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420A4-0707-CA97-6F3E-BF8C94032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6C51A5-6C44-EA90-A425-6F2B3BCC01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AF089-1EB6-4918-E246-24A462485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BE83-4932-E745-A828-FAD3214B2CE7}" type="datetimeFigureOut">
              <a:rPr lang="en-JO" smtClean="0"/>
              <a:t>20/05/2023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C22D1-B654-FB3D-EFB9-81BCA8A94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51583-C93D-B666-BA71-7B3A3C016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A0E5-0158-9E4C-9FCA-BD091298C8F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499145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DFC00-3432-306D-FFFC-2E8EAB904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C306D6-6ED7-974A-559D-C3FF1942FB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3B584-2DC5-880E-763C-1A2203FC0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BE83-4932-E745-A828-FAD3214B2CE7}" type="datetimeFigureOut">
              <a:rPr lang="en-JO" smtClean="0"/>
              <a:t>20/05/2023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16800-BE9E-10AB-1F68-C90AD08BE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0DAA4-C922-5C94-13F1-D4C803319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A0E5-0158-9E4C-9FCA-BD091298C8F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9402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67557F-4164-17A1-B1B1-9340D64E5C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E4BC66-CF8A-7DBD-2DAD-A255ED6422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F4D3E-431C-43B3-6B70-1F34B8ADF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BE83-4932-E745-A828-FAD3214B2CE7}" type="datetimeFigureOut">
              <a:rPr lang="en-JO" smtClean="0"/>
              <a:t>20/05/2023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B2C02-708F-787E-4342-E5B9B37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7B136-C4EF-10CC-47D8-B731FAC03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A0E5-0158-9E4C-9FCA-BD091298C8F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421053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415D1-23BC-6E76-0CF7-5B9D6065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56CCC-2D99-DE10-4960-6C41FBC6D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3AE7B-BA3E-3CF3-A66A-F223B9354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BE83-4932-E745-A828-FAD3214B2CE7}" type="datetimeFigureOut">
              <a:rPr lang="en-JO" smtClean="0"/>
              <a:t>20/05/2023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0F78B-0A3B-4FE8-5A4E-292224B7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9D40F-EC6C-A30C-2BAE-15B6D561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A0E5-0158-9E4C-9FCA-BD091298C8F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754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6C69E-E87F-50C2-2D55-3EAE57883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FE62E3-2C4A-B21A-BF12-E6B78E4EC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E3357-22F3-1FD6-6B26-BC77B0147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BE83-4932-E745-A828-FAD3214B2CE7}" type="datetimeFigureOut">
              <a:rPr lang="en-JO" smtClean="0"/>
              <a:t>20/05/2023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F0615-F171-F736-D4A1-375C7FBFD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6E2A5-7808-791C-5B87-2745AB660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A0E5-0158-9E4C-9FCA-BD091298C8F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362570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6E657-0DE9-4604-78FB-2526E52F8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BA327-37F4-3EA5-3491-240CF65164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9D9FC2-5205-2AC8-8C48-41AEC74D5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C58A81-34C8-B4F2-AED2-2CEF0E679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BE83-4932-E745-A828-FAD3214B2CE7}" type="datetimeFigureOut">
              <a:rPr lang="en-JO" smtClean="0"/>
              <a:t>20/05/2023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BB434-4BAD-D6C3-9B5B-443E6049B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E91A2E-BCCA-3040-39EC-97EA37C81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A0E5-0158-9E4C-9FCA-BD091298C8F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427633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44A79-7018-4B5F-988A-279735F91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19273D-C6C9-31DF-38C3-84EE444A8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C73573-D993-0269-0233-45570EE5C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2F8026-CCA1-C918-9480-67BBEA8D53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E1FFE7-DB96-0B79-B231-D60B6C5869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B75179-3580-DAE5-0EC1-664668C09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BE83-4932-E745-A828-FAD3214B2CE7}" type="datetimeFigureOut">
              <a:rPr lang="en-JO" smtClean="0"/>
              <a:t>20/05/2023</a:t>
            </a:fld>
            <a:endParaRPr lang="en-J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D51310-D8AF-9E46-644C-9D4EF7CE5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440C02-80E2-E772-278E-B44FF33BE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A0E5-0158-9E4C-9FCA-BD091298C8F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72469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B44DD-2567-9359-D293-53F7A962E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76228A-B875-1181-8190-E7B7B71CD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BE83-4932-E745-A828-FAD3214B2CE7}" type="datetimeFigureOut">
              <a:rPr lang="en-JO" smtClean="0"/>
              <a:t>20/05/2023</a:t>
            </a:fld>
            <a:endParaRPr lang="en-J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83C56-13B6-E6BA-E761-425C4E249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9F5983-98D1-3508-893A-EB5079B6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A0E5-0158-9E4C-9FCA-BD091298C8F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99356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D662C5-09BA-A119-B663-31995407D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BE83-4932-E745-A828-FAD3214B2CE7}" type="datetimeFigureOut">
              <a:rPr lang="en-JO" smtClean="0"/>
              <a:t>20/05/2023</a:t>
            </a:fld>
            <a:endParaRPr lang="en-J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84E10C-9671-A2F9-1A7A-0B1197F2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301413-30D2-B495-E625-9A1AFFCAF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A0E5-0158-9E4C-9FCA-BD091298C8F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69114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4C324-4638-788A-35AC-3A6EA107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55273-FEFA-F73B-5768-336723F40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BFEF3D-3C2E-9AA1-B6EA-C4BF6E9A1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08357-DC3E-2A67-854E-32409EBAC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BE83-4932-E745-A828-FAD3214B2CE7}" type="datetimeFigureOut">
              <a:rPr lang="en-JO" smtClean="0"/>
              <a:t>20/05/2023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3AF39-3381-52C1-551A-9F0DA5E1A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D4B09-316D-8A81-6C6A-AA4B76FEA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A0E5-0158-9E4C-9FCA-BD091298C8F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915145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3E2B1-7AF6-C6BE-DF37-4B4960612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9128EF-FD05-397F-CE42-0405C7E0F1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J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170E87-077A-88E0-C6DC-BCF1C1ADE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49349E-0DDA-7B77-4ABF-BBF000102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BE83-4932-E745-A828-FAD3214B2CE7}" type="datetimeFigureOut">
              <a:rPr lang="en-JO" smtClean="0"/>
              <a:t>20/05/2023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28ADB-F5FC-48D6-728E-5F360DEA4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C54449-2A76-0AAF-E35F-C7905AA69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A0E5-0158-9E4C-9FCA-BD091298C8F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89519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08E438-973A-4840-1611-E784F2C94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C767D-2EFD-8361-035E-30A52130D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F5DA0-E5A6-E1CC-3826-E9C2F3EEB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3BE83-4932-E745-A828-FAD3214B2CE7}" type="datetimeFigureOut">
              <a:rPr lang="en-JO" smtClean="0"/>
              <a:t>20/05/2023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8B4D4-5D1F-DD40-89CB-E8FBAFABD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40257-FBC0-38CB-94BA-2D913FC046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6A0E5-0158-9E4C-9FCA-BD091298C8F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224963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CE9E3-EADB-F8E1-BA40-526D326E4D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Mein</a:t>
            </a:r>
            <a:r>
              <a:rPr lang="en-GB" dirty="0"/>
              <a:t> </a:t>
            </a:r>
            <a:r>
              <a:rPr lang="en-GB" dirty="0" err="1"/>
              <a:t>troumittag</a:t>
            </a:r>
            <a:endParaRPr lang="en-J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41031A-C454-B3D2-5B2B-BD27C99B7C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Awn sabayleh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87905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E107B-8FDA-D0D2-9390-B944F3B1C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99432" y="-4731586"/>
            <a:ext cx="10515600" cy="1325563"/>
          </a:xfrm>
        </p:spPr>
        <p:txBody>
          <a:bodyPr/>
          <a:lstStyle/>
          <a:p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ACA28-187F-59B5-FE33-B4918F254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Mein</a:t>
            </a:r>
            <a:r>
              <a:rPr lang="en-US" dirty="0"/>
              <a:t> </a:t>
            </a:r>
            <a:r>
              <a:rPr lang="de-DE" dirty="0" err="1"/>
              <a:t>wecker</a:t>
            </a:r>
            <a:r>
              <a:rPr lang="en-US" dirty="0"/>
              <a:t> </a:t>
            </a:r>
            <a:r>
              <a:rPr lang="en-US" dirty="0" err="1"/>
              <a:t>klinglt</a:t>
            </a:r>
            <a:r>
              <a:rPr lang="en-US" dirty="0"/>
              <a:t> un </a:t>
            </a:r>
            <a:r>
              <a:rPr lang="en-US" dirty="0" err="1"/>
              <a:t>zwolf</a:t>
            </a:r>
            <a:r>
              <a:rPr lang="en-US" dirty="0"/>
              <a:t> </a:t>
            </a:r>
            <a:r>
              <a:rPr lang="en-US" dirty="0" err="1"/>
              <a:t>uhr</a:t>
            </a:r>
            <a:r>
              <a:rPr lang="en-US" dirty="0"/>
              <a:t> </a:t>
            </a:r>
            <a:r>
              <a:rPr lang="en-US" dirty="0" err="1"/>
              <a:t>ich</a:t>
            </a:r>
            <a:r>
              <a:rPr lang="en-US" dirty="0"/>
              <a:t> </a:t>
            </a:r>
            <a:r>
              <a:rPr lang="en-US" dirty="0" err="1"/>
              <a:t>fruhstucke</a:t>
            </a:r>
            <a:r>
              <a:rPr lang="en-US" dirty="0"/>
              <a:t> </a:t>
            </a:r>
            <a:r>
              <a:rPr lang="en-US" dirty="0" err="1"/>
              <a:t>mansaf</a:t>
            </a:r>
            <a:r>
              <a:rPr lang="en-US" dirty="0"/>
              <a:t> um </a:t>
            </a:r>
            <a:r>
              <a:rPr lang="en-US" dirty="0" err="1"/>
              <a:t>halb</a:t>
            </a:r>
            <a:r>
              <a:rPr lang="en-US" dirty="0"/>
              <a:t> </a:t>
            </a:r>
            <a:r>
              <a:rPr lang="en-US" dirty="0" err="1"/>
              <a:t>zwei</a:t>
            </a:r>
            <a:r>
              <a:rPr lang="en-US" dirty="0"/>
              <a:t> </a:t>
            </a:r>
          </a:p>
          <a:p>
            <a:r>
              <a:rPr lang="en-US" dirty="0" err="1"/>
              <a:t>Ich</a:t>
            </a:r>
            <a:r>
              <a:rPr lang="en-US" dirty="0"/>
              <a:t> </a:t>
            </a:r>
            <a:r>
              <a:rPr lang="en-US" dirty="0" err="1"/>
              <a:t>spelie</a:t>
            </a:r>
            <a:r>
              <a:rPr lang="en-US" dirty="0"/>
              <a:t> f</a:t>
            </a:r>
            <a:r>
              <a:rPr lang="de-DE" dirty="0" err="1"/>
              <a:t>ußball</a:t>
            </a:r>
            <a:r>
              <a:rPr lang="de-DE" dirty="0"/>
              <a:t> um </a:t>
            </a:r>
            <a:r>
              <a:rPr lang="de-DE" dirty="0" err="1"/>
              <a:t>hal</a:t>
            </a:r>
            <a:r>
              <a:rPr lang="en-US" dirty="0"/>
              <a:t>b </a:t>
            </a:r>
            <a:r>
              <a:rPr lang="en-US" dirty="0" err="1"/>
              <a:t>zwei</a:t>
            </a:r>
            <a:r>
              <a:rPr lang="en-US" dirty="0"/>
              <a:t> </a:t>
            </a:r>
            <a:r>
              <a:rPr lang="en-US" dirty="0" err="1"/>
              <a:t>ich</a:t>
            </a:r>
            <a:r>
              <a:rPr lang="en-US" dirty="0"/>
              <a:t> </a:t>
            </a:r>
            <a:r>
              <a:rPr lang="en-US" dirty="0" err="1"/>
              <a:t>lehrnen</a:t>
            </a:r>
            <a:r>
              <a:rPr lang="en-US" dirty="0"/>
              <a:t> german um </a:t>
            </a:r>
            <a:r>
              <a:rPr lang="en-US" dirty="0" err="1"/>
              <a:t>halb</a:t>
            </a:r>
            <a:r>
              <a:rPr lang="en-US" dirty="0"/>
              <a:t> </a:t>
            </a:r>
            <a:r>
              <a:rPr lang="en-US" dirty="0" err="1"/>
              <a:t>sech</a:t>
            </a:r>
            <a:r>
              <a:rPr lang="en-US" dirty="0"/>
              <a:t> dan </a:t>
            </a:r>
            <a:r>
              <a:rPr lang="en-US" dirty="0" err="1"/>
              <a:t>gehe</a:t>
            </a:r>
            <a:r>
              <a:rPr lang="en-US" dirty="0"/>
              <a:t> </a:t>
            </a:r>
            <a:r>
              <a:rPr lang="en-US" dirty="0" err="1"/>
              <a:t>ich</a:t>
            </a:r>
            <a:r>
              <a:rPr lang="en-US" dirty="0"/>
              <a:t> eaten ice cream 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1391660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Mein troumittag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Mein troumittag</dc:title>
  <dc:creator>sbaylehawn@gmail.com</dc:creator>
  <cp:lastModifiedBy>sbaylehawn@gmail.com</cp:lastModifiedBy>
  <cp:revision>3</cp:revision>
  <dcterms:created xsi:type="dcterms:W3CDTF">2023-05-03T09:14:17Z</dcterms:created>
  <dcterms:modified xsi:type="dcterms:W3CDTF">2023-05-20T20:52:20Z</dcterms:modified>
</cp:coreProperties>
</file>