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4ECC-5AC6-FC9C-4573-757D17D76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F0E3CC-C930-73C0-347B-A78735377E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1D39E2-D06E-B5DB-0F96-8ECBAEEF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E0A33-B887-AF09-F2B5-9B37D0210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8C942-6A05-7AC3-E366-4FAA0C1A4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7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D6F2D-05C7-8EB9-9F89-22ED9B1F0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9AE7D-1898-8F6C-A92C-DD02ECA84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F3D84-6166-74A4-989C-72BD45DB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B253C-9C13-3C2D-E086-F9ED79C62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8D1B7-34D4-0787-9A86-8180377FA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15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8EB36-D885-A21C-3936-04C30D3559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53BB9-3A38-0F40-BE5F-C53CA5FA80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F5198-CC85-61B5-0ECB-1A27DA40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B9A6E-EEFE-A504-2F35-24C1D98EE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C3FFF-80BB-1334-9DA8-664E12510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21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4842-68BE-B84E-9052-1C64D6BD4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9B8A0-6621-6626-9D37-3ED681F60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54913-6192-BDF3-4A3C-E608E657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244FC-1449-F0AA-F1AD-B59F0D69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5C9E5-D7C0-E8AD-7C50-0AC34191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080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6C0C-1AD1-76C1-8AE8-13627EF6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27686-BD52-787D-90F7-017DC469C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8FE72-8275-96BF-4872-5007FBB1D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9D831-D904-0440-3B3F-2649C60B7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80FDD-119F-5375-8E45-01D2CD1E0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47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0C9D4-BA57-4A85-07CA-CAFF4FAC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A219F-08C2-64D8-D50D-C4DA55308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FE7FB5-9C0F-2CE0-8481-B5F17CAD6C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B51DF-B5AF-B19B-D63E-C389C65BA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5708F-64C7-C363-714D-11243321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74320A-27A0-2253-B2EC-5A7E22D1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06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279EC-2C62-A71D-7123-DE497971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6606D-A98C-7A57-6386-23EF86C323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05A37-EB3B-BB14-7249-A05F71ED5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C06A8-139A-CBEA-C6A7-C5DAF95A3C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F7A4F3-25AA-F99F-3EEF-186A5D01A4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6BFD98-A983-F01C-11BB-27019BF7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01967-4166-29D7-8605-11DB13B1C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BAF12F-FB72-09F4-FAD7-3104E309C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6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0E680-B1EE-1935-A40C-0CE5BA188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248A57-C80C-550E-F994-05941DA0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924D3E-3037-074E-8E7D-47791FB66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124281-405D-59B6-AE69-A39ED7032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755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340DA9-2188-43B1-754D-4540916AB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A6FC67-12D6-9C7A-1832-00268099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232655-8AE6-BBC3-0643-49C55545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21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D00BD-7A5D-144E-C1B0-F7AE48836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84103-25E1-B548-D8D1-2726742BF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88B3C2-5FA1-A050-CFC6-957A20FCC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ED9421-6435-ED10-C406-2D3CF30D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EDFA1-CBA7-C660-8492-62AE7BD52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F1E94-CD25-E2D8-AE9B-BD3D4E92E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1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ACBFE-A4C0-5256-0E91-3A6234853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3BC50-1B5E-C931-EFE4-47CC8F1DA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12BE81-6046-0F46-0C34-90D5AE33F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5CCF57-927A-A206-0F11-789ACF84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B9486-E016-7E80-8180-61E7F0326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45208-614F-B0DC-7EE9-D53A8EB25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58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5B247F-798B-3F3D-1E93-45BAE098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03C488-EB91-4CD6-0912-8A21A102E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4A93B-A3DE-2343-6538-8176E3A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688FA-68D1-4384-BC5C-113DCD3209AD}" type="datetimeFigureOut">
              <a:rPr lang="en-US" smtClean="0"/>
              <a:t>5/20/2023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9F325-67C0-8FFB-9D43-1A27BC780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BA363-531F-8CFE-788F-2BFA584A2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8E2CD-3CC7-4E79-B723-41A9A8EBBA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2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3DE85-B519-5DBF-4C0D-A434CF2C9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submission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DBE8AB-22A8-8223-6E05-F9B26721FB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bulbs are led except motion sensors</a:t>
            </a:r>
          </a:p>
          <a:p>
            <a:r>
              <a:rPr lang="en-US" dirty="0"/>
              <a:t>Adeeb </a:t>
            </a:r>
            <a:r>
              <a:rPr lang="en-US" dirty="0" err="1"/>
              <a:t>odeh</a:t>
            </a:r>
            <a:r>
              <a:rPr lang="en-US" dirty="0"/>
              <a:t> </a:t>
            </a:r>
            <a:r>
              <a:rPr lang="en-US" dirty="0" err="1"/>
              <a:t>jad</a:t>
            </a:r>
            <a:r>
              <a:rPr lang="en-US" dirty="0"/>
              <a:t> t </a:t>
            </a:r>
            <a:r>
              <a:rPr lang="en-US"/>
              <a:t>ameer</a:t>
            </a:r>
          </a:p>
        </p:txBody>
      </p:sp>
    </p:spTree>
    <p:extLst>
      <p:ext uri="{BB962C8B-B14F-4D97-AF65-F5344CB8AC3E}">
        <p14:creationId xmlns:p14="http://schemas.microsoft.com/office/powerpoint/2010/main" val="3511927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708E1-998B-5039-F0A6-F355D1FC5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3C205-9966-175A-4780-85C8DD4DA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"/>
            <a:ext cx="6966703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66E808-4157-C8E4-D294-6F6DB64974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979845"/>
              </p:ext>
            </p:extLst>
          </p:nvPr>
        </p:nvGraphicFramePr>
        <p:xfrm>
          <a:off x="0" y="0"/>
          <a:ext cx="12382604" cy="5519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2" imgW="975055" imgH="629689" progId="Excel.Sheet.12">
                  <p:embed/>
                </p:oleObj>
              </mc:Choice>
              <mc:Fallback>
                <p:oleObj name="Worksheet" showAsIcon="1" r:id="rId2" imgW="975055" imgH="629689" progId="Excel.Shee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382604" cy="5519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2217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5648E-462D-9150-5822-28856C4D0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066584-DB47-D871-A7D9-C0DD1B714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5"/>
            <a:ext cx="6142857" cy="6492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041E8B-06DB-2CBD-706D-146987FA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125"/>
            <a:ext cx="6096000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99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4CF6-12F3-FDB5-786D-D50DE459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84FE8-6B37-1533-CC96-32F7923B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0"/>
            <a:ext cx="5943600" cy="65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788E8F-B591-A425-EA85-17D4F99FA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248399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4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31BB6-54F0-C0F5-89AA-FBE648A1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0C7F11-DC9D-11F6-FA5E-E4FAD8EE4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561901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C9A1C6-3424-0744-AE27-C73FDADD5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178" y="-2"/>
            <a:ext cx="66888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479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ABDAC-BD2F-F4B0-807C-187D5FBCE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5F6B35-E298-0B0C-7DF6-47F49465D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4354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A3A714-F7D7-F7CB-9E27-116D51BBF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549" y="0"/>
            <a:ext cx="59484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98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32028-0536-D6A4-7E61-31CE54BA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D5F6B6-AD60-42F3-F30E-8A8963927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79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02ED-5BB3-D81C-6F6D-E69332FA9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DE310-88E7-D7E5-8252-CC5E5CDD6D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9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FFA0B-067A-5BA3-A60C-572BA745F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460B1A-107A-C748-961E-040DEFBAF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126"/>
            <a:ext cx="12192000" cy="722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6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5944-DC50-8600-4E11-795CEC40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9FE741-9A43-4BDD-0833-199405C482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85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Microsoft Excel Worksheet</vt:lpstr>
      <vt:lpstr>submission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submission</dc:title>
  <dc:creator>Adeeb</dc:creator>
  <cp:lastModifiedBy>Adeeb</cp:lastModifiedBy>
  <cp:revision>1</cp:revision>
  <dcterms:created xsi:type="dcterms:W3CDTF">2023-05-20T16:11:30Z</dcterms:created>
  <dcterms:modified xsi:type="dcterms:W3CDTF">2023-05-20T16:12:24Z</dcterms:modified>
</cp:coreProperties>
</file>