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8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69" r:id="rId6"/>
    <p:sldId id="309" r:id="rId7"/>
    <p:sldId id="263" r:id="rId8"/>
  </p:sldIdLst>
  <p:sldSz cx="9144000" cy="5143500" type="screen16x9"/>
  <p:notesSz cx="6858000" cy="9144000"/>
  <p:embeddedFontLst>
    <p:embeddedFont>
      <p:font typeface="DM Serif Display" panose="020B0604020202020204" charset="0"/>
      <p:regular r:id="rId10"/>
      <p:italic r:id="rId11"/>
    </p:embeddedFont>
    <p:embeddedFont>
      <p:font typeface="Karla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688E"/>
    <a:srgbClr val="A2C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FFBF754-A205-4D27-83FC-644C82F674F2}">
  <a:tblStyle styleId="{EFFBF754-A205-4D27-83FC-644C82F674F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 snapToGrid="0">
      <p:cViewPr>
        <p:scale>
          <a:sx n="125" d="100"/>
          <a:sy n="125" d="100"/>
        </p:scale>
        <p:origin x="228" y="-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d3c3787e4d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d3c3787e4d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e643cbc4f6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e643cbc4f6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d86185eae8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d86185eae8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d4db157b90_0_3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d4db157b90_0_3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Google Shape;1381;gd4db157b90_0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2" name="Google Shape;1382;gd4db157b90_0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ge643cbc4f6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7" name="Google Shape;557;ge643cbc4f6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600900" y="2715863"/>
            <a:ext cx="4000500" cy="229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550" y="184925"/>
            <a:ext cx="3262450" cy="253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7913" y="-438012"/>
            <a:ext cx="2409825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910775" y="206125"/>
            <a:ext cx="4339950" cy="311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41800" y="2746450"/>
            <a:ext cx="1733750" cy="394744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953325" y="1452750"/>
            <a:ext cx="7237500" cy="18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540125" y="3266850"/>
            <a:ext cx="60639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6_1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2" name="Google Shape;472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9305281">
            <a:off x="6956225" y="-36025"/>
            <a:ext cx="1924050" cy="466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399999">
            <a:off x="6172375" y="658451"/>
            <a:ext cx="3810950" cy="2732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0">
            <a:off x="155678" y="1026170"/>
            <a:ext cx="1774244" cy="4039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6_1_1"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6" name="Google Shape;476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>
            <a:off x="7178600" y="160768"/>
            <a:ext cx="2504350" cy="1437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956358">
            <a:off x="5559239" y="-1676283"/>
            <a:ext cx="2386824" cy="4381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p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132425" y="2105999"/>
            <a:ext cx="2786538" cy="2161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p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-119786" y="3372335"/>
            <a:ext cx="2058291" cy="1993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p5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6645600" y="3698050"/>
            <a:ext cx="1840875" cy="17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5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-5400000" flipH="1">
            <a:off x="7220750" y="3593750"/>
            <a:ext cx="1572000" cy="203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p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358732">
            <a:off x="-399179" y="-654803"/>
            <a:ext cx="2002458" cy="45592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166450" y="2409795"/>
            <a:ext cx="48111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3293225" y="3165870"/>
            <a:ext cx="25578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2" hasCustomPrompt="1"/>
          </p:nvPr>
        </p:nvSpPr>
        <p:spPr>
          <a:xfrm>
            <a:off x="3334800" y="1047373"/>
            <a:ext cx="2474400" cy="137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pic>
        <p:nvPicPr>
          <p:cNvPr id="20" name="Google Shape;20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3883291">
            <a:off x="-398603" y="1661394"/>
            <a:ext cx="2569104" cy="1474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0313" y="163692"/>
            <a:ext cx="1840875" cy="1782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639246">
            <a:off x="941800" y="2746450"/>
            <a:ext cx="1733751" cy="394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81725" y="3219301"/>
            <a:ext cx="1840875" cy="17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04126" y="609717"/>
            <a:ext cx="2386824" cy="4381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639246">
            <a:off x="6379675" y="-1850875"/>
            <a:ext cx="1733751" cy="394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2510100" y="1428750"/>
            <a:ext cx="4123800" cy="228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pic>
        <p:nvPicPr>
          <p:cNvPr id="56" name="Google Shape;56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5400000">
            <a:off x="4841551" y="-1829283"/>
            <a:ext cx="2386824" cy="4381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665181">
            <a:off x="3700" y="-621650"/>
            <a:ext cx="1924050" cy="466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639250">
            <a:off x="563096" y="1270047"/>
            <a:ext cx="2002458" cy="4559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940574">
            <a:off x="7146222" y="3226169"/>
            <a:ext cx="2569104" cy="1474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6687250" y="3507625"/>
            <a:ext cx="1393300" cy="134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83650" y="1533327"/>
            <a:ext cx="3776700" cy="64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83500" y="2353900"/>
            <a:ext cx="3777000" cy="14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pic>
        <p:nvPicPr>
          <p:cNvPr id="64" name="Google Shape;64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3905281">
            <a:off x="1835275" y="-2291450"/>
            <a:ext cx="1924050" cy="466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">
            <a:off x="618850" y="-1483600"/>
            <a:ext cx="3810950" cy="2732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3282886">
            <a:off x="790253" y="2486470"/>
            <a:ext cx="1774245" cy="4039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0800000">
            <a:off x="7253475" y="3556568"/>
            <a:ext cx="2504350" cy="1437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4511836">
            <a:off x="7354915" y="2408773"/>
            <a:ext cx="1697478" cy="16438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CUSTOM_8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665181">
            <a:off x="3700" y="-621650"/>
            <a:ext cx="1924050" cy="466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639250">
            <a:off x="563096" y="1270047"/>
            <a:ext cx="2002458" cy="4559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1727850" y="-460650"/>
            <a:ext cx="1840875" cy="17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flipH="1">
            <a:off x="2026875" y="-188249"/>
            <a:ext cx="1572000" cy="203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5"/>
          <p:cNvSpPr txBox="1">
            <a:spLocks noGrp="1"/>
          </p:cNvSpPr>
          <p:nvPr>
            <p:ph type="title"/>
          </p:nvPr>
        </p:nvSpPr>
        <p:spPr>
          <a:xfrm>
            <a:off x="4654575" y="1442965"/>
            <a:ext cx="3776700" cy="64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subTitle" idx="1"/>
          </p:nvPr>
        </p:nvSpPr>
        <p:spPr>
          <a:xfrm>
            <a:off x="4654425" y="2278254"/>
            <a:ext cx="3777000" cy="14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pic>
        <p:nvPicPr>
          <p:cNvPr id="126" name="Google Shape;126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7511709">
            <a:off x="1241850" y="4271705"/>
            <a:ext cx="2504350" cy="1437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4511836">
            <a:off x="2521265" y="2057048"/>
            <a:ext cx="1697478" cy="1643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639250">
            <a:off x="1811646" y="-855003"/>
            <a:ext cx="2002458" cy="4559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flipH="1">
            <a:off x="-694950" y="3552826"/>
            <a:ext cx="1572000" cy="203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9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6"/>
          <p:cNvSpPr txBox="1">
            <a:spLocks noGrp="1"/>
          </p:cNvSpPr>
          <p:nvPr>
            <p:ph type="title"/>
          </p:nvPr>
        </p:nvSpPr>
        <p:spPr>
          <a:xfrm>
            <a:off x="2166450" y="1904970"/>
            <a:ext cx="48111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ubTitle" idx="1"/>
          </p:nvPr>
        </p:nvSpPr>
        <p:spPr>
          <a:xfrm>
            <a:off x="2166450" y="2661050"/>
            <a:ext cx="4241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618875"/>
            <a:ext cx="1427700" cy="137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96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pic>
        <p:nvPicPr>
          <p:cNvPr id="134" name="Google Shape;134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3883291">
            <a:off x="6338622" y="3279344"/>
            <a:ext cx="2569104" cy="1474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46288" y="1161667"/>
            <a:ext cx="1840875" cy="1782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639246">
            <a:off x="7914100" y="3060775"/>
            <a:ext cx="1733751" cy="394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6276800" y="638313"/>
            <a:ext cx="1393300" cy="134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7597377">
            <a:off x="4625676" y="-2541707"/>
            <a:ext cx="2386824" cy="4381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75904" y="978148"/>
            <a:ext cx="2416825" cy="23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3668799">
            <a:off x="930329" y="-1893945"/>
            <a:ext cx="2136318" cy="5182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156636">
            <a:off x="2909701" y="-1582496"/>
            <a:ext cx="2002458" cy="45592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643364" flipH="1">
            <a:off x="2952851" y="2578502"/>
            <a:ext cx="2002458" cy="4559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4_1"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39"/>
          <p:cNvSpPr txBox="1">
            <a:spLocks noGrp="1"/>
          </p:cNvSpPr>
          <p:nvPr>
            <p:ph type="subTitle" idx="1"/>
          </p:nvPr>
        </p:nvSpPr>
        <p:spPr>
          <a:xfrm>
            <a:off x="1729425" y="1735225"/>
            <a:ext cx="5685000" cy="286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389" name="Google Shape;389;p3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390" name="Google Shape;390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9160750">
            <a:off x="7533060" y="-626757"/>
            <a:ext cx="2002458" cy="4559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8859426">
            <a:off x="-1146437" y="1931239"/>
            <a:ext cx="2569104" cy="1474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31139" y="1469895"/>
            <a:ext cx="1393300" cy="134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-1511861" y="3483875"/>
            <a:ext cx="4008350" cy="287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0134819">
            <a:off x="8170864" y="1156945"/>
            <a:ext cx="1924050" cy="466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6"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87600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5" r:id="rId4"/>
    <p:sldLayoutId id="2147483658" r:id="rId5"/>
    <p:sldLayoutId id="2147483661" r:id="rId6"/>
    <p:sldLayoutId id="2147483662" r:id="rId7"/>
    <p:sldLayoutId id="2147483685" r:id="rId8"/>
    <p:sldLayoutId id="2147483694" r:id="rId9"/>
    <p:sldLayoutId id="2147483695" r:id="rId10"/>
    <p:sldLayoutId id="214748369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53"/>
          <p:cNvSpPr txBox="1">
            <a:spLocks noGrp="1"/>
          </p:cNvSpPr>
          <p:nvPr>
            <p:ph type="ctrTitle"/>
          </p:nvPr>
        </p:nvSpPr>
        <p:spPr>
          <a:xfrm>
            <a:off x="944936" y="2039980"/>
            <a:ext cx="7237500" cy="18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b="1" dirty="0" smtClean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الفقر و الجوع</a:t>
            </a:r>
            <a:endParaRPr b="1" dirty="0">
              <a:solidFill>
                <a:srgbClr val="066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2" name="Google Shape;492;p53"/>
          <p:cNvSpPr txBox="1">
            <a:spLocks noGrp="1"/>
          </p:cNvSpPr>
          <p:nvPr>
            <p:ph type="subTitle" idx="1"/>
          </p:nvPr>
        </p:nvSpPr>
        <p:spPr>
          <a:xfrm>
            <a:off x="1531736" y="2809394"/>
            <a:ext cx="60639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ar-JO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عمل: </a:t>
            </a:r>
            <a:r>
              <a:rPr lang="ar-JO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سامية و نادين ثيودوري وهند</a:t>
            </a:r>
            <a:endParaRPr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" grpId="0"/>
      <p:bldP spid="49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97916" y="1685909"/>
            <a:ext cx="5050172" cy="593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ar-SA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anose="020B0604020202020204" pitchFamily="34" charset="0"/>
              </a:rPr>
              <a:t>الفقر</a:t>
            </a:r>
            <a:r>
              <a:rPr lang="ar-JO" altLang="en-US" sz="2000" b="1" dirty="0" smtClean="0">
                <a:solidFill>
                  <a:schemeClr val="tx1"/>
                </a:solidFill>
                <a:latin typeface="inherit"/>
                <a:cs typeface="Arial" panose="020B0604020202020204" pitchFamily="34" charset="0"/>
              </a:rPr>
              <a:t>هو </a:t>
            </a:r>
            <a:r>
              <a:rPr kumimoji="0" lang="ar-SA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anose="020B0604020202020204" pitchFamily="34" charset="0"/>
              </a:rPr>
              <a:t>مشكلة كبيرة تواجه </a:t>
            </a:r>
            <a:r>
              <a:rPr lang="ar-SA" altLang="en-US" sz="2000" b="1" dirty="0">
                <a:solidFill>
                  <a:schemeClr val="tx1"/>
                </a:solidFill>
                <a:latin typeface="inherit"/>
                <a:cs typeface="Arial" panose="020B0604020202020204" pitchFamily="34" charset="0"/>
              </a:rPr>
              <a:t>العالم بأسره،</a:t>
            </a:r>
            <a:r>
              <a:rPr kumimoji="0" lang="ar-JO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anose="020B0604020202020204" pitchFamily="34" charset="0"/>
              </a:rPr>
              <a:t> حيث</a:t>
            </a:r>
            <a:r>
              <a:rPr kumimoji="0" lang="ar-JO" alt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lang="ar-JO" sz="2000" b="1" dirty="0" smtClean="0"/>
              <a:t>يُعاني أكثر من</a:t>
            </a:r>
            <a:endParaRPr lang="en-US" sz="2000" b="1" dirty="0" smtClean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r-JO" sz="2000" b="1" dirty="0" smtClean="0"/>
              <a:t> </a:t>
            </a:r>
            <a:r>
              <a:rPr lang="en-US" sz="2000" b="1" dirty="0" smtClean="0"/>
              <a:t>.</a:t>
            </a:r>
            <a:r>
              <a:rPr lang="ar-JO" sz="2000" b="1" dirty="0" smtClean="0"/>
              <a:t>800 مليون شخص حول العالم من الجوع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5913" y="2279027"/>
            <a:ext cx="54192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/>
              <a:t>قد يكون الفقر المدقع سببًا من أسباب انتهاكات محددة لحقوق الإنسان، لأن الفقراء </a:t>
            </a:r>
            <a:r>
              <a:rPr lang="ar-JO" sz="2000" b="1" dirty="0" smtClean="0"/>
              <a:t>يجبرون على </a:t>
            </a:r>
            <a:r>
              <a:rPr lang="ar-JO" sz="2000" b="1" dirty="0"/>
              <a:t>العمل في بيئات غير آمنة وغير صحية. وفي الوقت نفسه، قد يأتي الفقر أيضًا نتيجة لانتهاكات حقوق الإنسان، عندما يكون الأطفال غير </a:t>
            </a:r>
            <a:r>
              <a:rPr lang="ar-JO" sz="2000" b="1" dirty="0" smtClean="0"/>
              <a:t>قادرين </a:t>
            </a:r>
            <a:r>
              <a:rPr lang="ar-JO" sz="2000" b="1" dirty="0"/>
              <a:t>على التحرّر من أغلال الفقر لأن الدولة لا توفر لهم الوصول الملائم إلى التعليم.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82922" y="828307"/>
            <a:ext cx="128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400" b="1" dirty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الفقر</a:t>
            </a:r>
            <a:endParaRPr lang="en-US" sz="4400" b="1" dirty="0">
              <a:solidFill>
                <a:srgbClr val="066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7980" y="280630"/>
            <a:ext cx="6004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800" b="1" dirty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هنالك </a:t>
            </a:r>
            <a:r>
              <a:rPr lang="ar-JO" sz="2800" b="1" dirty="0" smtClean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أسباب رئيسية للفقر و هي</a:t>
            </a:r>
            <a:r>
              <a:rPr lang="en-US" sz="2800" b="1" dirty="0" smtClean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82227" y="803850"/>
            <a:ext cx="281031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.</a:t>
            </a:r>
            <a:r>
              <a:rPr lang="ar-JO" sz="2400" b="1" dirty="0" smtClean="0"/>
              <a:t>الحروب </a:t>
            </a:r>
            <a:r>
              <a:rPr lang="ar-JO" sz="2400" b="1" dirty="0"/>
              <a:t>والكوارث</a:t>
            </a:r>
          </a:p>
          <a:p>
            <a:pPr algn="r"/>
            <a:r>
              <a:rPr lang="en-US" sz="2400" b="1" dirty="0" smtClean="0"/>
              <a:t>.</a:t>
            </a:r>
            <a:r>
              <a:rPr lang="ar-JO" sz="2400" b="1" dirty="0" smtClean="0"/>
              <a:t>تغيُّر </a:t>
            </a:r>
            <a:r>
              <a:rPr lang="ar-JO" sz="2400" b="1" dirty="0"/>
              <a:t>المناخ</a:t>
            </a:r>
          </a:p>
          <a:p>
            <a:pPr algn="r"/>
            <a:r>
              <a:rPr lang="en-US" sz="2400" b="1" dirty="0" smtClean="0"/>
              <a:t>.</a:t>
            </a:r>
            <a:r>
              <a:rPr lang="ar-JO" sz="2400" b="1" dirty="0" smtClean="0"/>
              <a:t>سُوء الحالة الصحيّة</a:t>
            </a:r>
          </a:p>
          <a:p>
            <a:pPr algn="r"/>
            <a:r>
              <a:rPr lang="en-US" sz="2400" b="1" dirty="0" smtClean="0"/>
              <a:t>.</a:t>
            </a:r>
            <a:r>
              <a:rPr lang="ar-JO" sz="2400" b="1" dirty="0" smtClean="0"/>
              <a:t>التمييز العنصري</a:t>
            </a:r>
          </a:p>
          <a:p>
            <a:pPr algn="r"/>
            <a:r>
              <a:rPr lang="en-US" sz="2400" b="1" dirty="0" smtClean="0"/>
              <a:t>.</a:t>
            </a:r>
            <a:r>
              <a:rPr lang="ar-JO" sz="2400" b="1" dirty="0" smtClean="0"/>
              <a:t>عدد أفراد الأسرة</a:t>
            </a:r>
          </a:p>
          <a:p>
            <a:pPr algn="r"/>
            <a:r>
              <a:rPr lang="en-US" sz="2400" b="1" dirty="0" smtClean="0"/>
              <a:t>.</a:t>
            </a:r>
            <a:r>
              <a:rPr lang="ar-JO" sz="2400" b="1" dirty="0" smtClean="0"/>
              <a:t>ضعف التعليم</a:t>
            </a:r>
            <a:endParaRPr lang="en-US" sz="2400" b="1" dirty="0" smtClean="0"/>
          </a:p>
          <a:p>
            <a:pPr algn="r"/>
            <a:r>
              <a:rPr lang="ar-JO" sz="2400" b="1" dirty="0" smtClean="0"/>
              <a:t>عدم توفُّر الماء والغذاء </a:t>
            </a:r>
            <a:r>
              <a:rPr lang="en-US" sz="2400" b="1" dirty="0" smtClean="0"/>
              <a:t>.</a:t>
            </a:r>
            <a:r>
              <a:rPr lang="ar-JO" sz="2400" b="1" dirty="0" smtClean="0"/>
              <a:t>الكافي</a:t>
            </a:r>
          </a:p>
          <a:p>
            <a:pPr algn="r"/>
            <a:r>
              <a:rPr lang="en-US" sz="2400" b="1" dirty="0" smtClean="0"/>
              <a:t>.</a:t>
            </a:r>
            <a:r>
              <a:rPr lang="ar-JO" sz="2400" b="1" dirty="0" smtClean="0"/>
              <a:t>تدنّي الأجور</a:t>
            </a:r>
          </a:p>
          <a:p>
            <a:pPr algn="r"/>
            <a:r>
              <a:rPr lang="en-US" sz="2400" b="1" dirty="0" smtClean="0"/>
              <a:t>.</a:t>
            </a:r>
            <a:r>
              <a:rPr lang="ar-JO" sz="2400" b="1" dirty="0" smtClean="0"/>
              <a:t>الزراعة التقليدية</a:t>
            </a:r>
          </a:p>
          <a:p>
            <a:pPr algn="r"/>
            <a:endParaRPr lang="ar-JO" sz="1800" b="1" dirty="0"/>
          </a:p>
          <a:p>
            <a:pPr algn="r"/>
            <a:endParaRPr lang="ar-JO" sz="1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37560" y="1638300"/>
            <a:ext cx="2118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04110" y="1066800"/>
            <a:ext cx="43700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400" b="1" dirty="0" smtClean="0"/>
              <a:t>يعد الفقر </a:t>
            </a:r>
            <a:r>
              <a:rPr lang="ar-JO" sz="2400" b="1" dirty="0"/>
              <a:t>آفة من الآفات التى بانتشارها فى المجتمعات تؤدى إلى الكثير من الأمراض والعلل الاجتماعية من انتشار الجهل والأمية والسرقة والإدمان والقتل أى أفراد منحرفة تؤدى إلى مجتمع </a:t>
            </a:r>
            <a:r>
              <a:rPr lang="ar-JO" sz="2400" b="1" dirty="0" smtClean="0"/>
              <a:t>منحرف. </a:t>
            </a:r>
            <a:r>
              <a:rPr lang="ar-JO" sz="2400" b="1" dirty="0"/>
              <a:t>أى أن الفقر يؤدى إلى خلخلة في القيم والسلوك والانضباط بل والتماسك الاجتماعي.</a:t>
            </a:r>
            <a:endParaRPr lang="en-US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17470" y="1073082"/>
            <a:ext cx="3787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400" b="1" dirty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طرق </a:t>
            </a:r>
            <a:r>
              <a:rPr lang="ar-JO" sz="2400" b="1" dirty="0" smtClean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التخلص </a:t>
            </a:r>
            <a:r>
              <a:rPr lang="ar-JO" sz="2400" b="1" dirty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</a:t>
            </a:r>
            <a:r>
              <a:rPr lang="ar-JO" sz="2400" b="1" dirty="0" smtClean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الفقر و الجوع</a:t>
            </a:r>
            <a:endParaRPr lang="ar-JO" sz="2400" b="1" dirty="0">
              <a:solidFill>
                <a:srgbClr val="066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 smtClean="0">
              <a:solidFill>
                <a:srgbClr val="066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ar-JO" sz="2400" b="1" dirty="0">
              <a:solidFill>
                <a:srgbClr val="066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2330" y="2102719"/>
            <a:ext cx="2217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/>
              <a:t>تقديم التبرعات </a:t>
            </a:r>
            <a:r>
              <a:rPr lang="ar-JO" sz="2000" b="1" dirty="0" smtClean="0"/>
              <a:t>المالية.</a:t>
            </a:r>
            <a:endParaRPr lang="ar-JO" sz="2000" b="1" dirty="0"/>
          </a:p>
          <a:p>
            <a:pPr algn="ctr"/>
            <a:endParaRPr lang="ar-JO" sz="2000" b="1" dirty="0" smtClean="0"/>
          </a:p>
          <a:p>
            <a:pPr algn="ctr"/>
            <a:endParaRPr lang="ar-JO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225040" y="269871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JO" sz="1800" b="1" dirty="0"/>
              <a:t>التبرع بالملابس </a:t>
            </a:r>
            <a:r>
              <a:rPr lang="ar-JO" sz="1800" b="1" dirty="0" smtClean="0"/>
              <a:t>والأشياء المخزنة في الأدراج، والتي لم يتم استخدامها، حيث </a:t>
            </a:r>
            <a:r>
              <a:rPr lang="ar-JO" sz="1800" b="1" dirty="0"/>
              <a:t>يمكن للفقراء الإستفادة منها.</a:t>
            </a:r>
          </a:p>
          <a:p>
            <a:pPr algn="ctr"/>
            <a:endParaRPr lang="ar-JO" sz="1800" dirty="0" smtClean="0"/>
          </a:p>
          <a:p>
            <a:pPr algn="ctr"/>
            <a:endParaRPr lang="ar-JO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461260" y="1604667"/>
            <a:ext cx="3992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/>
              <a:t>تقديم </a:t>
            </a:r>
            <a:r>
              <a:rPr lang="ar-JO" sz="2000" b="1" dirty="0" smtClean="0"/>
              <a:t>المعونات</a:t>
            </a:r>
            <a:r>
              <a:rPr lang="ar-JO" sz="2000" b="1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Google Shape;1385;p106"/>
          <p:cNvSpPr txBox="1">
            <a:spLocks noGrp="1"/>
          </p:cNvSpPr>
          <p:nvPr>
            <p:ph type="title"/>
          </p:nvPr>
        </p:nvSpPr>
        <p:spPr>
          <a:xfrm>
            <a:off x="736085" y="56236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ar-JO" sz="3600" b="1" dirty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الروابط</a:t>
            </a:r>
            <a:endParaRPr sz="3600" b="1" dirty="0">
              <a:solidFill>
                <a:srgbClr val="066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33816" y="1353440"/>
            <a:ext cx="42528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https://www.ohchr.org/ar/special-procedures/sr-poverty/about-extreme-poverty-and-human-rights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63845" y="2111568"/>
            <a:ext cx="4392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https://www.un.org/ar/global-issues/ending-poverty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3845" y="2654252"/>
            <a:ext cx="4549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https://mawdoo3.com/%D8%A3%D8%B3%D8%A8%D8%A7%D8%A8_%D8%A7%D9%84%D9%81%D9%82%D8%B1_%D9%88%D8%B9%D9%84%D8%A7%D8%AC%D9%87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42451" y="2263137"/>
            <a:ext cx="3901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شكرًا</a:t>
            </a:r>
            <a:endParaRPr lang="en-US" sz="3600" b="1" dirty="0">
              <a:solidFill>
                <a:srgbClr val="066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79511" y="2263137"/>
            <a:ext cx="22637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600" b="1" dirty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على</a:t>
            </a:r>
            <a:r>
              <a:rPr lang="ar-JO" sz="3200" b="1" dirty="0">
                <a:solidFill>
                  <a:srgbClr val="066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استماعكم </a:t>
            </a:r>
            <a:endParaRPr lang="en-US" sz="3200" b="1" dirty="0">
              <a:solidFill>
                <a:srgbClr val="066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imalist Hepatitis Clinical Case by Slidesgo">
  <a:themeElements>
    <a:clrScheme name="Simple Light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222</Words>
  <Application>Microsoft Office PowerPoint</Application>
  <PresentationFormat>On-screen Show (16:9)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DM Serif Display</vt:lpstr>
      <vt:lpstr>inherit</vt:lpstr>
      <vt:lpstr>Karla</vt:lpstr>
      <vt:lpstr>Arial</vt:lpstr>
      <vt:lpstr>Minimalist Hepatitis Clinical Case by Slidesgo</vt:lpstr>
      <vt:lpstr>الفقر و الجوع</vt:lpstr>
      <vt:lpstr>PowerPoint Presentation</vt:lpstr>
      <vt:lpstr>PowerPoint Presentation</vt:lpstr>
      <vt:lpstr>PowerPoint Presentation</vt:lpstr>
      <vt:lpstr>PowerPoint Presentation</vt:lpstr>
      <vt:lpstr>الروابط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الفقر و الجوع</dc:title>
  <dc:creator>AR COMPUTERS</dc:creator>
  <cp:lastModifiedBy>AR COMPUTERS</cp:lastModifiedBy>
  <cp:revision>14</cp:revision>
  <dcterms:modified xsi:type="dcterms:W3CDTF">2023-05-20T20:40:41Z</dcterms:modified>
</cp:coreProperties>
</file>