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B6E03-105F-E4AD-1C6A-9BD20B7F0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/>
              <a:t>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1E2E8-A291-663B-5A6A-523803D9C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Angela </a:t>
            </a:r>
            <a:r>
              <a:rPr lang="en-US" dirty="0" err="1"/>
              <a:t>Naber</a:t>
            </a:r>
            <a:r>
              <a:rPr lang="en-US"/>
              <a:t> (8F)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7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FA5E-5DAF-F0C1-7016-A1874DFB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105BA-BF86-7DD4-32E1-CFDF1330F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u="sng" dirty="0"/>
              <a:t>Kitchen</a:t>
            </a:r>
          </a:p>
        </p:txBody>
      </p:sp>
    </p:spTree>
    <p:extLst>
      <p:ext uri="{BB962C8B-B14F-4D97-AF65-F5344CB8AC3E}">
        <p14:creationId xmlns:p14="http://schemas.microsoft.com/office/powerpoint/2010/main" val="143907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373A2D-13BD-ADD1-9193-9CB46D17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1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01493-F97B-02CC-1ECB-1B75410C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04B9B-FAF5-77FE-E7FD-EDED113A7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u="sng" dirty="0"/>
              <a:t>Living Room</a:t>
            </a:r>
          </a:p>
        </p:txBody>
      </p:sp>
    </p:spTree>
    <p:extLst>
      <p:ext uri="{BB962C8B-B14F-4D97-AF65-F5344CB8AC3E}">
        <p14:creationId xmlns:p14="http://schemas.microsoft.com/office/powerpoint/2010/main" val="398678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4A7362-ED77-20CF-2931-CA704DB6A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0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0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9D1B-C984-E1DA-8A91-9E2A8C85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EE465-6F61-2904-FC99-BC59D52EA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u="sng" dirty="0"/>
              <a:t>Bed Room</a:t>
            </a:r>
          </a:p>
        </p:txBody>
      </p:sp>
    </p:spTree>
    <p:extLst>
      <p:ext uri="{BB962C8B-B14F-4D97-AF65-F5344CB8AC3E}">
        <p14:creationId xmlns:p14="http://schemas.microsoft.com/office/powerpoint/2010/main" val="353189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FCF2BD-6384-0100-709D-7A4E50D66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144"/>
            <a:ext cx="12192000" cy="69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7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B6A29-6E3A-E956-A062-1CB6C389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A57EE-E668-73F8-1AA4-4C08EDC5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u="sng" dirty="0"/>
              <a:t>Bath Room</a:t>
            </a:r>
          </a:p>
        </p:txBody>
      </p:sp>
    </p:spTree>
    <p:extLst>
      <p:ext uri="{BB962C8B-B14F-4D97-AF65-F5344CB8AC3E}">
        <p14:creationId xmlns:p14="http://schemas.microsoft.com/office/powerpoint/2010/main" val="360721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1F9680-4CBA-F796-36E5-FFAFA10B4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73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47</TotalTime>
  <Words>13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Circuit</vt:lpstr>
      <vt:lpstr>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circuits</dc:title>
  <dc:creator>Dee Ammari</dc:creator>
  <cp:lastModifiedBy>Dee Ammari</cp:lastModifiedBy>
  <cp:revision>1</cp:revision>
  <dcterms:created xsi:type="dcterms:W3CDTF">2023-05-20T18:24:38Z</dcterms:created>
  <dcterms:modified xsi:type="dcterms:W3CDTF">2023-05-20T19:12:09Z</dcterms:modified>
</cp:coreProperties>
</file>