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0"/>
  </p:normalViewPr>
  <p:slideViewPr>
    <p:cSldViewPr snapToGrid="0">
      <p:cViewPr varScale="1">
        <p:scale>
          <a:sx n="120" d="100"/>
          <a:sy n="120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20/05/2023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169467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20/05/2023</a:t>
            </a:fld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12697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20/05/2023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394288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20/05/2023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795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20/05/2023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779682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20/05/2023</a:t>
            </a:fld>
            <a:endParaRPr lang="en-J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6748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20/05/2023</a:t>
            </a:fld>
            <a:endParaRPr lang="en-J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92139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20/05/2023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896385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20/05/2023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741096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20/05/2023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447961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20/05/2023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7030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20/05/2023</a:t>
            </a:fld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96559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20/05/2023</a:t>
            </a:fld>
            <a:endParaRPr lang="en-J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359351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20/05/2023</a:t>
            </a:fld>
            <a:endParaRPr lang="en-JO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78949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20/05/2023</a:t>
            </a:fld>
            <a:endParaRPr lang="en-JO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28162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20/05/2023</a:t>
            </a:fld>
            <a:endParaRPr lang="en-JO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273411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20/05/2023</a:t>
            </a:fld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97070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1CFD01F-CA59-524E-993C-2A029CD42E13}" type="datetimeFigureOut">
              <a:rPr lang="en-JO" smtClean="0"/>
              <a:t>20/05/2023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015218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A83F5-C612-92F5-4D3A-43031B90F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JO" dirty="0"/>
              <a:t>Mein Traumtag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46D0F5-E8D1-EB21-F557-406D96EB67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JO" dirty="0"/>
              <a:t>Made by: Sinan Shawareb</a:t>
            </a:r>
          </a:p>
        </p:txBody>
      </p:sp>
    </p:spTree>
    <p:extLst>
      <p:ext uri="{BB962C8B-B14F-4D97-AF65-F5344CB8AC3E}">
        <p14:creationId xmlns:p14="http://schemas.microsoft.com/office/powerpoint/2010/main" val="3884428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85C23-3AE8-30EB-5AB7-A406F1A9B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6249784" cy="1641986"/>
          </a:xfrm>
        </p:spPr>
        <p:txBody>
          <a:bodyPr>
            <a:normAutofit/>
          </a:bodyPr>
          <a:lstStyle/>
          <a:p>
            <a:endParaRPr lang="en-JO" dirty="0"/>
          </a:p>
        </p:txBody>
      </p:sp>
      <p:pic>
        <p:nvPicPr>
          <p:cNvPr id="5" name="Picture 4" descr="A child sitting at a desk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426FE848-7A01-DECF-E014-91BC9B02E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60"/>
          <a:stretch/>
        </p:blipFill>
        <p:spPr>
          <a:xfrm rot="5400000">
            <a:off x="6442481" y="1105671"/>
            <a:ext cx="6858000" cy="46466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54089D-779D-46F6-81CB-EA9C12693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5E0A8-E13E-58AB-FBC0-14C580CCA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8" y="2438400"/>
            <a:ext cx="6249784" cy="3809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JO" dirty="0"/>
              <a:t>Ich gehe nicht in die Schule, zuerst dusche Ich um neun uhr, dann koche nicht ich spaghetti. Dannach lerne ich Mathematik um halb elf.</a:t>
            </a:r>
          </a:p>
          <a:p>
            <a:pPr marL="0" indent="0">
              <a:buNone/>
            </a:pPr>
            <a:endParaRPr lang="en-JO" dirty="0"/>
          </a:p>
        </p:txBody>
      </p:sp>
    </p:spTree>
    <p:extLst>
      <p:ext uri="{BB962C8B-B14F-4D97-AF65-F5344CB8AC3E}">
        <p14:creationId xmlns:p14="http://schemas.microsoft.com/office/powerpoint/2010/main" val="3659912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A3E96-1097-5343-2B96-BB8C16D78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4793473" cy="1675975"/>
          </a:xfrm>
        </p:spPr>
        <p:txBody>
          <a:bodyPr>
            <a:normAutofit/>
          </a:bodyPr>
          <a:lstStyle/>
          <a:p>
            <a:endParaRPr lang="en-JO"/>
          </a:p>
        </p:txBody>
      </p:sp>
      <p:pic>
        <p:nvPicPr>
          <p:cNvPr id="13" name="Picture 12" descr="A picture containing outdoor, aircraft, building, transport&#10;&#10;Description automatically generated">
            <a:extLst>
              <a:ext uri="{FF2B5EF4-FFF2-40B4-BE49-F238E27FC236}">
                <a16:creationId xmlns:a16="http://schemas.microsoft.com/office/drawing/2014/main" id="{04D6F909-1255-20F5-A81B-DDBFF09A5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28" r="2" b="2"/>
          <a:stretch/>
        </p:blipFill>
        <p:spPr>
          <a:xfrm rot="16200000">
            <a:off x="7436211" y="-732662"/>
            <a:ext cx="2766290" cy="54498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C546BE4-C7A3-4A47-9FA5-0866D5E65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8FB76-BD65-8FEE-B1CA-E54F7F9EF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5" y="2484544"/>
            <a:ext cx="4799145" cy="3763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JO" dirty="0"/>
              <a:t>Ich spiele Fusball mit Lionel Messi um viertel vor zwei. Am Nachmittag esse ich pizza und ich nicht rufe mein freund an.</a:t>
            </a:r>
          </a:p>
        </p:txBody>
      </p:sp>
      <p:pic>
        <p:nvPicPr>
          <p:cNvPr id="11" name="Picture 10" descr="A group of kids playing football&#10;&#10;Description automatically generated with medium confidence">
            <a:extLst>
              <a:ext uri="{FF2B5EF4-FFF2-40B4-BE49-F238E27FC236}">
                <a16:creationId xmlns:a16="http://schemas.microsoft.com/office/drawing/2014/main" id="{34F2481E-3310-9958-EE91-8950C045C3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84" r="15539" b="2"/>
          <a:stretch/>
        </p:blipFill>
        <p:spPr>
          <a:xfrm rot="16200000">
            <a:off x="7436211" y="2140309"/>
            <a:ext cx="2766290" cy="54498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9506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FCD65-E459-C8CF-29A3-73C6158EE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4793473" cy="1675975"/>
          </a:xfrm>
        </p:spPr>
        <p:txBody>
          <a:bodyPr>
            <a:normAutofit/>
          </a:bodyPr>
          <a:lstStyle/>
          <a:p>
            <a:endParaRPr lang="en-JO"/>
          </a:p>
        </p:txBody>
      </p:sp>
      <p:pic>
        <p:nvPicPr>
          <p:cNvPr id="5" name="Picture 4" descr="A child riding a bicycle on a sidewalk by a body of water&#10;&#10;Description automatically generated with low confidence">
            <a:extLst>
              <a:ext uri="{FF2B5EF4-FFF2-40B4-BE49-F238E27FC236}">
                <a16:creationId xmlns:a16="http://schemas.microsoft.com/office/drawing/2014/main" id="{06D0698B-0CCE-5A4E-808F-71AB227CD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154" r="-1" b="23015"/>
          <a:stretch/>
        </p:blipFill>
        <p:spPr>
          <a:xfrm>
            <a:off x="6094412" y="609137"/>
            <a:ext cx="5449888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546BE4-C7A3-4A47-9FA5-0866D5E65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0D8A9-FAE5-2FD5-5693-72C09F077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5" y="2484544"/>
            <a:ext cx="4799145" cy="3763855"/>
          </a:xfrm>
        </p:spPr>
        <p:txBody>
          <a:bodyPr>
            <a:normAutofit/>
          </a:bodyPr>
          <a:lstStyle/>
          <a:p>
            <a:r>
              <a:rPr lang="en-JO" dirty="0"/>
              <a:t>Ich fahre Fahrrad um halb sieben und ich schwimme um sieben uhr.</a:t>
            </a:r>
          </a:p>
        </p:txBody>
      </p:sp>
      <p:pic>
        <p:nvPicPr>
          <p:cNvPr id="7" name="Picture 6" descr="A group of people swimming in a pool&#10;&#10;Description automatically generated with medium confidence">
            <a:extLst>
              <a:ext uri="{FF2B5EF4-FFF2-40B4-BE49-F238E27FC236}">
                <a16:creationId xmlns:a16="http://schemas.microsoft.com/office/drawing/2014/main" id="{D12BAB86-02CC-7B5F-6FCE-F504D5257B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37" r="2" b="16995"/>
          <a:stretch/>
        </p:blipFill>
        <p:spPr>
          <a:xfrm>
            <a:off x="6094412" y="3482108"/>
            <a:ext cx="5449888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0578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76C1C-4A22-3237-CA43-D7C3A1709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endParaRPr lang="en-JO"/>
          </a:p>
        </p:txBody>
      </p:sp>
      <p:pic>
        <p:nvPicPr>
          <p:cNvPr id="5" name="Picture 4" descr="A child playing a video game&#10;&#10;Description automatically generated">
            <a:extLst>
              <a:ext uri="{FF2B5EF4-FFF2-40B4-BE49-F238E27FC236}">
                <a16:creationId xmlns:a16="http://schemas.microsoft.com/office/drawing/2014/main" id="{2D9C7EA1-E2AF-BA01-4694-EF4DA8C157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0" r="8699" b="-2"/>
          <a:stretch/>
        </p:blipFill>
        <p:spPr>
          <a:xfrm rot="5400000">
            <a:off x="5999731" y="665732"/>
            <a:ext cx="6286947" cy="60975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00F66-0A41-AB89-EA7E-B74AB636C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JO" dirty="0"/>
              <a:t> Ich spiele Fifa um acht uhr.</a:t>
            </a:r>
          </a:p>
        </p:txBody>
      </p:sp>
    </p:spTree>
    <p:extLst>
      <p:ext uri="{BB962C8B-B14F-4D97-AF65-F5344CB8AC3E}">
        <p14:creationId xmlns:p14="http://schemas.microsoft.com/office/powerpoint/2010/main" val="112501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4B4C8-007E-4E1E-C0D5-F86A7445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endParaRPr lang="en-JO"/>
          </a:p>
        </p:txBody>
      </p:sp>
      <p:pic>
        <p:nvPicPr>
          <p:cNvPr id="5" name="Picture 4" descr="A child sleeping in a bed&#10;&#10;Description automatically generated with medium confidence">
            <a:extLst>
              <a:ext uri="{FF2B5EF4-FFF2-40B4-BE49-F238E27FC236}">
                <a16:creationId xmlns:a16="http://schemas.microsoft.com/office/drawing/2014/main" id="{DD0272B6-D320-1647-C5FE-D58115542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399" b="-2"/>
          <a:stretch/>
        </p:blipFill>
        <p:spPr>
          <a:xfrm rot="5400000">
            <a:off x="5988730" y="645205"/>
            <a:ext cx="6308949" cy="60975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0ABF2-B088-28D1-3622-D2DA44DC2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>
            <a:normAutofit/>
          </a:bodyPr>
          <a:lstStyle/>
          <a:p>
            <a:r>
              <a:rPr lang="en-JO" dirty="0"/>
              <a:t>Ich schlafe um halb neun.</a:t>
            </a:r>
          </a:p>
        </p:txBody>
      </p:sp>
    </p:spTree>
    <p:extLst>
      <p:ext uri="{BB962C8B-B14F-4D97-AF65-F5344CB8AC3E}">
        <p14:creationId xmlns:p14="http://schemas.microsoft.com/office/powerpoint/2010/main" val="4199408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D7A57-6FF7-AED1-8850-9BFA1D1B0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62A28-01F4-9430-9D2D-F9F638050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JO" sz="6000" dirty="0"/>
              <a:t>DANKE</a:t>
            </a:r>
          </a:p>
        </p:txBody>
      </p:sp>
    </p:spTree>
    <p:extLst>
      <p:ext uri="{BB962C8B-B14F-4D97-AF65-F5344CB8AC3E}">
        <p14:creationId xmlns:p14="http://schemas.microsoft.com/office/powerpoint/2010/main" val="39622370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{96ADC813-3197-B74E-BD87-66BD569146E5}tf10001062</Template>
  <TotalTime>1013</TotalTime>
  <Words>87</Words>
  <Application>Microsoft Macintosh PowerPoint</Application>
  <PresentationFormat>Widescreen</PresentationFormat>
  <Paragraphs>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</vt:lpstr>
      <vt:lpstr>Mein Traumtag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Traumtag</dc:title>
  <dc:creator>Eisa Shawareb</dc:creator>
  <cp:lastModifiedBy>Eisa Shawareb</cp:lastModifiedBy>
  <cp:revision>2</cp:revision>
  <dcterms:created xsi:type="dcterms:W3CDTF">2023-05-19T08:28:13Z</dcterms:created>
  <dcterms:modified xsi:type="dcterms:W3CDTF">2023-05-20T19:54:56Z</dcterms:modified>
</cp:coreProperties>
</file>