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2"/>
  </p:notesMasterIdLst>
  <p:sldIdLst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5/20/2023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5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484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545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1529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7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25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408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27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221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6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2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4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2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0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9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05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euilllu/427345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-geography.org/af/Geography/Asia/Jordan/Pictures/Wadi_Rum/Wadi_Rum_1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selinawing.com/2015/10/movie-review-the-martian-gsc-oneutama-grabbi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denemenlazim.net/bubble-oteller-dunyadan-ornekl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awmurray/2274053386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A520-5A2E-C7E6-3BBE-507193EC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Wadi</a:t>
            </a:r>
            <a:r>
              <a:rPr lang="en-US" dirty="0"/>
              <a:t> Rum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8E387-B3E2-574B-309C-FD1120141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 Par : Majed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Issa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Fuad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Kassih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G</a:t>
            </a:r>
          </a:p>
        </p:txBody>
      </p:sp>
    </p:spTree>
    <p:extLst>
      <p:ext uri="{BB962C8B-B14F-4D97-AF65-F5344CB8AC3E}">
        <p14:creationId xmlns:p14="http://schemas.microsoft.com/office/powerpoint/2010/main" val="235806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F236-C4E0-528D-7BE9-AFBDFA80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4"/>
            <a:ext cx="3273099" cy="94410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Wadi rum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7682EB-DE0C-369F-E63C-FDB749342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1419" y="1947862"/>
            <a:ext cx="4762500" cy="35718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6DCC1-1CA7-F2F1-A182-EEABFE7B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1924051"/>
            <a:ext cx="3275013" cy="1504949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Wadi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situé au sud de la Jordanie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est proche d'Aqaba et de Petra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BB5FF-5C1D-F0C7-90BB-52FFB4B52A11}"/>
              </a:ext>
            </a:extLst>
          </p:cNvPr>
          <p:cNvSpPr txBox="1"/>
          <p:nvPr/>
        </p:nvSpPr>
        <p:spPr>
          <a:xfrm>
            <a:off x="5668963" y="4914106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feuilllu/427345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5A012-9DF4-BAFC-C2AE-1D9518EBD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618" y="3266930"/>
            <a:ext cx="2927221" cy="25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2900-4CC2-CE6F-FC48-8EF1D5C3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4"/>
            <a:ext cx="3273099" cy="74057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Wadi rum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448E6C2-0C65-2E3B-A535-92EAD071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3387" y="1733366"/>
            <a:ext cx="5195888" cy="345006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91273-F0E1-A2FD-051B-D02D3857C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1782147"/>
            <a:ext cx="3275013" cy="3671525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touristes du monde entier viennent visiter le Wadi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raison de sa nature unique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Wadi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été habité par de nombreuses cultures humaines depuis la préhistoire, avec de nombreuses cultures, y compris les Nabatéens, laissant leur marque sous la forme de pétroglyphes, d'inscriptions et de ruines de temples.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016340-A822-F7ED-D4A8-B9260CF501F8}"/>
              </a:ext>
            </a:extLst>
          </p:cNvPr>
          <p:cNvSpPr txBox="1"/>
          <p:nvPr/>
        </p:nvSpPr>
        <p:spPr>
          <a:xfrm>
            <a:off x="5043488" y="5124634"/>
            <a:ext cx="601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lobal-geography.org/af/Geography/Asia/Jordan/Pictures/Wadi_Rum/Wadi_Rum_1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4262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F947-09E7-428C-978B-A34D6737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585" y="621691"/>
            <a:ext cx="3273099" cy="96451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Wadi rum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7D23A468-76A2-6F15-C93A-FCB7513A5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770" y="301382"/>
            <a:ext cx="4704023" cy="29207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EE0F8-ACCE-676B-F732-2ADCD51A9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6988" y="1912775"/>
            <a:ext cx="3275013" cy="1474237"/>
          </a:xfrm>
        </p:spPr>
        <p:txBody>
          <a:bodyPr/>
          <a:lstStyle/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Beaucoup de films ont été tournés dans le Wadi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comme The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Martian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L'Ascension de Skywalker</a:t>
            </a:r>
          </a:p>
          <a:p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CE63F1-5BF9-0248-DF67-96296906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55770" y="3387012"/>
            <a:ext cx="3951380" cy="22533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E6717A-A8FA-1EE0-3DA8-E9A22478A308}"/>
              </a:ext>
            </a:extLst>
          </p:cNvPr>
          <p:cNvSpPr txBox="1"/>
          <p:nvPr/>
        </p:nvSpPr>
        <p:spPr>
          <a:xfrm>
            <a:off x="1600783" y="5767300"/>
            <a:ext cx="297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selinawing.com/2015/10/movie-review-the-martian-gsc-oneutama-grabbi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7992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DF0B-459F-21A8-E5A3-BCEA71EC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99250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Wadi rum</a:t>
            </a:r>
          </a:p>
        </p:txBody>
      </p:sp>
      <p:pic>
        <p:nvPicPr>
          <p:cNvPr id="8" name="Content Placeholder 7" descr="The Martian Camp | &lt;strong&gt;Wadi&lt;/strong&gt; &lt;strong&gt;Rum&lt;/strong&gt;, Jordan | soomness | Flickr">
            <a:extLst>
              <a:ext uri="{FF2B5EF4-FFF2-40B4-BE49-F238E27FC236}">
                <a16:creationId xmlns:a16="http://schemas.microsoft.com/office/drawing/2014/main" id="{A5BD1AFF-3D3C-CF19-FC3B-27FBE5A5D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41" y="2459874"/>
            <a:ext cx="3823855" cy="25478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A76A8-4C70-DDFC-E819-EE6A43368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2006083"/>
            <a:ext cx="3275013" cy="1250301"/>
          </a:xfrm>
        </p:spPr>
        <p:txBody>
          <a:bodyPr/>
          <a:lstStyle/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une tente spéciale où vous pouvez dormir et regarder les étoiles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48C59-9684-4010-2232-262E4535D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05928" y="3295813"/>
            <a:ext cx="2127387" cy="2763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7C7AB8-1D99-F2E8-B604-8CDFB65B5A78}"/>
              </a:ext>
            </a:extLst>
          </p:cNvPr>
          <p:cNvSpPr txBox="1"/>
          <p:nvPr/>
        </p:nvSpPr>
        <p:spPr>
          <a:xfrm>
            <a:off x="1705928" y="6203936"/>
            <a:ext cx="1758613" cy="36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denemenlazim.net/bubble-oteller-dunyadan-ornekl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5666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12440E-C4B2-C0CC-3AE0-C6F67D144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8031" y="1324947"/>
            <a:ext cx="5195888" cy="259794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CDBCF-EE21-2339-96B9-800B1DCEB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365" y="1324947"/>
            <a:ext cx="3401063" cy="1856792"/>
          </a:xfrm>
        </p:spPr>
        <p:txBody>
          <a:bodyPr>
            <a:noAutofit/>
          </a:bodyPr>
          <a:lstStyle/>
          <a:p>
            <a:r>
              <a:rPr lang="fr-FR" sz="2400" dirty="0"/>
              <a:t>Je recommande aux personnes qui veulent avoir l'esprit tranquille et des vacances au calme de venir visiter le Wadi </a:t>
            </a:r>
            <a:r>
              <a:rPr lang="fr-FR" sz="2400" dirty="0" err="1"/>
              <a:t>Rum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9287A-9876-8142-613C-8B66B8CC83F7}"/>
              </a:ext>
            </a:extLst>
          </p:cNvPr>
          <p:cNvSpPr txBox="1"/>
          <p:nvPr/>
        </p:nvSpPr>
        <p:spPr>
          <a:xfrm>
            <a:off x="4784725" y="5032772"/>
            <a:ext cx="519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lawmurray/22740533860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3215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A6CC-03AB-D122-9D2B-9656F898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Merci Beaucoup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51786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</TotalTime>
  <Words>201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Ion</vt:lpstr>
      <vt:lpstr>Wadi Rum </vt:lpstr>
      <vt:lpstr>Wadi rum</vt:lpstr>
      <vt:lpstr>Wadi rum</vt:lpstr>
      <vt:lpstr>Wadi rum</vt:lpstr>
      <vt:lpstr>Wadi rum</vt:lpstr>
      <vt:lpstr>PowerPoint Presentation</vt:lpstr>
      <vt:lpstr>                                        Merci Beaucoup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Wadi Rum </dc:title>
  <dc:creator>Lenovo</dc:creator>
  <cp:lastModifiedBy>Lenovo</cp:lastModifiedBy>
  <cp:revision>9</cp:revision>
  <dcterms:created xsi:type="dcterms:W3CDTF">2023-05-20T18:23:33Z</dcterms:created>
  <dcterms:modified xsi:type="dcterms:W3CDTF">2023-05-20T19:39:40Z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