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sldIdLst>
    <p:sldId id="257" r:id="rId3"/>
    <p:sldId id="261" r:id="rId4"/>
    <p:sldId id="262" r:id="rId5"/>
    <p:sldId id="260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DCFFD"/>
    <a:srgbClr val="BBDDB6"/>
    <a:srgbClr val="CDF2FE"/>
    <a:srgbClr val="E9B79A"/>
    <a:srgbClr val="294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70" d="100"/>
          <a:sy n="70" d="100"/>
        </p:scale>
        <p:origin x="210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10" name="Google Shape;10;p2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1" name="Google Shape;11;p2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12;p2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51800" y="2008813"/>
            <a:ext cx="10288400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2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51800" y="4024401"/>
            <a:ext cx="7422800" cy="4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t="35355" r="-30" b="4093"/>
          <a:stretch/>
        </p:blipFill>
        <p:spPr>
          <a:xfrm rot="10800000" flipH="1">
            <a:off x="6782567" y="4266867"/>
            <a:ext cx="4052100" cy="21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 amt="51000"/>
          </a:blip>
          <a:srcRect t="39357"/>
          <a:stretch/>
        </p:blipFill>
        <p:spPr>
          <a:xfrm>
            <a:off x="9016334" y="939600"/>
            <a:ext cx="2853133" cy="204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 amt="58999"/>
          </a:blip>
          <a:srcRect t="70086"/>
          <a:stretch/>
        </p:blipFill>
        <p:spPr>
          <a:xfrm>
            <a:off x="2297034" y="939610"/>
            <a:ext cx="4052101" cy="120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5">
            <a:alphaModFix amt="52999"/>
          </a:blip>
          <a:srcRect l="54938"/>
          <a:stretch/>
        </p:blipFill>
        <p:spPr>
          <a:xfrm rot="-5400000">
            <a:off x="2346018" y="3316031"/>
            <a:ext cx="1712332" cy="45024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448768" y="4833300"/>
            <a:ext cx="2517905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2"/>
          <p:cNvSpPr/>
          <p:nvPr/>
        </p:nvSpPr>
        <p:spPr>
          <a:xfrm>
            <a:off x="9339666" y="9426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 txBox="1">
            <a:spLocks noGrp="1"/>
          </p:cNvSpPr>
          <p:nvPr>
            <p:ph type="subTitle" idx="2"/>
          </p:nvPr>
        </p:nvSpPr>
        <p:spPr>
          <a:xfrm>
            <a:off x="618536" y="556700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56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1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135" name="Google Shape;135;p11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137" name="Google Shape;137;p11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8" name="Google Shape;138;p11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0" name="Google Shape;140;p11"/>
          <p:cNvSpPr txBox="1">
            <a:spLocks noGrp="1"/>
          </p:cNvSpPr>
          <p:nvPr>
            <p:ph type="title" hasCustomPrompt="1"/>
          </p:nvPr>
        </p:nvSpPr>
        <p:spPr>
          <a:xfrm>
            <a:off x="2336317" y="1789600"/>
            <a:ext cx="7519200" cy="1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1"/>
          </p:nvPr>
        </p:nvSpPr>
        <p:spPr>
          <a:xfrm>
            <a:off x="2336484" y="3820300"/>
            <a:ext cx="75192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"/>
          </p:nvPr>
        </p:nvSpPr>
        <p:spPr>
          <a:xfrm rot="5400000">
            <a:off x="10355203" y="5149313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 rot="-5400000" flipH="1">
            <a:off x="349133" y="41139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44" name="Google Shape;144;p11"/>
          <p:cNvPicPr preferRelativeResize="0"/>
          <p:nvPr/>
        </p:nvPicPr>
        <p:blipFill rotWithShape="1">
          <a:blip r:embed="rId2">
            <a:alphaModFix amt="46000"/>
          </a:blip>
          <a:srcRect t="35355" r="58614" b="4093"/>
          <a:stretch/>
        </p:blipFill>
        <p:spPr>
          <a:xfrm rot="10800000" flipH="1">
            <a:off x="9458433" y="4131797"/>
            <a:ext cx="1780835" cy="22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 amt="58999"/>
          </a:blip>
          <a:srcRect l="28967" t="26739"/>
          <a:stretch/>
        </p:blipFill>
        <p:spPr>
          <a:xfrm flipH="1">
            <a:off x="8963598" y="425200"/>
            <a:ext cx="2275669" cy="278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4">
            <a:alphaModFix amt="58999"/>
          </a:blip>
          <a:srcRect t="65827"/>
          <a:stretch/>
        </p:blipFill>
        <p:spPr>
          <a:xfrm>
            <a:off x="2534567" y="425201"/>
            <a:ext cx="5248695" cy="178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"/>
          <p:cNvPicPr preferRelativeResize="0"/>
          <p:nvPr/>
        </p:nvPicPr>
        <p:blipFill rotWithShape="1">
          <a:blip r:embed="rId5">
            <a:alphaModFix amt="58999"/>
          </a:blip>
          <a:srcRect l="45474"/>
          <a:stretch/>
        </p:blipFill>
        <p:spPr>
          <a:xfrm>
            <a:off x="438531" y="915967"/>
            <a:ext cx="2212935" cy="480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/>
          <p:nvPr/>
        </p:nvSpPr>
        <p:spPr>
          <a:xfrm rot="-5400000" flipH="1">
            <a:off x="9121486" y="933550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49" name="Google Shape;149;p11"/>
          <p:cNvPicPr preferRelativeResize="0"/>
          <p:nvPr/>
        </p:nvPicPr>
        <p:blipFill rotWithShape="1">
          <a:blip r:embed="rId6">
            <a:alphaModFix amt="37000"/>
          </a:blip>
          <a:srcRect b="36556"/>
          <a:stretch/>
        </p:blipFill>
        <p:spPr>
          <a:xfrm>
            <a:off x="4584700" y="4642434"/>
            <a:ext cx="3193165" cy="1784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41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98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/>
          <p:nvPr/>
        </p:nvSpPr>
        <p:spPr>
          <a:xfrm rot="-5400000" flipH="1">
            <a:off x="349133" y="41139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53" name="Google Shape;153;p13"/>
          <p:cNvPicPr preferRelativeResize="0"/>
          <p:nvPr/>
        </p:nvPicPr>
        <p:blipFill rotWithShape="1">
          <a:blip r:embed="rId2">
            <a:alphaModFix amt="46000"/>
          </a:blip>
          <a:srcRect t="35355" r="58614" b="4093"/>
          <a:stretch/>
        </p:blipFill>
        <p:spPr>
          <a:xfrm rot="10800000" flipH="1">
            <a:off x="9871233" y="4663711"/>
            <a:ext cx="1368035" cy="17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 rotWithShape="1">
          <a:blip r:embed="rId3">
            <a:alphaModFix amt="58999"/>
          </a:blip>
          <a:srcRect l="28967" t="26739"/>
          <a:stretch/>
        </p:blipFill>
        <p:spPr>
          <a:xfrm flipH="1">
            <a:off x="9381666" y="425201"/>
            <a:ext cx="1857601" cy="22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4">
            <a:alphaModFix amt="58999"/>
          </a:blip>
          <a:srcRect l="56121"/>
          <a:stretch/>
        </p:blipFill>
        <p:spPr>
          <a:xfrm>
            <a:off x="448767" y="1793000"/>
            <a:ext cx="1456035" cy="39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 txBox="1">
            <a:spLocks noGrp="1"/>
          </p:cNvSpPr>
          <p:nvPr>
            <p:ph type="title" hasCustomPrompt="1"/>
          </p:nvPr>
        </p:nvSpPr>
        <p:spPr>
          <a:xfrm>
            <a:off x="2005801" y="1919875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"/>
          </p:nvPr>
        </p:nvSpPr>
        <p:spPr>
          <a:xfrm>
            <a:off x="3010635" y="1958533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3010635" y="2256133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2005801" y="3390208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4"/>
          </p:nvPr>
        </p:nvSpPr>
        <p:spPr>
          <a:xfrm>
            <a:off x="3010636" y="3429000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5"/>
          </p:nvPr>
        </p:nvSpPr>
        <p:spPr>
          <a:xfrm>
            <a:off x="3010636" y="3726600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6" hasCustomPrompt="1"/>
          </p:nvPr>
        </p:nvSpPr>
        <p:spPr>
          <a:xfrm>
            <a:off x="2005801" y="4860675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3010636" y="4899467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3010636" y="5197067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9" hasCustomPrompt="1"/>
          </p:nvPr>
        </p:nvSpPr>
        <p:spPr>
          <a:xfrm>
            <a:off x="6275535" y="1919875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7275229" y="1958533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7275229" y="2256133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 hasCustomPrompt="1"/>
          </p:nvPr>
        </p:nvSpPr>
        <p:spPr>
          <a:xfrm>
            <a:off x="6275535" y="3390208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6"/>
          </p:nvPr>
        </p:nvSpPr>
        <p:spPr>
          <a:xfrm>
            <a:off x="7275229" y="3429000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7"/>
          </p:nvPr>
        </p:nvSpPr>
        <p:spPr>
          <a:xfrm>
            <a:off x="7275229" y="3726600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8" hasCustomPrompt="1"/>
          </p:nvPr>
        </p:nvSpPr>
        <p:spPr>
          <a:xfrm>
            <a:off x="6275535" y="4860675"/>
            <a:ext cx="1036800" cy="7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7275229" y="4899467"/>
            <a:ext cx="2951600" cy="5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7275229" y="5197067"/>
            <a:ext cx="2951600" cy="63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21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75" name="Google Shape;175;p13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176" name="Google Shape;176;p13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7" name="Google Shape;177;p13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178" name="Google Shape;178;p13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9" name="Google Shape;179;p13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3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5496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4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183" name="Google Shape;183;p14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4" name="Google Shape;184;p14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185" name="Google Shape;185;p14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6" name="Google Shape;186;p14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188" name="Google Shape;188;p14"/>
          <p:cNvPicPr preferRelativeResize="0"/>
          <p:nvPr/>
        </p:nvPicPr>
        <p:blipFill rotWithShape="1">
          <a:blip r:embed="rId2">
            <a:alphaModFix amt="58999"/>
          </a:blip>
          <a:srcRect l="66512"/>
          <a:stretch/>
        </p:blipFill>
        <p:spPr>
          <a:xfrm rot="10800000" flipH="1">
            <a:off x="950968" y="3695802"/>
            <a:ext cx="89066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1562601" y="438365"/>
            <a:ext cx="2856567" cy="15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4"/>
          <p:cNvPicPr preferRelativeResize="0"/>
          <p:nvPr/>
        </p:nvPicPr>
        <p:blipFill rotWithShape="1">
          <a:blip r:embed="rId4">
            <a:alphaModFix amt="58999"/>
          </a:blip>
          <a:srcRect l="26659" t="23141"/>
          <a:stretch/>
        </p:blipFill>
        <p:spPr>
          <a:xfrm rot="5400000" flipH="1">
            <a:off x="9494667" y="4203633"/>
            <a:ext cx="2006133" cy="24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4"/>
          <p:cNvPicPr preferRelativeResize="0"/>
          <p:nvPr/>
        </p:nvPicPr>
        <p:blipFill rotWithShape="1">
          <a:blip r:embed="rId5">
            <a:alphaModFix amt="58999"/>
          </a:blip>
          <a:srcRect l="11902" t="29844"/>
          <a:stretch/>
        </p:blipFill>
        <p:spPr>
          <a:xfrm rot="5400000">
            <a:off x="9368051" y="521220"/>
            <a:ext cx="2460635" cy="229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/>
          <p:nvPr/>
        </p:nvSpPr>
        <p:spPr>
          <a:xfrm>
            <a:off x="950967" y="5009432"/>
            <a:ext cx="2626100" cy="1428563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1567757" y="2287800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subTitle" idx="2"/>
          </p:nvPr>
        </p:nvSpPr>
        <p:spPr>
          <a:xfrm>
            <a:off x="1567767" y="2693564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3"/>
          </p:nvPr>
        </p:nvSpPr>
        <p:spPr>
          <a:xfrm>
            <a:off x="4586591" y="2287800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4"/>
          </p:nvPr>
        </p:nvSpPr>
        <p:spPr>
          <a:xfrm>
            <a:off x="4586600" y="2693564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5"/>
          </p:nvPr>
        </p:nvSpPr>
        <p:spPr>
          <a:xfrm flipH="1">
            <a:off x="7605433" y="4046021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6"/>
          </p:nvPr>
        </p:nvSpPr>
        <p:spPr>
          <a:xfrm flipH="1">
            <a:off x="7605443" y="4451785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7"/>
          </p:nvPr>
        </p:nvSpPr>
        <p:spPr>
          <a:xfrm>
            <a:off x="4586609" y="4046021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8"/>
          </p:nvPr>
        </p:nvSpPr>
        <p:spPr>
          <a:xfrm>
            <a:off x="4586600" y="4451787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9"/>
          </p:nvPr>
        </p:nvSpPr>
        <p:spPr>
          <a:xfrm>
            <a:off x="7605424" y="2287800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13"/>
          </p:nvPr>
        </p:nvSpPr>
        <p:spPr>
          <a:xfrm>
            <a:off x="7605433" y="2693564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14"/>
          </p:nvPr>
        </p:nvSpPr>
        <p:spPr>
          <a:xfrm flipH="1">
            <a:off x="1567767" y="4046021"/>
            <a:ext cx="30188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5"/>
          </p:nvPr>
        </p:nvSpPr>
        <p:spPr>
          <a:xfrm flipH="1">
            <a:off x="1567776" y="4451787"/>
            <a:ext cx="3018800" cy="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167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5"/>
          <p:cNvPicPr preferRelativeResize="0"/>
          <p:nvPr/>
        </p:nvPicPr>
        <p:blipFill rotWithShape="1">
          <a:blip r:embed="rId2">
            <a:alphaModFix amt="58999"/>
          </a:blip>
          <a:srcRect l="53312"/>
          <a:stretch/>
        </p:blipFill>
        <p:spPr>
          <a:xfrm rot="10800000" flipH="1">
            <a:off x="435568" y="3277236"/>
            <a:ext cx="1241667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 rotWithShape="1">
          <a:blip r:embed="rId3">
            <a:alphaModFix amt="58999"/>
          </a:blip>
          <a:srcRect t="30055" r="25478"/>
          <a:stretch/>
        </p:blipFill>
        <p:spPr>
          <a:xfrm>
            <a:off x="9664235" y="425200"/>
            <a:ext cx="2087732" cy="242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 rotWithShape="1">
          <a:blip r:embed="rId4">
            <a:alphaModFix amt="58999"/>
          </a:blip>
          <a:srcRect b="68201"/>
          <a:stretch/>
        </p:blipFill>
        <p:spPr>
          <a:xfrm flipH="1">
            <a:off x="9092801" y="4247533"/>
            <a:ext cx="3805332" cy="16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5">
            <a:alphaModFix amt="58999"/>
          </a:blip>
          <a:srcRect l="9510" t="48678"/>
          <a:stretch/>
        </p:blipFill>
        <p:spPr>
          <a:xfrm>
            <a:off x="435568" y="425200"/>
            <a:ext cx="3050168" cy="2025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/>
          <p:nvPr/>
        </p:nvSpPr>
        <p:spPr>
          <a:xfrm rot="10800000">
            <a:off x="435582" y="3705670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 flipH="1">
            <a:off x="7653507" y="2323184"/>
            <a:ext cx="27936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subTitle" idx="2"/>
          </p:nvPr>
        </p:nvSpPr>
        <p:spPr>
          <a:xfrm flipH="1">
            <a:off x="7653523" y="2728947"/>
            <a:ext cx="2793600" cy="7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subTitle" idx="3"/>
          </p:nvPr>
        </p:nvSpPr>
        <p:spPr>
          <a:xfrm flipH="1">
            <a:off x="3410207" y="2323184"/>
            <a:ext cx="27936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4"/>
          </p:nvPr>
        </p:nvSpPr>
        <p:spPr>
          <a:xfrm flipH="1">
            <a:off x="3410223" y="2728947"/>
            <a:ext cx="2793600" cy="7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subTitle" idx="5"/>
          </p:nvPr>
        </p:nvSpPr>
        <p:spPr>
          <a:xfrm>
            <a:off x="3410239" y="3887284"/>
            <a:ext cx="27936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6"/>
          </p:nvPr>
        </p:nvSpPr>
        <p:spPr>
          <a:xfrm>
            <a:off x="3410240" y="4293047"/>
            <a:ext cx="2793600" cy="7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7"/>
          </p:nvPr>
        </p:nvSpPr>
        <p:spPr>
          <a:xfrm>
            <a:off x="7653539" y="3887284"/>
            <a:ext cx="27936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8"/>
          </p:nvPr>
        </p:nvSpPr>
        <p:spPr>
          <a:xfrm>
            <a:off x="7653540" y="4293047"/>
            <a:ext cx="2793600" cy="7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21" name="Google Shape;221;p15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222" name="Google Shape;222;p15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23" name="Google Shape;223;p15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" name="Google Shape;224;p15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5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729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"/>
          <p:cNvPicPr preferRelativeResize="0"/>
          <p:nvPr/>
        </p:nvPicPr>
        <p:blipFill rotWithShape="1">
          <a:blip r:embed="rId2">
            <a:alphaModFix amt="58999"/>
          </a:blip>
          <a:srcRect b="72223"/>
          <a:stretch/>
        </p:blipFill>
        <p:spPr>
          <a:xfrm rot="-5400002" flipH="1">
            <a:off x="7674787" y="237700"/>
            <a:ext cx="5166301" cy="199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 amt="58999"/>
          </a:blip>
          <a:srcRect l="60310" t="606" r="-3" b="9"/>
          <a:stretch/>
        </p:blipFill>
        <p:spPr>
          <a:xfrm rot="5400000" flipH="1">
            <a:off x="7726885" y="3506050"/>
            <a:ext cx="1483764" cy="4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 amt="58999"/>
          </a:blip>
          <a:srcRect l="35757"/>
          <a:stretch/>
        </p:blipFill>
        <p:spPr>
          <a:xfrm>
            <a:off x="433134" y="714040"/>
            <a:ext cx="1938001" cy="300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5">
            <a:alphaModFix amt="58999"/>
          </a:blip>
          <a:srcRect l="63848" t="506" b="-5946"/>
          <a:stretch/>
        </p:blipFill>
        <p:spPr>
          <a:xfrm rot="-5400000">
            <a:off x="2291769" y="3874101"/>
            <a:ext cx="1163532" cy="397373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6"/>
          <p:cNvSpPr txBox="1">
            <a:spLocks noGrp="1"/>
          </p:cNvSpPr>
          <p:nvPr>
            <p:ph type="subTitle" idx="1"/>
          </p:nvPr>
        </p:nvSpPr>
        <p:spPr>
          <a:xfrm>
            <a:off x="1358500" y="3683967"/>
            <a:ext cx="30204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2" name="Google Shape;232;p16"/>
          <p:cNvSpPr txBox="1">
            <a:spLocks noGrp="1"/>
          </p:cNvSpPr>
          <p:nvPr>
            <p:ph type="subTitle" idx="2"/>
          </p:nvPr>
        </p:nvSpPr>
        <p:spPr>
          <a:xfrm>
            <a:off x="1358500" y="4089728"/>
            <a:ext cx="30204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3"/>
          </p:nvPr>
        </p:nvSpPr>
        <p:spPr>
          <a:xfrm>
            <a:off x="4585800" y="3683967"/>
            <a:ext cx="30204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5" name="Google Shape;235;p16"/>
          <p:cNvSpPr txBox="1">
            <a:spLocks noGrp="1"/>
          </p:cNvSpPr>
          <p:nvPr>
            <p:ph type="subTitle" idx="4"/>
          </p:nvPr>
        </p:nvSpPr>
        <p:spPr>
          <a:xfrm>
            <a:off x="4585800" y="4089728"/>
            <a:ext cx="30204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6"/>
          <p:cNvSpPr txBox="1">
            <a:spLocks noGrp="1"/>
          </p:cNvSpPr>
          <p:nvPr>
            <p:ph type="subTitle" idx="5"/>
          </p:nvPr>
        </p:nvSpPr>
        <p:spPr>
          <a:xfrm>
            <a:off x="7813100" y="3683967"/>
            <a:ext cx="30204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subTitle" idx="6"/>
          </p:nvPr>
        </p:nvSpPr>
        <p:spPr>
          <a:xfrm>
            <a:off x="7813100" y="4089728"/>
            <a:ext cx="30204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38" name="Google Shape;238;p16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239" name="Google Shape;239;p16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" name="Google Shape;240;p16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241" name="Google Shape;241;p16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2" name="Google Shape;242;p16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16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453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7"/>
          <p:cNvPicPr preferRelativeResize="0"/>
          <p:nvPr/>
        </p:nvPicPr>
        <p:blipFill rotWithShape="1">
          <a:blip r:embed="rId2">
            <a:alphaModFix amt="58999"/>
          </a:blip>
          <a:srcRect l="52711"/>
          <a:stretch/>
        </p:blipFill>
        <p:spPr>
          <a:xfrm>
            <a:off x="950967" y="2272834"/>
            <a:ext cx="1775564" cy="373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 amt="58999"/>
          </a:blip>
          <a:srcRect l="14118" t="48950"/>
          <a:stretch/>
        </p:blipFill>
        <p:spPr>
          <a:xfrm rot="5400000" flipH="1">
            <a:off x="9146600" y="3837933"/>
            <a:ext cx="3069365" cy="213643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/>
          <p:nvPr/>
        </p:nvSpPr>
        <p:spPr>
          <a:xfrm rot="5400000" flipH="1">
            <a:off x="444999" y="431895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17"/>
          <p:cNvSpPr txBox="1">
            <a:spLocks noGrp="1"/>
          </p:cNvSpPr>
          <p:nvPr>
            <p:ph type="subTitle" idx="1"/>
          </p:nvPr>
        </p:nvSpPr>
        <p:spPr>
          <a:xfrm>
            <a:off x="4947367" y="2430200"/>
            <a:ext cx="52972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7"/>
          <p:cNvSpPr txBox="1">
            <a:spLocks noGrp="1"/>
          </p:cNvSpPr>
          <p:nvPr>
            <p:ph type="subTitle" idx="2"/>
          </p:nvPr>
        </p:nvSpPr>
        <p:spPr>
          <a:xfrm>
            <a:off x="4947367" y="2835964"/>
            <a:ext cx="5297200" cy="7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7"/>
          <p:cNvSpPr txBox="1">
            <a:spLocks noGrp="1"/>
          </p:cNvSpPr>
          <p:nvPr>
            <p:ph type="subTitle" idx="3"/>
          </p:nvPr>
        </p:nvSpPr>
        <p:spPr>
          <a:xfrm>
            <a:off x="4947420" y="4313505"/>
            <a:ext cx="52972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subTitle" idx="4"/>
          </p:nvPr>
        </p:nvSpPr>
        <p:spPr>
          <a:xfrm>
            <a:off x="4947433" y="4719265"/>
            <a:ext cx="5297200" cy="7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3" name="Google Shape;253;p17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254" name="Google Shape;254;p17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5" name="Google Shape;255;p17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256" name="Google Shape;256;p17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7" name="Google Shape;257;p17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7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3947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8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>
            <a:off x="950969" y="1710268"/>
            <a:ext cx="2412167" cy="373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 amt="58999"/>
          </a:blip>
          <a:srcRect l="23675" b="60361"/>
          <a:stretch/>
        </p:blipFill>
        <p:spPr>
          <a:xfrm rot="10800000">
            <a:off x="1924635" y="438366"/>
            <a:ext cx="2415399" cy="174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4">
            <a:alphaModFix amt="58999"/>
          </a:blip>
          <a:srcRect l="26659" t="23141"/>
          <a:stretch/>
        </p:blipFill>
        <p:spPr>
          <a:xfrm rot="5400000" flipH="1">
            <a:off x="9326732" y="4035699"/>
            <a:ext cx="2155968" cy="26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 rotWithShape="1">
          <a:blip r:embed="rId5">
            <a:alphaModFix amt="58999"/>
          </a:blip>
          <a:srcRect l="-361" t="29844"/>
          <a:stretch/>
        </p:blipFill>
        <p:spPr>
          <a:xfrm rot="5400000">
            <a:off x="8723954" y="1006784"/>
            <a:ext cx="3323132" cy="272016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8"/>
          <p:cNvSpPr/>
          <p:nvPr/>
        </p:nvSpPr>
        <p:spPr>
          <a:xfrm>
            <a:off x="950953" y="4828521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Google Shape;265;p18"/>
          <p:cNvSpPr/>
          <p:nvPr/>
        </p:nvSpPr>
        <p:spPr>
          <a:xfrm>
            <a:off x="9337318" y="440600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Google Shape;266;p18"/>
          <p:cNvSpPr txBox="1">
            <a:spLocks noGrp="1"/>
          </p:cNvSpPr>
          <p:nvPr>
            <p:ph type="title" hasCustomPrompt="1"/>
          </p:nvPr>
        </p:nvSpPr>
        <p:spPr>
          <a:xfrm>
            <a:off x="2685667" y="973467"/>
            <a:ext cx="6852800" cy="1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1"/>
          </p:nvPr>
        </p:nvSpPr>
        <p:spPr>
          <a:xfrm>
            <a:off x="2685667" y="1986200"/>
            <a:ext cx="68528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 idx="2" hasCustomPrompt="1"/>
          </p:nvPr>
        </p:nvSpPr>
        <p:spPr>
          <a:xfrm>
            <a:off x="2669600" y="2570633"/>
            <a:ext cx="6852800" cy="1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3"/>
          </p:nvPr>
        </p:nvSpPr>
        <p:spPr>
          <a:xfrm>
            <a:off x="2669600" y="3583367"/>
            <a:ext cx="68528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title" idx="4" hasCustomPrompt="1"/>
          </p:nvPr>
        </p:nvSpPr>
        <p:spPr>
          <a:xfrm>
            <a:off x="2685667" y="4167800"/>
            <a:ext cx="6852800" cy="1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5"/>
          </p:nvPr>
        </p:nvSpPr>
        <p:spPr>
          <a:xfrm>
            <a:off x="2685667" y="5180533"/>
            <a:ext cx="68528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6"/>
          </p:nvPr>
        </p:nvSpPr>
        <p:spPr>
          <a:xfrm rot="-5400000">
            <a:off x="-442097" y="1529051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73" name="Google Shape;273;p18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274" name="Google Shape;274;p18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18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276" name="Google Shape;276;p18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7" name="Google Shape;277;p18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4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"/>
          <p:cNvSpPr/>
          <p:nvPr/>
        </p:nvSpPr>
        <p:spPr>
          <a:xfrm>
            <a:off x="440400" y="425200"/>
            <a:ext cx="11311200" cy="600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1" name="Google Shape;281;p19"/>
          <p:cNvPicPr preferRelativeResize="0"/>
          <p:nvPr/>
        </p:nvPicPr>
        <p:blipFill rotWithShape="1">
          <a:blip r:embed="rId2">
            <a:alphaModFix/>
          </a:blip>
          <a:srcRect l="49624" t="35355" r="-30" b="4093"/>
          <a:stretch/>
        </p:blipFill>
        <p:spPr>
          <a:xfrm rot="10800000">
            <a:off x="10028617" y="4109068"/>
            <a:ext cx="1714265" cy="18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3">
            <a:alphaModFix amt="51000"/>
          </a:blip>
          <a:srcRect t="51999"/>
          <a:stretch/>
        </p:blipFill>
        <p:spPr>
          <a:xfrm flipH="1">
            <a:off x="8956335" y="445867"/>
            <a:ext cx="2640999" cy="15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4">
            <a:alphaModFix amt="58999"/>
          </a:blip>
          <a:srcRect l="43987" t="70086"/>
          <a:stretch/>
        </p:blipFill>
        <p:spPr>
          <a:xfrm>
            <a:off x="434707" y="438905"/>
            <a:ext cx="3648300" cy="19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5">
            <a:alphaModFix amt="52999"/>
          </a:blip>
          <a:srcRect l="54938"/>
          <a:stretch/>
        </p:blipFill>
        <p:spPr>
          <a:xfrm>
            <a:off x="456357" y="2525873"/>
            <a:ext cx="1244035" cy="32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subTitle" idx="1"/>
          </p:nvPr>
        </p:nvSpPr>
        <p:spPr>
          <a:xfrm>
            <a:off x="1125884" y="4093933"/>
            <a:ext cx="3204400" cy="9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subTitle" idx="2"/>
          </p:nvPr>
        </p:nvSpPr>
        <p:spPr>
          <a:xfrm>
            <a:off x="1125900" y="4828965"/>
            <a:ext cx="3204400" cy="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subTitle" idx="3"/>
          </p:nvPr>
        </p:nvSpPr>
        <p:spPr>
          <a:xfrm>
            <a:off x="4493800" y="4093933"/>
            <a:ext cx="3204400" cy="9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9" name="Google Shape;289;p19"/>
          <p:cNvSpPr txBox="1">
            <a:spLocks noGrp="1"/>
          </p:cNvSpPr>
          <p:nvPr>
            <p:ph type="subTitle" idx="4"/>
          </p:nvPr>
        </p:nvSpPr>
        <p:spPr>
          <a:xfrm>
            <a:off x="4493817" y="4828965"/>
            <a:ext cx="3204400" cy="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0" name="Google Shape;290;p19"/>
          <p:cNvSpPr txBox="1">
            <a:spLocks noGrp="1"/>
          </p:cNvSpPr>
          <p:nvPr>
            <p:ph type="subTitle" idx="5"/>
          </p:nvPr>
        </p:nvSpPr>
        <p:spPr>
          <a:xfrm>
            <a:off x="7861717" y="4093933"/>
            <a:ext cx="3204400" cy="9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subTitle" idx="6"/>
          </p:nvPr>
        </p:nvSpPr>
        <p:spPr>
          <a:xfrm>
            <a:off x="7861733" y="4828968"/>
            <a:ext cx="3204400" cy="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title" idx="7" hasCustomPrompt="1"/>
          </p:nvPr>
        </p:nvSpPr>
        <p:spPr>
          <a:xfrm>
            <a:off x="2039084" y="2405177"/>
            <a:ext cx="13780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93" name="Google Shape;293;p19"/>
          <p:cNvSpPr txBox="1">
            <a:spLocks noGrp="1"/>
          </p:cNvSpPr>
          <p:nvPr>
            <p:ph type="title" idx="8" hasCustomPrompt="1"/>
          </p:nvPr>
        </p:nvSpPr>
        <p:spPr>
          <a:xfrm>
            <a:off x="5407000" y="2405177"/>
            <a:ext cx="13780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94" name="Google Shape;294;p19"/>
          <p:cNvSpPr txBox="1">
            <a:spLocks noGrp="1"/>
          </p:cNvSpPr>
          <p:nvPr>
            <p:ph type="title" idx="9" hasCustomPrompt="1"/>
          </p:nvPr>
        </p:nvSpPr>
        <p:spPr>
          <a:xfrm>
            <a:off x="8774917" y="2405177"/>
            <a:ext cx="13780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cxnSp>
        <p:nvCxnSpPr>
          <p:cNvPr id="295" name="Google Shape;295;p19"/>
          <p:cNvCxnSpPr/>
          <p:nvPr/>
        </p:nvCxnSpPr>
        <p:spPr>
          <a:xfrm rot="10800000">
            <a:off x="438011" y="5922720"/>
            <a:ext cx="1130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19"/>
          <p:cNvSpPr/>
          <p:nvPr/>
        </p:nvSpPr>
        <p:spPr>
          <a:xfrm rot="5400000">
            <a:off x="11240373" y="5921893"/>
            <a:ext cx="509200" cy="512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9"/>
          <p:cNvSpPr/>
          <p:nvPr/>
        </p:nvSpPr>
        <p:spPr>
          <a:xfrm rot="5400000">
            <a:off x="11412577" y="6095715"/>
            <a:ext cx="166400" cy="166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159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title"/>
          </p:nvPr>
        </p:nvSpPr>
        <p:spPr>
          <a:xfrm>
            <a:off x="2337000" y="4444984"/>
            <a:ext cx="75180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1"/>
          </p:nvPr>
        </p:nvSpPr>
        <p:spPr>
          <a:xfrm>
            <a:off x="2337000" y="1782217"/>
            <a:ext cx="7518000" cy="2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67">
                <a:solidFill>
                  <a:srgbClr val="191919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>
            <a:off x="437997" y="1121401"/>
            <a:ext cx="170863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0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4244134" y="440602"/>
            <a:ext cx="2494533" cy="137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 rotWithShape="1">
          <a:blip r:embed="rId4">
            <a:alphaModFix amt="58999"/>
          </a:blip>
          <a:srcRect l="26659" t="23141"/>
          <a:stretch/>
        </p:blipFill>
        <p:spPr>
          <a:xfrm rot="5400000" flipH="1">
            <a:off x="9332999" y="3506332"/>
            <a:ext cx="2155968" cy="26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 rotWithShape="1">
          <a:blip r:embed="rId5">
            <a:alphaModFix amt="58999"/>
          </a:blip>
          <a:srcRect l="-361" t="29844"/>
          <a:stretch/>
        </p:blipFill>
        <p:spPr>
          <a:xfrm rot="5400000">
            <a:off x="9203193" y="1049336"/>
            <a:ext cx="2803067" cy="2294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0"/>
          <p:cNvSpPr/>
          <p:nvPr/>
        </p:nvSpPr>
        <p:spPr>
          <a:xfrm>
            <a:off x="445829" y="432714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Google Shape;306;p20"/>
          <p:cNvSpPr/>
          <p:nvPr/>
        </p:nvSpPr>
        <p:spPr>
          <a:xfrm>
            <a:off x="9337318" y="425136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07" name="Google Shape;307;p20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308" name="Google Shape;308;p20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09" name="Google Shape;309;p20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0" name="Google Shape;310;p20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0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02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2280593" y="3869533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2553255" y="2218164"/>
            <a:ext cx="1783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280593" y="4912620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 amt="58999"/>
          </a:blip>
          <a:srcRect b="61704"/>
          <a:stretch/>
        </p:blipFill>
        <p:spPr>
          <a:xfrm rot="-5399998">
            <a:off x="7280167" y="1841002"/>
            <a:ext cx="5166301" cy="275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58999"/>
          </a:blip>
          <a:srcRect l="48909"/>
          <a:stretch/>
        </p:blipFill>
        <p:spPr>
          <a:xfrm>
            <a:off x="433203" y="2311234"/>
            <a:ext cx="1711032" cy="33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 rot="10800000" flipH="1">
            <a:off x="440400" y="425200"/>
            <a:ext cx="11311200" cy="600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flipH="1">
            <a:off x="8078474" y="4505110"/>
            <a:ext cx="3161561" cy="193763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Google Shape;31;p3"/>
          <p:cNvSpPr/>
          <p:nvPr/>
        </p:nvSpPr>
        <p:spPr>
          <a:xfrm flipH="1">
            <a:off x="448671" y="426801"/>
            <a:ext cx="3017229" cy="2767937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2" name="Google Shape;32;p3"/>
          <p:cNvPicPr preferRelativeResize="0"/>
          <p:nvPr/>
        </p:nvPicPr>
        <p:blipFill rotWithShape="1">
          <a:blip r:embed="rId4">
            <a:alphaModFix amt="58999"/>
          </a:blip>
          <a:srcRect l="52322" t="606" r="-4" b="9"/>
          <a:stretch/>
        </p:blipFill>
        <p:spPr>
          <a:xfrm rot="5400000" flipH="1">
            <a:off x="7577566" y="3350566"/>
            <a:ext cx="1782401" cy="4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5">
            <a:alphaModFix amt="58999"/>
          </a:blip>
          <a:srcRect l="28525" t="506" b="-5946"/>
          <a:stretch/>
        </p:blipFill>
        <p:spPr>
          <a:xfrm rot="5400000">
            <a:off x="4720901" y="-409868"/>
            <a:ext cx="2300399" cy="3973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3"/>
          <p:cNvCxnSpPr/>
          <p:nvPr/>
        </p:nvCxnSpPr>
        <p:spPr>
          <a:xfrm rot="10800000">
            <a:off x="11241772" y="428071"/>
            <a:ext cx="0" cy="5992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3"/>
          <p:cNvSpPr/>
          <p:nvPr/>
        </p:nvSpPr>
        <p:spPr>
          <a:xfrm rot="10800000" flipH="1">
            <a:off x="11242545" y="5917232"/>
            <a:ext cx="509200" cy="512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10800000" flipH="1">
            <a:off x="11414767" y="6091037"/>
            <a:ext cx="166400" cy="166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3"/>
          </p:nvPr>
        </p:nvSpPr>
        <p:spPr>
          <a:xfrm rot="5400000">
            <a:off x="10355203" y="1491713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101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/>
          <p:nvPr/>
        </p:nvSpPr>
        <p:spPr>
          <a:xfrm rot="5400000">
            <a:off x="8926706" y="4129398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4" name="Google Shape;314;p21"/>
          <p:cNvPicPr preferRelativeResize="0"/>
          <p:nvPr/>
        </p:nvPicPr>
        <p:blipFill rotWithShape="1">
          <a:blip r:embed="rId2">
            <a:alphaModFix amt="46000"/>
          </a:blip>
          <a:srcRect t="35355" r="58614" b="4093"/>
          <a:stretch/>
        </p:blipFill>
        <p:spPr>
          <a:xfrm rot="10800000">
            <a:off x="448764" y="4131797"/>
            <a:ext cx="1780835" cy="22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 amt="58999"/>
          </a:blip>
          <a:srcRect l="28967" t="26739"/>
          <a:stretch/>
        </p:blipFill>
        <p:spPr>
          <a:xfrm>
            <a:off x="448766" y="425200"/>
            <a:ext cx="2275669" cy="278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4">
            <a:alphaModFix amt="58999"/>
          </a:blip>
          <a:srcRect t="65827"/>
          <a:stretch/>
        </p:blipFill>
        <p:spPr>
          <a:xfrm rot="10800000">
            <a:off x="4278200" y="5138766"/>
            <a:ext cx="3788533" cy="128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5">
            <a:alphaModFix amt="58999"/>
          </a:blip>
          <a:srcRect l="67684"/>
          <a:stretch/>
        </p:blipFill>
        <p:spPr>
          <a:xfrm flipH="1">
            <a:off x="10108535" y="713051"/>
            <a:ext cx="1130732" cy="41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/>
          <p:nvPr/>
        </p:nvSpPr>
        <p:spPr>
          <a:xfrm rot="5400000">
            <a:off x="-59553" y="933550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9" name="Google Shape;319;p21"/>
          <p:cNvPicPr preferRelativeResize="0"/>
          <p:nvPr/>
        </p:nvPicPr>
        <p:blipFill rotWithShape="1">
          <a:blip r:embed="rId6">
            <a:alphaModFix amt="58999"/>
          </a:blip>
          <a:srcRect b="27119"/>
          <a:stretch/>
        </p:blipFill>
        <p:spPr>
          <a:xfrm rot="10800000">
            <a:off x="2731865" y="425199"/>
            <a:ext cx="4160235" cy="267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1"/>
          <p:cNvSpPr txBox="1">
            <a:spLocks noGrp="1"/>
          </p:cNvSpPr>
          <p:nvPr>
            <p:ph type="title"/>
          </p:nvPr>
        </p:nvSpPr>
        <p:spPr>
          <a:xfrm>
            <a:off x="3398193" y="3798860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1" name="Google Shape;321;p21"/>
          <p:cNvSpPr txBox="1">
            <a:spLocks noGrp="1"/>
          </p:cNvSpPr>
          <p:nvPr>
            <p:ph type="title" idx="2" hasCustomPrompt="1"/>
          </p:nvPr>
        </p:nvSpPr>
        <p:spPr>
          <a:xfrm>
            <a:off x="7466603" y="2147491"/>
            <a:ext cx="1783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2" name="Google Shape;322;p21"/>
          <p:cNvSpPr txBox="1">
            <a:spLocks noGrp="1"/>
          </p:cNvSpPr>
          <p:nvPr>
            <p:ph type="subTitle" idx="1"/>
          </p:nvPr>
        </p:nvSpPr>
        <p:spPr>
          <a:xfrm>
            <a:off x="3398193" y="4841947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3"/>
          </p:nvPr>
        </p:nvSpPr>
        <p:spPr>
          <a:xfrm rot="5400000">
            <a:off x="10355203" y="5149313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24" name="Google Shape;324;p21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325" name="Google Shape;325;p21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" name="Google Shape;326;p21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327" name="Google Shape;327;p21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8" name="Google Shape;328;p21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1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4331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2"/>
          <p:cNvPicPr preferRelativeResize="0"/>
          <p:nvPr/>
        </p:nvPicPr>
        <p:blipFill rotWithShape="1">
          <a:blip r:embed="rId2">
            <a:alphaModFix/>
          </a:blip>
          <a:srcRect t="35355" r="-30" b="4093"/>
          <a:stretch/>
        </p:blipFill>
        <p:spPr>
          <a:xfrm rot="10800000">
            <a:off x="8144033" y="4609768"/>
            <a:ext cx="3401935" cy="18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3">
            <a:alphaModFix amt="51000"/>
          </a:blip>
          <a:srcRect t="29278"/>
          <a:stretch/>
        </p:blipFill>
        <p:spPr>
          <a:xfrm flipH="1">
            <a:off x="8144034" y="945967"/>
            <a:ext cx="3215133" cy="269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4">
            <a:alphaModFix amt="58999"/>
          </a:blip>
          <a:srcRect l="20204" t="70086"/>
          <a:stretch/>
        </p:blipFill>
        <p:spPr>
          <a:xfrm>
            <a:off x="440667" y="939600"/>
            <a:ext cx="5197267" cy="19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"/>
          <p:cNvPicPr preferRelativeResize="0"/>
          <p:nvPr/>
        </p:nvPicPr>
        <p:blipFill rotWithShape="1">
          <a:blip r:embed="rId5">
            <a:alphaModFix amt="52999"/>
          </a:blip>
          <a:srcRect l="54938"/>
          <a:stretch/>
        </p:blipFill>
        <p:spPr>
          <a:xfrm rot="-5400000">
            <a:off x="1910885" y="3335397"/>
            <a:ext cx="1712332" cy="450243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"/>
          <p:cNvSpPr/>
          <p:nvPr/>
        </p:nvSpPr>
        <p:spPr>
          <a:xfrm rot="10800000" flipH="1">
            <a:off x="448768" y="933333"/>
            <a:ext cx="2517905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Google Shape;336;p22"/>
          <p:cNvSpPr/>
          <p:nvPr/>
        </p:nvSpPr>
        <p:spPr>
          <a:xfrm rot="10800000" flipH="1">
            <a:off x="9339666" y="42298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Google Shape;337;p22"/>
          <p:cNvSpPr txBox="1">
            <a:spLocks noGrp="1"/>
          </p:cNvSpPr>
          <p:nvPr>
            <p:ph type="title"/>
          </p:nvPr>
        </p:nvSpPr>
        <p:spPr>
          <a:xfrm>
            <a:off x="3096000" y="3971133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8" name="Google Shape;338;p22"/>
          <p:cNvSpPr txBox="1">
            <a:spLocks noGrp="1"/>
          </p:cNvSpPr>
          <p:nvPr>
            <p:ph type="title" idx="2" hasCustomPrompt="1"/>
          </p:nvPr>
        </p:nvSpPr>
        <p:spPr>
          <a:xfrm>
            <a:off x="5204200" y="2319764"/>
            <a:ext cx="1783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9" name="Google Shape;339;p22"/>
          <p:cNvSpPr txBox="1">
            <a:spLocks noGrp="1"/>
          </p:cNvSpPr>
          <p:nvPr>
            <p:ph type="subTitle" idx="1"/>
          </p:nvPr>
        </p:nvSpPr>
        <p:spPr>
          <a:xfrm>
            <a:off x="3096000" y="5014220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0" name="Google Shape;340;p22"/>
          <p:cNvSpPr txBox="1">
            <a:spLocks noGrp="1"/>
          </p:cNvSpPr>
          <p:nvPr>
            <p:ph type="subTitle" idx="3"/>
          </p:nvPr>
        </p:nvSpPr>
        <p:spPr>
          <a:xfrm>
            <a:off x="618536" y="556700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41" name="Google Shape;341;p22"/>
          <p:cNvGrpSpPr/>
          <p:nvPr/>
        </p:nvGrpSpPr>
        <p:grpSpPr>
          <a:xfrm rot="10800000"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342" name="Google Shape;342;p22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43" name="Google Shape;343;p22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4" name="Google Shape;344;p22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028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3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 rot="-5400000" flipH="1">
            <a:off x="2025599" y="-178265"/>
            <a:ext cx="2182835" cy="33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3"/>
          <p:cNvPicPr preferRelativeResize="0"/>
          <p:nvPr/>
        </p:nvPicPr>
        <p:blipFill rotWithShape="1">
          <a:blip r:embed="rId3">
            <a:alphaModFix amt="58999"/>
          </a:blip>
          <a:srcRect b="66401"/>
          <a:stretch/>
        </p:blipFill>
        <p:spPr>
          <a:xfrm flipH="1">
            <a:off x="3260635" y="4287200"/>
            <a:ext cx="4607165" cy="215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3"/>
          <p:cNvPicPr preferRelativeResize="0"/>
          <p:nvPr/>
        </p:nvPicPr>
        <p:blipFill rotWithShape="1">
          <a:blip r:embed="rId4">
            <a:alphaModFix amt="58999"/>
          </a:blip>
          <a:srcRect l="26659" t="3119"/>
          <a:stretch/>
        </p:blipFill>
        <p:spPr>
          <a:xfrm rot="5400000">
            <a:off x="7468716" y="-175582"/>
            <a:ext cx="2155968" cy="337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3"/>
          <p:cNvPicPr preferRelativeResize="0"/>
          <p:nvPr/>
        </p:nvPicPr>
        <p:blipFill rotWithShape="1">
          <a:blip r:embed="rId5">
            <a:alphaModFix amt="58999"/>
          </a:blip>
          <a:srcRect l="19967" t="29844"/>
          <a:stretch/>
        </p:blipFill>
        <p:spPr>
          <a:xfrm rot="5400000" flipH="1">
            <a:off x="9478352" y="4163546"/>
            <a:ext cx="2235299" cy="229446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3"/>
          <p:cNvSpPr/>
          <p:nvPr/>
        </p:nvSpPr>
        <p:spPr>
          <a:xfrm rot="5400000" flipH="1">
            <a:off x="448987" y="431063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Google Shape;352;p23"/>
          <p:cNvSpPr/>
          <p:nvPr/>
        </p:nvSpPr>
        <p:spPr>
          <a:xfrm rot="5400000" flipH="1">
            <a:off x="9436136" y="517939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23"/>
          <p:cNvSpPr txBox="1">
            <a:spLocks noGrp="1"/>
          </p:cNvSpPr>
          <p:nvPr>
            <p:ph type="title"/>
          </p:nvPr>
        </p:nvSpPr>
        <p:spPr>
          <a:xfrm>
            <a:off x="4618543" y="2581587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title" idx="2" hasCustomPrompt="1"/>
          </p:nvPr>
        </p:nvSpPr>
        <p:spPr>
          <a:xfrm>
            <a:off x="2463439" y="2936124"/>
            <a:ext cx="1783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5" name="Google Shape;355;p23"/>
          <p:cNvSpPr txBox="1">
            <a:spLocks noGrp="1"/>
          </p:cNvSpPr>
          <p:nvPr>
            <p:ph type="subTitle" idx="1"/>
          </p:nvPr>
        </p:nvSpPr>
        <p:spPr>
          <a:xfrm>
            <a:off x="4618543" y="3624673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6" name="Google Shape;356;p23"/>
          <p:cNvSpPr txBox="1">
            <a:spLocks noGrp="1"/>
          </p:cNvSpPr>
          <p:nvPr>
            <p:ph type="subTitle" idx="3"/>
          </p:nvPr>
        </p:nvSpPr>
        <p:spPr>
          <a:xfrm rot="-5400000">
            <a:off x="-442097" y="1529051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358" name="Google Shape;358;p23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23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360" name="Google Shape;360;p23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1" name="Google Shape;361;p23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3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108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4"/>
          <p:cNvPicPr preferRelativeResize="0"/>
          <p:nvPr/>
        </p:nvPicPr>
        <p:blipFill rotWithShape="1">
          <a:blip r:embed="rId2">
            <a:alphaModFix amt="58999"/>
          </a:blip>
          <a:srcRect b="32560"/>
          <a:stretch/>
        </p:blipFill>
        <p:spPr>
          <a:xfrm rot="10800000" flipH="1">
            <a:off x="6769600" y="950734"/>
            <a:ext cx="3500565" cy="23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4"/>
          <p:cNvPicPr preferRelativeResize="0"/>
          <p:nvPr/>
        </p:nvPicPr>
        <p:blipFill rotWithShape="1">
          <a:blip r:embed="rId3">
            <a:alphaModFix amt="58999"/>
          </a:blip>
          <a:srcRect t="6907" r="26863"/>
          <a:stretch/>
        </p:blipFill>
        <p:spPr>
          <a:xfrm rot="-5400000">
            <a:off x="2237949" y="120851"/>
            <a:ext cx="2843067" cy="447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4"/>
          <p:cNvPicPr preferRelativeResize="0"/>
          <p:nvPr/>
        </p:nvPicPr>
        <p:blipFill rotWithShape="1">
          <a:blip r:embed="rId4">
            <a:alphaModFix amt="58999"/>
          </a:blip>
          <a:srcRect l="1497" t="52143"/>
          <a:stretch/>
        </p:blipFill>
        <p:spPr>
          <a:xfrm rot="10800000" flipH="1">
            <a:off x="627603" y="5078773"/>
            <a:ext cx="2365631" cy="134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4"/>
          <p:cNvPicPr preferRelativeResize="0"/>
          <p:nvPr/>
        </p:nvPicPr>
        <p:blipFill rotWithShape="1">
          <a:blip r:embed="rId5">
            <a:alphaModFix amt="58999"/>
          </a:blip>
          <a:srcRect b="45211"/>
          <a:stretch/>
        </p:blipFill>
        <p:spPr>
          <a:xfrm rot="-5400000">
            <a:off x="9382255" y="4315369"/>
            <a:ext cx="3193165" cy="15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 rot="5400000" flipH="1">
            <a:off x="-74463" y="4317100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Google Shape;369;p24"/>
          <p:cNvSpPr/>
          <p:nvPr/>
        </p:nvSpPr>
        <p:spPr>
          <a:xfrm rot="5400000" flipH="1">
            <a:off x="9440328" y="1045770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0" name="Google Shape;370;p24"/>
          <p:cNvSpPr txBox="1">
            <a:spLocks noGrp="1"/>
          </p:cNvSpPr>
          <p:nvPr>
            <p:ph type="title"/>
          </p:nvPr>
        </p:nvSpPr>
        <p:spPr>
          <a:xfrm>
            <a:off x="1670993" y="3740391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1" name="Google Shape;371;p24"/>
          <p:cNvSpPr txBox="1">
            <a:spLocks noGrp="1"/>
          </p:cNvSpPr>
          <p:nvPr>
            <p:ph type="title" idx="2" hasCustomPrompt="1"/>
          </p:nvPr>
        </p:nvSpPr>
        <p:spPr>
          <a:xfrm>
            <a:off x="8082621" y="4080397"/>
            <a:ext cx="17836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2" name="Google Shape;372;p24"/>
          <p:cNvSpPr txBox="1">
            <a:spLocks noGrp="1"/>
          </p:cNvSpPr>
          <p:nvPr>
            <p:ph type="subTitle" idx="1"/>
          </p:nvPr>
        </p:nvSpPr>
        <p:spPr>
          <a:xfrm>
            <a:off x="1670993" y="4783477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3" name="Google Shape;373;p24"/>
          <p:cNvSpPr txBox="1">
            <a:spLocks noGrp="1"/>
          </p:cNvSpPr>
          <p:nvPr>
            <p:ph type="subTitle" idx="3"/>
          </p:nvPr>
        </p:nvSpPr>
        <p:spPr>
          <a:xfrm>
            <a:off x="618536" y="556700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74" name="Google Shape;374;p24"/>
          <p:cNvGrpSpPr/>
          <p:nvPr/>
        </p:nvGrpSpPr>
        <p:grpSpPr>
          <a:xfrm rot="10800000"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375" name="Google Shape;375;p24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76" name="Google Shape;376;p24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7" name="Google Shape;377;p24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136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5"/>
          <p:cNvPicPr preferRelativeResize="0"/>
          <p:nvPr/>
        </p:nvPicPr>
        <p:blipFill rotWithShape="1">
          <a:blip r:embed="rId2">
            <a:alphaModFix amt="58999"/>
          </a:blip>
          <a:srcRect l="13512" t="18788" r="2035" b="-14208"/>
          <a:stretch/>
        </p:blipFill>
        <p:spPr>
          <a:xfrm rot="10800000" flipH="1">
            <a:off x="432967" y="2510233"/>
            <a:ext cx="3041133" cy="34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5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1270269" y="438367"/>
            <a:ext cx="3332665" cy="18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5"/>
          <p:cNvPicPr preferRelativeResize="0"/>
          <p:nvPr/>
        </p:nvPicPr>
        <p:blipFill rotWithShape="1">
          <a:blip r:embed="rId4">
            <a:alphaModFix amt="58999"/>
          </a:blip>
          <a:srcRect l="26659" t="2190"/>
          <a:stretch/>
        </p:blipFill>
        <p:spPr>
          <a:xfrm rot="5400000" flipH="1">
            <a:off x="8199502" y="2856868"/>
            <a:ext cx="2376565" cy="375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/>
          <p:cNvPicPr preferRelativeResize="0"/>
          <p:nvPr/>
        </p:nvPicPr>
        <p:blipFill rotWithShape="1">
          <a:blip r:embed="rId5">
            <a:alphaModFix amt="58999"/>
          </a:blip>
          <a:srcRect l="-361" t="29844"/>
          <a:stretch/>
        </p:blipFill>
        <p:spPr>
          <a:xfrm rot="5400000">
            <a:off x="8964451" y="727220"/>
            <a:ext cx="3058635" cy="250366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5"/>
          <p:cNvSpPr/>
          <p:nvPr/>
        </p:nvSpPr>
        <p:spPr>
          <a:xfrm flipH="1">
            <a:off x="9123413" y="4324795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Google Shape;385;p25"/>
          <p:cNvSpPr/>
          <p:nvPr/>
        </p:nvSpPr>
        <p:spPr>
          <a:xfrm flipH="1">
            <a:off x="437986" y="440600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6" name="Google Shape;386;p25"/>
          <p:cNvSpPr txBox="1">
            <a:spLocks noGrp="1"/>
          </p:cNvSpPr>
          <p:nvPr>
            <p:ph type="title"/>
          </p:nvPr>
        </p:nvSpPr>
        <p:spPr>
          <a:xfrm>
            <a:off x="3096000" y="1305439"/>
            <a:ext cx="60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7" name="Google Shape;387;p25"/>
          <p:cNvSpPr txBox="1">
            <a:spLocks noGrp="1"/>
          </p:cNvSpPr>
          <p:nvPr>
            <p:ph type="title" idx="2" hasCustomPrompt="1"/>
          </p:nvPr>
        </p:nvSpPr>
        <p:spPr>
          <a:xfrm>
            <a:off x="5051364" y="3704667"/>
            <a:ext cx="2072800" cy="12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8" name="Google Shape;388;p25"/>
          <p:cNvSpPr txBox="1">
            <a:spLocks noGrp="1"/>
          </p:cNvSpPr>
          <p:nvPr>
            <p:ph type="subTitle" idx="1"/>
          </p:nvPr>
        </p:nvSpPr>
        <p:spPr>
          <a:xfrm>
            <a:off x="3096000" y="2348525"/>
            <a:ext cx="60000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9" name="Google Shape;389;p25"/>
          <p:cNvSpPr txBox="1">
            <a:spLocks noGrp="1"/>
          </p:cNvSpPr>
          <p:nvPr>
            <p:ph type="subTitle" idx="3"/>
          </p:nvPr>
        </p:nvSpPr>
        <p:spPr>
          <a:xfrm>
            <a:off x="618536" y="6058564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90" name="Google Shape;390;p25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391" name="Google Shape;391;p25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392" name="Google Shape;392;p25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3" name="Google Shape;393;p25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5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7845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6"/>
          <p:cNvPicPr preferRelativeResize="0"/>
          <p:nvPr/>
        </p:nvPicPr>
        <p:blipFill rotWithShape="1">
          <a:blip r:embed="rId2">
            <a:alphaModFix amt="58999"/>
          </a:blip>
          <a:srcRect l="53312"/>
          <a:stretch/>
        </p:blipFill>
        <p:spPr>
          <a:xfrm rot="10800000">
            <a:off x="10499187" y="3277236"/>
            <a:ext cx="1241667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6"/>
          <p:cNvPicPr preferRelativeResize="0"/>
          <p:nvPr/>
        </p:nvPicPr>
        <p:blipFill rotWithShape="1">
          <a:blip r:embed="rId3">
            <a:alphaModFix amt="58999"/>
          </a:blip>
          <a:srcRect t="30055" r="25478"/>
          <a:stretch/>
        </p:blipFill>
        <p:spPr>
          <a:xfrm flipH="1">
            <a:off x="435569" y="425200"/>
            <a:ext cx="2087732" cy="242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6"/>
          <p:cNvPicPr preferRelativeResize="0"/>
          <p:nvPr/>
        </p:nvPicPr>
        <p:blipFill rotWithShape="1">
          <a:blip r:embed="rId4">
            <a:alphaModFix amt="58999"/>
          </a:blip>
          <a:srcRect b="51319"/>
          <a:stretch/>
        </p:blipFill>
        <p:spPr>
          <a:xfrm flipH="1">
            <a:off x="1321389" y="3333129"/>
            <a:ext cx="3805332" cy="25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6"/>
          <p:cNvPicPr preferRelativeResize="0"/>
          <p:nvPr/>
        </p:nvPicPr>
        <p:blipFill rotWithShape="1">
          <a:blip r:embed="rId5">
            <a:alphaModFix amt="58999"/>
          </a:blip>
          <a:srcRect b="46836"/>
          <a:stretch/>
        </p:blipFill>
        <p:spPr>
          <a:xfrm rot="10800000">
            <a:off x="2824634" y="421408"/>
            <a:ext cx="3693533" cy="232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6">
            <a:alphaModFix amt="58999"/>
          </a:blip>
          <a:srcRect l="9510" t="48678"/>
          <a:stretch/>
        </p:blipFill>
        <p:spPr>
          <a:xfrm flipH="1">
            <a:off x="8689099" y="436312"/>
            <a:ext cx="3050168" cy="202576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6"/>
          <p:cNvSpPr/>
          <p:nvPr/>
        </p:nvSpPr>
        <p:spPr>
          <a:xfrm rot="5400000">
            <a:off x="-70331" y="935105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Google Shape;402;p26"/>
          <p:cNvSpPr txBox="1">
            <a:spLocks noGrp="1"/>
          </p:cNvSpPr>
          <p:nvPr>
            <p:ph type="title"/>
          </p:nvPr>
        </p:nvSpPr>
        <p:spPr>
          <a:xfrm>
            <a:off x="3706067" y="1975167"/>
            <a:ext cx="6387200" cy="1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11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3" name="Google Shape;403;p26"/>
          <p:cNvSpPr txBox="1">
            <a:spLocks noGrp="1"/>
          </p:cNvSpPr>
          <p:nvPr>
            <p:ph type="subTitle" idx="1"/>
          </p:nvPr>
        </p:nvSpPr>
        <p:spPr>
          <a:xfrm>
            <a:off x="3706067" y="3745567"/>
            <a:ext cx="6387200" cy="10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4" name="Google Shape;404;p26"/>
          <p:cNvSpPr txBox="1">
            <a:spLocks noGrp="1"/>
          </p:cNvSpPr>
          <p:nvPr>
            <p:ph type="subTitle" idx="2"/>
          </p:nvPr>
        </p:nvSpPr>
        <p:spPr>
          <a:xfrm>
            <a:off x="9254536" y="6058564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05" name="Google Shape;405;p26"/>
          <p:cNvSpPr/>
          <p:nvPr/>
        </p:nvSpPr>
        <p:spPr>
          <a:xfrm rot="5400000">
            <a:off x="9439230" y="3609970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06" name="Google Shape;406;p26"/>
          <p:cNvGrpSpPr/>
          <p:nvPr/>
        </p:nvGrpSpPr>
        <p:grpSpPr>
          <a:xfrm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407" name="Google Shape;407;p26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08" name="Google Shape;408;p26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9" name="Google Shape;409;p26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6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164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"/>
          <p:cNvSpPr txBox="1">
            <a:spLocks noGrp="1"/>
          </p:cNvSpPr>
          <p:nvPr>
            <p:ph type="title"/>
          </p:nvPr>
        </p:nvSpPr>
        <p:spPr>
          <a:xfrm>
            <a:off x="1065317" y="1353567"/>
            <a:ext cx="3632800" cy="2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3" name="Google Shape;413;p27"/>
          <p:cNvSpPr txBox="1">
            <a:spLocks noGrp="1"/>
          </p:cNvSpPr>
          <p:nvPr>
            <p:ph type="subTitle" idx="1"/>
          </p:nvPr>
        </p:nvSpPr>
        <p:spPr>
          <a:xfrm>
            <a:off x="1065317" y="3961064"/>
            <a:ext cx="45376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4" name="Google Shape;414;p27"/>
          <p:cNvSpPr txBox="1">
            <a:spLocks noGrp="1"/>
          </p:cNvSpPr>
          <p:nvPr>
            <p:ph type="subTitle" idx="2"/>
          </p:nvPr>
        </p:nvSpPr>
        <p:spPr>
          <a:xfrm rot="5400000">
            <a:off x="10355203" y="1491713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5" name="Google Shape;415;p27"/>
          <p:cNvSpPr/>
          <p:nvPr/>
        </p:nvSpPr>
        <p:spPr>
          <a:xfrm rot="10800000" flipH="1">
            <a:off x="440400" y="425200"/>
            <a:ext cx="11311200" cy="600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6" name="Google Shape;416;p27"/>
          <p:cNvCxnSpPr/>
          <p:nvPr/>
        </p:nvCxnSpPr>
        <p:spPr>
          <a:xfrm rot="10800000">
            <a:off x="11241772" y="428071"/>
            <a:ext cx="0" cy="5992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27"/>
          <p:cNvSpPr/>
          <p:nvPr/>
        </p:nvSpPr>
        <p:spPr>
          <a:xfrm rot="10800000" flipH="1">
            <a:off x="11242545" y="5917232"/>
            <a:ext cx="509200" cy="512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7"/>
          <p:cNvSpPr/>
          <p:nvPr/>
        </p:nvSpPr>
        <p:spPr>
          <a:xfrm rot="10800000" flipH="1">
            <a:off x="11414767" y="6091037"/>
            <a:ext cx="166400" cy="166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9416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8"/>
          <p:cNvPicPr preferRelativeResize="0"/>
          <p:nvPr/>
        </p:nvPicPr>
        <p:blipFill rotWithShape="1">
          <a:blip r:embed="rId2">
            <a:alphaModFix/>
          </a:blip>
          <a:srcRect l="49624" t="35355" r="-30" b="4093"/>
          <a:stretch/>
        </p:blipFill>
        <p:spPr>
          <a:xfrm flipH="1">
            <a:off x="10019437" y="924416"/>
            <a:ext cx="1714265" cy="18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3">
            <a:alphaModFix amt="51000"/>
          </a:blip>
          <a:srcRect t="51999"/>
          <a:stretch/>
        </p:blipFill>
        <p:spPr>
          <a:xfrm rot="10800000">
            <a:off x="8956335" y="4930176"/>
            <a:ext cx="2640999" cy="15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8"/>
          <p:cNvPicPr preferRelativeResize="0"/>
          <p:nvPr/>
        </p:nvPicPr>
        <p:blipFill rotWithShape="1">
          <a:blip r:embed="rId4">
            <a:alphaModFix amt="58999"/>
          </a:blip>
          <a:srcRect l="20723" t="73327"/>
          <a:stretch/>
        </p:blipFill>
        <p:spPr>
          <a:xfrm rot="10800000" flipH="1">
            <a:off x="438000" y="4704132"/>
            <a:ext cx="5163733" cy="172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8"/>
          <p:cNvPicPr preferRelativeResize="0"/>
          <p:nvPr/>
        </p:nvPicPr>
        <p:blipFill rotWithShape="1">
          <a:blip r:embed="rId5">
            <a:alphaModFix amt="52999"/>
          </a:blip>
          <a:srcRect l="54938"/>
          <a:stretch/>
        </p:blipFill>
        <p:spPr>
          <a:xfrm rot="10800000" flipH="1">
            <a:off x="437996" y="1050180"/>
            <a:ext cx="1244035" cy="32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8"/>
          <p:cNvSpPr/>
          <p:nvPr/>
        </p:nvSpPr>
        <p:spPr>
          <a:xfrm>
            <a:off x="440667" y="4845516"/>
            <a:ext cx="2517905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Google Shape;425;p28"/>
          <p:cNvSpPr/>
          <p:nvPr/>
        </p:nvSpPr>
        <p:spPr>
          <a:xfrm rot="10800000" flipH="1">
            <a:off x="9350266" y="4226587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6" name="Google Shape;426;p28"/>
          <p:cNvSpPr txBox="1">
            <a:spLocks noGrp="1"/>
          </p:cNvSpPr>
          <p:nvPr>
            <p:ph type="title"/>
          </p:nvPr>
        </p:nvSpPr>
        <p:spPr>
          <a:xfrm>
            <a:off x="1699200" y="2039800"/>
            <a:ext cx="40060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7" name="Google Shape;427;p28"/>
          <p:cNvSpPr txBox="1">
            <a:spLocks noGrp="1"/>
          </p:cNvSpPr>
          <p:nvPr>
            <p:ph type="subTitle" idx="1"/>
          </p:nvPr>
        </p:nvSpPr>
        <p:spPr>
          <a:xfrm>
            <a:off x="1699200" y="3351467"/>
            <a:ext cx="40060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28" name="Google Shape;428;p28"/>
          <p:cNvGrpSpPr/>
          <p:nvPr/>
        </p:nvGrpSpPr>
        <p:grpSpPr>
          <a:xfrm rot="10800000"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429" name="Google Shape;429;p28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30" name="Google Shape;430;p28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1" name="Google Shape;431;p28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8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709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9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 rot="-5400000" flipH="1">
            <a:off x="1314399" y="-178265"/>
            <a:ext cx="2182835" cy="33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9"/>
          <p:cNvPicPr preferRelativeResize="0"/>
          <p:nvPr/>
        </p:nvPicPr>
        <p:blipFill rotWithShape="1">
          <a:blip r:embed="rId3">
            <a:alphaModFix amt="58999"/>
          </a:blip>
          <a:srcRect b="66401"/>
          <a:stretch/>
        </p:blipFill>
        <p:spPr>
          <a:xfrm flipH="1">
            <a:off x="3260635" y="4287200"/>
            <a:ext cx="4607165" cy="215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 rotWithShape="1">
          <a:blip r:embed="rId4">
            <a:alphaModFix amt="58999"/>
          </a:blip>
          <a:srcRect l="46802" t="3119"/>
          <a:stretch/>
        </p:blipFill>
        <p:spPr>
          <a:xfrm rot="-5400000" flipH="1">
            <a:off x="7373583" y="-673449"/>
            <a:ext cx="1918500" cy="41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9"/>
          <p:cNvPicPr preferRelativeResize="0"/>
          <p:nvPr/>
        </p:nvPicPr>
        <p:blipFill rotWithShape="1">
          <a:blip r:embed="rId5">
            <a:alphaModFix amt="58999"/>
          </a:blip>
          <a:srcRect l="19967" t="39657"/>
          <a:stretch/>
        </p:blipFill>
        <p:spPr>
          <a:xfrm rot="5400000" flipH="1">
            <a:off x="9622668" y="4324035"/>
            <a:ext cx="2235299" cy="19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9"/>
          <p:cNvSpPr/>
          <p:nvPr/>
        </p:nvSpPr>
        <p:spPr>
          <a:xfrm rot="-5400000">
            <a:off x="9631082" y="431063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Google Shape;439;p29"/>
          <p:cNvSpPr/>
          <p:nvPr/>
        </p:nvSpPr>
        <p:spPr>
          <a:xfrm rot="-5400000">
            <a:off x="857507" y="517939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Google Shape;440;p29"/>
          <p:cNvSpPr txBox="1">
            <a:spLocks noGrp="1"/>
          </p:cNvSpPr>
          <p:nvPr>
            <p:ph type="title"/>
          </p:nvPr>
        </p:nvSpPr>
        <p:spPr>
          <a:xfrm>
            <a:off x="7671433" y="2039800"/>
            <a:ext cx="27312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1" name="Google Shape;441;p29"/>
          <p:cNvSpPr txBox="1">
            <a:spLocks noGrp="1"/>
          </p:cNvSpPr>
          <p:nvPr>
            <p:ph type="subTitle" idx="1"/>
          </p:nvPr>
        </p:nvSpPr>
        <p:spPr>
          <a:xfrm>
            <a:off x="5864800" y="3351464"/>
            <a:ext cx="45376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42" name="Google Shape;442;p29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443" name="Google Shape;443;p29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4" name="Google Shape;444;p29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445" name="Google Shape;445;p29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46" name="Google Shape;446;p29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373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0"/>
          <p:cNvPicPr preferRelativeResize="0"/>
          <p:nvPr/>
        </p:nvPicPr>
        <p:blipFill rotWithShape="1">
          <a:blip r:embed="rId2">
            <a:alphaModFix amt="58999"/>
          </a:blip>
          <a:srcRect l="50394"/>
          <a:stretch/>
        </p:blipFill>
        <p:spPr>
          <a:xfrm rot="-5400000" flipH="1">
            <a:off x="1655932" y="-413498"/>
            <a:ext cx="1685501" cy="33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0"/>
          <p:cNvPicPr preferRelativeResize="0"/>
          <p:nvPr/>
        </p:nvPicPr>
        <p:blipFill rotWithShape="1">
          <a:blip r:embed="rId3">
            <a:alphaModFix amt="58999"/>
          </a:blip>
          <a:srcRect b="77016"/>
          <a:stretch/>
        </p:blipFill>
        <p:spPr>
          <a:xfrm>
            <a:off x="1157000" y="4424617"/>
            <a:ext cx="6259768" cy="200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0"/>
          <p:cNvPicPr preferRelativeResize="0"/>
          <p:nvPr/>
        </p:nvPicPr>
        <p:blipFill rotWithShape="1">
          <a:blip r:embed="rId4">
            <a:alphaModFix amt="58999"/>
          </a:blip>
          <a:srcRect l="26659" t="3119"/>
          <a:stretch/>
        </p:blipFill>
        <p:spPr>
          <a:xfrm rot="5400000">
            <a:off x="6351116" y="-175582"/>
            <a:ext cx="2155968" cy="337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0"/>
          <p:cNvPicPr preferRelativeResize="0"/>
          <p:nvPr/>
        </p:nvPicPr>
        <p:blipFill rotWithShape="1">
          <a:blip r:embed="rId5">
            <a:alphaModFix amt="58999"/>
          </a:blip>
          <a:srcRect l="-1010" t="59073"/>
          <a:stretch/>
        </p:blipFill>
        <p:spPr>
          <a:xfrm rot="5400000" flipH="1">
            <a:off x="8862318" y="3815552"/>
            <a:ext cx="3226565" cy="153086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0"/>
          <p:cNvSpPr/>
          <p:nvPr/>
        </p:nvSpPr>
        <p:spPr>
          <a:xfrm rot="5400000" flipH="1">
            <a:off x="-59013" y="431063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4" name="Google Shape;454;p30"/>
          <p:cNvSpPr/>
          <p:nvPr/>
        </p:nvSpPr>
        <p:spPr>
          <a:xfrm rot="5400000" flipH="1">
            <a:off x="8928136" y="517939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5" name="Google Shape;455;p30"/>
          <p:cNvSpPr txBox="1">
            <a:spLocks noGrp="1"/>
          </p:cNvSpPr>
          <p:nvPr>
            <p:ph type="title"/>
          </p:nvPr>
        </p:nvSpPr>
        <p:spPr>
          <a:xfrm>
            <a:off x="1902400" y="2039800"/>
            <a:ext cx="2965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30"/>
          <p:cNvSpPr txBox="1">
            <a:spLocks noGrp="1"/>
          </p:cNvSpPr>
          <p:nvPr>
            <p:ph type="subTitle" idx="1"/>
          </p:nvPr>
        </p:nvSpPr>
        <p:spPr>
          <a:xfrm>
            <a:off x="1902400" y="3351464"/>
            <a:ext cx="45376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57" name="Google Shape;457;p30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458" name="Google Shape;458;p30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9" name="Google Shape;459;p30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460" name="Google Shape;460;p30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1" name="Google Shape;461;p30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36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412927"/>
            <a:ext cx="102900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440401" y="418277"/>
            <a:ext cx="11311345" cy="6014524"/>
            <a:chOff x="330300" y="313707"/>
            <a:chExt cx="8483509" cy="4510893"/>
          </a:xfrm>
        </p:grpSpPr>
        <p:grpSp>
          <p:nvGrpSpPr>
            <p:cNvPr id="42" name="Google Shape;42;p4"/>
            <p:cNvGrpSpPr/>
            <p:nvPr/>
          </p:nvGrpSpPr>
          <p:grpSpPr>
            <a:xfrm>
              <a:off x="330300" y="313707"/>
              <a:ext cx="8483400" cy="4510893"/>
              <a:chOff x="330300" y="313707"/>
              <a:chExt cx="8483400" cy="4510893"/>
            </a:xfrm>
          </p:grpSpPr>
          <p:sp>
            <p:nvSpPr>
              <p:cNvPr id="43" name="Google Shape;43;p4"/>
              <p:cNvSpPr/>
              <p:nvPr/>
            </p:nvSpPr>
            <p:spPr>
              <a:xfrm>
                <a:off x="330300" y="318900"/>
                <a:ext cx="8483400" cy="45057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rot="5400000" flipH="1">
                <a:off x="12846" y="3470919"/>
                <a:ext cx="1674533" cy="1026276"/>
              </a:xfrm>
              <a:custGeom>
                <a:avLst/>
                <a:gdLst/>
                <a:ahLst/>
                <a:cxnLst/>
                <a:rect l="l" t="t" r="r" b="b"/>
                <a:pathLst>
                  <a:path w="78783" h="48284" extrusionOk="0">
                    <a:moveTo>
                      <a:pt x="0" y="5918"/>
                    </a:moveTo>
                    <a:cubicBezTo>
                      <a:pt x="7875" y="673"/>
                      <a:pt x="20854" y="-2815"/>
                      <a:pt x="28244" y="3094"/>
                    </a:cubicBezTo>
                    <a:cubicBezTo>
                      <a:pt x="33872" y="7594"/>
                      <a:pt x="27994" y="21181"/>
                      <a:pt x="34741" y="23712"/>
                    </a:cubicBezTo>
                    <a:cubicBezTo>
                      <a:pt x="45430" y="27723"/>
                      <a:pt x="58378" y="17062"/>
                      <a:pt x="68916" y="21453"/>
                    </a:cubicBezTo>
                    <a:cubicBezTo>
                      <a:pt x="77600" y="25071"/>
                      <a:pt x="80652" y="39361"/>
                      <a:pt x="77671" y="48284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" name="Google Shape;45;p4"/>
              <p:cNvSpPr/>
              <p:nvPr/>
            </p:nvSpPr>
            <p:spPr>
              <a:xfrm rot="5400000" flipH="1">
                <a:off x="6926519" y="378546"/>
                <a:ext cx="1568969" cy="1439292"/>
              </a:xfrm>
              <a:custGeom>
                <a:avLst/>
                <a:gdLst/>
                <a:ahLst/>
                <a:cxnLst/>
                <a:rect l="l" t="t" r="r" b="b"/>
                <a:pathLst>
                  <a:path w="99349" h="66388" extrusionOk="0">
                    <a:moveTo>
                      <a:pt x="6709" y="0"/>
                    </a:moveTo>
                    <a:cubicBezTo>
                      <a:pt x="2563" y="3108"/>
                      <a:pt x="-638" y="9011"/>
                      <a:pt x="213" y="14122"/>
                    </a:cubicBezTo>
                    <a:cubicBezTo>
                      <a:pt x="792" y="17603"/>
                      <a:pt x="4063" y="21248"/>
                      <a:pt x="7556" y="21748"/>
                    </a:cubicBezTo>
                    <a:cubicBezTo>
                      <a:pt x="25927" y="24378"/>
                      <a:pt x="45854" y="8511"/>
                      <a:pt x="62914" y="15816"/>
                    </a:cubicBezTo>
                    <a:cubicBezTo>
                      <a:pt x="75866" y="21362"/>
                      <a:pt x="59876" y="45667"/>
                      <a:pt x="66868" y="57900"/>
                    </a:cubicBezTo>
                    <a:cubicBezTo>
                      <a:pt x="72275" y="67360"/>
                      <a:pt x="91644" y="69277"/>
                      <a:pt x="99349" y="61572"/>
                    </a:cubicBez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47" name="Google Shape;47;p4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Google Shape;48;p4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244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1"/>
          <p:cNvPicPr preferRelativeResize="0"/>
          <p:nvPr/>
        </p:nvPicPr>
        <p:blipFill rotWithShape="1">
          <a:blip r:embed="rId2">
            <a:alphaModFix amt="58999"/>
          </a:blip>
          <a:srcRect l="26659" t="3119"/>
          <a:stretch/>
        </p:blipFill>
        <p:spPr>
          <a:xfrm rot="5400000">
            <a:off x="7367116" y="-175582"/>
            <a:ext cx="2155968" cy="337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1"/>
          <p:cNvPicPr preferRelativeResize="0"/>
          <p:nvPr/>
        </p:nvPicPr>
        <p:blipFill rotWithShape="1">
          <a:blip r:embed="rId3">
            <a:alphaModFix amt="58999"/>
          </a:blip>
          <a:srcRect l="48272" t="46819"/>
          <a:stretch/>
        </p:blipFill>
        <p:spPr>
          <a:xfrm rot="5400000" flipH="1">
            <a:off x="8988166" y="4175565"/>
            <a:ext cx="2044501" cy="246123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1"/>
          <p:cNvSpPr txBox="1">
            <a:spLocks noGrp="1"/>
          </p:cNvSpPr>
          <p:nvPr>
            <p:ph type="title"/>
          </p:nvPr>
        </p:nvSpPr>
        <p:spPr>
          <a:xfrm>
            <a:off x="5356567" y="2396301"/>
            <a:ext cx="5592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30000"/>
              </a:lnSpc>
              <a:spcBef>
                <a:spcPts val="1867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7" name="Google Shape;467;p31"/>
          <p:cNvSpPr txBox="1">
            <a:spLocks noGrp="1"/>
          </p:cNvSpPr>
          <p:nvPr>
            <p:ph type="subTitle" idx="1"/>
          </p:nvPr>
        </p:nvSpPr>
        <p:spPr>
          <a:xfrm>
            <a:off x="5356667" y="3217735"/>
            <a:ext cx="5592000" cy="2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68" name="Google Shape;468;p31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469" name="Google Shape;469;p31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" name="Google Shape;470;p31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471" name="Google Shape;471;p31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2" name="Google Shape;472;p31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7221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"/>
          <p:cNvSpPr/>
          <p:nvPr/>
        </p:nvSpPr>
        <p:spPr>
          <a:xfrm rot="5400000" flipH="1">
            <a:off x="9176070" y="507271"/>
            <a:ext cx="2153887" cy="1975707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76" name="Google Shape;476;p32"/>
          <p:cNvPicPr preferRelativeResize="0"/>
          <p:nvPr/>
        </p:nvPicPr>
        <p:blipFill rotWithShape="1">
          <a:blip r:embed="rId2">
            <a:alphaModFix amt="58999"/>
          </a:blip>
          <a:srcRect l="45202" b="74509"/>
          <a:stretch/>
        </p:blipFill>
        <p:spPr>
          <a:xfrm>
            <a:off x="446543" y="4238103"/>
            <a:ext cx="3379701" cy="21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2"/>
          <p:cNvPicPr preferRelativeResize="0"/>
          <p:nvPr/>
        </p:nvPicPr>
        <p:blipFill rotWithShape="1">
          <a:blip r:embed="rId3">
            <a:alphaModFix amt="58999"/>
          </a:blip>
          <a:srcRect l="48272" t="46819"/>
          <a:stretch/>
        </p:blipFill>
        <p:spPr>
          <a:xfrm rot="5400000" flipH="1">
            <a:off x="8477017" y="3664417"/>
            <a:ext cx="2508369" cy="301966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2"/>
          <p:cNvSpPr/>
          <p:nvPr/>
        </p:nvSpPr>
        <p:spPr>
          <a:xfrm flipH="1">
            <a:off x="8628617" y="4830423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9" name="Google Shape;479;p32"/>
          <p:cNvSpPr txBox="1">
            <a:spLocks noGrp="1"/>
          </p:cNvSpPr>
          <p:nvPr>
            <p:ph type="body" idx="1"/>
          </p:nvPr>
        </p:nvSpPr>
        <p:spPr>
          <a:xfrm>
            <a:off x="950967" y="1412952"/>
            <a:ext cx="10290000" cy="47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81" name="Google Shape;481;p32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482" name="Google Shape;482;p32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3" name="Google Shape;483;p32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484" name="Google Shape;484;p32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5" name="Google Shape;485;p32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2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724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3"/>
          <p:cNvPicPr preferRelativeResize="0"/>
          <p:nvPr/>
        </p:nvPicPr>
        <p:blipFill rotWithShape="1">
          <a:blip r:embed="rId2">
            <a:alphaModFix amt="58999"/>
          </a:blip>
          <a:srcRect l="78477" r="-4"/>
          <a:stretch/>
        </p:blipFill>
        <p:spPr>
          <a:xfrm>
            <a:off x="447743" y="2299034"/>
            <a:ext cx="772900" cy="357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3"/>
          <p:cNvPicPr preferRelativeResize="0"/>
          <p:nvPr/>
        </p:nvPicPr>
        <p:blipFill rotWithShape="1">
          <a:blip r:embed="rId3">
            <a:alphaModFix amt="58999"/>
          </a:blip>
          <a:srcRect l="76390" t="23141"/>
          <a:stretch/>
        </p:blipFill>
        <p:spPr>
          <a:xfrm rot="5400000" flipH="1">
            <a:off x="10071833" y="4239077"/>
            <a:ext cx="694033" cy="267703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19191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91" name="Google Shape;491;p33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492" name="Google Shape;492;p33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493" name="Google Shape;493;p33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4" name="Google Shape;494;p33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33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188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34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498" name="Google Shape;498;p34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" name="Google Shape;499;p34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500" name="Google Shape;500;p34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1" name="Google Shape;501;p34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503" name="Google Shape;503;p34"/>
          <p:cNvPicPr preferRelativeResize="0"/>
          <p:nvPr/>
        </p:nvPicPr>
        <p:blipFill rotWithShape="1">
          <a:blip r:embed="rId2">
            <a:alphaModFix amt="58999"/>
          </a:blip>
          <a:srcRect l="65848"/>
          <a:stretch/>
        </p:blipFill>
        <p:spPr>
          <a:xfrm rot="10800000">
            <a:off x="10290936" y="1970367"/>
            <a:ext cx="1451465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4"/>
          <p:cNvPicPr preferRelativeResize="0"/>
          <p:nvPr/>
        </p:nvPicPr>
        <p:blipFill rotWithShape="1">
          <a:blip r:embed="rId3">
            <a:alphaModFix amt="58999"/>
          </a:blip>
          <a:srcRect l="4725" t="80420"/>
          <a:stretch/>
        </p:blipFill>
        <p:spPr>
          <a:xfrm rot="-5400000">
            <a:off x="-176101" y="4507234"/>
            <a:ext cx="2968465" cy="71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4"/>
          <p:cNvPicPr preferRelativeResize="0"/>
          <p:nvPr/>
        </p:nvPicPr>
        <p:blipFill rotWithShape="1">
          <a:blip r:embed="rId4">
            <a:alphaModFix amt="58999"/>
          </a:blip>
          <a:srcRect l="77528" t="506" b="-5946"/>
          <a:stretch/>
        </p:blipFill>
        <p:spPr>
          <a:xfrm rot="-5400000">
            <a:off x="9403119" y="4084319"/>
            <a:ext cx="723231" cy="397373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4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2010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5"/>
          <p:cNvPicPr preferRelativeResize="0"/>
          <p:nvPr/>
        </p:nvPicPr>
        <p:blipFill rotWithShape="1">
          <a:blip r:embed="rId2">
            <a:alphaModFix amt="58999"/>
          </a:blip>
          <a:srcRect l="62905"/>
          <a:stretch/>
        </p:blipFill>
        <p:spPr>
          <a:xfrm rot="10800000" flipH="1">
            <a:off x="442238" y="2578136"/>
            <a:ext cx="986533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5"/>
          <p:cNvPicPr preferRelativeResize="0"/>
          <p:nvPr/>
        </p:nvPicPr>
        <p:blipFill rotWithShape="1">
          <a:blip r:embed="rId3">
            <a:alphaModFix amt="58999"/>
          </a:blip>
          <a:srcRect b="68201"/>
          <a:stretch/>
        </p:blipFill>
        <p:spPr>
          <a:xfrm flipH="1">
            <a:off x="9092801" y="4247533"/>
            <a:ext cx="3805332" cy="16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5"/>
          <p:cNvSpPr/>
          <p:nvPr/>
        </p:nvSpPr>
        <p:spPr>
          <a:xfrm rot="-5400000" flipH="1">
            <a:off x="9631767" y="935105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1" name="Google Shape;511;p35"/>
          <p:cNvSpPr/>
          <p:nvPr/>
        </p:nvSpPr>
        <p:spPr>
          <a:xfrm rot="10800000">
            <a:off x="435582" y="3705670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Google Shape;512;p35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3" name="Google Shape;513;p35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514" name="Google Shape;514;p35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515" name="Google Shape;515;p35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6" name="Google Shape;516;p35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5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6850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6"/>
          <p:cNvPicPr preferRelativeResize="0"/>
          <p:nvPr/>
        </p:nvPicPr>
        <p:blipFill rotWithShape="1">
          <a:blip r:embed="rId2">
            <a:alphaModFix/>
          </a:blip>
          <a:srcRect l="60854" t="35355" r="-31" b="4093"/>
          <a:stretch/>
        </p:blipFill>
        <p:spPr>
          <a:xfrm rot="10800000" flipH="1">
            <a:off x="438000" y="4123501"/>
            <a:ext cx="1332400" cy="18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6"/>
          <p:cNvPicPr preferRelativeResize="0"/>
          <p:nvPr/>
        </p:nvPicPr>
        <p:blipFill rotWithShape="1">
          <a:blip r:embed="rId3">
            <a:alphaModFix amt="58999"/>
          </a:blip>
          <a:srcRect l="43987" t="70086"/>
          <a:stretch/>
        </p:blipFill>
        <p:spPr>
          <a:xfrm flipH="1">
            <a:off x="8106429" y="438905"/>
            <a:ext cx="3648300" cy="19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6"/>
          <p:cNvPicPr preferRelativeResize="0"/>
          <p:nvPr/>
        </p:nvPicPr>
        <p:blipFill rotWithShape="1">
          <a:blip r:embed="rId4">
            <a:alphaModFix amt="52999"/>
          </a:blip>
          <a:srcRect l="54938"/>
          <a:stretch/>
        </p:blipFill>
        <p:spPr>
          <a:xfrm flipH="1">
            <a:off x="10515136" y="2525873"/>
            <a:ext cx="1244035" cy="32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6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23" name="Google Shape;523;p36"/>
          <p:cNvCxnSpPr/>
          <p:nvPr/>
        </p:nvCxnSpPr>
        <p:spPr>
          <a:xfrm rot="10800000">
            <a:off x="438011" y="5922720"/>
            <a:ext cx="1130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Google Shape;524;p36"/>
          <p:cNvSpPr/>
          <p:nvPr/>
        </p:nvSpPr>
        <p:spPr>
          <a:xfrm rot="5400000">
            <a:off x="11240373" y="5921893"/>
            <a:ext cx="509200" cy="512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36"/>
          <p:cNvSpPr/>
          <p:nvPr/>
        </p:nvSpPr>
        <p:spPr>
          <a:xfrm rot="5400000">
            <a:off x="11412577" y="6095715"/>
            <a:ext cx="166400" cy="1664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36"/>
          <p:cNvSpPr/>
          <p:nvPr/>
        </p:nvSpPr>
        <p:spPr>
          <a:xfrm>
            <a:off x="440400" y="425200"/>
            <a:ext cx="11311200" cy="600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4495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7"/>
          <p:cNvPicPr preferRelativeResize="0"/>
          <p:nvPr/>
        </p:nvPicPr>
        <p:blipFill rotWithShape="1">
          <a:blip r:embed="rId2">
            <a:alphaModFix amt="46000"/>
          </a:blip>
          <a:srcRect t="35355" r="58614" b="4093"/>
          <a:stretch/>
        </p:blipFill>
        <p:spPr>
          <a:xfrm rot="10800000" flipH="1">
            <a:off x="9458433" y="4131797"/>
            <a:ext cx="1780835" cy="22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7"/>
          <p:cNvPicPr preferRelativeResize="0"/>
          <p:nvPr/>
        </p:nvPicPr>
        <p:blipFill rotWithShape="1">
          <a:blip r:embed="rId3">
            <a:alphaModFix amt="58999"/>
          </a:blip>
          <a:srcRect l="28967" t="26739"/>
          <a:stretch/>
        </p:blipFill>
        <p:spPr>
          <a:xfrm flipH="1">
            <a:off x="8963598" y="425200"/>
            <a:ext cx="2275669" cy="278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7"/>
          <p:cNvPicPr preferRelativeResize="0"/>
          <p:nvPr/>
        </p:nvPicPr>
        <p:blipFill rotWithShape="1">
          <a:blip r:embed="rId4">
            <a:alphaModFix amt="58999"/>
          </a:blip>
          <a:srcRect l="56121"/>
          <a:stretch/>
        </p:blipFill>
        <p:spPr>
          <a:xfrm>
            <a:off x="448767" y="1322383"/>
            <a:ext cx="1780832" cy="480861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7"/>
          <p:cNvSpPr/>
          <p:nvPr/>
        </p:nvSpPr>
        <p:spPr>
          <a:xfrm rot="5400000" flipH="1">
            <a:off x="-59553" y="4324177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32" name="Google Shape;532;p37"/>
          <p:cNvPicPr preferRelativeResize="0"/>
          <p:nvPr/>
        </p:nvPicPr>
        <p:blipFill rotWithShape="1">
          <a:blip r:embed="rId5">
            <a:alphaModFix amt="58999"/>
          </a:blip>
          <a:srcRect b="36556"/>
          <a:stretch/>
        </p:blipFill>
        <p:spPr>
          <a:xfrm>
            <a:off x="4584700" y="4642434"/>
            <a:ext cx="3193165" cy="178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34" name="Google Shape;534;p37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535" name="Google Shape;535;p37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6" name="Google Shape;536;p37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537" name="Google Shape;537;p37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38" name="Google Shape;538;p37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8682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38"/>
          <p:cNvPicPr preferRelativeResize="0"/>
          <p:nvPr/>
        </p:nvPicPr>
        <p:blipFill rotWithShape="1">
          <a:blip r:embed="rId2">
            <a:alphaModFix amt="58999"/>
          </a:blip>
          <a:srcRect l="63795" t="34959"/>
          <a:stretch/>
        </p:blipFill>
        <p:spPr>
          <a:xfrm>
            <a:off x="439448" y="425200"/>
            <a:ext cx="1128001" cy="237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8"/>
          <p:cNvPicPr preferRelativeResize="0"/>
          <p:nvPr/>
        </p:nvPicPr>
        <p:blipFill rotWithShape="1">
          <a:blip r:embed="rId3">
            <a:alphaModFix amt="58999"/>
          </a:blip>
          <a:srcRect l="55537" t="25898"/>
          <a:stretch/>
        </p:blipFill>
        <p:spPr>
          <a:xfrm rot="10800000" flipH="1">
            <a:off x="423467" y="4060069"/>
            <a:ext cx="1426965" cy="236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8"/>
          <p:cNvPicPr preferRelativeResize="0"/>
          <p:nvPr/>
        </p:nvPicPr>
        <p:blipFill rotWithShape="1">
          <a:blip r:embed="rId4">
            <a:alphaModFix amt="58999"/>
          </a:blip>
          <a:srcRect r="59641" b="24800"/>
          <a:stretch/>
        </p:blipFill>
        <p:spPr>
          <a:xfrm>
            <a:off x="9953000" y="3599533"/>
            <a:ext cx="1288032" cy="284363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8"/>
          <p:cNvSpPr/>
          <p:nvPr/>
        </p:nvSpPr>
        <p:spPr>
          <a:xfrm rot="-5400000" flipH="1">
            <a:off x="349133" y="41139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5" name="Google Shape;545;p38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46" name="Google Shape;546;p38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547" name="Google Shape;547;p38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8" name="Google Shape;548;p38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549" name="Google Shape;549;p38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50" name="Google Shape;550;p38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342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39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>
            <a:off x="950968" y="2218267"/>
            <a:ext cx="2306632" cy="357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1643633" y="438366"/>
            <a:ext cx="3164668" cy="174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9"/>
          <p:cNvPicPr preferRelativeResize="0"/>
          <p:nvPr/>
        </p:nvPicPr>
        <p:blipFill rotWithShape="1">
          <a:blip r:embed="rId4">
            <a:alphaModFix amt="58999"/>
          </a:blip>
          <a:srcRect l="26659" t="23141"/>
          <a:stretch/>
        </p:blipFill>
        <p:spPr>
          <a:xfrm rot="5400000" flipH="1">
            <a:off x="9326732" y="4035699"/>
            <a:ext cx="2155968" cy="26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/>
          <p:cNvPicPr preferRelativeResize="0"/>
          <p:nvPr/>
        </p:nvPicPr>
        <p:blipFill rotWithShape="1">
          <a:blip r:embed="rId5">
            <a:alphaModFix amt="58999"/>
          </a:blip>
          <a:srcRect l="-361" t="17503" b="8"/>
          <a:stretch/>
        </p:blipFill>
        <p:spPr>
          <a:xfrm rot="5400000">
            <a:off x="9003184" y="1100285"/>
            <a:ext cx="2803067" cy="269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p39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558" name="Google Shape;558;p39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9" name="Google Shape;559;p39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560" name="Google Shape;560;p39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1" name="Google Shape;561;p39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9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63" name="Google Shape;563;p39"/>
          <p:cNvSpPr/>
          <p:nvPr/>
        </p:nvSpPr>
        <p:spPr>
          <a:xfrm>
            <a:off x="950953" y="4828521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4" name="Google Shape;564;p39"/>
          <p:cNvSpPr/>
          <p:nvPr/>
        </p:nvSpPr>
        <p:spPr>
          <a:xfrm>
            <a:off x="9337318" y="440600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827200" y="724235"/>
            <a:ext cx="453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827200" y="1988964"/>
            <a:ext cx="45376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7" name="Google Shape;567;p39"/>
          <p:cNvSpPr txBox="1"/>
          <p:nvPr/>
        </p:nvSpPr>
        <p:spPr>
          <a:xfrm>
            <a:off x="3872000" y="4944367"/>
            <a:ext cx="4448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</a:t>
            </a:r>
            <a:r>
              <a:rPr lang="en" sz="14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467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68" name="Google Shape;568;p39"/>
          <p:cNvSpPr txBox="1">
            <a:spLocks noGrp="1"/>
          </p:cNvSpPr>
          <p:nvPr>
            <p:ph type="subTitle" idx="2"/>
          </p:nvPr>
        </p:nvSpPr>
        <p:spPr>
          <a:xfrm rot="-5400000">
            <a:off x="-442097" y="1529051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1038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0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 rot="-5400000" flipH="1">
            <a:off x="1314399" y="-178265"/>
            <a:ext cx="2182835" cy="33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0"/>
          <p:cNvPicPr preferRelativeResize="0"/>
          <p:nvPr/>
        </p:nvPicPr>
        <p:blipFill rotWithShape="1">
          <a:blip r:embed="rId3">
            <a:alphaModFix amt="58999"/>
          </a:blip>
          <a:srcRect b="66401"/>
          <a:stretch/>
        </p:blipFill>
        <p:spPr>
          <a:xfrm flipH="1">
            <a:off x="3260635" y="4287200"/>
            <a:ext cx="4607165" cy="215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0"/>
          <p:cNvPicPr preferRelativeResize="0"/>
          <p:nvPr/>
        </p:nvPicPr>
        <p:blipFill rotWithShape="1">
          <a:blip r:embed="rId4">
            <a:alphaModFix amt="58999"/>
          </a:blip>
          <a:srcRect l="46802" t="3119"/>
          <a:stretch/>
        </p:blipFill>
        <p:spPr>
          <a:xfrm rot="-5400000" flipH="1">
            <a:off x="7373583" y="-673449"/>
            <a:ext cx="1918500" cy="41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0"/>
          <p:cNvPicPr preferRelativeResize="0"/>
          <p:nvPr/>
        </p:nvPicPr>
        <p:blipFill rotWithShape="1">
          <a:blip r:embed="rId5">
            <a:alphaModFix amt="58999"/>
          </a:blip>
          <a:srcRect l="19967" t="39657"/>
          <a:stretch/>
        </p:blipFill>
        <p:spPr>
          <a:xfrm rot="5400000" flipH="1">
            <a:off x="9622668" y="4324035"/>
            <a:ext cx="2235299" cy="19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0"/>
          <p:cNvSpPr/>
          <p:nvPr/>
        </p:nvSpPr>
        <p:spPr>
          <a:xfrm rot="-5400000">
            <a:off x="9631082" y="4310639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5" name="Google Shape;575;p40"/>
          <p:cNvSpPr/>
          <p:nvPr/>
        </p:nvSpPr>
        <p:spPr>
          <a:xfrm rot="-5400000">
            <a:off x="857507" y="517939"/>
            <a:ext cx="2412525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76" name="Google Shape;576;p40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577" name="Google Shape;577;p40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8" name="Google Shape;578;p40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579" name="Google Shape;579;p40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0" name="Google Shape;580;p40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0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536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>
            <a:off x="950964" y="1710268"/>
            <a:ext cx="170863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1924634" y="438368"/>
            <a:ext cx="2494533" cy="137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 rotWithShape="1">
          <a:blip r:embed="rId4">
            <a:alphaModFix amt="58999"/>
          </a:blip>
          <a:srcRect l="26659" t="23141"/>
          <a:stretch/>
        </p:blipFill>
        <p:spPr>
          <a:xfrm rot="5400000" flipH="1">
            <a:off x="9326732" y="4035699"/>
            <a:ext cx="2155968" cy="26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 rotWithShape="1">
          <a:blip r:embed="rId5">
            <a:alphaModFix amt="58999"/>
          </a:blip>
          <a:srcRect l="-361" t="29844"/>
          <a:stretch/>
        </p:blipFill>
        <p:spPr>
          <a:xfrm rot="5400000">
            <a:off x="9196827" y="959602"/>
            <a:ext cx="2803067" cy="229446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5"/>
          <p:cNvSpPr/>
          <p:nvPr/>
        </p:nvSpPr>
        <p:spPr>
          <a:xfrm>
            <a:off x="950953" y="4828521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5"/>
          <p:cNvSpPr/>
          <p:nvPr/>
        </p:nvSpPr>
        <p:spPr>
          <a:xfrm>
            <a:off x="9337318" y="440600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2558533" y="3683961"/>
            <a:ext cx="33132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2558533" y="4089719"/>
            <a:ext cx="33132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6320267" y="3683961"/>
            <a:ext cx="3313200" cy="5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6320267" y="4089719"/>
            <a:ext cx="33132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2" name="Google Shape;62;p5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63" name="Google Shape;63;p5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65" name="Google Shape;65;p5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" name="Google Shape;66;p5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89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41"/>
          <p:cNvPicPr preferRelativeResize="0"/>
          <p:nvPr/>
        </p:nvPicPr>
        <p:blipFill rotWithShape="1">
          <a:blip r:embed="rId2">
            <a:alphaModFix amt="58999"/>
          </a:blip>
          <a:srcRect l="13191" t="18788" r="1810" b="-14208"/>
          <a:stretch/>
        </p:blipFill>
        <p:spPr>
          <a:xfrm rot="10800000" flipH="1">
            <a:off x="413433" y="2510233"/>
            <a:ext cx="3060667" cy="34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1"/>
          <p:cNvPicPr preferRelativeResize="0"/>
          <p:nvPr/>
        </p:nvPicPr>
        <p:blipFill rotWithShape="1">
          <a:blip r:embed="rId3">
            <a:alphaModFix amt="58999"/>
          </a:blip>
          <a:srcRect b="60361"/>
          <a:stretch/>
        </p:blipFill>
        <p:spPr>
          <a:xfrm rot="10800000">
            <a:off x="1270269" y="438367"/>
            <a:ext cx="3332665" cy="18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1"/>
          <p:cNvPicPr preferRelativeResize="0"/>
          <p:nvPr/>
        </p:nvPicPr>
        <p:blipFill rotWithShape="1">
          <a:blip r:embed="rId4">
            <a:alphaModFix amt="58999"/>
          </a:blip>
          <a:srcRect l="26659" t="2190"/>
          <a:stretch/>
        </p:blipFill>
        <p:spPr>
          <a:xfrm rot="5400000" flipH="1">
            <a:off x="8199502" y="2856868"/>
            <a:ext cx="2376565" cy="375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1"/>
          <p:cNvPicPr preferRelativeResize="0"/>
          <p:nvPr/>
        </p:nvPicPr>
        <p:blipFill rotWithShape="1">
          <a:blip r:embed="rId5">
            <a:alphaModFix amt="58999"/>
          </a:blip>
          <a:srcRect l="-361" t="29844"/>
          <a:stretch/>
        </p:blipFill>
        <p:spPr>
          <a:xfrm rot="5400000">
            <a:off x="8964451" y="727220"/>
            <a:ext cx="3058635" cy="250366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1"/>
          <p:cNvSpPr/>
          <p:nvPr/>
        </p:nvSpPr>
        <p:spPr>
          <a:xfrm flipH="1">
            <a:off x="9123413" y="4355721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8" name="Google Shape;588;p41"/>
          <p:cNvSpPr/>
          <p:nvPr/>
        </p:nvSpPr>
        <p:spPr>
          <a:xfrm flipH="1">
            <a:off x="437986" y="440600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89" name="Google Shape;589;p41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590" name="Google Shape;590;p41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591" name="Google Shape;591;p41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2" name="Google Shape;592;p41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1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2713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035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649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6"/>
          <p:cNvPicPr preferRelativeResize="0"/>
          <p:nvPr/>
        </p:nvPicPr>
        <p:blipFill rotWithShape="1">
          <a:blip r:embed="rId2">
            <a:alphaModFix amt="58999"/>
          </a:blip>
          <a:srcRect l="35757"/>
          <a:stretch/>
        </p:blipFill>
        <p:spPr>
          <a:xfrm>
            <a:off x="433164" y="2805501"/>
            <a:ext cx="170863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3">
            <a:alphaModFix amt="58999"/>
          </a:blip>
          <a:srcRect b="59438"/>
          <a:stretch/>
        </p:blipFill>
        <p:spPr>
          <a:xfrm>
            <a:off x="4246400" y="5040400"/>
            <a:ext cx="2494533" cy="14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4">
            <a:alphaModFix amt="58999"/>
          </a:blip>
          <a:srcRect l="45495" t="19698"/>
          <a:stretch/>
        </p:blipFill>
        <p:spPr>
          <a:xfrm rot="10800000">
            <a:off x="10207069" y="3769400"/>
            <a:ext cx="1535367" cy="26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"/>
          <p:cNvSpPr/>
          <p:nvPr/>
        </p:nvSpPr>
        <p:spPr>
          <a:xfrm>
            <a:off x="440400" y="425200"/>
            <a:ext cx="11311200" cy="600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19191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193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7"/>
          <p:cNvPicPr preferRelativeResize="0"/>
          <p:nvPr/>
        </p:nvPicPr>
        <p:blipFill rotWithShape="1">
          <a:blip r:embed="rId2">
            <a:alphaModFix amt="50000"/>
          </a:blip>
          <a:srcRect b="32560"/>
          <a:stretch/>
        </p:blipFill>
        <p:spPr>
          <a:xfrm>
            <a:off x="1087334" y="4335867"/>
            <a:ext cx="2365665" cy="158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3">
            <a:alphaModFix amt="50000"/>
          </a:blip>
          <a:srcRect t="18166" r="26863"/>
          <a:stretch/>
        </p:blipFill>
        <p:spPr>
          <a:xfrm>
            <a:off x="9317067" y="422667"/>
            <a:ext cx="2434900" cy="336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4">
            <a:alphaModFix amt="39000"/>
          </a:blip>
          <a:srcRect l="1497" t="21457"/>
          <a:stretch/>
        </p:blipFill>
        <p:spPr>
          <a:xfrm rot="-5400000">
            <a:off x="364770" y="1740433"/>
            <a:ext cx="2365631" cy="220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 rotWithShape="1">
          <a:blip r:embed="rId5">
            <a:alphaModFix amt="39000"/>
          </a:blip>
          <a:srcRect b="36556"/>
          <a:stretch/>
        </p:blipFill>
        <p:spPr>
          <a:xfrm>
            <a:off x="8388700" y="4138634"/>
            <a:ext cx="3193165" cy="17840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3560800" y="1881567"/>
            <a:ext cx="5070400" cy="35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 rot="5400000" flipH="1">
            <a:off x="-74479" y="3804905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2" name="Google Shape;82;p7"/>
          <p:cNvGrpSpPr/>
          <p:nvPr/>
        </p:nvGrpSpPr>
        <p:grpSpPr>
          <a:xfrm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83" name="Google Shape;83;p7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84" name="Google Shape;84;p7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7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614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440401" y="425200"/>
            <a:ext cx="11311345" cy="6007600"/>
            <a:chOff x="330300" y="318900"/>
            <a:chExt cx="8483509" cy="4505700"/>
          </a:xfrm>
        </p:grpSpPr>
        <p:sp>
          <p:nvSpPr>
            <p:cNvPr id="89" name="Google Shape;89;p8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" name="Google Shape;90;p8"/>
            <p:cNvGrpSpPr/>
            <p:nvPr/>
          </p:nvGrpSpPr>
          <p:grpSpPr>
            <a:xfrm>
              <a:off x="8431329" y="321276"/>
              <a:ext cx="382480" cy="4501172"/>
              <a:chOff x="8431329" y="321276"/>
              <a:chExt cx="382480" cy="4501172"/>
            </a:xfrm>
          </p:grpSpPr>
          <p:cxnSp>
            <p:nvCxnSpPr>
              <p:cNvPr id="91" name="Google Shape;91;p8"/>
              <p:cNvCxnSpPr/>
              <p:nvPr/>
            </p:nvCxnSpPr>
            <p:spPr>
              <a:xfrm>
                <a:off x="8431329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2" name="Google Shape;92;p8"/>
              <p:cNvSpPr/>
              <p:nvPr/>
            </p:nvSpPr>
            <p:spPr>
              <a:xfrm>
                <a:off x="8431909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8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94" name="Google Shape;94;p8"/>
          <p:cNvPicPr preferRelativeResize="0"/>
          <p:nvPr/>
        </p:nvPicPr>
        <p:blipFill rotWithShape="1">
          <a:blip r:embed="rId2">
            <a:alphaModFix amt="58999"/>
          </a:blip>
          <a:srcRect l="40712"/>
          <a:stretch/>
        </p:blipFill>
        <p:spPr>
          <a:xfrm rot="10800000" flipH="1">
            <a:off x="435564" y="3145668"/>
            <a:ext cx="157676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 rotWithShape="1">
          <a:blip r:embed="rId3">
            <a:alphaModFix amt="58999"/>
          </a:blip>
          <a:srcRect t="30055" r="16791"/>
          <a:stretch/>
        </p:blipFill>
        <p:spPr>
          <a:xfrm>
            <a:off x="8337169" y="425200"/>
            <a:ext cx="2902100" cy="301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4">
            <a:alphaModFix amt="58999"/>
          </a:blip>
          <a:srcRect b="51319"/>
          <a:stretch/>
        </p:blipFill>
        <p:spPr>
          <a:xfrm>
            <a:off x="3542067" y="5074200"/>
            <a:ext cx="2019099" cy="136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5">
            <a:alphaModFix amt="58999"/>
          </a:blip>
          <a:srcRect b="24800"/>
          <a:stretch/>
        </p:blipFill>
        <p:spPr>
          <a:xfrm>
            <a:off x="7311401" y="3599533"/>
            <a:ext cx="3191468" cy="284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6">
            <a:alphaModFix amt="58999"/>
          </a:blip>
          <a:srcRect l="9510" t="34959"/>
          <a:stretch/>
        </p:blipFill>
        <p:spPr>
          <a:xfrm>
            <a:off x="435567" y="425200"/>
            <a:ext cx="2819332" cy="237302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"/>
          <p:cNvSpPr/>
          <p:nvPr/>
        </p:nvSpPr>
        <p:spPr>
          <a:xfrm rot="-5400000" flipH="1">
            <a:off x="349133" y="41139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Google Shape;100;p8"/>
          <p:cNvSpPr/>
          <p:nvPr/>
        </p:nvSpPr>
        <p:spPr>
          <a:xfrm rot="-5400000" flipH="1">
            <a:off x="9121486" y="933550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2698867" y="2050800"/>
            <a:ext cx="6836800" cy="2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subTitle" idx="1"/>
          </p:nvPr>
        </p:nvSpPr>
        <p:spPr>
          <a:xfrm rot="5400000">
            <a:off x="10355203" y="5149313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560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9"/>
          <p:cNvGrpSpPr/>
          <p:nvPr/>
        </p:nvGrpSpPr>
        <p:grpSpPr>
          <a:xfrm rot="10800000" flipH="1">
            <a:off x="438011" y="425200"/>
            <a:ext cx="11313589" cy="6007600"/>
            <a:chOff x="328508" y="318900"/>
            <a:chExt cx="8485192" cy="4505700"/>
          </a:xfrm>
        </p:grpSpPr>
        <p:sp>
          <p:nvSpPr>
            <p:cNvPr id="105" name="Google Shape;105;p9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106" name="Google Shape;106;p9"/>
            <p:cNvCxnSpPr/>
            <p:nvPr/>
          </p:nvCxnSpPr>
          <p:spPr>
            <a:xfrm rot="10800000">
              <a:off x="328508" y="4442040"/>
              <a:ext cx="8477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" name="Google Shape;107;p9"/>
            <p:cNvSpPr/>
            <p:nvPr/>
          </p:nvSpPr>
          <p:spPr>
            <a:xfrm rot="5400000">
              <a:off x="8430280" y="4441420"/>
              <a:ext cx="381900" cy="3843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 rot="5400000">
              <a:off x="8559433" y="4571786"/>
              <a:ext cx="124800" cy="12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9" name="Google Shape;109;p9"/>
          <p:cNvPicPr preferRelativeResize="0"/>
          <p:nvPr/>
        </p:nvPicPr>
        <p:blipFill rotWithShape="1">
          <a:blip r:embed="rId2">
            <a:alphaModFix amt="58999"/>
          </a:blip>
          <a:srcRect l="54609"/>
          <a:stretch/>
        </p:blipFill>
        <p:spPr>
          <a:xfrm flipH="1">
            <a:off x="10541799" y="2805501"/>
            <a:ext cx="1207235" cy="26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 amt="58999"/>
          </a:blip>
          <a:srcRect b="59438"/>
          <a:stretch/>
        </p:blipFill>
        <p:spPr>
          <a:xfrm flipH="1">
            <a:off x="5434667" y="5040400"/>
            <a:ext cx="2494533" cy="14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4">
            <a:alphaModFix amt="58999"/>
          </a:blip>
          <a:srcRect l="45495" t="19698"/>
          <a:stretch/>
        </p:blipFill>
        <p:spPr>
          <a:xfrm rot="10800000" flipH="1">
            <a:off x="433165" y="3769400"/>
            <a:ext cx="1535367" cy="2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5">
            <a:alphaModFix amt="58999"/>
          </a:blip>
          <a:srcRect l="43760" t="1616" r="-5780" b="1606"/>
          <a:stretch/>
        </p:blipFill>
        <p:spPr>
          <a:xfrm rot="-5400000" flipH="1">
            <a:off x="2264334" y="144000"/>
            <a:ext cx="1938665" cy="3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/>
          <p:nvPr/>
        </p:nvSpPr>
        <p:spPr>
          <a:xfrm rot="10800000" flipH="1">
            <a:off x="440667" y="935167"/>
            <a:ext cx="2517905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Google Shape;114;p9"/>
          <p:cNvSpPr/>
          <p:nvPr/>
        </p:nvSpPr>
        <p:spPr>
          <a:xfrm rot="10800000" flipH="1">
            <a:off x="9339666" y="4229834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3690700" y="1684133"/>
            <a:ext cx="68392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1"/>
          </p:nvPr>
        </p:nvSpPr>
        <p:spPr>
          <a:xfrm>
            <a:off x="1742333" y="2737833"/>
            <a:ext cx="8787600" cy="20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ubTitle" idx="2"/>
          </p:nvPr>
        </p:nvSpPr>
        <p:spPr>
          <a:xfrm>
            <a:off x="618536" y="556700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845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/>
          <p:cNvPicPr preferRelativeResize="0"/>
          <p:nvPr/>
        </p:nvPicPr>
        <p:blipFill rotWithShape="1">
          <a:blip r:embed="rId2">
            <a:alphaModFix amt="58999"/>
          </a:blip>
          <a:srcRect l="53312"/>
          <a:stretch/>
        </p:blipFill>
        <p:spPr>
          <a:xfrm rot="10800000">
            <a:off x="9767700" y="340633"/>
            <a:ext cx="1984267" cy="42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0"/>
          <p:cNvPicPr preferRelativeResize="0"/>
          <p:nvPr/>
        </p:nvPicPr>
        <p:blipFill rotWithShape="1">
          <a:blip r:embed="rId3">
            <a:alphaModFix amt="58999"/>
          </a:blip>
          <a:srcRect b="42243"/>
          <a:stretch/>
        </p:blipFill>
        <p:spPr>
          <a:xfrm rot="10800000">
            <a:off x="5258501" y="425199"/>
            <a:ext cx="3430433" cy="234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0"/>
          <p:cNvPicPr preferRelativeResize="0"/>
          <p:nvPr/>
        </p:nvPicPr>
        <p:blipFill rotWithShape="1">
          <a:blip r:embed="rId4">
            <a:alphaModFix amt="58999"/>
          </a:blip>
          <a:srcRect l="4725" t="60224"/>
          <a:stretch/>
        </p:blipFill>
        <p:spPr>
          <a:xfrm rot="10800000">
            <a:off x="2517936" y="4986800"/>
            <a:ext cx="2968465" cy="1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0"/>
          <p:cNvSpPr/>
          <p:nvPr/>
        </p:nvSpPr>
        <p:spPr>
          <a:xfrm rot="10800000">
            <a:off x="9125879" y="422255"/>
            <a:ext cx="2626100" cy="1609467"/>
          </a:xfrm>
          <a:custGeom>
            <a:avLst/>
            <a:gdLst/>
            <a:ahLst/>
            <a:cxnLst/>
            <a:rect l="l" t="t" r="r" b="b"/>
            <a:pathLst>
              <a:path w="78783" h="48284" extrusionOk="0">
                <a:moveTo>
                  <a:pt x="0" y="5918"/>
                </a:moveTo>
                <a:cubicBezTo>
                  <a:pt x="7875" y="673"/>
                  <a:pt x="20854" y="-2815"/>
                  <a:pt x="28244" y="3094"/>
                </a:cubicBezTo>
                <a:cubicBezTo>
                  <a:pt x="33872" y="7594"/>
                  <a:pt x="27994" y="21181"/>
                  <a:pt x="34741" y="23712"/>
                </a:cubicBezTo>
                <a:cubicBezTo>
                  <a:pt x="45430" y="27723"/>
                  <a:pt x="58378" y="17062"/>
                  <a:pt x="68916" y="21453"/>
                </a:cubicBezTo>
                <a:cubicBezTo>
                  <a:pt x="77600" y="25071"/>
                  <a:pt x="80652" y="39361"/>
                  <a:pt x="77671" y="48284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10800000">
            <a:off x="950953" y="4225067"/>
            <a:ext cx="2412193" cy="2212933"/>
          </a:xfrm>
          <a:custGeom>
            <a:avLst/>
            <a:gdLst/>
            <a:ahLst/>
            <a:cxnLst/>
            <a:rect l="l" t="t" r="r" b="b"/>
            <a:pathLst>
              <a:path w="99349" h="66388" extrusionOk="0">
                <a:moveTo>
                  <a:pt x="6709" y="0"/>
                </a:moveTo>
                <a:cubicBezTo>
                  <a:pt x="2563" y="3108"/>
                  <a:pt x="-638" y="9011"/>
                  <a:pt x="213" y="14122"/>
                </a:cubicBezTo>
                <a:cubicBezTo>
                  <a:pt x="792" y="17603"/>
                  <a:pt x="4063" y="21248"/>
                  <a:pt x="7556" y="21748"/>
                </a:cubicBezTo>
                <a:cubicBezTo>
                  <a:pt x="25927" y="24378"/>
                  <a:pt x="45854" y="8511"/>
                  <a:pt x="62914" y="15816"/>
                </a:cubicBezTo>
                <a:cubicBezTo>
                  <a:pt x="75866" y="21362"/>
                  <a:pt x="59876" y="45667"/>
                  <a:pt x="66868" y="57900"/>
                </a:cubicBezTo>
                <a:cubicBezTo>
                  <a:pt x="72275" y="67360"/>
                  <a:pt x="91644" y="69277"/>
                  <a:pt x="99349" y="6157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24" name="Google Shape;124;p10"/>
          <p:cNvPicPr preferRelativeResize="0"/>
          <p:nvPr/>
        </p:nvPicPr>
        <p:blipFill rotWithShape="1">
          <a:blip r:embed="rId5">
            <a:alphaModFix amt="58999"/>
          </a:blip>
          <a:srcRect l="72499" t="506" b="-5946"/>
          <a:stretch/>
        </p:blipFill>
        <p:spPr>
          <a:xfrm rot="-5400000">
            <a:off x="9795752" y="4008491"/>
            <a:ext cx="885099" cy="3973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>
            <a:spLocks noGrp="1"/>
          </p:cNvSpPr>
          <p:nvPr>
            <p:ph type="body" idx="1"/>
          </p:nvPr>
        </p:nvSpPr>
        <p:spPr>
          <a:xfrm>
            <a:off x="5858243" y="4096713"/>
            <a:ext cx="5382800" cy="1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Italiana"/>
                <a:ea typeface="Italiana"/>
                <a:cs typeface="Italiana"/>
                <a:sym typeface="Itali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10"/>
          <p:cNvSpPr txBox="1">
            <a:spLocks noGrp="1"/>
          </p:cNvSpPr>
          <p:nvPr>
            <p:ph type="subTitle" idx="2"/>
          </p:nvPr>
        </p:nvSpPr>
        <p:spPr>
          <a:xfrm rot="-5400000">
            <a:off x="-442097" y="1529051"/>
            <a:ext cx="22704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Italiana"/>
              <a:buNone/>
              <a:defRPr sz="2133" b="1">
                <a:latin typeface="Italiana"/>
                <a:ea typeface="Italiana"/>
                <a:cs typeface="Italiana"/>
                <a:sym typeface="Ital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27" name="Google Shape;127;p10"/>
          <p:cNvGrpSpPr/>
          <p:nvPr/>
        </p:nvGrpSpPr>
        <p:grpSpPr>
          <a:xfrm>
            <a:off x="440400" y="425200"/>
            <a:ext cx="11311200" cy="6007600"/>
            <a:chOff x="330300" y="318900"/>
            <a:chExt cx="8483400" cy="4505700"/>
          </a:xfrm>
        </p:grpSpPr>
        <p:sp>
          <p:nvSpPr>
            <p:cNvPr id="128" name="Google Shape;128;p10"/>
            <p:cNvSpPr/>
            <p:nvPr/>
          </p:nvSpPr>
          <p:spPr>
            <a:xfrm>
              <a:off x="330300" y="318900"/>
              <a:ext cx="8483400" cy="4505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" name="Google Shape;129;p10"/>
            <p:cNvGrpSpPr/>
            <p:nvPr/>
          </p:nvGrpSpPr>
          <p:grpSpPr>
            <a:xfrm rot="10800000">
              <a:off x="331292" y="321276"/>
              <a:ext cx="382480" cy="4501172"/>
              <a:chOff x="8433050" y="321276"/>
              <a:chExt cx="382480" cy="4501172"/>
            </a:xfrm>
          </p:grpSpPr>
          <p:cxnSp>
            <p:nvCxnSpPr>
              <p:cNvPr id="130" name="Google Shape;130;p10"/>
              <p:cNvCxnSpPr/>
              <p:nvPr/>
            </p:nvCxnSpPr>
            <p:spPr>
              <a:xfrm>
                <a:off x="8433050" y="328447"/>
                <a:ext cx="0" cy="4494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1" name="Google Shape;131;p10"/>
              <p:cNvSpPr/>
              <p:nvPr/>
            </p:nvSpPr>
            <p:spPr>
              <a:xfrm>
                <a:off x="8433631" y="321276"/>
                <a:ext cx="381900" cy="3843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10"/>
              <p:cNvSpPr/>
              <p:nvPr/>
            </p:nvSpPr>
            <p:spPr>
              <a:xfrm>
                <a:off x="8561075" y="450422"/>
                <a:ext cx="124800" cy="1248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30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4033"/>
            <a:ext cx="102900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966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2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42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1514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1F3507-03C6-4602-B39B-21AF2EAC9FDB}"/>
              </a:ext>
            </a:extLst>
          </p:cNvPr>
          <p:cNvGrpSpPr/>
          <p:nvPr/>
        </p:nvGrpSpPr>
        <p:grpSpPr>
          <a:xfrm>
            <a:off x="-752732" y="-41190"/>
            <a:ext cx="5524503" cy="6981567"/>
            <a:chOff x="-752732" y="-41190"/>
            <a:chExt cx="5524503" cy="69815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59240F-357D-4742-9BED-7D3EED7D8CE3}"/>
                </a:ext>
              </a:extLst>
            </p:cNvPr>
            <p:cNvSpPr/>
            <p:nvPr/>
          </p:nvSpPr>
          <p:spPr>
            <a:xfrm>
              <a:off x="-752732" y="-41190"/>
              <a:ext cx="5198075" cy="6981567"/>
            </a:xfrm>
            <a:prstGeom prst="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3D85C62-4394-45D7-BAD6-D462769407A4}"/>
                </a:ext>
              </a:extLst>
            </p:cNvPr>
            <p:cNvSpPr/>
            <p:nvPr/>
          </p:nvSpPr>
          <p:spPr>
            <a:xfrm>
              <a:off x="4137282" y="5712442"/>
              <a:ext cx="634489" cy="1008176"/>
            </a:xfrm>
            <a:prstGeom prst="round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4AA051-BCDB-42CF-950B-45BAED881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r" rtl="1"/>
            <a:r>
              <a:rPr lang="ar-JO" sz="9600" dirty="0"/>
              <a:t>السمنة 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74ACB-CC2E-4B7A-AC14-66810E1B0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7400" y="3989213"/>
            <a:ext cx="7422800" cy="421600"/>
          </a:xfrm>
        </p:spPr>
        <p:txBody>
          <a:bodyPr/>
          <a:lstStyle/>
          <a:p>
            <a:pPr algn="r" rtl="1"/>
            <a:r>
              <a:rPr lang="ar-JO" sz="2800" dirty="0"/>
              <a:t>من: نبيل زريقات ، كرم سمارة ، نور دويري</a:t>
            </a:r>
            <a:endParaRPr lang="en-US" sz="2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554C53-F24C-4A82-99BE-31745DE1829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268D0D-0A6A-480F-9B61-6A72AED072B4}"/>
              </a:ext>
            </a:extLst>
          </p:cNvPr>
          <p:cNvGrpSpPr/>
          <p:nvPr/>
        </p:nvGrpSpPr>
        <p:grpSpPr>
          <a:xfrm>
            <a:off x="-1324232" y="-41189"/>
            <a:ext cx="5515319" cy="6981567"/>
            <a:chOff x="-1324232" y="-41189"/>
            <a:chExt cx="5515319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A4493A-D046-459B-8F24-ABC3BC45948D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3DB6724-EA9D-42A7-9A85-F2605B47D42A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5F8232-7F8C-4922-8E75-3ECA17D3E8CF}"/>
              </a:ext>
            </a:extLst>
          </p:cNvPr>
          <p:cNvGrpSpPr/>
          <p:nvPr/>
        </p:nvGrpSpPr>
        <p:grpSpPr>
          <a:xfrm>
            <a:off x="-1959232" y="-41189"/>
            <a:ext cx="5505795" cy="6981567"/>
            <a:chOff x="-1959232" y="-41189"/>
            <a:chExt cx="5505795" cy="69815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D7C720-A46A-4D69-82FA-FDBACD2B01EE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1282D9-3DD8-4321-9781-13191CE985AB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D7F12E-0C26-493B-A5AC-66F57FFA0755}"/>
              </a:ext>
            </a:extLst>
          </p:cNvPr>
          <p:cNvGrpSpPr/>
          <p:nvPr/>
        </p:nvGrpSpPr>
        <p:grpSpPr>
          <a:xfrm>
            <a:off x="-2594232" y="-41190"/>
            <a:ext cx="5520169" cy="6981567"/>
            <a:chOff x="-2594232" y="-41190"/>
            <a:chExt cx="5520169" cy="69815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30A757-C966-45D2-A46F-4DD8833452FB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B7E0C97-F21B-4690-A32A-E11740B9EE86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4D59DA-87F2-4FBE-9721-F7AE2CA3C79E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9A8F29-839A-4B47-ACE9-F84E235957C0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7986946-045D-4744-9375-B079D0BEEE54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75A195-3A48-4DF3-B273-D019C12D3374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F156E6-D58C-491A-A186-DCC151C08DAF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2EC0365-5FD9-41DB-A16C-610A656DB9C3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0323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C83E9C5-BBAA-457F-BC21-49637D13AE4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B74A54-9678-438D-A887-3BFC56E6C572}"/>
              </a:ext>
            </a:extLst>
          </p:cNvPr>
          <p:cNvGrpSpPr/>
          <p:nvPr/>
        </p:nvGrpSpPr>
        <p:grpSpPr>
          <a:xfrm>
            <a:off x="-752732" y="-41190"/>
            <a:ext cx="13801982" cy="6981567"/>
            <a:chOff x="-752732" y="-41190"/>
            <a:chExt cx="5524503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79EA90-BAE3-4D38-8352-95E3D8F21F6D}"/>
                </a:ext>
              </a:extLst>
            </p:cNvPr>
            <p:cNvSpPr/>
            <p:nvPr/>
          </p:nvSpPr>
          <p:spPr>
            <a:xfrm>
              <a:off x="-752732" y="-41190"/>
              <a:ext cx="5198075" cy="6981567"/>
            </a:xfrm>
            <a:prstGeom prst="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B386C30-31CB-454D-B1C4-8ECCF303EB63}"/>
                </a:ext>
              </a:extLst>
            </p:cNvPr>
            <p:cNvSpPr/>
            <p:nvPr/>
          </p:nvSpPr>
          <p:spPr>
            <a:xfrm>
              <a:off x="4137282" y="5712442"/>
              <a:ext cx="634489" cy="1008176"/>
            </a:xfrm>
            <a:prstGeom prst="round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06C3FA-3B1C-460B-A012-03AC88EFB8BC}"/>
              </a:ext>
            </a:extLst>
          </p:cNvPr>
          <p:cNvGrpSpPr/>
          <p:nvPr/>
        </p:nvGrpSpPr>
        <p:grpSpPr>
          <a:xfrm>
            <a:off x="-1324232" y="-41189"/>
            <a:ext cx="5515319" cy="6981567"/>
            <a:chOff x="-1324232" y="-41189"/>
            <a:chExt cx="5515319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148AF6-876D-4D13-A514-E3A0BE54318C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D1C6C4-533D-4805-A3EF-CE3F2CE5227D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7DE09-82D6-4697-AFBE-1BBE5B06D2DE}"/>
              </a:ext>
            </a:extLst>
          </p:cNvPr>
          <p:cNvGrpSpPr/>
          <p:nvPr/>
        </p:nvGrpSpPr>
        <p:grpSpPr>
          <a:xfrm>
            <a:off x="-1959232" y="-41189"/>
            <a:ext cx="5505795" cy="6981567"/>
            <a:chOff x="-1959232" y="-41189"/>
            <a:chExt cx="5505795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FA7B09-8B12-4C4B-A690-EAA5F8174664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7C40462-3728-4FD3-B871-136E42A6D0C5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3EF6C-27C9-4EE4-8D88-D6D348AFAA39}"/>
              </a:ext>
            </a:extLst>
          </p:cNvPr>
          <p:cNvGrpSpPr/>
          <p:nvPr/>
        </p:nvGrpSpPr>
        <p:grpSpPr>
          <a:xfrm>
            <a:off x="-2594232" y="-41190"/>
            <a:ext cx="5520169" cy="6981567"/>
            <a:chOff x="-2594232" y="-41190"/>
            <a:chExt cx="5520169" cy="69815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DEF231-E980-4C8F-970C-E5104881AC42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2FD29C7-1BB5-4F94-9B6E-6057DDC3483A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F91BDE-DDAE-4BF8-BF75-88E41E22B05B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96E2EC-3CA0-478B-B40B-75C46BEF9B40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57A6B7A-6B59-4CC0-BE9A-F7DE146A9466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3B70B2-D0BD-432A-AE3D-AA7A2C546224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F8AC6E-BA25-4BD8-A769-373D24D19836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66F1FC4-9F07-4E1F-B8ED-925AF4CB1184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5D967A4-4C1B-4BA0-83F8-F09F41411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82" y="-177790"/>
            <a:ext cx="6582651" cy="6582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73A2E-4461-4C7B-98B5-0B62F934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61" y="769612"/>
            <a:ext cx="6839200" cy="1014800"/>
          </a:xfrm>
        </p:spPr>
        <p:txBody>
          <a:bodyPr/>
          <a:lstStyle/>
          <a:p>
            <a:pPr rtl="1"/>
            <a:r>
              <a:rPr lang="ar-JO" dirty="0"/>
              <a:t>ما هي السمنة؟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1B8A8-3BAF-4B65-9319-02EEBC337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210" y="1823312"/>
            <a:ext cx="3830683" cy="2054400"/>
          </a:xfrm>
        </p:spPr>
        <p:txBody>
          <a:bodyPr/>
          <a:lstStyle/>
          <a:p>
            <a:pPr rtl="1"/>
            <a:r>
              <a:rPr lang="ar-JO" sz="3600" b="0" i="0" dirty="0">
                <a:solidFill>
                  <a:srgbClr val="000000"/>
                </a:solidFill>
                <a:effectLst/>
                <a:latin typeface="Karla" pitchFamily="2" charset="0"/>
                <a:ea typeface="Karla" pitchFamily="2" charset="0"/>
                <a:cs typeface="Karla" pitchFamily="2" charset="0"/>
              </a:rPr>
              <a:t>أظهرت دراسات جديدة أن السمنة مرض معقد يحدث عندما يكون وزن الفرد أعلى مما يعتبر صحيًا بالنسبة لطوله.</a:t>
            </a:r>
            <a:endParaRPr lang="en-US" sz="3600" dirty="0">
              <a:effectLst/>
            </a:endParaRPr>
          </a:p>
          <a:p>
            <a:pPr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17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BD98-516A-4D67-ADF1-09F08684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BB2C9-23A7-4ED3-A55C-FA3955D6D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B90C17-A4ED-4603-A453-6BAD4483B60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15C615-025F-4390-85C9-2981C7056902}"/>
              </a:ext>
            </a:extLst>
          </p:cNvPr>
          <p:cNvGrpSpPr/>
          <p:nvPr/>
        </p:nvGrpSpPr>
        <p:grpSpPr>
          <a:xfrm>
            <a:off x="-752732" y="-41190"/>
            <a:ext cx="13801982" cy="6981567"/>
            <a:chOff x="-752732" y="-41190"/>
            <a:chExt cx="5524503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178AC4-4488-4DC7-A9A3-551D08CFD232}"/>
                </a:ext>
              </a:extLst>
            </p:cNvPr>
            <p:cNvSpPr/>
            <p:nvPr/>
          </p:nvSpPr>
          <p:spPr>
            <a:xfrm>
              <a:off x="-752732" y="-41190"/>
              <a:ext cx="5198075" cy="6981567"/>
            </a:xfrm>
            <a:prstGeom prst="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35955C-01E9-4A1F-9C91-57204158625F}"/>
                </a:ext>
              </a:extLst>
            </p:cNvPr>
            <p:cNvSpPr/>
            <p:nvPr/>
          </p:nvSpPr>
          <p:spPr>
            <a:xfrm>
              <a:off x="4137282" y="5712442"/>
              <a:ext cx="634489" cy="1008176"/>
            </a:xfrm>
            <a:prstGeom prst="round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66BFDE-7CAA-4C87-873E-82833456C307}"/>
              </a:ext>
            </a:extLst>
          </p:cNvPr>
          <p:cNvGrpSpPr/>
          <p:nvPr/>
        </p:nvGrpSpPr>
        <p:grpSpPr>
          <a:xfrm>
            <a:off x="-1324232" y="-41189"/>
            <a:ext cx="14373482" cy="6981567"/>
            <a:chOff x="-1324232" y="-41189"/>
            <a:chExt cx="5515319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2B6095-48BE-4189-BC3D-3135023013F5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15A2DC7-B58C-40AC-A7D9-9C0B9BBD02E8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F1F863-1E0A-4EEA-B14D-BA5DA747586E}"/>
              </a:ext>
            </a:extLst>
          </p:cNvPr>
          <p:cNvGrpSpPr/>
          <p:nvPr/>
        </p:nvGrpSpPr>
        <p:grpSpPr>
          <a:xfrm>
            <a:off x="-1959232" y="-41189"/>
            <a:ext cx="5505795" cy="6981567"/>
            <a:chOff x="-1959232" y="-41189"/>
            <a:chExt cx="5505795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A9AA40-9DDE-425E-A201-E8E242A92AEF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3E81048-385A-4048-A39C-918C036901A5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CB9240-61DA-44FF-8E50-564936E9D54B}"/>
              </a:ext>
            </a:extLst>
          </p:cNvPr>
          <p:cNvGrpSpPr/>
          <p:nvPr/>
        </p:nvGrpSpPr>
        <p:grpSpPr>
          <a:xfrm>
            <a:off x="-2594232" y="-41190"/>
            <a:ext cx="5520169" cy="6981567"/>
            <a:chOff x="-2594232" y="-41190"/>
            <a:chExt cx="5520169" cy="69815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56DE4A-9555-4B8A-AF3B-933AAEADC9C5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6DEDCFE-F2EE-4D33-98D3-5B7A9CBDEB49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BEFB03-EE50-4C88-878E-7D508844328D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C80B12-40DC-4955-A0FF-FFE4429D579C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1DFFD-DF8A-4232-8B0E-EEAF2B50A9BD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E452B1-AB7C-4698-8327-C20B15942EEA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D4F5C6-EAEB-40FC-9277-F4C430EBB587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65217BC-A228-4486-8DAC-3C155F1FAE30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88F5D4A-ADB1-43E6-AD88-1585B83C821F}"/>
              </a:ext>
            </a:extLst>
          </p:cNvPr>
          <p:cNvSpPr txBox="1">
            <a:spLocks/>
          </p:cNvSpPr>
          <p:nvPr/>
        </p:nvSpPr>
        <p:spPr>
          <a:xfrm>
            <a:off x="4976661" y="769612"/>
            <a:ext cx="68392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56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pPr rtl="1"/>
            <a:r>
              <a:rPr lang="ar-JO" dirty="0"/>
              <a:t>ما هي أسباب السمنة؟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D1CBE28-BE3F-4D22-B155-7CE8C1984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70" y="3079752"/>
            <a:ext cx="4751771" cy="4049106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63D815A3-8978-4EC5-8EA0-213F7EAE7040}"/>
              </a:ext>
            </a:extLst>
          </p:cNvPr>
          <p:cNvSpPr txBox="1">
            <a:spLocks/>
          </p:cNvSpPr>
          <p:nvPr/>
        </p:nvSpPr>
        <p:spPr>
          <a:xfrm>
            <a:off x="4685156" y="1673216"/>
            <a:ext cx="7537322" cy="487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2133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rtl="1"/>
            <a:r>
              <a:rPr lang="ar-JO" sz="3200" b="1" dirty="0"/>
              <a:t>اكتشفت منظمة الصحة العالمية أن سبب السمنة هو: </a:t>
            </a:r>
            <a:endParaRPr lang="en-US" sz="3200" b="1" dirty="0"/>
          </a:p>
          <a:p>
            <a:pPr marL="482600" indent="-342900" rtl="1">
              <a:buFont typeface="Arial" panose="020B0604020202020204" pitchFamily="34" charset="0"/>
              <a:buChar char="•"/>
            </a:pPr>
            <a:r>
              <a:rPr lang="ar-JO" sz="3200" dirty="0"/>
              <a:t>تناول الكثير من الطعام</a:t>
            </a:r>
            <a:r>
              <a:rPr lang="en-US" sz="3200" dirty="0"/>
              <a:t> </a:t>
            </a:r>
            <a:r>
              <a:rPr lang="ar-JO" sz="3200" dirty="0"/>
              <a:t>، أو تناول الكثير من الدهون والسكريات ، أو عدم ممارسة الرياضة بشكل كافٍ.</a:t>
            </a:r>
            <a:endParaRPr lang="en-US" sz="3200" dirty="0"/>
          </a:p>
          <a:p>
            <a:pPr marL="482600" indent="-342900" rtl="1">
              <a:buFont typeface="Arial" panose="020B0604020202020204" pitchFamily="34" charset="0"/>
              <a:buChar char="•"/>
            </a:pPr>
            <a:r>
              <a:rPr lang="ar-JO" sz="3200" dirty="0"/>
              <a:t>ويمكن أن تكون السمنة ناتجة عن بعض </a:t>
            </a:r>
            <a:br>
              <a:rPr lang="en-US" sz="3200" dirty="0"/>
            </a:br>
            <a:r>
              <a:rPr lang="ar-JO" sz="3200" dirty="0"/>
              <a:t>الأمراض أو الأدوية أو مضادات الاكتئاب</a:t>
            </a:r>
            <a:endParaRPr lang="en-US" sz="3200" dirty="0"/>
          </a:p>
          <a:p>
            <a:pPr marL="482600" indent="-342900" rtl="1">
              <a:buFont typeface="Arial" panose="020B0604020202020204" pitchFamily="34" charset="0"/>
              <a:buChar char="•"/>
            </a:pPr>
            <a:r>
              <a:rPr lang="ar-JO" sz="3200" dirty="0"/>
              <a:t>وفي حالات نادرة يمكن أن تكون وراثية</a:t>
            </a:r>
            <a:endParaRPr lang="en-US" sz="3200" dirty="0"/>
          </a:p>
          <a:p>
            <a:pPr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10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C05A-18B0-4CF5-8C1A-3F41E7A5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46F87-CD07-4606-BD16-E15187D39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CE56AF-1C26-4728-9C32-526EA334A64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EB8BCB-C2B5-4F6F-B991-53C7070541D5}"/>
              </a:ext>
            </a:extLst>
          </p:cNvPr>
          <p:cNvGrpSpPr/>
          <p:nvPr/>
        </p:nvGrpSpPr>
        <p:grpSpPr>
          <a:xfrm>
            <a:off x="-1324232" y="-41189"/>
            <a:ext cx="14373482" cy="6981567"/>
            <a:chOff x="-1324232" y="-41189"/>
            <a:chExt cx="5515319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158336-1F31-447F-99AA-8DCF5E21DF90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97AE5E-389B-4089-90B0-727D3A90E8C8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AA7761-FF10-4C84-BC44-8EF286300354}"/>
              </a:ext>
            </a:extLst>
          </p:cNvPr>
          <p:cNvGrpSpPr/>
          <p:nvPr/>
        </p:nvGrpSpPr>
        <p:grpSpPr>
          <a:xfrm>
            <a:off x="-1959232" y="-41189"/>
            <a:ext cx="15008482" cy="6981567"/>
            <a:chOff x="-1959232" y="-41189"/>
            <a:chExt cx="5505795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A7C64D-27A7-4277-8180-2CDF6FC37676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5F4070C-CD6C-4511-8754-2FEDEAB23D67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F6C9C0-A419-47F1-A76B-33292E15988A}"/>
              </a:ext>
            </a:extLst>
          </p:cNvPr>
          <p:cNvGrpSpPr/>
          <p:nvPr/>
        </p:nvGrpSpPr>
        <p:grpSpPr>
          <a:xfrm>
            <a:off x="-2594232" y="-41190"/>
            <a:ext cx="5520169" cy="6981567"/>
            <a:chOff x="-2594232" y="-41190"/>
            <a:chExt cx="5520169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CC2DD5-C8F9-47B4-997D-BC94FDC5808D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503799-4093-4ACE-B505-679304EF0C6A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87A794-90F3-4ED5-940B-450929D67DB8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EF3D0A-8ADF-4C86-8193-B55A8346E079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A63991-BC20-4835-942D-D599051859D9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943322-B130-419D-92CD-2044723C7BCB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B6B9E-8871-4A29-899A-902212731208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FF9CCD9-9D82-44F0-A485-CF461F2A60CF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1D815D1C-5614-4DA8-81FE-B065EE966387}"/>
              </a:ext>
            </a:extLst>
          </p:cNvPr>
          <p:cNvSpPr txBox="1">
            <a:spLocks/>
          </p:cNvSpPr>
          <p:nvPr/>
        </p:nvSpPr>
        <p:spPr>
          <a:xfrm>
            <a:off x="4976661" y="769612"/>
            <a:ext cx="68392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56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pPr rtl="1"/>
            <a:r>
              <a:rPr lang="ar-JO" dirty="0"/>
              <a:t>ما هي آثار السمنة؟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5AD64-725B-440A-B27C-24CC2DAC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57" y="2049364"/>
            <a:ext cx="2286000" cy="2286000"/>
          </a:xfrm>
          <a:prstGeom prst="rect">
            <a:avLst/>
          </a:prstGeom>
        </p:spPr>
      </p:pic>
      <p:pic>
        <p:nvPicPr>
          <p:cNvPr id="5122" name="Picture 2" descr="Pizza Slice PNGs for Free Download">
            <a:extLst>
              <a:ext uri="{FF2B5EF4-FFF2-40B4-BE49-F238E27FC236}">
                <a16:creationId xmlns:a16="http://schemas.microsoft.com/office/drawing/2014/main" id="{9C0C4992-A789-486D-9110-345261D7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65" y="2074153"/>
            <a:ext cx="2286000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2F39F0-9209-4A90-8B2E-1DA149C23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29" y="2049364"/>
            <a:ext cx="2286000" cy="2286000"/>
          </a:xfrm>
          <a:prstGeom prst="rect">
            <a:avLst/>
          </a:prstGeom>
        </p:spPr>
      </p:pic>
      <p:pic>
        <p:nvPicPr>
          <p:cNvPr id="26" name="Picture 2" descr="Pizza Slice PNGs for Free Download">
            <a:extLst>
              <a:ext uri="{FF2B5EF4-FFF2-40B4-BE49-F238E27FC236}">
                <a16:creationId xmlns:a16="http://schemas.microsoft.com/office/drawing/2014/main" id="{3577E424-58B7-48D9-9CE0-339FFD900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88" y="4493301"/>
            <a:ext cx="2286000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izza Slice PNGs for Free Download">
            <a:extLst>
              <a:ext uri="{FF2B5EF4-FFF2-40B4-BE49-F238E27FC236}">
                <a16:creationId xmlns:a16="http://schemas.microsoft.com/office/drawing/2014/main" id="{7D687E8B-D70E-4D7B-BEE7-92705E20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5" y="4335364"/>
            <a:ext cx="2286000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EBA7D-153E-4E65-B28D-C2B1FEEF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90" y="4441825"/>
            <a:ext cx="2286000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C622FE-9C34-4F19-89CE-9D25C4A80F39}"/>
              </a:ext>
            </a:extLst>
          </p:cNvPr>
          <p:cNvSpPr txBox="1"/>
          <p:nvPr/>
        </p:nvSpPr>
        <p:spPr>
          <a:xfrm>
            <a:off x="6830221" y="5085158"/>
            <a:ext cx="156604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زيادة التعرق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50DA17-309D-4025-8039-C5B435743342}"/>
              </a:ext>
            </a:extLst>
          </p:cNvPr>
          <p:cNvSpPr txBox="1"/>
          <p:nvPr/>
        </p:nvSpPr>
        <p:spPr>
          <a:xfrm>
            <a:off x="3574962" y="2995118"/>
            <a:ext cx="15660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الشخير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96BD5E-D344-4252-8A14-FE74127A9F7A}"/>
              </a:ext>
            </a:extLst>
          </p:cNvPr>
          <p:cNvSpPr txBox="1"/>
          <p:nvPr/>
        </p:nvSpPr>
        <p:spPr>
          <a:xfrm>
            <a:off x="3735680" y="5098562"/>
            <a:ext cx="156604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مشاكل في التنفس</a:t>
            </a:r>
            <a:endParaRPr lang="en-US" sz="2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4E9FAC-E6AA-4296-9C84-1B9C8FC3C9F2}"/>
              </a:ext>
            </a:extLst>
          </p:cNvPr>
          <p:cNvSpPr txBox="1"/>
          <p:nvPr/>
        </p:nvSpPr>
        <p:spPr>
          <a:xfrm>
            <a:off x="9709879" y="2727108"/>
            <a:ext cx="156604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ضغط دم مرتفع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728482-5637-4AB1-8229-475919C1CF91}"/>
              </a:ext>
            </a:extLst>
          </p:cNvPr>
          <p:cNvSpPr txBox="1"/>
          <p:nvPr/>
        </p:nvSpPr>
        <p:spPr>
          <a:xfrm>
            <a:off x="6857878" y="2659347"/>
            <a:ext cx="156604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داء السكري من النوع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81FC7E-259F-48C5-B23E-47914F87D99F}"/>
              </a:ext>
            </a:extLst>
          </p:cNvPr>
          <p:cNvSpPr txBox="1"/>
          <p:nvPr/>
        </p:nvSpPr>
        <p:spPr>
          <a:xfrm>
            <a:off x="10020476" y="4677487"/>
            <a:ext cx="15660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آلام المفاصل والظهر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DEBBF9CD-94AA-4A4F-8669-BE365FEE65A0}"/>
              </a:ext>
            </a:extLst>
          </p:cNvPr>
          <p:cNvSpPr txBox="1">
            <a:spLocks/>
          </p:cNvSpPr>
          <p:nvPr/>
        </p:nvSpPr>
        <p:spPr>
          <a:xfrm>
            <a:off x="4578824" y="1717969"/>
            <a:ext cx="7537322" cy="63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2133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rtl="1"/>
            <a:r>
              <a:rPr lang="ar-JO" sz="3200" b="1" dirty="0"/>
              <a:t>وجدت وزارة الصحة أن آثار السمنة هي:</a:t>
            </a:r>
            <a:endParaRPr lang="en-US" sz="3200" b="1" dirty="0"/>
          </a:p>
        </p:txBody>
      </p:sp>
      <p:pic>
        <p:nvPicPr>
          <p:cNvPr id="39" name="Picture 2" descr="Pizza Slice PNGs for Free Download">
            <a:extLst>
              <a:ext uri="{FF2B5EF4-FFF2-40B4-BE49-F238E27FC236}">
                <a16:creationId xmlns:a16="http://schemas.microsoft.com/office/drawing/2014/main" id="{64CDE98C-261D-463C-BB15-237C2BA2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33" y="-82212"/>
            <a:ext cx="2286000" cy="228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A74A481-3854-4469-B485-A1A8A21CFE03}"/>
              </a:ext>
            </a:extLst>
          </p:cNvPr>
          <p:cNvSpPr txBox="1"/>
          <p:nvPr/>
        </p:nvSpPr>
        <p:spPr>
          <a:xfrm>
            <a:off x="3615279" y="583734"/>
            <a:ext cx="156604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JO" sz="2800" b="1" dirty="0"/>
              <a:t>يقلل فترة  العمر</a:t>
            </a:r>
          </a:p>
        </p:txBody>
      </p:sp>
    </p:spTree>
    <p:extLst>
      <p:ext uri="{BB962C8B-B14F-4D97-AF65-F5344CB8AC3E}">
        <p14:creationId xmlns:p14="http://schemas.microsoft.com/office/powerpoint/2010/main" val="2159711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7FE4-C61F-41EC-BC1A-106BDC86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C85CD-C631-4C56-B2EB-5D5DEA8319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32CE9C4-63DF-449D-A5BA-53C6436CF12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96D61B-D675-417D-8B17-7A0C10F5FAA8}"/>
              </a:ext>
            </a:extLst>
          </p:cNvPr>
          <p:cNvGrpSpPr/>
          <p:nvPr/>
        </p:nvGrpSpPr>
        <p:grpSpPr>
          <a:xfrm>
            <a:off x="-1959232" y="-41189"/>
            <a:ext cx="15008482" cy="6981567"/>
            <a:chOff x="-1959232" y="-41189"/>
            <a:chExt cx="5505795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7B7AC1-656C-4C30-90F2-8B288B761D04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3126B0B-5C13-436D-B0FC-21FA273FBF1F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D99B6-1B8A-4161-B086-584650A9FA54}"/>
              </a:ext>
            </a:extLst>
          </p:cNvPr>
          <p:cNvGrpSpPr/>
          <p:nvPr/>
        </p:nvGrpSpPr>
        <p:grpSpPr>
          <a:xfrm>
            <a:off x="-2594232" y="-41190"/>
            <a:ext cx="15723378" cy="6981567"/>
            <a:chOff x="-2594232" y="-41190"/>
            <a:chExt cx="5520169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1286A4-95F0-40FA-8B9B-C5E5EEB3A8BE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5C5C8D7-67EB-4099-B330-1D0B0784C696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7885C2-426B-4DA2-8F6A-C1E7B0B1CB6D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6848F4-5885-4396-91D3-11EF90D627E1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CE4F48-A7BD-4CB3-BF79-53C7B935BEFF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5A58C7-A294-432A-9ACB-6DF4F43239BE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D331E-FE14-4A16-A3F7-2CA4C0FBB04F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F0D765A-8DAB-43CF-992F-ACDCACAF65CB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BCAFB9-C6A1-40FC-BAAC-1EE50DB1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3614" y="1250003"/>
            <a:ext cx="5691341" cy="569134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0903918B-40AB-40D9-9359-7DDB9EB1E632}"/>
              </a:ext>
            </a:extLst>
          </p:cNvPr>
          <p:cNvSpPr txBox="1">
            <a:spLocks/>
          </p:cNvSpPr>
          <p:nvPr/>
        </p:nvSpPr>
        <p:spPr>
          <a:xfrm>
            <a:off x="2968388" y="769612"/>
            <a:ext cx="8847473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56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pPr rtl="1"/>
            <a:r>
              <a:rPr lang="ar-JO" dirty="0"/>
              <a:t>ما هي تأثيرات السمنة على المجتمع؟</a:t>
            </a:r>
            <a:endParaRPr lang="en-US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2F3963D-A69B-4E2B-8115-92EE11AE8746}"/>
              </a:ext>
            </a:extLst>
          </p:cNvPr>
          <p:cNvSpPr txBox="1">
            <a:spLocks/>
          </p:cNvSpPr>
          <p:nvPr/>
        </p:nvSpPr>
        <p:spPr>
          <a:xfrm>
            <a:off x="4463200" y="1748211"/>
            <a:ext cx="7537322" cy="487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2133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rtl="1"/>
            <a:r>
              <a:rPr lang="ar-JO" sz="3600" dirty="0"/>
              <a:t>وجدت دراسة من عام 2019 أن السمنة تزيد من تكاليف الرعاية الصحية ، وتقلل من الإنتاجية ، ولها تأثير بيئي ، وتزيد من مخاطر الإصابة بالعديد من الأمراض.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2153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A2E06-C2F9-4852-9AC6-CA678458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97BDC-03AF-49B9-A819-799170632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A77C3B-0F8C-4E82-A146-A6A0C0CE7D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F0CE83-83B1-4E21-B0D5-A1952D1B685B}"/>
              </a:ext>
            </a:extLst>
          </p:cNvPr>
          <p:cNvGrpSpPr/>
          <p:nvPr/>
        </p:nvGrpSpPr>
        <p:grpSpPr>
          <a:xfrm>
            <a:off x="-2594232" y="-41190"/>
            <a:ext cx="15723378" cy="6981567"/>
            <a:chOff x="-2594232" y="-41190"/>
            <a:chExt cx="5520169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3D6776-D533-4418-A9CA-7CDC38AD08F9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E968E8C-E32E-4F5B-840A-AA5337DB9370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1E9157-4236-4C99-8A8E-24007C6E7069}"/>
              </a:ext>
            </a:extLst>
          </p:cNvPr>
          <p:cNvGrpSpPr/>
          <p:nvPr/>
        </p:nvGrpSpPr>
        <p:grpSpPr>
          <a:xfrm>
            <a:off x="-3256852" y="-41190"/>
            <a:ext cx="16385997" cy="6981567"/>
            <a:chOff x="-3256851" y="-41190"/>
            <a:chExt cx="5515830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3528D4-C012-4832-AED5-C63DF922E5DD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8ABA81-F4EF-415F-9214-308CF076B236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C1D8612-5300-4541-B835-6DCF46965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0" y="2668363"/>
            <a:ext cx="6471891" cy="42617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0BA91-889D-4326-B111-3C74944548B0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C96BE7-5914-4B24-9EF6-0E374927F503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973F4A3-6FDA-4C06-A44B-40FC0F7C27B4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E210512-322A-4A5B-AF6D-E8283B6E1B98}"/>
              </a:ext>
            </a:extLst>
          </p:cNvPr>
          <p:cNvSpPr txBox="1">
            <a:spLocks/>
          </p:cNvSpPr>
          <p:nvPr/>
        </p:nvSpPr>
        <p:spPr>
          <a:xfrm>
            <a:off x="2115404" y="769612"/>
            <a:ext cx="9700458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56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pPr rtl="1"/>
            <a:r>
              <a:rPr lang="ar-JO" sz="4000" dirty="0"/>
              <a:t>كيف يتأثر الأشخاص المصابون بالسمنة في المجتمع؟</a:t>
            </a:r>
            <a:endParaRPr lang="en-US" sz="40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423BE4C-801D-4261-B629-14A8C2A0F7D4}"/>
              </a:ext>
            </a:extLst>
          </p:cNvPr>
          <p:cNvSpPr txBox="1">
            <a:spLocks/>
          </p:cNvSpPr>
          <p:nvPr/>
        </p:nvSpPr>
        <p:spPr>
          <a:xfrm>
            <a:off x="4463200" y="1748211"/>
            <a:ext cx="7537322" cy="487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2133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700" indent="0" rtl="1"/>
            <a:r>
              <a:rPr lang="ar-JO" sz="2800" b="1" dirty="0"/>
              <a:t>اكتشفت دراسة من وزارة الصحة كيفية يتأثروا  الأشخاص المصابون بالسمنة في المجتمع وهم:</a:t>
            </a:r>
            <a:endParaRPr lang="en-US" sz="2800" b="1" dirty="0"/>
          </a:p>
          <a:p>
            <a:pPr marL="596900" indent="-457200" rtl="1">
              <a:buFont typeface="Arial" panose="020B0604020202020204" pitchFamily="34" charset="0"/>
              <a:buChar char="•"/>
            </a:pPr>
            <a:r>
              <a:rPr lang="ar-JO" sz="2800" dirty="0"/>
              <a:t>قد يواجه الأفراد الذين يعانون من السمنة التمييز بسبب وزنهم.</a:t>
            </a:r>
          </a:p>
          <a:p>
            <a:pPr marL="596900" indent="-457200" rtl="1">
              <a:buFont typeface="Arial" panose="020B0604020202020204" pitchFamily="34" charset="0"/>
              <a:buChar char="•"/>
            </a:pPr>
            <a:r>
              <a:rPr lang="ar-JO" sz="2800" dirty="0"/>
              <a:t>يمكن أن يواجه إليهم</a:t>
            </a:r>
            <a:r>
              <a:rPr lang="en-US" sz="2800" dirty="0"/>
              <a:t> </a:t>
            </a:r>
            <a:r>
              <a:rPr lang="ar-JO" sz="2800" dirty="0"/>
              <a:t>العزلة الاجتماعية وشبكة أصغر بسبب التمييز.</a:t>
            </a:r>
          </a:p>
          <a:p>
            <a:pPr marL="596900" indent="-457200" rtl="1">
              <a:buFont typeface="Arial" panose="020B0604020202020204" pitchFamily="34" charset="0"/>
              <a:buChar char="•"/>
            </a:pPr>
            <a:r>
              <a:rPr lang="ar-JO" sz="2800" dirty="0"/>
              <a:t>قد يتعرضون  إلى</a:t>
            </a:r>
            <a:r>
              <a:rPr lang="en-US" sz="2800" dirty="0"/>
              <a:t> </a:t>
            </a:r>
            <a:r>
              <a:rPr lang="ar-JO" sz="2800" dirty="0"/>
              <a:t>لعار الجسدي ، والذي يتضمن: تعليقات سلبية ، أو ملاحظات غير حساسة حول وزنهم ومظهرهم.</a:t>
            </a:r>
            <a:endParaRPr lang="en-US" sz="2800" dirty="0"/>
          </a:p>
          <a:p>
            <a:pPr marL="596900" indent="-457200" rtl="1">
              <a:buFont typeface="Arial" panose="020B0604020202020204" pitchFamily="34" charset="0"/>
              <a:buChar char="•"/>
            </a:pPr>
            <a:r>
              <a:rPr lang="ar-JO" sz="2800" dirty="0"/>
              <a:t>قد يواجهم فرصًا محدودة في مختلف جوانب الحياة.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1616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2E53-2C0B-479F-8784-ECD4B28F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16928-CC75-45F3-96CB-F5C436ACF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9C21852-3A6F-4CE8-9727-17F674B430C4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23E111-DDFC-4354-882C-B4F77B71C92A}"/>
              </a:ext>
            </a:extLst>
          </p:cNvPr>
          <p:cNvGrpSpPr/>
          <p:nvPr/>
        </p:nvGrpSpPr>
        <p:grpSpPr>
          <a:xfrm>
            <a:off x="-752732" y="-41190"/>
            <a:ext cx="13801982" cy="6981567"/>
            <a:chOff x="-752732" y="-41190"/>
            <a:chExt cx="5524503" cy="69815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CE1194-CC27-44C9-AB82-E9951C995FC1}"/>
                </a:ext>
              </a:extLst>
            </p:cNvPr>
            <p:cNvSpPr/>
            <p:nvPr/>
          </p:nvSpPr>
          <p:spPr>
            <a:xfrm>
              <a:off x="-752732" y="-41190"/>
              <a:ext cx="5198075" cy="6981567"/>
            </a:xfrm>
            <a:prstGeom prst="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25C1895-C9D1-4070-8862-2425BD098AED}"/>
                </a:ext>
              </a:extLst>
            </p:cNvPr>
            <p:cNvSpPr/>
            <p:nvPr/>
          </p:nvSpPr>
          <p:spPr>
            <a:xfrm>
              <a:off x="4137282" y="5712442"/>
              <a:ext cx="634489" cy="1008176"/>
            </a:xfrm>
            <a:prstGeom prst="round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803674-1BBD-4C38-A15A-9ADA1EB20371}"/>
              </a:ext>
            </a:extLst>
          </p:cNvPr>
          <p:cNvGrpSpPr/>
          <p:nvPr/>
        </p:nvGrpSpPr>
        <p:grpSpPr>
          <a:xfrm>
            <a:off x="-1324232" y="-41189"/>
            <a:ext cx="14373482" cy="6981567"/>
            <a:chOff x="-1324232" y="-41189"/>
            <a:chExt cx="5515319" cy="69815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FB048F-B066-4927-95C9-0857D8702346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51872F4-577D-418D-B4F4-E6DB2CCB1315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ED7623-1916-4E68-B889-B9C420E6FE9B}"/>
              </a:ext>
            </a:extLst>
          </p:cNvPr>
          <p:cNvGrpSpPr/>
          <p:nvPr/>
        </p:nvGrpSpPr>
        <p:grpSpPr>
          <a:xfrm>
            <a:off x="-1959232" y="-41189"/>
            <a:ext cx="15008482" cy="6981567"/>
            <a:chOff x="-1959232" y="-41189"/>
            <a:chExt cx="5505795" cy="6981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A651AC-ABE7-42DE-84D2-841B7C62D7B3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8487F2C-504F-40E5-BA00-8E37EF6D52BA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50980-5360-4C68-B40D-7502F78F2D47}"/>
              </a:ext>
            </a:extLst>
          </p:cNvPr>
          <p:cNvGrpSpPr/>
          <p:nvPr/>
        </p:nvGrpSpPr>
        <p:grpSpPr>
          <a:xfrm>
            <a:off x="-2594232" y="-41190"/>
            <a:ext cx="15643482" cy="6981567"/>
            <a:chOff x="-2594232" y="-41190"/>
            <a:chExt cx="5520169" cy="69815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295F25-CBB6-4A21-BDF4-6709A0839ECA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FABFAE-36D7-4D12-966F-7E7E403021FA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CDBA5F-8FCA-4110-947F-8132DDD102A8}"/>
              </a:ext>
            </a:extLst>
          </p:cNvPr>
          <p:cNvGrpSpPr/>
          <p:nvPr/>
        </p:nvGrpSpPr>
        <p:grpSpPr>
          <a:xfrm>
            <a:off x="-3256852" y="-41190"/>
            <a:ext cx="16306101" cy="6981567"/>
            <a:chOff x="-3256851" y="-41190"/>
            <a:chExt cx="5515830" cy="69815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EB6D08-5CCA-4CB5-A1A2-07CD15F3957A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E26CE3-29E0-4951-87E5-548DC166BDB8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75951F-280B-4A97-A267-33A9B5664222}"/>
              </a:ext>
            </a:extLst>
          </p:cNvPr>
          <p:cNvGrpSpPr/>
          <p:nvPr/>
        </p:nvGrpSpPr>
        <p:grpSpPr>
          <a:xfrm>
            <a:off x="-3891508" y="-61784"/>
            <a:ext cx="17143484" cy="6981567"/>
            <a:chOff x="-3891508" y="-61784"/>
            <a:chExt cx="5529468" cy="698156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19ADA1-7DAD-4594-9C9C-98E856E46B4B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99C944B-1E11-48C2-97F3-045B0E96269E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511F2AFE-3488-4CB5-AC8E-A1AB59BC0189}"/>
              </a:ext>
            </a:extLst>
          </p:cNvPr>
          <p:cNvSpPr txBox="1">
            <a:spLocks/>
          </p:cNvSpPr>
          <p:nvPr/>
        </p:nvSpPr>
        <p:spPr>
          <a:xfrm>
            <a:off x="4976661" y="769612"/>
            <a:ext cx="68392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56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aliana"/>
              <a:buNone/>
              <a:defRPr sz="3000" b="1" i="0" u="none" strike="noStrike" cap="none">
                <a:solidFill>
                  <a:schemeClr val="dk1"/>
                </a:solidFill>
                <a:latin typeface="Italiana"/>
                <a:ea typeface="Italiana"/>
                <a:cs typeface="Italiana"/>
                <a:sym typeface="Italiana"/>
              </a:defRPr>
            </a:lvl9pPr>
          </a:lstStyle>
          <a:p>
            <a:pPr rtl="1"/>
            <a:r>
              <a:rPr lang="ar-JO" dirty="0">
                <a:solidFill>
                  <a:schemeClr val="bg1"/>
                </a:solidFill>
              </a:rPr>
              <a:t>كيف تشفى من السمنة؟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7AA2A8-C5C0-4D3E-BD3C-C6C70797F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60" y="4336899"/>
            <a:ext cx="6040960" cy="2751085"/>
          </a:xfrm>
          <a:prstGeom prst="rect">
            <a:avLst/>
          </a:prstGeom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B2F65FAC-ACBE-42D1-8A7B-D4FDB74F50EF}"/>
              </a:ext>
            </a:extLst>
          </p:cNvPr>
          <p:cNvSpPr txBox="1">
            <a:spLocks/>
          </p:cNvSpPr>
          <p:nvPr/>
        </p:nvSpPr>
        <p:spPr>
          <a:xfrm>
            <a:off x="1801504" y="1671942"/>
            <a:ext cx="10356937" cy="108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2133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None/>
              <a:defRPr sz="1867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rtl="1"/>
            <a:r>
              <a:rPr lang="ar-JO" sz="3200" b="1" dirty="0">
                <a:solidFill>
                  <a:schemeClr val="bg1"/>
                </a:solidFill>
              </a:rPr>
              <a:t>وجدت المعاهد الوطنية للصحة في دراسة أن طرق الشفاء من السمنة هي:</a:t>
            </a:r>
            <a:endParaRPr lang="en-US" sz="3200" b="1" dirty="0">
              <a:solidFill>
                <a:schemeClr val="bg1"/>
              </a:solidFill>
            </a:endParaRPr>
          </a:p>
          <a:p>
            <a:pPr marL="596900" indent="-457200" rtl="1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1E813E-1651-4516-8872-5E3FD0780148}"/>
              </a:ext>
            </a:extLst>
          </p:cNvPr>
          <p:cNvSpPr txBox="1"/>
          <p:nvPr/>
        </p:nvSpPr>
        <p:spPr>
          <a:xfrm>
            <a:off x="5951623" y="2397907"/>
            <a:ext cx="42868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6900" indent="-457200" algn="r" rt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JO" sz="2400" b="1" dirty="0">
                <a:solidFill>
                  <a:schemeClr val="bg1"/>
                </a:solidFill>
              </a:rPr>
              <a:t>تحسين النوم:</a:t>
            </a:r>
            <a:endParaRPr lang="en-US" sz="2400" b="1" dirty="0">
              <a:solidFill>
                <a:schemeClr val="bg1"/>
              </a:solidFill>
            </a:endParaRPr>
          </a:p>
          <a:p>
            <a:pPr marL="596900" indent="-4572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حديثو الولادة: 14-17 ساعة</a:t>
            </a:r>
          </a:p>
          <a:p>
            <a:pPr marL="596900" indent="-4572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المراهقون: 8-10 ساعات</a:t>
            </a:r>
          </a:p>
          <a:p>
            <a:pPr marL="596900" indent="-4572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البالغون: 7 ساعات أو أكثر</a:t>
            </a:r>
          </a:p>
          <a:p>
            <a:pPr marL="596900" indent="-457200" algn="r" rt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JO" sz="2400" b="1" dirty="0">
                <a:solidFill>
                  <a:schemeClr val="bg1"/>
                </a:solidFill>
              </a:rPr>
              <a:t>تقليل التوتر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5CC6FB-427E-4D6C-84A9-FAACA8A18AC4}"/>
              </a:ext>
            </a:extLst>
          </p:cNvPr>
          <p:cNvSpPr txBox="1"/>
          <p:nvPr/>
        </p:nvSpPr>
        <p:spPr>
          <a:xfrm>
            <a:off x="1808979" y="2410098"/>
            <a:ext cx="41312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600" indent="-342900" algn="r" rt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JO" sz="2400" b="1" dirty="0">
                <a:solidFill>
                  <a:schemeClr val="bg1"/>
                </a:solidFill>
              </a:rPr>
              <a:t>زيادة النشاط البدني:</a:t>
            </a:r>
          </a:p>
          <a:p>
            <a:pPr marL="482600" indent="-3429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العمر 3-5: طوال اليوم</a:t>
            </a:r>
          </a:p>
          <a:p>
            <a:pPr marL="482600" indent="-3429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سن 6-17: 60 دقيقة كل يوم</a:t>
            </a:r>
          </a:p>
          <a:p>
            <a:pPr marL="482600" indent="-342900" algn="r" rtl="1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ar-JO" sz="2400" dirty="0">
                <a:solidFill>
                  <a:schemeClr val="bg1"/>
                </a:solidFill>
              </a:rPr>
              <a:t>الكبار: 150 دقيقة في الأسبوع</a:t>
            </a:r>
            <a:endParaRPr lang="en-US" sz="2400" dirty="0">
              <a:solidFill>
                <a:schemeClr val="bg1"/>
              </a:solidFill>
            </a:endParaRPr>
          </a:p>
          <a:p>
            <a:pPr marL="482600" indent="-342900" algn="r" rt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ar-JO" sz="2400" b="1" dirty="0">
                <a:solidFill>
                  <a:schemeClr val="bg1"/>
                </a:solidFill>
              </a:rPr>
              <a:t>اختيار الأطعمة والمشروبات الصحية</a:t>
            </a:r>
          </a:p>
        </p:txBody>
      </p:sp>
    </p:spTree>
    <p:extLst>
      <p:ext uri="{BB962C8B-B14F-4D97-AF65-F5344CB8AC3E}">
        <p14:creationId xmlns:p14="http://schemas.microsoft.com/office/powerpoint/2010/main" val="3731637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1F3507-03C6-4602-B39B-21AF2EAC9FDB}"/>
              </a:ext>
            </a:extLst>
          </p:cNvPr>
          <p:cNvGrpSpPr/>
          <p:nvPr/>
        </p:nvGrpSpPr>
        <p:grpSpPr>
          <a:xfrm>
            <a:off x="-752732" y="-41190"/>
            <a:ext cx="5524503" cy="6981567"/>
            <a:chOff x="-752732" y="-41190"/>
            <a:chExt cx="5524503" cy="69815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59240F-357D-4742-9BED-7D3EED7D8CE3}"/>
                </a:ext>
              </a:extLst>
            </p:cNvPr>
            <p:cNvSpPr/>
            <p:nvPr/>
          </p:nvSpPr>
          <p:spPr>
            <a:xfrm>
              <a:off x="-752732" y="-41190"/>
              <a:ext cx="5198075" cy="6981567"/>
            </a:xfrm>
            <a:prstGeom prst="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3D85C62-4394-45D7-BAD6-D462769407A4}"/>
                </a:ext>
              </a:extLst>
            </p:cNvPr>
            <p:cNvSpPr/>
            <p:nvPr/>
          </p:nvSpPr>
          <p:spPr>
            <a:xfrm>
              <a:off x="4137282" y="5712442"/>
              <a:ext cx="634489" cy="1008176"/>
            </a:xfrm>
            <a:prstGeom prst="roundRect">
              <a:avLst/>
            </a:prstGeom>
            <a:solidFill>
              <a:srgbClr val="E9B7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4AA051-BCDB-42CF-950B-45BAED881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800" y="2333400"/>
            <a:ext cx="10288400" cy="2191200"/>
          </a:xfrm>
        </p:spPr>
        <p:txBody>
          <a:bodyPr anchor="ctr"/>
          <a:lstStyle/>
          <a:p>
            <a:pPr algn="r" rtl="1"/>
            <a:r>
              <a:rPr lang="ar-JO" sz="7200" dirty="0"/>
              <a:t>شكرا على استماعكم</a:t>
            </a:r>
            <a:r>
              <a:rPr lang="en-US" sz="7200" dirty="0"/>
              <a:t>!</a:t>
            </a:r>
            <a:r>
              <a:rPr lang="ar-JO" sz="7200" dirty="0"/>
              <a:t> </a:t>
            </a:r>
            <a:endParaRPr lang="en-US" sz="72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554C53-F24C-4A82-99BE-31745DE1829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268D0D-0A6A-480F-9B61-6A72AED072B4}"/>
              </a:ext>
            </a:extLst>
          </p:cNvPr>
          <p:cNvGrpSpPr/>
          <p:nvPr/>
        </p:nvGrpSpPr>
        <p:grpSpPr>
          <a:xfrm>
            <a:off x="-1324232" y="-41189"/>
            <a:ext cx="5515319" cy="6981567"/>
            <a:chOff x="-1324232" y="-41189"/>
            <a:chExt cx="5515319" cy="6981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A4493A-D046-459B-8F24-ABC3BC45948D}"/>
                </a:ext>
              </a:extLst>
            </p:cNvPr>
            <p:cNvSpPr/>
            <p:nvPr/>
          </p:nvSpPr>
          <p:spPr>
            <a:xfrm>
              <a:off x="-1324232" y="-41189"/>
              <a:ext cx="5198075" cy="6981567"/>
            </a:xfrm>
            <a:prstGeom prst="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3DB6724-EA9D-42A7-9A85-F2605B47D42A}"/>
                </a:ext>
              </a:extLst>
            </p:cNvPr>
            <p:cNvSpPr/>
            <p:nvPr/>
          </p:nvSpPr>
          <p:spPr>
            <a:xfrm>
              <a:off x="3556598" y="4594474"/>
              <a:ext cx="634489" cy="1008176"/>
            </a:xfrm>
            <a:prstGeom prst="roundRect">
              <a:avLst/>
            </a:prstGeom>
            <a:solidFill>
              <a:srgbClr val="CDF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5F8232-7F8C-4922-8E75-3ECA17D3E8CF}"/>
              </a:ext>
            </a:extLst>
          </p:cNvPr>
          <p:cNvGrpSpPr/>
          <p:nvPr/>
        </p:nvGrpSpPr>
        <p:grpSpPr>
          <a:xfrm>
            <a:off x="-1959232" y="-41189"/>
            <a:ext cx="5505795" cy="6981567"/>
            <a:chOff x="-1959232" y="-41189"/>
            <a:chExt cx="5505795" cy="69815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D7C720-A46A-4D69-82FA-FDBACD2B01EE}"/>
                </a:ext>
              </a:extLst>
            </p:cNvPr>
            <p:cNvSpPr/>
            <p:nvPr/>
          </p:nvSpPr>
          <p:spPr>
            <a:xfrm>
              <a:off x="-1959232" y="-41189"/>
              <a:ext cx="5198075" cy="6981567"/>
            </a:xfrm>
            <a:prstGeom prst="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1282D9-3DD8-4321-9781-13191CE985AB}"/>
                </a:ext>
              </a:extLst>
            </p:cNvPr>
            <p:cNvSpPr/>
            <p:nvPr/>
          </p:nvSpPr>
          <p:spPr>
            <a:xfrm>
              <a:off x="2912074" y="3485125"/>
              <a:ext cx="634489" cy="1008176"/>
            </a:xfrm>
            <a:prstGeom prst="roundRect">
              <a:avLst/>
            </a:prstGeom>
            <a:solidFill>
              <a:srgbClr val="BBD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D7F12E-0C26-493B-A5AC-66F57FFA0755}"/>
              </a:ext>
            </a:extLst>
          </p:cNvPr>
          <p:cNvGrpSpPr/>
          <p:nvPr/>
        </p:nvGrpSpPr>
        <p:grpSpPr>
          <a:xfrm>
            <a:off x="-2594232" y="-41190"/>
            <a:ext cx="5520169" cy="6981567"/>
            <a:chOff x="-2594232" y="-41190"/>
            <a:chExt cx="5520169" cy="69815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30A757-C966-45D2-A46F-4DD8833452FB}"/>
                </a:ext>
              </a:extLst>
            </p:cNvPr>
            <p:cNvSpPr/>
            <p:nvPr/>
          </p:nvSpPr>
          <p:spPr>
            <a:xfrm>
              <a:off x="-2594232" y="-41190"/>
              <a:ext cx="5198075" cy="6981567"/>
            </a:xfrm>
            <a:prstGeom prst="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B7E0C97-F21B-4690-A32A-E11740B9EE86}"/>
                </a:ext>
              </a:extLst>
            </p:cNvPr>
            <p:cNvSpPr/>
            <p:nvPr/>
          </p:nvSpPr>
          <p:spPr>
            <a:xfrm>
              <a:off x="2291448" y="2357014"/>
              <a:ext cx="634489" cy="1008176"/>
            </a:xfrm>
            <a:prstGeom prst="roundRect">
              <a:avLst/>
            </a:prstGeom>
            <a:solidFill>
              <a:srgbClr val="FDC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4D59DA-87F2-4FBE-9721-F7AE2CA3C79E}"/>
              </a:ext>
            </a:extLst>
          </p:cNvPr>
          <p:cNvGrpSpPr/>
          <p:nvPr/>
        </p:nvGrpSpPr>
        <p:grpSpPr>
          <a:xfrm>
            <a:off x="-3256851" y="-41190"/>
            <a:ext cx="5515830" cy="6981567"/>
            <a:chOff x="-3256851" y="-41190"/>
            <a:chExt cx="5515830" cy="6981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9A8F29-839A-4B47-ACE9-F84E235957C0}"/>
                </a:ext>
              </a:extLst>
            </p:cNvPr>
            <p:cNvSpPr/>
            <p:nvPr/>
          </p:nvSpPr>
          <p:spPr>
            <a:xfrm>
              <a:off x="-3256851" y="-41190"/>
              <a:ext cx="5198075" cy="6981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7986946-045D-4744-9375-B079D0BEEE54}"/>
                </a:ext>
              </a:extLst>
            </p:cNvPr>
            <p:cNvSpPr/>
            <p:nvPr/>
          </p:nvSpPr>
          <p:spPr>
            <a:xfrm>
              <a:off x="1624490" y="1211437"/>
              <a:ext cx="634489" cy="100817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75A195-3A48-4DF3-B273-D019C12D3374}"/>
              </a:ext>
            </a:extLst>
          </p:cNvPr>
          <p:cNvGrpSpPr/>
          <p:nvPr/>
        </p:nvGrpSpPr>
        <p:grpSpPr>
          <a:xfrm>
            <a:off x="-3891508" y="-61784"/>
            <a:ext cx="5529468" cy="6981567"/>
            <a:chOff x="-3891508" y="-61784"/>
            <a:chExt cx="5529468" cy="69815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F156E6-D58C-491A-A186-DCC151C08DAF}"/>
                </a:ext>
              </a:extLst>
            </p:cNvPr>
            <p:cNvSpPr/>
            <p:nvPr/>
          </p:nvSpPr>
          <p:spPr>
            <a:xfrm>
              <a:off x="-3891508" y="-61784"/>
              <a:ext cx="5198075" cy="69815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2EC0365-5FD9-41DB-A16C-610A656DB9C3}"/>
                </a:ext>
              </a:extLst>
            </p:cNvPr>
            <p:cNvSpPr/>
            <p:nvPr/>
          </p:nvSpPr>
          <p:spPr>
            <a:xfrm>
              <a:off x="1003471" y="52612"/>
              <a:ext cx="634489" cy="1008176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1893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ional Childhood Obesity Awareness Month by Slidesgo">
  <a:themeElements>
    <a:clrScheme name="Simple Light">
      <a:dk1>
        <a:srgbClr val="000000"/>
      </a:dk1>
      <a:lt1>
        <a:srgbClr val="FFFFFF"/>
      </a:lt1>
      <a:dk2>
        <a:srgbClr val="8BCE81"/>
      </a:dk2>
      <a:lt2>
        <a:srgbClr val="F19159"/>
      </a:lt2>
      <a:accent1>
        <a:srgbClr val="59D5FC"/>
      </a:accent1>
      <a:accent2>
        <a:srgbClr val="FF00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National Childhood Obesity Awareness Month by Slidesgo</Template>
  <TotalTime>130</TotalTime>
  <Words>298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Anaheim</vt:lpstr>
      <vt:lpstr>Italiana</vt:lpstr>
      <vt:lpstr>Proxima Nova</vt:lpstr>
      <vt:lpstr>Arial</vt:lpstr>
      <vt:lpstr>Courier New</vt:lpstr>
      <vt:lpstr>Karla</vt:lpstr>
      <vt:lpstr>National Childhood Obesity Awareness Month by Slidesgo</vt:lpstr>
      <vt:lpstr>Slidesgo Final Pages</vt:lpstr>
      <vt:lpstr>السمنة </vt:lpstr>
      <vt:lpstr>ما هي السمنة؟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على استماعكم!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السمنة</dc:title>
  <dc:creator>Blue Line</dc:creator>
  <cp:lastModifiedBy>Blue Line</cp:lastModifiedBy>
  <cp:revision>23</cp:revision>
  <dcterms:created xsi:type="dcterms:W3CDTF">2023-05-20T16:54:51Z</dcterms:created>
  <dcterms:modified xsi:type="dcterms:W3CDTF">2023-05-20T19:05:17Z</dcterms:modified>
</cp:coreProperties>
</file>