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E48F32-8877-46C8-83BB-6B3DDCDE867C}"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E7230-9437-428F-8B55-3E152A3F19E4}" type="slidenum">
              <a:rPr lang="en-US" smtClean="0"/>
              <a:t>‹#›</a:t>
            </a:fld>
            <a:endParaRPr lang="en-US"/>
          </a:p>
        </p:txBody>
      </p:sp>
    </p:spTree>
    <p:extLst>
      <p:ext uri="{BB962C8B-B14F-4D97-AF65-F5344CB8AC3E}">
        <p14:creationId xmlns:p14="http://schemas.microsoft.com/office/powerpoint/2010/main" val="2571482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E48F32-8877-46C8-83BB-6B3DDCDE867C}"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E7230-9437-428F-8B55-3E152A3F19E4}" type="slidenum">
              <a:rPr lang="en-US" smtClean="0"/>
              <a:t>‹#›</a:t>
            </a:fld>
            <a:endParaRPr lang="en-US"/>
          </a:p>
        </p:txBody>
      </p:sp>
    </p:spTree>
    <p:extLst>
      <p:ext uri="{BB962C8B-B14F-4D97-AF65-F5344CB8AC3E}">
        <p14:creationId xmlns:p14="http://schemas.microsoft.com/office/powerpoint/2010/main" val="4007338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E48F32-8877-46C8-83BB-6B3DDCDE867C}"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E7230-9437-428F-8B55-3E152A3F19E4}" type="slidenum">
              <a:rPr lang="en-US" smtClean="0"/>
              <a:t>‹#›</a:t>
            </a:fld>
            <a:endParaRPr lang="en-US"/>
          </a:p>
        </p:txBody>
      </p:sp>
    </p:spTree>
    <p:extLst>
      <p:ext uri="{BB962C8B-B14F-4D97-AF65-F5344CB8AC3E}">
        <p14:creationId xmlns:p14="http://schemas.microsoft.com/office/powerpoint/2010/main" val="540573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E48F32-8877-46C8-83BB-6B3DDCDE867C}"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E7230-9437-428F-8B55-3E152A3F19E4}" type="slidenum">
              <a:rPr lang="en-US" smtClean="0"/>
              <a:t>‹#›</a:t>
            </a:fld>
            <a:endParaRPr lang="en-US"/>
          </a:p>
        </p:txBody>
      </p:sp>
    </p:spTree>
    <p:extLst>
      <p:ext uri="{BB962C8B-B14F-4D97-AF65-F5344CB8AC3E}">
        <p14:creationId xmlns:p14="http://schemas.microsoft.com/office/powerpoint/2010/main" val="189774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BE48F32-8877-46C8-83BB-6B3DDCDE867C}" type="datetimeFigureOut">
              <a:rPr lang="en-US" smtClean="0"/>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EE7230-9437-428F-8B55-3E152A3F19E4}" type="slidenum">
              <a:rPr lang="en-US" smtClean="0"/>
              <a:t>‹#›</a:t>
            </a:fld>
            <a:endParaRPr lang="en-US"/>
          </a:p>
        </p:txBody>
      </p:sp>
    </p:spTree>
    <p:extLst>
      <p:ext uri="{BB962C8B-B14F-4D97-AF65-F5344CB8AC3E}">
        <p14:creationId xmlns:p14="http://schemas.microsoft.com/office/powerpoint/2010/main" val="1185487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E48F32-8877-46C8-83BB-6B3DDCDE867C}" type="datetimeFigureOut">
              <a:rPr lang="en-US" smtClean="0"/>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EE7230-9437-428F-8B55-3E152A3F19E4}" type="slidenum">
              <a:rPr lang="en-US" smtClean="0"/>
              <a:t>‹#›</a:t>
            </a:fld>
            <a:endParaRPr lang="en-US"/>
          </a:p>
        </p:txBody>
      </p:sp>
    </p:spTree>
    <p:extLst>
      <p:ext uri="{BB962C8B-B14F-4D97-AF65-F5344CB8AC3E}">
        <p14:creationId xmlns:p14="http://schemas.microsoft.com/office/powerpoint/2010/main" val="3606829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E48F32-8877-46C8-83BB-6B3DDCDE867C}" type="datetimeFigureOut">
              <a:rPr lang="en-US" smtClean="0"/>
              <a:t>5/20/2023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EE7230-9437-428F-8B55-3E152A3F19E4}" type="slidenum">
              <a:rPr lang="en-US" smtClean="0"/>
              <a:t>‹#›</a:t>
            </a:fld>
            <a:endParaRPr lang="en-US"/>
          </a:p>
        </p:txBody>
      </p:sp>
    </p:spTree>
    <p:extLst>
      <p:ext uri="{BB962C8B-B14F-4D97-AF65-F5344CB8AC3E}">
        <p14:creationId xmlns:p14="http://schemas.microsoft.com/office/powerpoint/2010/main" val="3054278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E48F32-8877-46C8-83BB-6B3DDCDE867C}" type="datetimeFigureOut">
              <a:rPr lang="en-US" smtClean="0"/>
              <a:t>5/20/2023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EE7230-9437-428F-8B55-3E152A3F19E4}" type="slidenum">
              <a:rPr lang="en-US" smtClean="0"/>
              <a:t>‹#›</a:t>
            </a:fld>
            <a:endParaRPr lang="en-US"/>
          </a:p>
        </p:txBody>
      </p:sp>
    </p:spTree>
    <p:extLst>
      <p:ext uri="{BB962C8B-B14F-4D97-AF65-F5344CB8AC3E}">
        <p14:creationId xmlns:p14="http://schemas.microsoft.com/office/powerpoint/2010/main" val="2902656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48F32-8877-46C8-83BB-6B3DDCDE867C}" type="datetimeFigureOut">
              <a:rPr lang="en-US" smtClean="0"/>
              <a:t>5/20/2023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EE7230-9437-428F-8B55-3E152A3F19E4}" type="slidenum">
              <a:rPr lang="en-US" smtClean="0"/>
              <a:t>‹#›</a:t>
            </a:fld>
            <a:endParaRPr lang="en-US"/>
          </a:p>
        </p:txBody>
      </p:sp>
    </p:spTree>
    <p:extLst>
      <p:ext uri="{BB962C8B-B14F-4D97-AF65-F5344CB8AC3E}">
        <p14:creationId xmlns:p14="http://schemas.microsoft.com/office/powerpoint/2010/main" val="26781365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BE48F32-8877-46C8-83BB-6B3DDCDE867C}" type="datetimeFigureOut">
              <a:rPr lang="en-US" smtClean="0"/>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EE7230-9437-428F-8B55-3E152A3F19E4}" type="slidenum">
              <a:rPr lang="en-US" smtClean="0"/>
              <a:t>‹#›</a:t>
            </a:fld>
            <a:endParaRPr lang="en-US"/>
          </a:p>
        </p:txBody>
      </p:sp>
    </p:spTree>
    <p:extLst>
      <p:ext uri="{BB962C8B-B14F-4D97-AF65-F5344CB8AC3E}">
        <p14:creationId xmlns:p14="http://schemas.microsoft.com/office/powerpoint/2010/main" val="947959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BE48F32-8877-46C8-83BB-6B3DDCDE867C}" type="datetimeFigureOut">
              <a:rPr lang="en-US" smtClean="0"/>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EE7230-9437-428F-8B55-3E152A3F19E4}" type="slidenum">
              <a:rPr lang="en-US" smtClean="0"/>
              <a:t>‹#›</a:t>
            </a:fld>
            <a:endParaRPr lang="en-US"/>
          </a:p>
        </p:txBody>
      </p:sp>
    </p:spTree>
    <p:extLst>
      <p:ext uri="{BB962C8B-B14F-4D97-AF65-F5344CB8AC3E}">
        <p14:creationId xmlns:p14="http://schemas.microsoft.com/office/powerpoint/2010/main" val="1582917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E48F32-8877-46C8-83BB-6B3DDCDE867C}" type="datetimeFigureOut">
              <a:rPr lang="en-US" smtClean="0"/>
              <a:t>5/20/2023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EE7230-9437-428F-8B55-3E152A3F19E4}" type="slidenum">
              <a:rPr lang="en-US" smtClean="0"/>
              <a:t>‹#›</a:t>
            </a:fld>
            <a:endParaRPr lang="en-US"/>
          </a:p>
        </p:txBody>
      </p:sp>
    </p:spTree>
    <p:extLst>
      <p:ext uri="{BB962C8B-B14F-4D97-AF65-F5344CB8AC3E}">
        <p14:creationId xmlns:p14="http://schemas.microsoft.com/office/powerpoint/2010/main" val="1627018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57681"/>
            <a:ext cx="10515600" cy="5019282"/>
          </a:xfrm>
        </p:spPr>
        <p:txBody>
          <a:bodyPr>
            <a:normAutofit/>
          </a:bodyPr>
          <a:lstStyle/>
          <a:p>
            <a:r>
              <a:rPr lang="de-DE" sz="3200" dirty="0" smtClean="0"/>
              <a:t>Heute ist der beste Tag aller Zeiten. Ich bin um 10 Uhr aufgewacht. Ich habe gefrühstückt, bin mit meinem Hund spazieren gegangen und habe dann um 17 Uhr Spaghetti zum Mittagessen gegessen. Um 18 Uhr ging ich zu meiner Reitstunde und verbrachte etwas Zeit mit meinem Pferd Ich habe sie gefüttert und geputzt, dann bin ich um 21 Uhr nach Hause gegangen, habe geduscht und bin dann um 23 Uhr geschlafen.</a:t>
            </a:r>
            <a:endParaRPr lang="en-US" sz="3200" dirty="0"/>
          </a:p>
        </p:txBody>
      </p:sp>
    </p:spTree>
    <p:extLst>
      <p:ext uri="{BB962C8B-B14F-4D97-AF65-F5344CB8AC3E}">
        <p14:creationId xmlns:p14="http://schemas.microsoft.com/office/powerpoint/2010/main" val="41630388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2</cp:revision>
  <dcterms:created xsi:type="dcterms:W3CDTF">2023-05-20T19:23:56Z</dcterms:created>
  <dcterms:modified xsi:type="dcterms:W3CDTF">2023-05-20T19:24:46Z</dcterms:modified>
</cp:coreProperties>
</file>