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2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7"/>
    <p:restoredTop sz="94654"/>
  </p:normalViewPr>
  <p:slideViewPr>
    <p:cSldViewPr snapToGrid="0">
      <p:cViewPr varScale="1">
        <p:scale>
          <a:sx n="82" d="100"/>
          <a:sy n="82" d="100"/>
        </p:scale>
        <p:origin x="691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9DA50-1B30-0E4F-B96D-D6F36CB8F0C3}" type="datetimeFigureOut">
              <a:rPr lang="en-JO" smtClean="0"/>
              <a:t>05/20/2023</a:t>
            </a:fld>
            <a:endParaRPr lang="en-J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060BC-C501-FE4C-9D7A-BCB4A6389187}" type="slidenum">
              <a:rPr lang="en-JO" smtClean="0"/>
              <a:t>‹#›</a:t>
            </a:fld>
            <a:endParaRPr lang="en-JO"/>
          </a:p>
        </p:txBody>
      </p:sp>
    </p:spTree>
    <p:extLst>
      <p:ext uri="{BB962C8B-B14F-4D97-AF65-F5344CB8AC3E}">
        <p14:creationId xmlns:p14="http://schemas.microsoft.com/office/powerpoint/2010/main" val="236237315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9DA50-1B30-0E4F-B96D-D6F36CB8F0C3}" type="datetimeFigureOut">
              <a:rPr lang="en-JO" smtClean="0"/>
              <a:t>05/20/2023</a:t>
            </a:fld>
            <a:endParaRPr lang="en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060BC-C501-FE4C-9D7A-BCB4A6389187}" type="slidenum">
              <a:rPr lang="en-JO" smtClean="0"/>
              <a:t>‹#›</a:t>
            </a:fld>
            <a:endParaRPr lang="en-JO"/>
          </a:p>
        </p:txBody>
      </p:sp>
    </p:spTree>
    <p:extLst>
      <p:ext uri="{BB962C8B-B14F-4D97-AF65-F5344CB8AC3E}">
        <p14:creationId xmlns:p14="http://schemas.microsoft.com/office/powerpoint/2010/main" val="4796097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9DA50-1B30-0E4F-B96D-D6F36CB8F0C3}" type="datetimeFigureOut">
              <a:rPr lang="en-JO" smtClean="0"/>
              <a:t>05/20/2023</a:t>
            </a:fld>
            <a:endParaRPr lang="en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060BC-C501-FE4C-9D7A-BCB4A6389187}" type="slidenum">
              <a:rPr lang="en-JO" smtClean="0"/>
              <a:t>‹#›</a:t>
            </a:fld>
            <a:endParaRPr lang="en-JO"/>
          </a:p>
        </p:txBody>
      </p:sp>
    </p:spTree>
    <p:extLst>
      <p:ext uri="{BB962C8B-B14F-4D97-AF65-F5344CB8AC3E}">
        <p14:creationId xmlns:p14="http://schemas.microsoft.com/office/powerpoint/2010/main" val="1219367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9DA50-1B30-0E4F-B96D-D6F36CB8F0C3}" type="datetimeFigureOut">
              <a:rPr lang="en-JO" smtClean="0"/>
              <a:t>05/20/2023</a:t>
            </a:fld>
            <a:endParaRPr lang="en-J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060BC-C501-FE4C-9D7A-BCB4A6389187}" type="slidenum">
              <a:rPr lang="en-JO" smtClean="0"/>
              <a:t>‹#›</a:t>
            </a:fld>
            <a:endParaRPr lang="en-JO"/>
          </a:p>
        </p:txBody>
      </p:sp>
    </p:spTree>
    <p:extLst>
      <p:ext uri="{BB962C8B-B14F-4D97-AF65-F5344CB8AC3E}">
        <p14:creationId xmlns:p14="http://schemas.microsoft.com/office/powerpoint/2010/main" val="42351346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9DA50-1B30-0E4F-B96D-D6F36CB8F0C3}" type="datetimeFigureOut">
              <a:rPr lang="en-JO" smtClean="0"/>
              <a:t>05/20/2023</a:t>
            </a:fld>
            <a:endParaRPr lang="en-J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060BC-C501-FE4C-9D7A-BCB4A6389187}" type="slidenum">
              <a:rPr lang="en-JO" smtClean="0"/>
              <a:t>‹#›</a:t>
            </a:fld>
            <a:endParaRPr lang="en-JO"/>
          </a:p>
        </p:txBody>
      </p:sp>
    </p:spTree>
    <p:extLst>
      <p:ext uri="{BB962C8B-B14F-4D97-AF65-F5344CB8AC3E}">
        <p14:creationId xmlns:p14="http://schemas.microsoft.com/office/powerpoint/2010/main" val="130224408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9DA50-1B30-0E4F-B96D-D6F36CB8F0C3}" type="datetimeFigureOut">
              <a:rPr lang="en-JO" smtClean="0"/>
              <a:t>05/20/2023</a:t>
            </a:fld>
            <a:endParaRPr lang="en-JO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O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060BC-C501-FE4C-9D7A-BCB4A6389187}" type="slidenum">
              <a:rPr lang="en-JO" smtClean="0"/>
              <a:t>‹#›</a:t>
            </a:fld>
            <a:endParaRPr lang="en-JO"/>
          </a:p>
        </p:txBody>
      </p:sp>
    </p:spTree>
    <p:extLst>
      <p:ext uri="{BB962C8B-B14F-4D97-AF65-F5344CB8AC3E}">
        <p14:creationId xmlns:p14="http://schemas.microsoft.com/office/powerpoint/2010/main" val="11930935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9DA50-1B30-0E4F-B96D-D6F36CB8F0C3}" type="datetimeFigureOut">
              <a:rPr lang="en-JO" smtClean="0"/>
              <a:t>05/20/2023</a:t>
            </a:fld>
            <a:endParaRPr lang="en-J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060BC-C501-FE4C-9D7A-BCB4A6389187}" type="slidenum">
              <a:rPr lang="en-JO" smtClean="0"/>
              <a:t>‹#›</a:t>
            </a:fld>
            <a:endParaRPr lang="en-JO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93993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9DA50-1B30-0E4F-B96D-D6F36CB8F0C3}" type="datetimeFigureOut">
              <a:rPr lang="en-JO" smtClean="0"/>
              <a:t>05/20/2023</a:t>
            </a:fld>
            <a:endParaRPr lang="en-J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060BC-C501-FE4C-9D7A-BCB4A6389187}" type="slidenum">
              <a:rPr lang="en-JO" smtClean="0"/>
              <a:t>‹#›</a:t>
            </a:fld>
            <a:endParaRPr lang="en-JO"/>
          </a:p>
        </p:txBody>
      </p:sp>
    </p:spTree>
    <p:extLst>
      <p:ext uri="{BB962C8B-B14F-4D97-AF65-F5344CB8AC3E}">
        <p14:creationId xmlns:p14="http://schemas.microsoft.com/office/powerpoint/2010/main" val="15083548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9DA50-1B30-0E4F-B96D-D6F36CB8F0C3}" type="datetimeFigureOut">
              <a:rPr lang="en-JO" smtClean="0"/>
              <a:t>05/20/2023</a:t>
            </a:fld>
            <a:endParaRPr lang="en-J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060BC-C501-FE4C-9D7A-BCB4A6389187}" type="slidenum">
              <a:rPr lang="en-JO" smtClean="0"/>
              <a:t>‹#›</a:t>
            </a:fld>
            <a:endParaRPr lang="en-JO"/>
          </a:p>
        </p:txBody>
      </p:sp>
    </p:spTree>
    <p:extLst>
      <p:ext uri="{BB962C8B-B14F-4D97-AF65-F5344CB8AC3E}">
        <p14:creationId xmlns:p14="http://schemas.microsoft.com/office/powerpoint/2010/main" val="32329708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9DA50-1B30-0E4F-B96D-D6F36CB8F0C3}" type="datetimeFigureOut">
              <a:rPr lang="en-JO" smtClean="0"/>
              <a:t>05/20/2023</a:t>
            </a:fld>
            <a:endParaRPr lang="en-JO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JO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060BC-C501-FE4C-9D7A-BCB4A6389187}" type="slidenum">
              <a:rPr lang="en-JO" smtClean="0"/>
              <a:t>‹#›</a:t>
            </a:fld>
            <a:endParaRPr lang="en-JO"/>
          </a:p>
        </p:txBody>
      </p:sp>
    </p:spTree>
    <p:extLst>
      <p:ext uri="{BB962C8B-B14F-4D97-AF65-F5344CB8AC3E}">
        <p14:creationId xmlns:p14="http://schemas.microsoft.com/office/powerpoint/2010/main" val="12855142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24A9DA50-1B30-0E4F-B96D-D6F36CB8F0C3}" type="datetimeFigureOut">
              <a:rPr lang="en-JO" smtClean="0"/>
              <a:t>05/20/2023</a:t>
            </a:fld>
            <a:endParaRPr lang="en-JO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060BC-C501-FE4C-9D7A-BCB4A6389187}" type="slidenum">
              <a:rPr lang="en-JO" smtClean="0"/>
              <a:t>‹#›</a:t>
            </a:fld>
            <a:endParaRPr lang="en-JO"/>
          </a:p>
        </p:txBody>
      </p:sp>
    </p:spTree>
    <p:extLst>
      <p:ext uri="{BB962C8B-B14F-4D97-AF65-F5344CB8AC3E}">
        <p14:creationId xmlns:p14="http://schemas.microsoft.com/office/powerpoint/2010/main" val="9020995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24A9DA50-1B30-0E4F-B96D-D6F36CB8F0C3}" type="datetimeFigureOut">
              <a:rPr lang="en-JO" smtClean="0"/>
              <a:t>05/20/2023</a:t>
            </a:fld>
            <a:endParaRPr lang="en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1F9060BC-C501-FE4C-9D7A-BCB4A6389187}" type="slidenum">
              <a:rPr lang="en-JO" smtClean="0"/>
              <a:t>‹#›</a:t>
            </a:fld>
            <a:endParaRPr lang="en-JO"/>
          </a:p>
        </p:txBody>
      </p:sp>
    </p:spTree>
    <p:extLst>
      <p:ext uri="{BB962C8B-B14F-4D97-AF65-F5344CB8AC3E}">
        <p14:creationId xmlns:p14="http://schemas.microsoft.com/office/powerpoint/2010/main" val="30970794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mayoclinic.org/diseases-conditions/obesity/symptoms-causes/syc-20375742" TargetMode="External"/><Relationship Id="rId3" Type="http://schemas.openxmlformats.org/officeDocument/2006/relationships/hyperlink" Target="https://www.hsph.harvard.edu/obesity-prevention-source/obesity-causes/#:~:text=Many%20factors%20influence%20body%20weight,food%20and%20physical%20activity%20environment" TargetMode="External"/><Relationship Id="rId7" Type="http://schemas.openxmlformats.org/officeDocument/2006/relationships/hyperlink" Target="https://obesitymedicine.org/why-is-obesity-a-disease/#:~:text=Obesity%20is%20a%20chronic%20disease,%2C%20joint%20diseases%2C%20and%20more" TargetMode="External"/><Relationship Id="rId2" Type="http://schemas.openxmlformats.org/officeDocument/2006/relationships/hyperlink" Target="https://www.who.int/health-topics/obesity#tab=tab_1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nicswell.co.uk/health-news/there-are-six-different-types-of-obesity-study-argues" TargetMode="External"/><Relationship Id="rId5" Type="http://schemas.openxmlformats.org/officeDocument/2006/relationships/hyperlink" Target="https://www.cdc.gov/genomics/resources/diseases/obesity/obesedit.htm#:~:text=One%20gene%20or%20many%3F,encodes%20the%20melanocortin%204%20receptor" TargetMode="External"/><Relationship Id="rId4" Type="http://schemas.openxmlformats.org/officeDocument/2006/relationships/hyperlink" Target="https://www.nhs.uk/conditions/obesity/causes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445E0A-8E48-77FC-0FDF-E467DFDAE43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JO" dirty="0"/>
              <a:t> السمنة</a:t>
            </a:r>
            <a:endParaRPr lang="en-JO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2EC36E9-745B-EE1E-9777-AA94D666C9B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JO" dirty="0"/>
              <a:t>من جيانا جنى سنتيا و تاليا</a:t>
            </a:r>
            <a:endParaRPr lang="en-JO" dirty="0"/>
          </a:p>
        </p:txBody>
      </p:sp>
    </p:spTree>
    <p:extLst>
      <p:ext uri="{BB962C8B-B14F-4D97-AF65-F5344CB8AC3E}">
        <p14:creationId xmlns:p14="http://schemas.microsoft.com/office/powerpoint/2010/main" val="22315045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322771-9DA0-4270-5129-75487E72CE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739060"/>
            <a:ext cx="7729728" cy="1188720"/>
          </a:xfrm>
        </p:spPr>
        <p:txBody>
          <a:bodyPr>
            <a:normAutofit/>
          </a:bodyPr>
          <a:lstStyle/>
          <a:p>
            <a:pPr algn="r"/>
            <a:r>
              <a:rPr lang="ar-JO" sz="4400" b="1" i="1" dirty="0"/>
              <a:t>كيف / لماذا تحدث السمنة:</a:t>
            </a:r>
            <a:endParaRPr lang="en-JO" sz="4400" b="1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75C841-4CD2-1D8C-FD13-160E9C21CF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91332"/>
            <a:ext cx="10515600" cy="4351338"/>
          </a:xfr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ar-JO" sz="4000" b="1" dirty="0"/>
              <a:t>تحدث السمنة عادة بسبب الإفراط في تناول الطعام وقلة النشاط. إذا كنت تأكل الكثير من الكربوهيدرات والدهون ولا تحرقها من خلال التمارين والنشاط البدني ، فسيخزن جسمك معظمها على شكل دهون.</a:t>
            </a:r>
            <a:endParaRPr lang="en-JO" sz="4000" b="1" dirty="0"/>
          </a:p>
        </p:txBody>
      </p:sp>
    </p:spTree>
    <p:extLst>
      <p:ext uri="{BB962C8B-B14F-4D97-AF65-F5344CB8AC3E}">
        <p14:creationId xmlns:p14="http://schemas.microsoft.com/office/powerpoint/2010/main" val="1286110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744F51-013C-896F-A550-A3F11C6496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ar-JO" sz="4400" b="1" i="1" dirty="0"/>
              <a:t>ما هي السمنة:</a:t>
            </a:r>
            <a:endParaRPr lang="en-JO" sz="4400" b="1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771C5C-5A57-782A-87AB-4B9345A67C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r">
              <a:buNone/>
            </a:pPr>
            <a:r>
              <a:rPr lang="ar-JO" sz="4000" b="1" dirty="0"/>
              <a:t>السمنة هي حالة معقدة تنطوي على زيادة الدهون في الجسم. السمنة هي أكثر من مجرد مشكلة جسدية. إنها حالة طبية تزيد من خطر الإصابة بأمراض ومشكلات صحية أخرى ، مثل القلب والأمراض والسكري وارتفاع</a:t>
            </a:r>
            <a:r>
              <a:rPr lang="en-US" sz="4000" b="1" dirty="0"/>
              <a:t> </a:t>
            </a:r>
            <a:r>
              <a:rPr lang="ar-JO" sz="4000" b="1" dirty="0"/>
              <a:t>ضغط الدم وبعض الأورام الخبيثة.</a:t>
            </a:r>
          </a:p>
          <a:p>
            <a:endParaRPr lang="en-JO" dirty="0"/>
          </a:p>
        </p:txBody>
      </p:sp>
    </p:spTree>
    <p:extLst>
      <p:ext uri="{BB962C8B-B14F-4D97-AF65-F5344CB8AC3E}">
        <p14:creationId xmlns:p14="http://schemas.microsoft.com/office/powerpoint/2010/main" val="9763983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1C6D68-67D1-A4EB-C6D3-E44277F833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ar-JO" sz="4400" b="1" i="1" dirty="0"/>
              <a:t>عواقب السمنة</a:t>
            </a:r>
            <a:endParaRPr lang="en-JO" sz="4400" b="1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7E2D41-7BCD-7271-91D0-5C2B59F5E8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r">
              <a:buNone/>
            </a:pPr>
            <a:r>
              <a:rPr lang="ar-JO" sz="4000" b="1" dirty="0"/>
              <a:t>تسبب الدهون الزائدة عواقب صحية كبيرة بما في ذلك أمراض القلب والأوعية الدموية (أمراض القلب والسكتات الدماغية بشكل رئيسي) ، ومرض السكري من النوع 2 ، واضطرابات المفاصل مثل تلف الغضاريف ، والسرطانات المتعددة. تتسبب هذه الحالات في الوفاة المبكرة وإعاقة كبيرة.</a:t>
            </a:r>
            <a:endParaRPr lang="en-JO" sz="4000" b="1" dirty="0"/>
          </a:p>
        </p:txBody>
      </p:sp>
    </p:spTree>
    <p:extLst>
      <p:ext uri="{BB962C8B-B14F-4D97-AF65-F5344CB8AC3E}">
        <p14:creationId xmlns:p14="http://schemas.microsoft.com/office/powerpoint/2010/main" val="32157080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3BA8EC-D5C9-FFB2-C7CF-A457BA3315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7052" y="340073"/>
            <a:ext cx="10515600" cy="1325563"/>
          </a:xfrm>
        </p:spPr>
        <p:txBody>
          <a:bodyPr>
            <a:normAutofit/>
          </a:bodyPr>
          <a:lstStyle/>
          <a:p>
            <a:pPr algn="r"/>
            <a:r>
              <a:rPr lang="ar-JO" b="1" i="1" dirty="0"/>
              <a:t>كيفية علاج السمنة</a:t>
            </a:r>
            <a:br>
              <a:rPr lang="ar-JO" b="1" i="1" dirty="0"/>
            </a:br>
            <a:endParaRPr lang="en-JO" b="1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5D88C6-B43A-EEF4-3A21-F9F0553A7E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r">
              <a:buNone/>
            </a:pPr>
            <a:r>
              <a:rPr lang="ar-JO" sz="4000" b="1" dirty="0"/>
              <a:t>أفضل علاج للسمنة هو اتباع نظام غذائي منخفض السعرات الحرارية وممارسة الرياضة بانتظام. لتحقيق ذلك ، يجب عليك اتباع نصيحة طبيبك أو خبير الصحة للتحكم في فقدان الوزن (مثل أخصائي التغذية).</a:t>
            </a:r>
            <a:endParaRPr lang="en-JO" sz="4000" b="1" dirty="0"/>
          </a:p>
        </p:txBody>
      </p:sp>
    </p:spTree>
    <p:extLst>
      <p:ext uri="{BB962C8B-B14F-4D97-AF65-F5344CB8AC3E}">
        <p14:creationId xmlns:p14="http://schemas.microsoft.com/office/powerpoint/2010/main" val="29966213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841548-E4F0-CF56-51E7-5377CBA19B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i="1" dirty="0"/>
              <a:t>أعراض السمنة</a:t>
            </a:r>
            <a:endParaRPr lang="en-JO" b="1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4A77DD-4E80-19A6-183A-E3BA3F9AF9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r">
              <a:buNone/>
            </a:pPr>
            <a:r>
              <a:rPr lang="en-US" sz="4000" b="1" dirty="0"/>
              <a:t>.</a:t>
            </a:r>
            <a:r>
              <a:rPr lang="ar-JO" sz="4000" b="1" dirty="0"/>
              <a:t>ضيق التنفس</a:t>
            </a:r>
            <a:endParaRPr lang="en-US" sz="4000" b="1" dirty="0"/>
          </a:p>
          <a:p>
            <a:pPr marL="0" indent="0" algn="r">
              <a:buNone/>
            </a:pPr>
            <a:r>
              <a:rPr lang="ar-JO" sz="4000" b="1" dirty="0"/>
              <a:t>آلام المفاصل والظهر.</a:t>
            </a:r>
            <a:endParaRPr lang="en-US" sz="4000" b="1" dirty="0"/>
          </a:p>
          <a:p>
            <a:pPr marL="0" indent="0" algn="r">
              <a:buNone/>
            </a:pPr>
            <a:r>
              <a:rPr lang="ar-JO" sz="4000" b="1" dirty="0"/>
              <a:t>صعوبة القيام بالنشاط البدني.</a:t>
            </a:r>
            <a:endParaRPr lang="en-US" sz="4000" b="1" dirty="0"/>
          </a:p>
          <a:p>
            <a:pPr marL="0" indent="0" algn="r">
              <a:buNone/>
            </a:pPr>
            <a:r>
              <a:rPr lang="en-US" sz="4000" b="1" dirty="0"/>
              <a:t>.</a:t>
            </a:r>
            <a:r>
              <a:rPr lang="ar-JO" sz="4000" b="1" dirty="0"/>
              <a:t>الشعور بالعزلة</a:t>
            </a:r>
            <a:endParaRPr lang="en-JO" sz="4000" b="1" dirty="0"/>
          </a:p>
        </p:txBody>
      </p:sp>
    </p:spTree>
    <p:extLst>
      <p:ext uri="{BB962C8B-B14F-4D97-AF65-F5344CB8AC3E}">
        <p14:creationId xmlns:p14="http://schemas.microsoft.com/office/powerpoint/2010/main" val="21526190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0FE0EA-9984-1CFD-7B93-F7FA58B08E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i="1" dirty="0"/>
              <a:t>كيف نمنع السمنة</a:t>
            </a:r>
            <a:endParaRPr lang="en-JO" b="1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602E4D-95B8-D8CF-0251-675A05FB4C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ar-JO" sz="4000" b="1" dirty="0"/>
              <a:t>تتمثل أهم الاستراتيجيات للوقاية من السمنة في سلوكيات الأكل الصحي ، والنشاط البدني المنتظم ، وتقليل النشاط الخامل.</a:t>
            </a:r>
            <a:endParaRPr lang="en-JO" sz="4000" b="1" dirty="0"/>
          </a:p>
        </p:txBody>
      </p:sp>
    </p:spTree>
    <p:extLst>
      <p:ext uri="{BB962C8B-B14F-4D97-AF65-F5344CB8AC3E}">
        <p14:creationId xmlns:p14="http://schemas.microsoft.com/office/powerpoint/2010/main" val="10829462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E7EF32-4402-78BD-D03C-FDFE1B57BC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JO" dirty="0"/>
              <a:t>مصادر</a:t>
            </a:r>
            <a:endParaRPr lang="en-JO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00DBAB-B672-2B7B-3709-7321A81B03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>
                <a:hlinkClick r:id="rId2"/>
              </a:rPr>
              <a:t>https://www.who.int/health-topics/obesity#tab=tab_1</a:t>
            </a:r>
            <a:endParaRPr lang="en-US" dirty="0"/>
          </a:p>
          <a:p>
            <a:r>
              <a:rPr lang="en-US" dirty="0">
                <a:hlinkClick r:id="rId3"/>
              </a:rPr>
              <a:t>https://www.hsph.harvard.edu/obesity-prevention-source/obesity-causes/#:~:text=Many%20factors%20influence%20body%20weight,food%20and%20physical%20activity%20environment</a:t>
            </a:r>
            <a:r>
              <a:rPr lang="en-US" dirty="0"/>
              <a:t>.</a:t>
            </a:r>
          </a:p>
          <a:p>
            <a:r>
              <a:rPr lang="en-US" dirty="0">
                <a:hlinkClick r:id="rId4"/>
              </a:rPr>
              <a:t>https://www.nhs.uk/conditions/obesity/causes/</a:t>
            </a:r>
            <a:endParaRPr lang="en-US" dirty="0"/>
          </a:p>
          <a:p>
            <a:r>
              <a:rPr lang="en-US" dirty="0">
                <a:hlinkClick r:id="rId5"/>
              </a:rPr>
              <a:t>https://www.cdc.gov/genomics/resources/diseases/obesity/obesedit.htm#:~:text=One%20gene%20or%20many%3F,encodes%20the%20melanocortin%204%20receptor</a:t>
            </a:r>
            <a:r>
              <a:rPr lang="en-US" dirty="0"/>
              <a:t>.</a:t>
            </a:r>
          </a:p>
          <a:p>
            <a:r>
              <a:rPr lang="en-US" dirty="0">
                <a:hlinkClick r:id="rId6"/>
              </a:rPr>
              <a:t>https://www.nicswell.co.uk/health-news/there-are-six-different-types-of-obesity-study-argues</a:t>
            </a:r>
            <a:endParaRPr lang="en-US" dirty="0"/>
          </a:p>
          <a:p>
            <a:r>
              <a:rPr lang="en-US" dirty="0">
                <a:hlinkClick r:id="rId7"/>
              </a:rPr>
              <a:t>https://obesitymedicine.org/why-is-obesity-a-disease/#:~:text=Obesity%20is%20a%20chronic%20disease,%2C%20joint%20diseases%2C%20and%20more</a:t>
            </a:r>
            <a:r>
              <a:rPr lang="en-US" dirty="0"/>
              <a:t>.</a:t>
            </a:r>
          </a:p>
          <a:p>
            <a:r>
              <a:rPr lang="en-US" dirty="0">
                <a:hlinkClick r:id="rId8"/>
              </a:rPr>
              <a:t>https://www.mayoclinic.org/diseases-conditions/obesity/symptoms-causes/syc-20375742</a:t>
            </a:r>
            <a:endParaRPr lang="en-US" dirty="0"/>
          </a:p>
          <a:p>
            <a:endParaRPr lang="en-US" dirty="0"/>
          </a:p>
          <a:p>
            <a:endParaRPr lang="en-JO" dirty="0"/>
          </a:p>
        </p:txBody>
      </p:sp>
    </p:spTree>
    <p:extLst>
      <p:ext uri="{BB962C8B-B14F-4D97-AF65-F5344CB8AC3E}">
        <p14:creationId xmlns:p14="http://schemas.microsoft.com/office/powerpoint/2010/main" val="1495421198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{B837EE45-0D9D-4349-BDF9-6E52916897C7}tf10001120</Template>
  <TotalTime>177</TotalTime>
  <Words>385</Words>
  <Application>Microsoft Office PowerPoint</Application>
  <PresentationFormat>Widescreen</PresentationFormat>
  <Paragraphs>25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Gill Sans MT</vt:lpstr>
      <vt:lpstr>Majalla UI</vt:lpstr>
      <vt:lpstr>Parcel</vt:lpstr>
      <vt:lpstr> السمنة</vt:lpstr>
      <vt:lpstr>كيف / لماذا تحدث السمنة:</vt:lpstr>
      <vt:lpstr>ما هي السمنة:</vt:lpstr>
      <vt:lpstr>عواقب السمنة</vt:lpstr>
      <vt:lpstr>كيفية علاج السمنة </vt:lpstr>
      <vt:lpstr>أعراض السمنة</vt:lpstr>
      <vt:lpstr>كيف نمنع السمنة</vt:lpstr>
      <vt:lpstr>مصادر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السمنة</dc:title>
  <dc:creator>Jana Haddad</dc:creator>
  <cp:lastModifiedBy>HP</cp:lastModifiedBy>
  <cp:revision>6</cp:revision>
  <dcterms:created xsi:type="dcterms:W3CDTF">2023-05-07T13:55:41Z</dcterms:created>
  <dcterms:modified xsi:type="dcterms:W3CDTF">2023-05-20T19:21:23Z</dcterms:modified>
</cp:coreProperties>
</file>