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2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>
        <p:scale>
          <a:sx n="125" d="100"/>
          <a:sy n="125" d="100"/>
        </p:scale>
        <p:origin x="365" y="-8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453581B-9D4E-0907-BF51-4872F044A0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0E934DA-6735-DB5D-2F2B-4F4D647B44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B818F6DE-8A98-9224-AC5A-B325CE55F04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198AEBC9-10C4-D264-9CDB-5091104E93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ED623455-D8C6-9D08-EA76-914D43F36D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8A11750E-C869-B727-0390-37690EE45C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3887F1-8807-4F56-9390-436AF4FD5A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A13D30-2F8F-8491-5E95-AC2EF94D00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496AA-D2B1-43A3-A732-A33E53D7E30E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8520CA4-7949-22B7-F95D-BEDE6B0B0B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A6CB2031-FFE5-AA6D-7709-1C2AB4A89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1CA286-0715-F32C-567D-13505600E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BCD75-C919-4E92-848A-DC3332C65AD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5FCDE8A-51CD-DF38-559F-99A55E237F5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A6B2435-66A0-4B18-004B-EF7C351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11CA286-0715-F32C-567D-13505600E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BCD75-C919-4E92-848A-DC3332C65AD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5FCDE8A-51CD-DF38-559F-99A55E237F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4A6B2435-66A0-4B18-004B-EF7C351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716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62887D-B140-D035-FAAE-BB469B88D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F3290-CA48-4337-88A6-4B0D5590C1F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49FC253-D9AB-31A2-A0DB-3EE9B66EBF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EC31B3F-69FF-F7C4-F3EC-24C22313E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6B46199-3D08-9804-C31D-1221DF60D3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" y="981075"/>
            <a:ext cx="348615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E5F6D4-BB45-16E1-DA29-C5673E0FF1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100" y="2057400"/>
            <a:ext cx="348615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0654-B51A-E0FB-3BDD-A5883963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D2AA1-58D4-0532-E0FF-11BA87F99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5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41AD6B-35C2-ECB0-F782-8C4182193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18250" y="47625"/>
            <a:ext cx="2073275" cy="6353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77013-0320-E377-8878-8FCF3C67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" y="47625"/>
            <a:ext cx="6070600" cy="6353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F334-EA52-AB09-2284-7347E93A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0126-1B89-2276-3925-5B8EE38FD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2FC5-635C-4772-559B-7D9A1E04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96089-620B-696D-F9B1-BDD38EEF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2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3AD2-07B1-672D-262A-B1936AA7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BBA2-2EA5-53EF-5E24-5EE8B5644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6325" y="1371600"/>
            <a:ext cx="35814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7A0AD-980D-7074-F14C-A73DBD648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0125" y="1371600"/>
            <a:ext cx="35814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8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6BC0-8BAA-7C2D-FDDD-F14A8D4B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4C4B-89CB-1D31-E321-6CB1DB114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501D5-4965-444E-8132-691B577A2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39A5E-9C5F-CF70-3B30-CBA9AFC8D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0537-99F7-EB35-9C8B-CB22F1D9B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7BCE-6BEA-59B7-DFB3-468B0C9A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9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81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41E0-0F68-8019-2AE9-C176A3AB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955D-0349-776E-3370-C5AE4B8EB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9CDD7-8611-4F27-4901-85A0B0312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83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0B1E-0338-A325-B2C4-29CAEEAE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BDF87-D746-4DAE-9183-3DF914800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37C9-F262-2324-14C0-7FCE23182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9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602C2E-1B42-D1BF-EA3D-0D344387D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5250" y="47625"/>
            <a:ext cx="7315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1B05AA-3C0B-51EB-333A-FBD694362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371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5C82C838-F4CC-FE2F-104E-46334873BC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486151"/>
            <a:ext cx="3486150" cy="685800"/>
          </a:xfrm>
        </p:spPr>
        <p:txBody>
          <a:bodyPr/>
          <a:lstStyle/>
          <a:p>
            <a:r>
              <a:rPr lang="ar-JO" altLang="en-US" sz="2000" b="1" dirty="0">
                <a:latin typeface="Amasis MT Pro Medium" panose="02040604050005020304" pitchFamily="18" charset="0"/>
              </a:rPr>
              <a:t>اعداد : ماريوس </a:t>
            </a:r>
            <a:r>
              <a:rPr lang="ar-JO" altLang="en-US" sz="2000" b="1" dirty="0" err="1">
                <a:latin typeface="Amasis MT Pro Medium" panose="02040604050005020304" pitchFamily="18" charset="0"/>
              </a:rPr>
              <a:t>سهاونه</a:t>
            </a:r>
            <a:r>
              <a:rPr lang="ar-JO" altLang="en-US" sz="2000" b="1" dirty="0">
                <a:latin typeface="Amasis MT Pro Medium" panose="02040604050005020304" pitchFamily="18" charset="0"/>
              </a:rPr>
              <a:t> </a:t>
            </a:r>
            <a:endParaRPr lang="ru-RU" altLang="en-US" sz="2000" b="1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A38AEB9-19BD-EF90-1682-0EAA1E3340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447800"/>
            <a:ext cx="3486150" cy="1847850"/>
          </a:xfrm>
        </p:spPr>
        <p:txBody>
          <a:bodyPr/>
          <a:lstStyle/>
          <a:p>
            <a:r>
              <a:rPr lang="ar-JO" altLang="en-US" sz="4800" dirty="0"/>
              <a:t>الفقر والجوع</a:t>
            </a:r>
            <a:endParaRPr lang="ru-RU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2F7F7-804A-A354-7931-6226EDDCF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1" r="23080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96E93D1-6648-CAC6-3197-C656A93E6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2866641" cy="1899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5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ما هو الفقر؟</a:t>
            </a:r>
            <a:r>
              <a:rPr kumimoji="0" lang="en-GB" altLang="en-US" sz="35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82A1FD-D03B-D924-BAE5-EE70D1954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32" y="1828800"/>
            <a:ext cx="2866641" cy="374276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altLang="en-US" sz="2400" dirty="0"/>
              <a:t>يتعلق الفقر بعدم وجود ما يكفي من المال لتلبية الاحتياجات الأساسية بما في ذلك المأكل والملبس والمأوى. ومع ذلك ، فإن الفقر هو أكثر بكثير من مجرد عدم وجود ما يكفي من المال</a:t>
            </a:r>
            <a:endParaRPr lang="en-GB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2F7F7-804A-A354-7931-6226EDDCF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1" r="23080"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96E93D1-6648-CAC6-3197-C656A93E6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32" y="152400"/>
            <a:ext cx="3409609" cy="1899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5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حقائق وأرقام عن الفقر</a:t>
            </a:r>
            <a:endParaRPr kumimoji="0" lang="en-GB" altLang="en-US" sz="35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82A1FD-D03B-D924-BAE5-EE70D1954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32" y="1828800"/>
            <a:ext cx="3590968" cy="3048000"/>
          </a:xfrm>
        </p:spPr>
        <p:txBody>
          <a:bodyPr>
            <a:normAutofit/>
          </a:bodyPr>
          <a:lstStyle/>
          <a:p>
            <a:pPr algn="r" rtl="1"/>
            <a:r>
              <a:rPr lang="ar-JO" altLang="en-US" sz="1600" dirty="0"/>
              <a:t>عاش 10٪ من سكان العالم أو 734 مليون شخص على أقل من 1.90 دولارًا أمريكيًا في اليوم.</a:t>
            </a:r>
          </a:p>
          <a:p>
            <a:pPr algn="r" rtl="1"/>
            <a:r>
              <a:rPr lang="ar-JO" altLang="en-US" sz="1600" dirty="0"/>
              <a:t>يعيش واحد من كل خمسة أطفال في فقر.</a:t>
            </a:r>
          </a:p>
          <a:p>
            <a:pPr algn="r" rtl="1"/>
            <a:r>
              <a:rPr lang="ar-JO" altLang="en-US" sz="1600" dirty="0"/>
              <a:t>اشارت التوقعات الأساسية إلى أن %6 من سكان العالم سيظلون يعيشون في فقر مدقع في عام 2030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1845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3" name="Rectangle 604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A318D-433C-97F3-08A4-3412337F2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7" r="16265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60425" name="Rectangle 604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C34B825-BB65-69AB-82B3-B2D972F28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ar-JO" altLang="en-US" sz="3500" dirty="0"/>
              <a:t>ما هي آثار الفقر؟</a:t>
            </a:r>
            <a:br>
              <a:rPr lang="ar-JO" altLang="en-US" sz="3500" dirty="0"/>
            </a:br>
            <a:endParaRPr lang="en-GB" alt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66D5-B1A1-D2E8-71AB-14A50596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" y="1752600"/>
            <a:ext cx="3462634" cy="3742762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JO" sz="2400" dirty="0"/>
              <a:t>نقص التعليم</a:t>
            </a:r>
          </a:p>
          <a:p>
            <a:pPr algn="r" rtl="1"/>
            <a:r>
              <a:rPr lang="ar-JO" sz="2400" dirty="0"/>
              <a:t>عدم الحصول على الرعاية الصحية الأساسية</a:t>
            </a:r>
          </a:p>
          <a:p>
            <a:pPr algn="r" rtl="1"/>
            <a:r>
              <a:rPr lang="ar-JO" sz="2400" dirty="0"/>
              <a:t>ظهور الامراض و الأوبئة </a:t>
            </a:r>
            <a:endParaRPr lang="ar-JO" sz="2100" dirty="0"/>
          </a:p>
          <a:p>
            <a:pPr algn="r" rtl="1"/>
            <a:r>
              <a:rPr lang="ar-JO" sz="2400" dirty="0"/>
              <a:t>حروب اهلية في بعض المناطق</a:t>
            </a:r>
            <a:endParaRPr lang="en-US" sz="2400" dirty="0"/>
          </a:p>
          <a:p>
            <a:pPr algn="r" rtl="1"/>
            <a:r>
              <a:rPr lang="ar-JO" sz="2400" dirty="0"/>
              <a:t>زيادة عدد الوفيات خصوصا الأطفال </a:t>
            </a:r>
          </a:p>
          <a:p>
            <a:pPr algn="r" rtl="1"/>
            <a:r>
              <a:rPr lang="ar-JO" sz="2400" dirty="0"/>
              <a:t>الجوع</a:t>
            </a:r>
          </a:p>
          <a:p>
            <a:pPr algn="r" rtl="1"/>
            <a:r>
              <a:rPr lang="ar-JO" sz="2400" dirty="0"/>
              <a:t>التشرد</a:t>
            </a:r>
            <a:endParaRPr lang="en-US" sz="2400" dirty="0"/>
          </a:p>
          <a:p>
            <a:pPr algn="r" rtl="1"/>
            <a:r>
              <a:rPr lang="ar-JO" sz="2400" dirty="0"/>
              <a:t>أحياء غير آمنة</a:t>
            </a:r>
          </a:p>
          <a:p>
            <a:endParaRPr lang="ar-JO" sz="1700" dirty="0"/>
          </a:p>
          <a:p>
            <a:endParaRPr lang="en-GB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201C4-8370-79D1-A338-1C63E2041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r="17093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3AA33-0385-0EA0-A037-069FE0FA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ar-JO" sz="3500" dirty="0"/>
              <a:t>طرق تقليل الفقر</a:t>
            </a:r>
            <a:endParaRPr lang="en-GB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8032C-82B2-6CF8-0284-77CACD53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2866641" cy="3742762"/>
          </a:xfrm>
        </p:spPr>
        <p:txBody>
          <a:bodyPr>
            <a:normAutofit/>
          </a:bodyPr>
          <a:lstStyle/>
          <a:p>
            <a:pPr algn="r" rtl="1"/>
            <a:r>
              <a:rPr lang="ar-JO" sz="2400" dirty="0"/>
              <a:t>جمع التبرعات للفقراء</a:t>
            </a:r>
          </a:p>
          <a:p>
            <a:pPr algn="r" rtl="1"/>
            <a:r>
              <a:rPr lang="ar-JO" sz="2400" dirty="0"/>
              <a:t>الحصول على تعليم جيد</a:t>
            </a:r>
            <a:endParaRPr lang="en-US" sz="2400" dirty="0"/>
          </a:p>
          <a:p>
            <a:pPr algn="r" rtl="1"/>
            <a:r>
              <a:rPr lang="ar-JO" sz="2400" dirty="0"/>
              <a:t>تحديد النسل </a:t>
            </a:r>
            <a:endParaRPr lang="en-US" sz="2400" dirty="0"/>
          </a:p>
          <a:p>
            <a:pPr algn="r" rtl="1"/>
            <a:r>
              <a:rPr lang="ar-JO" sz="2400" dirty="0"/>
              <a:t>تحسين الوصول إلى الوظائف</a:t>
            </a:r>
          </a:p>
          <a:p>
            <a:pPr algn="r" rtl="1"/>
            <a:r>
              <a:rPr lang="ar-JO" sz="2400" dirty="0"/>
              <a:t>الرعاية الصحية 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958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44174-5D44-6E72-0AA6-B5D990647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1" r="15053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4461-E73D-9CC8-6AB2-38EDA77C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850" y="1676400"/>
            <a:ext cx="447674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JO" sz="4400" b="1" dirty="0">
                <a:latin typeface="Amasis MT Pro Medium" panose="02040604050005020304" pitchFamily="18" charset="0"/>
              </a:rPr>
              <a:t>شكرًا</a:t>
            </a:r>
          </a:p>
          <a:p>
            <a:pPr marL="0" indent="0" algn="ctr">
              <a:buNone/>
            </a:pPr>
            <a:r>
              <a:rPr lang="ar-JO" sz="4400" b="1" dirty="0">
                <a:latin typeface="Amasis MT Pro Medium" panose="02040604050005020304" pitchFamily="18" charset="0"/>
              </a:rPr>
              <a:t>ماريوس </a:t>
            </a:r>
            <a:r>
              <a:rPr lang="ar-JO" sz="4400" b="1" dirty="0" err="1">
                <a:latin typeface="Amasis MT Pro Medium" panose="02040604050005020304" pitchFamily="18" charset="0"/>
              </a:rPr>
              <a:t>سهاونة</a:t>
            </a:r>
            <a:r>
              <a:rPr lang="ar-JO" sz="4400" b="1" dirty="0">
                <a:latin typeface="Amasis MT Pro Medium" panose="020406040500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ar-JO" sz="3600" b="1" dirty="0">
                <a:latin typeface="Amasis MT Pro Medium" panose="02040604050005020304" pitchFamily="18" charset="0"/>
              </a:rPr>
              <a:t>الصف السابع د</a:t>
            </a:r>
          </a:p>
          <a:p>
            <a:pPr marL="0" indent="0" algn="ctr">
              <a:buNone/>
            </a:pPr>
            <a:endParaRPr lang="ar-JO" sz="3600" b="1" dirty="0">
              <a:latin typeface="Amasis MT Pro Medium" panose="02040604050005020304" pitchFamily="18" charset="0"/>
            </a:endParaRPr>
          </a:p>
          <a:p>
            <a:pPr marL="0" indent="0" algn="ctr">
              <a:buNone/>
            </a:pPr>
            <a:endParaRPr lang="ar-JO" sz="3600" b="1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en-US" sz="1700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en-GB" sz="17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794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EE4040"/>
      </a:lt2>
      <a:accent1>
        <a:srgbClr val="C2A980"/>
      </a:accent1>
      <a:accent2>
        <a:srgbClr val="C1A65B"/>
      </a:accent2>
      <a:accent3>
        <a:srgbClr val="FFFFFF"/>
      </a:accent3>
      <a:accent4>
        <a:srgbClr val="404040"/>
      </a:accent4>
      <a:accent5>
        <a:srgbClr val="DDD1C0"/>
      </a:accent5>
      <a:accent6>
        <a:srgbClr val="AF9652"/>
      </a:accent6>
      <a:hlink>
        <a:srgbClr val="A6B365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33A12"/>
        </a:lt2>
        <a:accent1>
          <a:srgbClr val="C2A980"/>
        </a:accent1>
        <a:accent2>
          <a:srgbClr val="AE531E"/>
        </a:accent2>
        <a:accent3>
          <a:srgbClr val="FFFFFF"/>
        </a:accent3>
        <a:accent4>
          <a:srgbClr val="404040"/>
        </a:accent4>
        <a:accent5>
          <a:srgbClr val="DDD1C0"/>
        </a:accent5>
        <a:accent6>
          <a:srgbClr val="9D4A1A"/>
        </a:accent6>
        <a:hlink>
          <a:srgbClr val="F07F3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E4D8B6"/>
        </a:lt2>
        <a:accent1>
          <a:srgbClr val="C2A980"/>
        </a:accent1>
        <a:accent2>
          <a:srgbClr val="C1A65B"/>
        </a:accent2>
        <a:accent3>
          <a:srgbClr val="FFFFFF"/>
        </a:accent3>
        <a:accent4>
          <a:srgbClr val="404040"/>
        </a:accent4>
        <a:accent5>
          <a:srgbClr val="DDD1C0"/>
        </a:accent5>
        <a:accent6>
          <a:srgbClr val="AF9652"/>
        </a:accent6>
        <a:hlink>
          <a:srgbClr val="A6B36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EE4040"/>
        </a:lt2>
        <a:accent1>
          <a:srgbClr val="C2A980"/>
        </a:accent1>
        <a:accent2>
          <a:srgbClr val="C1A65B"/>
        </a:accent2>
        <a:accent3>
          <a:srgbClr val="FFFFFF"/>
        </a:accent3>
        <a:accent4>
          <a:srgbClr val="404040"/>
        </a:accent4>
        <a:accent5>
          <a:srgbClr val="DDD1C0"/>
        </a:accent5>
        <a:accent6>
          <a:srgbClr val="AF9652"/>
        </a:accent6>
        <a:hlink>
          <a:srgbClr val="A6B36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234</TotalTime>
  <Words>156</Words>
  <Application>Microsoft Office PowerPoint</Application>
  <PresentationFormat>On-screen Show (4:3)</PresentationFormat>
  <Paragraphs>32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Microsoft Sans Serif</vt:lpstr>
      <vt:lpstr>Verdana</vt:lpstr>
      <vt:lpstr>굴림</vt:lpstr>
      <vt:lpstr>Times New Roman</vt:lpstr>
      <vt:lpstr>powerpoint-template-24</vt:lpstr>
      <vt:lpstr>الفقر والجوع</vt:lpstr>
      <vt:lpstr>ما هو الفقر؟ </vt:lpstr>
      <vt:lpstr>حقائق وأرقام عن الفقر</vt:lpstr>
      <vt:lpstr>ما هي آثار الفقر؟ </vt:lpstr>
      <vt:lpstr>طرق تقليل الفقر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الفقر والجوع</dc:title>
  <dc:creator>ghadeer turjuman</dc:creator>
  <cp:lastModifiedBy>ghadeer turjuman</cp:lastModifiedBy>
  <cp:revision>1</cp:revision>
  <dcterms:created xsi:type="dcterms:W3CDTF">2023-05-20T15:22:55Z</dcterms:created>
  <dcterms:modified xsi:type="dcterms:W3CDTF">2023-05-20T19:17:49Z</dcterms:modified>
</cp:coreProperties>
</file>