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0" r:id="rId5"/>
    <p:sldId id="275" r:id="rId6"/>
    <p:sldId id="269" r:id="rId7"/>
    <p:sldId id="276" r:id="rId8"/>
    <p:sldId id="264" r:id="rId9"/>
    <p:sldId id="265" r:id="rId10"/>
    <p:sldId id="273" r:id="rId11"/>
    <p:sldId id="271" r:id="rId12"/>
  </p:sldIdLst>
  <p:sldSz cx="12192000" cy="6858000"/>
  <p:notesSz cx="6858000" cy="9144000"/>
  <p:embeddedFontLst>
    <p:embeddedFont>
      <p:font typeface="Baloo Tamma 2" panose="020B0604020202020204" charset="0"/>
      <p:regular r:id="rId13"/>
      <p:bold r:id="rId14"/>
    </p:embeddedFont>
    <p:embeddedFont>
      <p:font typeface="Baloo Tamma 2 SemiBold" panose="020B0604020202020204" charset="0"/>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2" userDrawn="1">
          <p15:clr>
            <a:srgbClr val="A4A3A4"/>
          </p15:clr>
        </p15:guide>
        <p15:guide id="2" pos="3840" userDrawn="1">
          <p15:clr>
            <a:srgbClr val="A4A3A4"/>
          </p15:clr>
        </p15:guide>
        <p15:guide id="3" pos="619" userDrawn="1">
          <p15:clr>
            <a:srgbClr val="A4A3A4"/>
          </p15:clr>
        </p15:guide>
        <p15:guide id="4" pos="7038" userDrawn="1">
          <p15:clr>
            <a:srgbClr val="A4A3A4"/>
          </p15:clr>
        </p15:guide>
        <p15:guide id="5" pos="51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7BF"/>
    <a:srgbClr val="25BCF5"/>
    <a:srgbClr val="7F7F7F"/>
    <a:srgbClr val="B8D12C"/>
    <a:srgbClr val="5A8192"/>
    <a:srgbClr val="BFC933"/>
    <a:srgbClr val="E5F558"/>
    <a:srgbClr val="035283"/>
    <a:srgbClr val="174056"/>
    <a:srgbClr val="3977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1" d="100"/>
          <a:sy n="81" d="100"/>
        </p:scale>
        <p:origin x="336" y="60"/>
      </p:cViewPr>
      <p:guideLst>
        <p:guide orient="horz" pos="832"/>
        <p:guide pos="3840"/>
        <p:guide pos="619"/>
        <p:guide pos="7038"/>
        <p:guide pos="51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90ED-1FFC-4454-D0AC-8C02784F19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8AC856F-9588-ABE6-E320-4788142538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CCB64F06-B86F-9D2D-8341-CB36105BF38A}"/>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5" name="Footer Placeholder 4">
            <a:extLst>
              <a:ext uri="{FF2B5EF4-FFF2-40B4-BE49-F238E27FC236}">
                <a16:creationId xmlns:a16="http://schemas.microsoft.com/office/drawing/2014/main" id="{205C4DEF-551A-FECA-E738-BCA62A2801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1068A7-B3C3-2304-3B92-B5368F192EFA}"/>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174473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D2A2-72CC-D19D-40E0-B26FFDFFC4D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333D23C-9B07-96E4-62D5-E112A7FFEC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141B7A-0403-2A07-6E0E-74DB41F3A903}"/>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5" name="Footer Placeholder 4">
            <a:extLst>
              <a:ext uri="{FF2B5EF4-FFF2-40B4-BE49-F238E27FC236}">
                <a16:creationId xmlns:a16="http://schemas.microsoft.com/office/drawing/2014/main" id="{508D2E03-125C-4ED6-66BD-CF7191209E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92C276-8B45-13F1-7E50-34373BEA59FE}"/>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2346656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8A2248-0C6E-F374-7759-4C8C689E95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456A28D-7850-F0CA-C4BA-A2B273D654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7BFE7BF-636F-8257-D741-A0A0343150C5}"/>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5" name="Footer Placeholder 4">
            <a:extLst>
              <a:ext uri="{FF2B5EF4-FFF2-40B4-BE49-F238E27FC236}">
                <a16:creationId xmlns:a16="http://schemas.microsoft.com/office/drawing/2014/main" id="{4414B3D2-2C61-3EDE-7594-DB64617355E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C295AB6-AA30-2E2F-8086-9D03A3658143}"/>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17594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359F-0DB6-15AE-B5B8-4A589A8545A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4DBE5B2-6962-457A-B2EF-1D653B0B56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FF84548-28B4-8B50-22F5-2A5C2F4B9279}"/>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5" name="Footer Placeholder 4">
            <a:extLst>
              <a:ext uri="{FF2B5EF4-FFF2-40B4-BE49-F238E27FC236}">
                <a16:creationId xmlns:a16="http://schemas.microsoft.com/office/drawing/2014/main" id="{308BD07E-4974-ADA7-5E3C-C8A0FC40683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705973-F04B-59ED-5211-0CA44ADD8D9C}"/>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139995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4EF0F-254D-D243-1691-DD0BDE1264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8AC8695-481B-7E10-17BF-82C5E9ED7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70A113-64AC-9B2B-26A8-2FE6D56D8109}"/>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5" name="Footer Placeholder 4">
            <a:extLst>
              <a:ext uri="{FF2B5EF4-FFF2-40B4-BE49-F238E27FC236}">
                <a16:creationId xmlns:a16="http://schemas.microsoft.com/office/drawing/2014/main" id="{B14CA742-A02C-7EBC-C0E5-5F3956839A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5FC995E-2021-E3EE-AB4A-03D2BD58EAAD}"/>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3376682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8504-8814-169B-85FC-F4576D2E0C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56E281F-DAE4-1740-6638-451C861128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F5A1B62-A1D1-27F7-798D-FE6E62B3C0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8C4B7F7-5C7A-7613-3C39-1525426CEDD2}"/>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6" name="Footer Placeholder 5">
            <a:extLst>
              <a:ext uri="{FF2B5EF4-FFF2-40B4-BE49-F238E27FC236}">
                <a16:creationId xmlns:a16="http://schemas.microsoft.com/office/drawing/2014/main" id="{1F6C3B27-B435-68F9-8012-7C0916547C4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8C65DE0-FA43-6991-92EF-5389FA57DAB3}"/>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1178272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3411E-1A4E-53D5-9343-A028A5A2457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897A968-2028-1F5E-0309-CD98DA5119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D66876-D3C6-4C5F-FA1A-FE4961EA5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3EFC921-0582-8CC7-35EE-5DE818BF9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5D546-8F5B-80F1-B722-9E4E06D0D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EB775F4-9E0C-873B-B564-1736A58EB567}"/>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8" name="Footer Placeholder 7">
            <a:extLst>
              <a:ext uri="{FF2B5EF4-FFF2-40B4-BE49-F238E27FC236}">
                <a16:creationId xmlns:a16="http://schemas.microsoft.com/office/drawing/2014/main" id="{5F158ECD-74E2-D8B2-AB7C-489E0CA25D8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84796E5-321C-2CDA-252D-243713ED490D}"/>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389245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5EAB-22B6-F288-4F75-4624DFFD2E31}"/>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2012DF6-3701-5728-5E81-3A5B4C53284E}"/>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4" name="Footer Placeholder 3">
            <a:extLst>
              <a:ext uri="{FF2B5EF4-FFF2-40B4-BE49-F238E27FC236}">
                <a16:creationId xmlns:a16="http://schemas.microsoft.com/office/drawing/2014/main" id="{6614F7C4-C983-46C2-A2B5-3F780156C20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D427999-4265-F52B-B3D2-A3F52AE94E49}"/>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217525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B8A879-6430-9344-CB5F-0C015D3D0A0D}"/>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3" name="Footer Placeholder 2">
            <a:extLst>
              <a:ext uri="{FF2B5EF4-FFF2-40B4-BE49-F238E27FC236}">
                <a16:creationId xmlns:a16="http://schemas.microsoft.com/office/drawing/2014/main" id="{B37AC292-7AC6-2721-26E5-84FDE114B37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3962FD1-9373-E135-20A1-35DAC266791B}"/>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278708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5DB4-CB46-D772-9055-5F0006C62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D24CEEA-CBE9-8952-80A6-8349F10A5F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F67CB94-A649-4897-4A36-6E89246CE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CDFC0-8C1C-4178-CA2B-CA6A750DFD9E}"/>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6" name="Footer Placeholder 5">
            <a:extLst>
              <a:ext uri="{FF2B5EF4-FFF2-40B4-BE49-F238E27FC236}">
                <a16:creationId xmlns:a16="http://schemas.microsoft.com/office/drawing/2014/main" id="{0E83A1D7-A41F-A71D-C25E-5D14FD09EEA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967254C-15D8-2AD6-F7D2-08E71691E654}"/>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262506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D5F72-12C8-A748-F115-B9C72B3FA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97F5A8D-D055-635A-1DB0-14A96CEF5A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41A3D7A-D0C1-2875-82CA-3ED4BE6D8E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6D874-FD8B-1DB4-F368-331075AA0E07}"/>
              </a:ext>
            </a:extLst>
          </p:cNvPr>
          <p:cNvSpPr>
            <a:spLocks noGrp="1"/>
          </p:cNvSpPr>
          <p:nvPr>
            <p:ph type="dt" sz="half" idx="10"/>
          </p:nvPr>
        </p:nvSpPr>
        <p:spPr/>
        <p:txBody>
          <a:bodyPr/>
          <a:lstStyle/>
          <a:p>
            <a:fld id="{6EE93F75-A8A2-4B5D-96EA-00C315B317F1}" type="datetimeFigureOut">
              <a:rPr lang="en-IN" smtClean="0"/>
              <a:t>20-05-2023</a:t>
            </a:fld>
            <a:endParaRPr lang="en-IN"/>
          </a:p>
        </p:txBody>
      </p:sp>
      <p:sp>
        <p:nvSpPr>
          <p:cNvPr id="6" name="Footer Placeholder 5">
            <a:extLst>
              <a:ext uri="{FF2B5EF4-FFF2-40B4-BE49-F238E27FC236}">
                <a16:creationId xmlns:a16="http://schemas.microsoft.com/office/drawing/2014/main" id="{93860A78-4F16-BFC8-3AE4-E7CEDCB1346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57EF66C-BD6A-BE23-715B-E2914278BC58}"/>
              </a:ext>
            </a:extLst>
          </p:cNvPr>
          <p:cNvSpPr>
            <a:spLocks noGrp="1"/>
          </p:cNvSpPr>
          <p:nvPr>
            <p:ph type="sldNum" sz="quarter" idx="12"/>
          </p:nvPr>
        </p:nvSpPr>
        <p:spPr/>
        <p:txBody>
          <a:bodyPr/>
          <a:lstStyle/>
          <a:p>
            <a:fld id="{A093D815-2CF0-4019-BED6-4C31D51E1F2A}" type="slidenum">
              <a:rPr lang="en-IN" smtClean="0"/>
              <a:t>‹#›</a:t>
            </a:fld>
            <a:endParaRPr lang="en-IN"/>
          </a:p>
        </p:txBody>
      </p:sp>
    </p:spTree>
    <p:extLst>
      <p:ext uri="{BB962C8B-B14F-4D97-AF65-F5344CB8AC3E}">
        <p14:creationId xmlns:p14="http://schemas.microsoft.com/office/powerpoint/2010/main" val="313089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692E21-33F8-EF15-30BB-CE5402C78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EC9471-AD66-5A11-097F-EC4A1902C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45574CD-C7D6-3558-BDDA-E125E8D04B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93F75-A8A2-4B5D-96EA-00C315B317F1}" type="datetimeFigureOut">
              <a:rPr lang="en-IN" smtClean="0"/>
              <a:t>20-05-2023</a:t>
            </a:fld>
            <a:endParaRPr lang="en-IN"/>
          </a:p>
        </p:txBody>
      </p:sp>
      <p:sp>
        <p:nvSpPr>
          <p:cNvPr id="5" name="Footer Placeholder 4">
            <a:extLst>
              <a:ext uri="{FF2B5EF4-FFF2-40B4-BE49-F238E27FC236}">
                <a16:creationId xmlns:a16="http://schemas.microsoft.com/office/drawing/2014/main" id="{BF53ADD8-DEF2-1DFD-C369-3BFD434CDC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BDB6037-1FC2-C57F-1907-7205E52ED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93D815-2CF0-4019-BED6-4C31D51E1F2A}" type="slidenum">
              <a:rPr lang="en-IN" smtClean="0"/>
              <a:t>‹#›</a:t>
            </a:fld>
            <a:endParaRPr lang="en-IN"/>
          </a:p>
        </p:txBody>
      </p:sp>
    </p:spTree>
    <p:extLst>
      <p:ext uri="{BB962C8B-B14F-4D97-AF65-F5344CB8AC3E}">
        <p14:creationId xmlns:p14="http://schemas.microsoft.com/office/powerpoint/2010/main" val="197003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7.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10.xml"/><Relationship Id="rId4" Type="http://schemas.openxmlformats.org/officeDocument/2006/relationships/slide" Target="slide9.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7CC7515-4150-03D3-995E-20BF5F3022C6}"/>
              </a:ext>
            </a:extLst>
          </p:cNvPr>
          <p:cNvSpPr/>
          <p:nvPr/>
        </p:nvSpPr>
        <p:spPr>
          <a:xfrm>
            <a:off x="-103544" y="3110191"/>
            <a:ext cx="12397144" cy="4036335"/>
          </a:xfrm>
          <a:custGeom>
            <a:avLst/>
            <a:gdLst>
              <a:gd name="connsiteX0" fmla="*/ 11768378 w 11768869"/>
              <a:gd name="connsiteY0" fmla="*/ 119466 h 4129019"/>
              <a:gd name="connsiteX1" fmla="*/ 11768378 w 11768869"/>
              <a:gd name="connsiteY1" fmla="*/ 4129020 h 4129019"/>
              <a:gd name="connsiteX2" fmla="*/ 0 w 11768869"/>
              <a:gd name="connsiteY2" fmla="*/ 4129020 h 4129019"/>
              <a:gd name="connsiteX3" fmla="*/ 0 w 11768869"/>
              <a:gd name="connsiteY3" fmla="*/ 40190 h 4129019"/>
              <a:gd name="connsiteX4" fmla="*/ 280226 w 11768869"/>
              <a:gd name="connsiteY4" fmla="*/ 120693 h 4129019"/>
              <a:gd name="connsiteX5" fmla="*/ 757966 w 11768869"/>
              <a:gd name="connsiteY5" fmla="*/ 0 h 4129019"/>
              <a:gd name="connsiteX6" fmla="*/ 1235828 w 11768869"/>
              <a:gd name="connsiteY6" fmla="*/ 120693 h 4129019"/>
              <a:gd name="connsiteX7" fmla="*/ 1713691 w 11768869"/>
              <a:gd name="connsiteY7" fmla="*/ 0 h 4129019"/>
              <a:gd name="connsiteX8" fmla="*/ 2191431 w 11768869"/>
              <a:gd name="connsiteY8" fmla="*/ 120693 h 4129019"/>
              <a:gd name="connsiteX9" fmla="*/ 2669293 w 11768869"/>
              <a:gd name="connsiteY9" fmla="*/ 0 h 4129019"/>
              <a:gd name="connsiteX10" fmla="*/ 3147156 w 11768869"/>
              <a:gd name="connsiteY10" fmla="*/ 120693 h 4129019"/>
              <a:gd name="connsiteX11" fmla="*/ 3624957 w 11768869"/>
              <a:gd name="connsiteY11" fmla="*/ 0 h 4129019"/>
              <a:gd name="connsiteX12" fmla="*/ 4102881 w 11768869"/>
              <a:gd name="connsiteY12" fmla="*/ 120693 h 4129019"/>
              <a:gd name="connsiteX13" fmla="*/ 4580744 w 11768869"/>
              <a:gd name="connsiteY13" fmla="*/ 0 h 4129019"/>
              <a:gd name="connsiteX14" fmla="*/ 5058606 w 11768869"/>
              <a:gd name="connsiteY14" fmla="*/ 120693 h 4129019"/>
              <a:gd name="connsiteX15" fmla="*/ 5536530 w 11768869"/>
              <a:gd name="connsiteY15" fmla="*/ 0 h 4129019"/>
              <a:gd name="connsiteX16" fmla="*/ 6005189 w 11768869"/>
              <a:gd name="connsiteY16" fmla="*/ 120570 h 4129019"/>
              <a:gd name="connsiteX17" fmla="*/ 6473786 w 11768869"/>
              <a:gd name="connsiteY17" fmla="*/ 0 h 4129019"/>
              <a:gd name="connsiteX18" fmla="*/ 6951587 w 11768869"/>
              <a:gd name="connsiteY18" fmla="*/ 120693 h 4129019"/>
              <a:gd name="connsiteX19" fmla="*/ 7429511 w 11768869"/>
              <a:gd name="connsiteY19" fmla="*/ 0 h 4129019"/>
              <a:gd name="connsiteX20" fmla="*/ 7907251 w 11768869"/>
              <a:gd name="connsiteY20" fmla="*/ 120693 h 4129019"/>
              <a:gd name="connsiteX21" fmla="*/ 8385114 w 11768869"/>
              <a:gd name="connsiteY21" fmla="*/ 0 h 4129019"/>
              <a:gd name="connsiteX22" fmla="*/ 8862976 w 11768869"/>
              <a:gd name="connsiteY22" fmla="*/ 120693 h 4129019"/>
              <a:gd name="connsiteX23" fmla="*/ 9340777 w 11768869"/>
              <a:gd name="connsiteY23" fmla="*/ 0 h 4129019"/>
              <a:gd name="connsiteX24" fmla="*/ 9818701 w 11768869"/>
              <a:gd name="connsiteY24" fmla="*/ 120693 h 4129019"/>
              <a:gd name="connsiteX25" fmla="*/ 10296564 w 11768869"/>
              <a:gd name="connsiteY25" fmla="*/ 0 h 4129019"/>
              <a:gd name="connsiteX26" fmla="*/ 10774427 w 11768869"/>
              <a:gd name="connsiteY26" fmla="*/ 120693 h 4129019"/>
              <a:gd name="connsiteX27" fmla="*/ 11252351 w 11768869"/>
              <a:gd name="connsiteY27" fmla="*/ 0 h 4129019"/>
              <a:gd name="connsiteX28" fmla="*/ 11730213 w 11768869"/>
              <a:gd name="connsiteY28" fmla="*/ 120693 h 4129019"/>
              <a:gd name="connsiteX29" fmla="*/ 11768870 w 11768869"/>
              <a:gd name="connsiteY29" fmla="*/ 119466 h 412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768869" h="4129019">
                <a:moveTo>
                  <a:pt x="11768378" y="119466"/>
                </a:moveTo>
                <a:lnTo>
                  <a:pt x="11768378" y="4129020"/>
                </a:lnTo>
                <a:lnTo>
                  <a:pt x="0" y="4129020"/>
                </a:lnTo>
                <a:lnTo>
                  <a:pt x="0" y="40190"/>
                </a:lnTo>
                <a:cubicBezTo>
                  <a:pt x="77005" y="75287"/>
                  <a:pt x="133701" y="120693"/>
                  <a:pt x="280226" y="120693"/>
                </a:cubicBezTo>
                <a:cubicBezTo>
                  <a:pt x="519096" y="120693"/>
                  <a:pt x="519096" y="0"/>
                  <a:pt x="757966" y="0"/>
                </a:cubicBezTo>
                <a:cubicBezTo>
                  <a:pt x="996836" y="0"/>
                  <a:pt x="996897" y="120693"/>
                  <a:pt x="1235828" y="120693"/>
                </a:cubicBezTo>
                <a:cubicBezTo>
                  <a:pt x="1474760" y="120693"/>
                  <a:pt x="1474760" y="0"/>
                  <a:pt x="1713691" y="0"/>
                </a:cubicBezTo>
                <a:cubicBezTo>
                  <a:pt x="1952622" y="0"/>
                  <a:pt x="1952561" y="120693"/>
                  <a:pt x="2191431" y="120693"/>
                </a:cubicBezTo>
                <a:cubicBezTo>
                  <a:pt x="2430301" y="120693"/>
                  <a:pt x="2430362" y="0"/>
                  <a:pt x="2669293" y="0"/>
                </a:cubicBezTo>
                <a:cubicBezTo>
                  <a:pt x="2908225" y="0"/>
                  <a:pt x="2908225" y="120693"/>
                  <a:pt x="3147156" y="120693"/>
                </a:cubicBezTo>
                <a:cubicBezTo>
                  <a:pt x="3386087" y="120693"/>
                  <a:pt x="3386087" y="0"/>
                  <a:pt x="3624957" y="0"/>
                </a:cubicBezTo>
                <a:cubicBezTo>
                  <a:pt x="3863827" y="0"/>
                  <a:pt x="3863950" y="120693"/>
                  <a:pt x="4102881" y="120693"/>
                </a:cubicBezTo>
                <a:cubicBezTo>
                  <a:pt x="4341813" y="120693"/>
                  <a:pt x="4341813" y="0"/>
                  <a:pt x="4580744" y="0"/>
                </a:cubicBezTo>
                <a:cubicBezTo>
                  <a:pt x="4819675" y="0"/>
                  <a:pt x="4819675" y="120693"/>
                  <a:pt x="5058606" y="120693"/>
                </a:cubicBezTo>
                <a:cubicBezTo>
                  <a:pt x="5297538" y="120693"/>
                  <a:pt x="5297538" y="0"/>
                  <a:pt x="5536530" y="0"/>
                </a:cubicBezTo>
                <a:cubicBezTo>
                  <a:pt x="5775523" y="0"/>
                  <a:pt x="5775400" y="117564"/>
                  <a:pt x="6005189" y="120570"/>
                </a:cubicBezTo>
                <a:cubicBezTo>
                  <a:pt x="6234978" y="117564"/>
                  <a:pt x="6237985" y="0"/>
                  <a:pt x="6473786" y="0"/>
                </a:cubicBezTo>
                <a:cubicBezTo>
                  <a:pt x="6709589" y="0"/>
                  <a:pt x="6712718" y="120693"/>
                  <a:pt x="6951587" y="120693"/>
                </a:cubicBezTo>
                <a:cubicBezTo>
                  <a:pt x="7190458" y="120693"/>
                  <a:pt x="7190581" y="0"/>
                  <a:pt x="7429511" y="0"/>
                </a:cubicBezTo>
                <a:cubicBezTo>
                  <a:pt x="7668443" y="0"/>
                  <a:pt x="7668382" y="120693"/>
                  <a:pt x="7907251" y="120693"/>
                </a:cubicBezTo>
                <a:cubicBezTo>
                  <a:pt x="8146122" y="120693"/>
                  <a:pt x="8146183" y="0"/>
                  <a:pt x="8385114" y="0"/>
                </a:cubicBezTo>
                <a:cubicBezTo>
                  <a:pt x="8624045" y="0"/>
                  <a:pt x="8624045" y="120693"/>
                  <a:pt x="8862976" y="120693"/>
                </a:cubicBezTo>
                <a:cubicBezTo>
                  <a:pt x="9101908" y="120693"/>
                  <a:pt x="9101908" y="0"/>
                  <a:pt x="9340777" y="0"/>
                </a:cubicBezTo>
                <a:cubicBezTo>
                  <a:pt x="9579648" y="0"/>
                  <a:pt x="9579771" y="120693"/>
                  <a:pt x="9818701" y="120693"/>
                </a:cubicBezTo>
                <a:cubicBezTo>
                  <a:pt x="10057633" y="120693"/>
                  <a:pt x="10057633" y="0"/>
                  <a:pt x="10296564" y="0"/>
                </a:cubicBezTo>
                <a:cubicBezTo>
                  <a:pt x="10535496" y="0"/>
                  <a:pt x="10535496" y="120693"/>
                  <a:pt x="10774427" y="120693"/>
                </a:cubicBezTo>
                <a:cubicBezTo>
                  <a:pt x="11013358" y="120693"/>
                  <a:pt x="11013358" y="0"/>
                  <a:pt x="11252351" y="0"/>
                </a:cubicBezTo>
                <a:cubicBezTo>
                  <a:pt x="11491344" y="0"/>
                  <a:pt x="11491282" y="120693"/>
                  <a:pt x="11730213" y="120693"/>
                </a:cubicBezTo>
                <a:cubicBezTo>
                  <a:pt x="11743896" y="120693"/>
                  <a:pt x="11756659" y="120263"/>
                  <a:pt x="11768870" y="119466"/>
                </a:cubicBezTo>
                <a:close/>
              </a:path>
            </a:pathLst>
          </a:custGeom>
          <a:solidFill>
            <a:srgbClr val="0597F2"/>
          </a:solidFill>
          <a:ln w="6136" cap="flat">
            <a:noFill/>
            <a:prstDash val="solid"/>
            <a:miter/>
          </a:ln>
        </p:spPr>
        <p:txBody>
          <a:bodyPr rtlCol="0" anchor="ctr"/>
          <a:lstStyle/>
          <a:p>
            <a:endParaRPr lang="en-IN"/>
          </a:p>
        </p:txBody>
      </p:sp>
      <p:grpSp>
        <p:nvGrpSpPr>
          <p:cNvPr id="7" name="Graphic 4">
            <a:extLst>
              <a:ext uri="{FF2B5EF4-FFF2-40B4-BE49-F238E27FC236}">
                <a16:creationId xmlns:a16="http://schemas.microsoft.com/office/drawing/2014/main" id="{7EC5252D-5687-7175-50DB-FCB3C3A5E80E}"/>
              </a:ext>
            </a:extLst>
          </p:cNvPr>
          <p:cNvGrpSpPr/>
          <p:nvPr/>
        </p:nvGrpSpPr>
        <p:grpSpPr>
          <a:xfrm>
            <a:off x="981903" y="1757848"/>
            <a:ext cx="2875650" cy="2458803"/>
            <a:chOff x="1232453" y="66537"/>
            <a:chExt cx="3274602" cy="2799924"/>
          </a:xfrm>
        </p:grpSpPr>
        <p:sp>
          <p:nvSpPr>
            <p:cNvPr id="8" name="Freeform: Shape 7">
              <a:extLst>
                <a:ext uri="{FF2B5EF4-FFF2-40B4-BE49-F238E27FC236}">
                  <a16:creationId xmlns:a16="http://schemas.microsoft.com/office/drawing/2014/main" id="{2A20DA42-CE26-6AD6-2AE4-4B1F2FA84C22}"/>
                </a:ext>
              </a:extLst>
            </p:cNvPr>
            <p:cNvSpPr/>
            <p:nvPr/>
          </p:nvSpPr>
          <p:spPr>
            <a:xfrm>
              <a:off x="1232453" y="429473"/>
              <a:ext cx="3139976" cy="2436988"/>
            </a:xfrm>
            <a:custGeom>
              <a:avLst/>
              <a:gdLst>
                <a:gd name="connsiteX0" fmla="*/ 0 w 3139976"/>
                <a:gd name="connsiteY0" fmla="*/ 2009441 h 2436988"/>
                <a:gd name="connsiteX1" fmla="*/ 2232050 w 3139976"/>
                <a:gd name="connsiteY1" fmla="*/ 2436989 h 2436988"/>
                <a:gd name="connsiteX2" fmla="*/ 2188854 w 3139976"/>
                <a:gd name="connsiteY2" fmla="*/ 1965692 h 2436988"/>
                <a:gd name="connsiteX3" fmla="*/ 2188854 w 3139976"/>
                <a:gd name="connsiteY3" fmla="*/ 1965692 h 2436988"/>
                <a:gd name="connsiteX4" fmla="*/ 3139977 w 3139976"/>
                <a:gd name="connsiteY4" fmla="*/ 376927 h 2436988"/>
                <a:gd name="connsiteX5" fmla="*/ 2743783 w 3139976"/>
                <a:gd name="connsiteY5" fmla="*/ 0 h 2436988"/>
                <a:gd name="connsiteX6" fmla="*/ 823006 w 3139976"/>
                <a:gd name="connsiteY6" fmla="*/ 554622 h 2436988"/>
                <a:gd name="connsiteX7" fmla="*/ 370546 w 3139976"/>
                <a:gd name="connsiteY7" fmla="*/ 990086 h 2436988"/>
                <a:gd name="connsiteX8" fmla="*/ 0 w 3139976"/>
                <a:gd name="connsiteY8" fmla="*/ 1994837 h 24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976" h="2436988">
                  <a:moveTo>
                    <a:pt x="0" y="2009441"/>
                  </a:moveTo>
                  <a:lnTo>
                    <a:pt x="2232050" y="2436989"/>
                  </a:lnTo>
                  <a:lnTo>
                    <a:pt x="2188854" y="1965692"/>
                  </a:lnTo>
                  <a:lnTo>
                    <a:pt x="2188854" y="1965692"/>
                  </a:lnTo>
                  <a:cubicBezTo>
                    <a:pt x="1847576" y="1053286"/>
                    <a:pt x="3139977" y="376927"/>
                    <a:pt x="3139977" y="376927"/>
                  </a:cubicBezTo>
                  <a:lnTo>
                    <a:pt x="2743783" y="0"/>
                  </a:lnTo>
                  <a:cubicBezTo>
                    <a:pt x="2743783" y="0"/>
                    <a:pt x="1031872" y="444177"/>
                    <a:pt x="823006" y="554622"/>
                  </a:cubicBezTo>
                  <a:cubicBezTo>
                    <a:pt x="709308" y="614754"/>
                    <a:pt x="500197" y="811961"/>
                    <a:pt x="370546" y="990086"/>
                  </a:cubicBezTo>
                  <a:lnTo>
                    <a:pt x="0" y="1994837"/>
                  </a:lnTo>
                </a:path>
              </a:pathLst>
            </a:custGeom>
            <a:solidFill>
              <a:srgbClr val="0477BF"/>
            </a:solidFill>
            <a:ln w="6136"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857D7082-0220-F572-D02F-6156D745BA24}"/>
                </a:ext>
              </a:extLst>
            </p:cNvPr>
            <p:cNvSpPr/>
            <p:nvPr/>
          </p:nvSpPr>
          <p:spPr>
            <a:xfrm>
              <a:off x="1492430" y="66537"/>
              <a:ext cx="3014624" cy="1645826"/>
            </a:xfrm>
            <a:custGeom>
              <a:avLst/>
              <a:gdLst>
                <a:gd name="connsiteX0" fmla="*/ 2850241 w 3014624"/>
                <a:gd name="connsiteY0" fmla="*/ 329986 h 1645826"/>
                <a:gd name="connsiteX1" fmla="*/ 1469728 w 3014624"/>
                <a:gd name="connsiteY1" fmla="*/ 87251 h 1645826"/>
                <a:gd name="connsiteX2" fmla="*/ 272310 w 3014624"/>
                <a:gd name="connsiteY2" fmla="*/ 1057395 h 1645826"/>
                <a:gd name="connsiteX3" fmla="*/ 0 w 3014624"/>
                <a:gd name="connsiteY3" fmla="*/ 1645827 h 1645826"/>
                <a:gd name="connsiteX4" fmla="*/ 1091574 w 3014624"/>
                <a:gd name="connsiteY4" fmla="*/ 957810 h 1645826"/>
                <a:gd name="connsiteX5" fmla="*/ 1121640 w 3014624"/>
                <a:gd name="connsiteY5" fmla="*/ 1135076 h 1645826"/>
                <a:gd name="connsiteX6" fmla="*/ 973642 w 3014624"/>
                <a:gd name="connsiteY6" fmla="*/ 1193428 h 1645826"/>
                <a:gd name="connsiteX7" fmla="*/ 984932 w 3014624"/>
                <a:gd name="connsiteY7" fmla="*/ 1403091 h 1645826"/>
                <a:gd name="connsiteX8" fmla="*/ 1008494 w 3014624"/>
                <a:gd name="connsiteY8" fmla="*/ 1429168 h 1645826"/>
                <a:gd name="connsiteX9" fmla="*/ 1050341 w 3014624"/>
                <a:gd name="connsiteY9" fmla="*/ 1459848 h 1645826"/>
                <a:gd name="connsiteX10" fmla="*/ 1364989 w 3014624"/>
                <a:gd name="connsiteY10" fmla="*/ 1401802 h 1645826"/>
                <a:gd name="connsiteX11" fmla="*/ 1465924 w 3014624"/>
                <a:gd name="connsiteY11" fmla="*/ 1239815 h 1645826"/>
                <a:gd name="connsiteX12" fmla="*/ 1859725 w 3014624"/>
                <a:gd name="connsiteY12" fmla="*/ 1017267 h 1645826"/>
                <a:gd name="connsiteX13" fmla="*/ 1869297 w 3014624"/>
                <a:gd name="connsiteY13" fmla="*/ 1021255 h 1645826"/>
                <a:gd name="connsiteX14" fmla="*/ 2047544 w 3014624"/>
                <a:gd name="connsiteY14" fmla="*/ 1048682 h 1645826"/>
                <a:gd name="connsiteX15" fmla="*/ 2170692 w 3014624"/>
                <a:gd name="connsiteY15" fmla="*/ 912711 h 1645826"/>
                <a:gd name="connsiteX16" fmla="*/ 2531788 w 3014624"/>
                <a:gd name="connsiteY16" fmla="*/ 835583 h 1645826"/>
                <a:gd name="connsiteX17" fmla="*/ 2720467 w 3014624"/>
                <a:gd name="connsiteY17" fmla="*/ 841719 h 1645826"/>
                <a:gd name="connsiteX18" fmla="*/ 2994311 w 3014624"/>
                <a:gd name="connsiteY18" fmla="*/ 712865 h 1645826"/>
                <a:gd name="connsiteX19" fmla="*/ 2850241 w 3014624"/>
                <a:gd name="connsiteY19" fmla="*/ 330048 h 164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4624" h="1645826">
                  <a:moveTo>
                    <a:pt x="2850241" y="329986"/>
                  </a:moveTo>
                  <a:cubicBezTo>
                    <a:pt x="2850241" y="329986"/>
                    <a:pt x="2310099" y="-204817"/>
                    <a:pt x="1469728" y="87251"/>
                  </a:cubicBezTo>
                  <a:cubicBezTo>
                    <a:pt x="948853" y="268259"/>
                    <a:pt x="573276" y="595302"/>
                    <a:pt x="272310" y="1057395"/>
                  </a:cubicBezTo>
                  <a:cubicBezTo>
                    <a:pt x="77987" y="1355722"/>
                    <a:pt x="0" y="1645827"/>
                    <a:pt x="0" y="1645827"/>
                  </a:cubicBezTo>
                  <a:cubicBezTo>
                    <a:pt x="625308" y="759805"/>
                    <a:pt x="1011991" y="835338"/>
                    <a:pt x="1091574" y="957810"/>
                  </a:cubicBezTo>
                  <a:cubicBezTo>
                    <a:pt x="1143851" y="1038129"/>
                    <a:pt x="1134279" y="1101083"/>
                    <a:pt x="1121640" y="1135076"/>
                  </a:cubicBezTo>
                  <a:cubicBezTo>
                    <a:pt x="1068626" y="1123663"/>
                    <a:pt x="1011500" y="1143850"/>
                    <a:pt x="973642" y="1193428"/>
                  </a:cubicBezTo>
                  <a:cubicBezTo>
                    <a:pt x="923205" y="1259389"/>
                    <a:pt x="938361" y="1342898"/>
                    <a:pt x="984932" y="1403091"/>
                  </a:cubicBezTo>
                  <a:cubicBezTo>
                    <a:pt x="991252" y="1413338"/>
                    <a:pt x="999290" y="1422051"/>
                    <a:pt x="1008494" y="1429168"/>
                  </a:cubicBezTo>
                  <a:cubicBezTo>
                    <a:pt x="1021318" y="1440949"/>
                    <a:pt x="1035246" y="1451626"/>
                    <a:pt x="1050341" y="1459848"/>
                  </a:cubicBezTo>
                  <a:cubicBezTo>
                    <a:pt x="1146919" y="1512678"/>
                    <a:pt x="1285836" y="1465554"/>
                    <a:pt x="1364989" y="1401802"/>
                  </a:cubicBezTo>
                  <a:cubicBezTo>
                    <a:pt x="1417573" y="1359526"/>
                    <a:pt x="1453223" y="1301849"/>
                    <a:pt x="1465924" y="1239815"/>
                  </a:cubicBezTo>
                  <a:cubicBezTo>
                    <a:pt x="1577474" y="1328540"/>
                    <a:pt x="1880464" y="1302340"/>
                    <a:pt x="1859725" y="1017267"/>
                  </a:cubicBezTo>
                  <a:cubicBezTo>
                    <a:pt x="1862732" y="1018616"/>
                    <a:pt x="1865861" y="1019844"/>
                    <a:pt x="1869297" y="1021255"/>
                  </a:cubicBezTo>
                  <a:cubicBezTo>
                    <a:pt x="1918752" y="1059850"/>
                    <a:pt x="1977534" y="1075312"/>
                    <a:pt x="2047544" y="1048682"/>
                  </a:cubicBezTo>
                  <a:cubicBezTo>
                    <a:pt x="2107492" y="1025857"/>
                    <a:pt x="2150566" y="973640"/>
                    <a:pt x="2170692" y="912711"/>
                  </a:cubicBezTo>
                  <a:cubicBezTo>
                    <a:pt x="2302306" y="1065924"/>
                    <a:pt x="2501906" y="965296"/>
                    <a:pt x="2531788" y="835583"/>
                  </a:cubicBezTo>
                  <a:cubicBezTo>
                    <a:pt x="2604744" y="878718"/>
                    <a:pt x="2671257" y="872460"/>
                    <a:pt x="2720467" y="841719"/>
                  </a:cubicBezTo>
                  <a:cubicBezTo>
                    <a:pt x="2824408" y="906084"/>
                    <a:pt x="2945654" y="814660"/>
                    <a:pt x="2994311" y="712865"/>
                  </a:cubicBezTo>
                  <a:cubicBezTo>
                    <a:pt x="3061929" y="571127"/>
                    <a:pt x="2947065" y="420920"/>
                    <a:pt x="2850241" y="330048"/>
                  </a:cubicBezTo>
                </a:path>
              </a:pathLst>
            </a:custGeom>
            <a:solidFill>
              <a:srgbClr val="05AFF2"/>
            </a:solidFill>
            <a:ln w="6136"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31150900-CCE0-6F97-4C78-8EFBCE0256DF}"/>
                </a:ext>
              </a:extLst>
            </p:cNvPr>
            <p:cNvSpPr/>
            <p:nvPr/>
          </p:nvSpPr>
          <p:spPr>
            <a:xfrm>
              <a:off x="2434583" y="321113"/>
              <a:ext cx="2072349" cy="1228082"/>
            </a:xfrm>
            <a:custGeom>
              <a:avLst/>
              <a:gdLst>
                <a:gd name="connsiteX0" fmla="*/ 1908088 w 2072349"/>
                <a:gd name="connsiteY0" fmla="*/ 75410 h 1228082"/>
                <a:gd name="connsiteX1" fmla="*/ 1813963 w 2072349"/>
                <a:gd name="connsiteY1" fmla="*/ 0 h 1228082"/>
                <a:gd name="connsiteX2" fmla="*/ 1709469 w 2072349"/>
                <a:gd name="connsiteY2" fmla="*/ 302560 h 1228082"/>
                <a:gd name="connsiteX3" fmla="*/ 1541039 w 2072349"/>
                <a:gd name="connsiteY3" fmla="*/ 302008 h 1228082"/>
                <a:gd name="connsiteX4" fmla="*/ 1483853 w 2072349"/>
                <a:gd name="connsiteY4" fmla="*/ 409632 h 1228082"/>
                <a:gd name="connsiteX5" fmla="*/ 1192092 w 2072349"/>
                <a:gd name="connsiteY5" fmla="*/ 349745 h 1228082"/>
                <a:gd name="connsiteX6" fmla="*/ 1123922 w 2072349"/>
                <a:gd name="connsiteY6" fmla="*/ 253228 h 1228082"/>
                <a:gd name="connsiteX7" fmla="*/ 1124842 w 2072349"/>
                <a:gd name="connsiteY7" fmla="*/ 406073 h 1228082"/>
                <a:gd name="connsiteX8" fmla="*/ 838174 w 2072349"/>
                <a:gd name="connsiteY8" fmla="*/ 505106 h 1228082"/>
                <a:gd name="connsiteX9" fmla="*/ 811728 w 2072349"/>
                <a:gd name="connsiteY9" fmla="*/ 490318 h 1228082"/>
                <a:gd name="connsiteX10" fmla="*/ 816085 w 2072349"/>
                <a:gd name="connsiteY10" fmla="*/ 595426 h 1228082"/>
                <a:gd name="connsiteX11" fmla="*/ 594457 w 2072349"/>
                <a:gd name="connsiteY11" fmla="*/ 743546 h 1228082"/>
                <a:gd name="connsiteX12" fmla="*/ 424124 w 2072349"/>
                <a:gd name="connsiteY12" fmla="*/ 555543 h 1228082"/>
                <a:gd name="connsiteX13" fmla="*/ 413571 w 2072349"/>
                <a:gd name="connsiteY13" fmla="*/ 700227 h 1228082"/>
                <a:gd name="connsiteX14" fmla="*/ 257413 w 2072349"/>
                <a:gd name="connsiteY14" fmla="*/ 748210 h 1228082"/>
                <a:gd name="connsiteX15" fmla="*/ 128130 w 2072349"/>
                <a:gd name="connsiteY15" fmla="*/ 677217 h 1228082"/>
                <a:gd name="connsiteX16" fmla="*/ 149298 w 2072349"/>
                <a:gd name="connsiteY16" fmla="*/ 703295 h 1228082"/>
                <a:gd name="connsiteX17" fmla="*/ 181696 w 2072349"/>
                <a:gd name="connsiteY17" fmla="*/ 873811 h 1228082"/>
                <a:gd name="connsiteX18" fmla="*/ 136106 w 2072349"/>
                <a:gd name="connsiteY18" fmla="*/ 864730 h 1228082"/>
                <a:gd name="connsiteX19" fmla="*/ 21120 w 2072349"/>
                <a:gd name="connsiteY19" fmla="*/ 954068 h 1228082"/>
                <a:gd name="connsiteX20" fmla="*/ 42657 w 2072349"/>
                <a:gd name="connsiteY20" fmla="*/ 1148515 h 1228082"/>
                <a:gd name="connsiteX21" fmla="*/ 66218 w 2072349"/>
                <a:gd name="connsiteY21" fmla="*/ 1174592 h 1228082"/>
                <a:gd name="connsiteX22" fmla="*/ 108065 w 2072349"/>
                <a:gd name="connsiteY22" fmla="*/ 1205272 h 1228082"/>
                <a:gd name="connsiteX23" fmla="*/ 422713 w 2072349"/>
                <a:gd name="connsiteY23" fmla="*/ 1147226 h 1228082"/>
                <a:gd name="connsiteX24" fmla="*/ 523649 w 2072349"/>
                <a:gd name="connsiteY24" fmla="*/ 985239 h 1228082"/>
                <a:gd name="connsiteX25" fmla="*/ 917449 w 2072349"/>
                <a:gd name="connsiteY25" fmla="*/ 762690 h 1228082"/>
                <a:gd name="connsiteX26" fmla="*/ 927021 w 2072349"/>
                <a:gd name="connsiteY26" fmla="*/ 766679 h 1228082"/>
                <a:gd name="connsiteX27" fmla="*/ 1105269 w 2072349"/>
                <a:gd name="connsiteY27" fmla="*/ 794106 h 1228082"/>
                <a:gd name="connsiteX28" fmla="*/ 1228416 w 2072349"/>
                <a:gd name="connsiteY28" fmla="*/ 658135 h 1228082"/>
                <a:gd name="connsiteX29" fmla="*/ 1589513 w 2072349"/>
                <a:gd name="connsiteY29" fmla="*/ 581007 h 1228082"/>
                <a:gd name="connsiteX30" fmla="*/ 1778191 w 2072349"/>
                <a:gd name="connsiteY30" fmla="*/ 587143 h 1228082"/>
                <a:gd name="connsiteX31" fmla="*/ 2052036 w 2072349"/>
                <a:gd name="connsiteY31" fmla="*/ 458289 h 1228082"/>
                <a:gd name="connsiteX32" fmla="*/ 1907965 w 2072349"/>
                <a:gd name="connsiteY32" fmla="*/ 75471 h 122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2349" h="1228082">
                  <a:moveTo>
                    <a:pt x="1908088" y="75410"/>
                  </a:moveTo>
                  <a:cubicBezTo>
                    <a:pt x="1878329" y="47369"/>
                    <a:pt x="1846791" y="22212"/>
                    <a:pt x="1813963" y="0"/>
                  </a:cubicBezTo>
                  <a:cubicBezTo>
                    <a:pt x="1850901" y="113207"/>
                    <a:pt x="1824885" y="247153"/>
                    <a:pt x="1709469" y="302560"/>
                  </a:cubicBezTo>
                  <a:cubicBezTo>
                    <a:pt x="1656640" y="328024"/>
                    <a:pt x="1592213" y="333301"/>
                    <a:pt x="1541039" y="302008"/>
                  </a:cubicBezTo>
                  <a:cubicBezTo>
                    <a:pt x="1534658" y="344407"/>
                    <a:pt x="1517846" y="383309"/>
                    <a:pt x="1483853" y="409632"/>
                  </a:cubicBezTo>
                  <a:cubicBezTo>
                    <a:pt x="1389544" y="483385"/>
                    <a:pt x="1263145" y="435832"/>
                    <a:pt x="1192092" y="349745"/>
                  </a:cubicBezTo>
                  <a:cubicBezTo>
                    <a:pt x="1166750" y="319066"/>
                    <a:pt x="1146870" y="283478"/>
                    <a:pt x="1123922" y="253228"/>
                  </a:cubicBezTo>
                  <a:cubicBezTo>
                    <a:pt x="1141287" y="304094"/>
                    <a:pt x="1144539" y="356556"/>
                    <a:pt x="1124842" y="406073"/>
                  </a:cubicBezTo>
                  <a:cubicBezTo>
                    <a:pt x="1082321" y="513451"/>
                    <a:pt x="935550" y="550512"/>
                    <a:pt x="838174" y="505106"/>
                  </a:cubicBezTo>
                  <a:cubicBezTo>
                    <a:pt x="828970" y="500811"/>
                    <a:pt x="820318" y="495473"/>
                    <a:pt x="811728" y="490318"/>
                  </a:cubicBezTo>
                  <a:cubicBezTo>
                    <a:pt x="818232" y="526152"/>
                    <a:pt x="820257" y="561495"/>
                    <a:pt x="816085" y="595426"/>
                  </a:cubicBezTo>
                  <a:cubicBezTo>
                    <a:pt x="802402" y="703602"/>
                    <a:pt x="704228" y="791897"/>
                    <a:pt x="594457" y="743546"/>
                  </a:cubicBezTo>
                  <a:cubicBezTo>
                    <a:pt x="510211" y="706179"/>
                    <a:pt x="479163" y="617883"/>
                    <a:pt x="424124" y="555543"/>
                  </a:cubicBezTo>
                  <a:cubicBezTo>
                    <a:pt x="431181" y="600028"/>
                    <a:pt x="428604" y="648563"/>
                    <a:pt x="413571" y="700227"/>
                  </a:cubicBezTo>
                  <a:cubicBezTo>
                    <a:pt x="394979" y="765390"/>
                    <a:pt x="308156" y="786866"/>
                    <a:pt x="257413" y="748210"/>
                  </a:cubicBezTo>
                  <a:cubicBezTo>
                    <a:pt x="213541" y="714830"/>
                    <a:pt x="171142" y="689121"/>
                    <a:pt x="128130" y="677217"/>
                  </a:cubicBezTo>
                  <a:cubicBezTo>
                    <a:pt x="136781" y="686114"/>
                    <a:pt x="143899" y="694889"/>
                    <a:pt x="149298" y="703295"/>
                  </a:cubicBezTo>
                  <a:cubicBezTo>
                    <a:pt x="198324" y="778582"/>
                    <a:pt x="192924" y="838591"/>
                    <a:pt x="181696" y="873811"/>
                  </a:cubicBezTo>
                  <a:cubicBezTo>
                    <a:pt x="167645" y="867982"/>
                    <a:pt x="152244" y="864730"/>
                    <a:pt x="136106" y="864730"/>
                  </a:cubicBezTo>
                  <a:cubicBezTo>
                    <a:pt x="80638" y="864730"/>
                    <a:pt x="34250" y="902772"/>
                    <a:pt x="21120" y="954068"/>
                  </a:cubicBezTo>
                  <a:cubicBezTo>
                    <a:pt x="-16555" y="1017329"/>
                    <a:pt x="-417" y="1092862"/>
                    <a:pt x="42657" y="1148515"/>
                  </a:cubicBezTo>
                  <a:cubicBezTo>
                    <a:pt x="48977" y="1158762"/>
                    <a:pt x="57015" y="1167475"/>
                    <a:pt x="66218" y="1174592"/>
                  </a:cubicBezTo>
                  <a:cubicBezTo>
                    <a:pt x="79042" y="1186373"/>
                    <a:pt x="92971" y="1197050"/>
                    <a:pt x="108065" y="1205272"/>
                  </a:cubicBezTo>
                  <a:cubicBezTo>
                    <a:pt x="204644" y="1258102"/>
                    <a:pt x="343560" y="1210978"/>
                    <a:pt x="422713" y="1147226"/>
                  </a:cubicBezTo>
                  <a:cubicBezTo>
                    <a:pt x="475298" y="1104950"/>
                    <a:pt x="510947" y="1047273"/>
                    <a:pt x="523649" y="985239"/>
                  </a:cubicBezTo>
                  <a:cubicBezTo>
                    <a:pt x="635199" y="1073964"/>
                    <a:pt x="938189" y="1047763"/>
                    <a:pt x="917449" y="762690"/>
                  </a:cubicBezTo>
                  <a:cubicBezTo>
                    <a:pt x="920456" y="764040"/>
                    <a:pt x="923585" y="765267"/>
                    <a:pt x="927021" y="766679"/>
                  </a:cubicBezTo>
                  <a:cubicBezTo>
                    <a:pt x="976477" y="805273"/>
                    <a:pt x="1035259" y="820736"/>
                    <a:pt x="1105269" y="794106"/>
                  </a:cubicBezTo>
                  <a:cubicBezTo>
                    <a:pt x="1165217" y="771281"/>
                    <a:pt x="1208291" y="719064"/>
                    <a:pt x="1228416" y="658135"/>
                  </a:cubicBezTo>
                  <a:cubicBezTo>
                    <a:pt x="1360031" y="811348"/>
                    <a:pt x="1559631" y="710719"/>
                    <a:pt x="1589513" y="581007"/>
                  </a:cubicBezTo>
                  <a:cubicBezTo>
                    <a:pt x="1662468" y="624142"/>
                    <a:pt x="1728981" y="617883"/>
                    <a:pt x="1778191" y="587143"/>
                  </a:cubicBezTo>
                  <a:cubicBezTo>
                    <a:pt x="1882133" y="651508"/>
                    <a:pt x="2003378" y="560083"/>
                    <a:pt x="2052036" y="458289"/>
                  </a:cubicBezTo>
                  <a:cubicBezTo>
                    <a:pt x="2119653" y="316550"/>
                    <a:pt x="2004790" y="166344"/>
                    <a:pt x="1907965" y="75471"/>
                  </a:cubicBezTo>
                  <a:close/>
                </a:path>
              </a:pathLst>
            </a:custGeom>
            <a:solidFill>
              <a:srgbClr val="5CD7F2"/>
            </a:solidFill>
            <a:ln w="6136" cap="flat">
              <a:noFill/>
              <a:prstDash val="solid"/>
              <a:miter/>
            </a:ln>
          </p:spPr>
          <p:txBody>
            <a:bodyPr rtlCol="0" anchor="ctr"/>
            <a:lstStyle/>
            <a:p>
              <a:endParaRPr lang="en-IN"/>
            </a:p>
          </p:txBody>
        </p:sp>
      </p:grpSp>
      <p:grpSp>
        <p:nvGrpSpPr>
          <p:cNvPr id="11" name="Graphic 4">
            <a:extLst>
              <a:ext uri="{FF2B5EF4-FFF2-40B4-BE49-F238E27FC236}">
                <a16:creationId xmlns:a16="http://schemas.microsoft.com/office/drawing/2014/main" id="{1CC3666B-9AA2-E2BC-66D9-46B81ADFEA82}"/>
              </a:ext>
            </a:extLst>
          </p:cNvPr>
          <p:cNvGrpSpPr/>
          <p:nvPr/>
        </p:nvGrpSpPr>
        <p:grpSpPr>
          <a:xfrm>
            <a:off x="8318202" y="1698955"/>
            <a:ext cx="2890887" cy="2517696"/>
            <a:chOff x="8173802" y="-526"/>
            <a:chExt cx="3291954" cy="2866987"/>
          </a:xfrm>
        </p:grpSpPr>
        <p:sp>
          <p:nvSpPr>
            <p:cNvPr id="12" name="Freeform: Shape 11">
              <a:extLst>
                <a:ext uri="{FF2B5EF4-FFF2-40B4-BE49-F238E27FC236}">
                  <a16:creationId xmlns:a16="http://schemas.microsoft.com/office/drawing/2014/main" id="{CA5DBFC8-2870-1809-6F04-DAF4EB352F32}"/>
                </a:ext>
              </a:extLst>
            </p:cNvPr>
            <p:cNvSpPr/>
            <p:nvPr/>
          </p:nvSpPr>
          <p:spPr>
            <a:xfrm>
              <a:off x="8325780" y="429473"/>
              <a:ext cx="3139976" cy="2436988"/>
            </a:xfrm>
            <a:custGeom>
              <a:avLst/>
              <a:gdLst>
                <a:gd name="connsiteX0" fmla="*/ 3139977 w 3139976"/>
                <a:gd name="connsiteY0" fmla="*/ 2009441 h 2436988"/>
                <a:gd name="connsiteX1" fmla="*/ 907926 w 3139976"/>
                <a:gd name="connsiteY1" fmla="*/ 2436989 h 2436988"/>
                <a:gd name="connsiteX2" fmla="*/ 951123 w 3139976"/>
                <a:gd name="connsiteY2" fmla="*/ 1965692 h 2436988"/>
                <a:gd name="connsiteX3" fmla="*/ 951123 w 3139976"/>
                <a:gd name="connsiteY3" fmla="*/ 1965692 h 2436988"/>
                <a:gd name="connsiteX4" fmla="*/ 0 w 3139976"/>
                <a:gd name="connsiteY4" fmla="*/ 376927 h 2436988"/>
                <a:gd name="connsiteX5" fmla="*/ 396194 w 3139976"/>
                <a:gd name="connsiteY5" fmla="*/ 0 h 2436988"/>
                <a:gd name="connsiteX6" fmla="*/ 2316971 w 3139976"/>
                <a:gd name="connsiteY6" fmla="*/ 554622 h 2436988"/>
                <a:gd name="connsiteX7" fmla="*/ 2769431 w 3139976"/>
                <a:gd name="connsiteY7" fmla="*/ 990086 h 2436988"/>
                <a:gd name="connsiteX8" fmla="*/ 3139977 w 3139976"/>
                <a:gd name="connsiteY8" fmla="*/ 1994837 h 24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9976" h="2436988">
                  <a:moveTo>
                    <a:pt x="3139977" y="2009441"/>
                  </a:moveTo>
                  <a:lnTo>
                    <a:pt x="907926" y="2436989"/>
                  </a:lnTo>
                  <a:lnTo>
                    <a:pt x="951123" y="1965692"/>
                  </a:lnTo>
                  <a:lnTo>
                    <a:pt x="951123" y="1965692"/>
                  </a:lnTo>
                  <a:cubicBezTo>
                    <a:pt x="1292401" y="1053286"/>
                    <a:pt x="0" y="376927"/>
                    <a:pt x="0" y="376927"/>
                  </a:cubicBezTo>
                  <a:lnTo>
                    <a:pt x="396194" y="0"/>
                  </a:lnTo>
                  <a:cubicBezTo>
                    <a:pt x="396194" y="0"/>
                    <a:pt x="2108105" y="444177"/>
                    <a:pt x="2316971" y="554622"/>
                  </a:cubicBezTo>
                  <a:cubicBezTo>
                    <a:pt x="2430669" y="614754"/>
                    <a:pt x="2639780" y="811961"/>
                    <a:pt x="2769431" y="990086"/>
                  </a:cubicBezTo>
                  <a:lnTo>
                    <a:pt x="3139977" y="1994837"/>
                  </a:lnTo>
                </a:path>
              </a:pathLst>
            </a:custGeom>
            <a:solidFill>
              <a:srgbClr val="0477BF"/>
            </a:solidFill>
            <a:ln w="6136" cap="flat">
              <a:noFill/>
              <a:prstDash val="solid"/>
              <a:miter/>
            </a:ln>
          </p:spPr>
          <p:txBody>
            <a:bodyPr rtlCol="0" anchor="ctr"/>
            <a:lstStyle/>
            <a:p>
              <a:endParaRPr lang="en-IN"/>
            </a:p>
          </p:txBody>
        </p:sp>
        <p:sp>
          <p:nvSpPr>
            <p:cNvPr id="13" name="Freeform: Shape 12">
              <a:extLst>
                <a:ext uri="{FF2B5EF4-FFF2-40B4-BE49-F238E27FC236}">
                  <a16:creationId xmlns:a16="http://schemas.microsoft.com/office/drawing/2014/main" id="{E2CD7355-AB36-1FEC-29A9-7FAB03189D3B}"/>
                </a:ext>
              </a:extLst>
            </p:cNvPr>
            <p:cNvSpPr/>
            <p:nvPr/>
          </p:nvSpPr>
          <p:spPr>
            <a:xfrm>
              <a:off x="8173802" y="-526"/>
              <a:ext cx="3014625" cy="1645826"/>
            </a:xfrm>
            <a:custGeom>
              <a:avLst/>
              <a:gdLst>
                <a:gd name="connsiteX0" fmla="*/ 164384 w 3014625"/>
                <a:gd name="connsiteY0" fmla="*/ 329986 h 1645826"/>
                <a:gd name="connsiteX1" fmla="*/ 1544897 w 3014625"/>
                <a:gd name="connsiteY1" fmla="*/ 87251 h 1645826"/>
                <a:gd name="connsiteX2" fmla="*/ 2742315 w 3014625"/>
                <a:gd name="connsiteY2" fmla="*/ 1057395 h 1645826"/>
                <a:gd name="connsiteX3" fmla="*/ 3014625 w 3014625"/>
                <a:gd name="connsiteY3" fmla="*/ 1645827 h 1645826"/>
                <a:gd name="connsiteX4" fmla="*/ 1923051 w 3014625"/>
                <a:gd name="connsiteY4" fmla="*/ 957810 h 1645826"/>
                <a:gd name="connsiteX5" fmla="*/ 1892985 w 3014625"/>
                <a:gd name="connsiteY5" fmla="*/ 1135076 h 1645826"/>
                <a:gd name="connsiteX6" fmla="*/ 2040983 w 3014625"/>
                <a:gd name="connsiteY6" fmla="*/ 1193428 h 1645826"/>
                <a:gd name="connsiteX7" fmla="*/ 2029693 w 3014625"/>
                <a:gd name="connsiteY7" fmla="*/ 1403091 h 1645826"/>
                <a:gd name="connsiteX8" fmla="*/ 2006131 w 3014625"/>
                <a:gd name="connsiteY8" fmla="*/ 1429168 h 1645826"/>
                <a:gd name="connsiteX9" fmla="*/ 1964284 w 3014625"/>
                <a:gd name="connsiteY9" fmla="*/ 1459848 h 1645826"/>
                <a:gd name="connsiteX10" fmla="*/ 1649637 w 3014625"/>
                <a:gd name="connsiteY10" fmla="*/ 1401802 h 1645826"/>
                <a:gd name="connsiteX11" fmla="*/ 1548701 w 3014625"/>
                <a:gd name="connsiteY11" fmla="*/ 1239815 h 1645826"/>
                <a:gd name="connsiteX12" fmla="*/ 1154900 w 3014625"/>
                <a:gd name="connsiteY12" fmla="*/ 1017267 h 1645826"/>
                <a:gd name="connsiteX13" fmla="*/ 1145328 w 3014625"/>
                <a:gd name="connsiteY13" fmla="*/ 1021255 h 1645826"/>
                <a:gd name="connsiteX14" fmla="*/ 967081 w 3014625"/>
                <a:gd name="connsiteY14" fmla="*/ 1048682 h 1645826"/>
                <a:gd name="connsiteX15" fmla="*/ 843934 w 3014625"/>
                <a:gd name="connsiteY15" fmla="*/ 912711 h 1645826"/>
                <a:gd name="connsiteX16" fmla="*/ 482837 w 3014625"/>
                <a:gd name="connsiteY16" fmla="*/ 835583 h 1645826"/>
                <a:gd name="connsiteX17" fmla="*/ 294159 w 3014625"/>
                <a:gd name="connsiteY17" fmla="*/ 841719 h 1645826"/>
                <a:gd name="connsiteX18" fmla="*/ 20314 w 3014625"/>
                <a:gd name="connsiteY18" fmla="*/ 712865 h 1645826"/>
                <a:gd name="connsiteX19" fmla="*/ 164384 w 3014625"/>
                <a:gd name="connsiteY19" fmla="*/ 330048 h 164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14625" h="1645826">
                  <a:moveTo>
                    <a:pt x="164384" y="329986"/>
                  </a:moveTo>
                  <a:cubicBezTo>
                    <a:pt x="164384" y="329986"/>
                    <a:pt x="704526" y="-204817"/>
                    <a:pt x="1544897" y="87251"/>
                  </a:cubicBezTo>
                  <a:cubicBezTo>
                    <a:pt x="2065772" y="268259"/>
                    <a:pt x="2441349" y="595302"/>
                    <a:pt x="2742315" y="1057395"/>
                  </a:cubicBezTo>
                  <a:cubicBezTo>
                    <a:pt x="2936638" y="1355722"/>
                    <a:pt x="3014625" y="1645827"/>
                    <a:pt x="3014625" y="1645827"/>
                  </a:cubicBezTo>
                  <a:cubicBezTo>
                    <a:pt x="2389317" y="759805"/>
                    <a:pt x="2002634" y="835338"/>
                    <a:pt x="1923051" y="957810"/>
                  </a:cubicBezTo>
                  <a:cubicBezTo>
                    <a:pt x="1870773" y="1038129"/>
                    <a:pt x="1880346" y="1101083"/>
                    <a:pt x="1892985" y="1135076"/>
                  </a:cubicBezTo>
                  <a:cubicBezTo>
                    <a:pt x="1945999" y="1123663"/>
                    <a:pt x="2003125" y="1143850"/>
                    <a:pt x="2040983" y="1193428"/>
                  </a:cubicBezTo>
                  <a:cubicBezTo>
                    <a:pt x="2091420" y="1259389"/>
                    <a:pt x="2076264" y="1342898"/>
                    <a:pt x="2029693" y="1403091"/>
                  </a:cubicBezTo>
                  <a:cubicBezTo>
                    <a:pt x="2023373" y="1413338"/>
                    <a:pt x="2015335" y="1422051"/>
                    <a:pt x="2006131" y="1429168"/>
                  </a:cubicBezTo>
                  <a:cubicBezTo>
                    <a:pt x="1993308" y="1440949"/>
                    <a:pt x="1979379" y="1451626"/>
                    <a:pt x="1964284" y="1459848"/>
                  </a:cubicBezTo>
                  <a:cubicBezTo>
                    <a:pt x="1867706" y="1512678"/>
                    <a:pt x="1728789" y="1465554"/>
                    <a:pt x="1649637" y="1401802"/>
                  </a:cubicBezTo>
                  <a:cubicBezTo>
                    <a:pt x="1597052" y="1359526"/>
                    <a:pt x="1561403" y="1301849"/>
                    <a:pt x="1548701" y="1239815"/>
                  </a:cubicBezTo>
                  <a:cubicBezTo>
                    <a:pt x="1437151" y="1328540"/>
                    <a:pt x="1134161" y="1302340"/>
                    <a:pt x="1154900" y="1017267"/>
                  </a:cubicBezTo>
                  <a:cubicBezTo>
                    <a:pt x="1151894" y="1018616"/>
                    <a:pt x="1148765" y="1019844"/>
                    <a:pt x="1145328" y="1021255"/>
                  </a:cubicBezTo>
                  <a:cubicBezTo>
                    <a:pt x="1095873" y="1059850"/>
                    <a:pt x="1037091" y="1075312"/>
                    <a:pt x="967081" y="1048682"/>
                  </a:cubicBezTo>
                  <a:cubicBezTo>
                    <a:pt x="907133" y="1025857"/>
                    <a:pt x="864059" y="973640"/>
                    <a:pt x="843934" y="912711"/>
                  </a:cubicBezTo>
                  <a:cubicBezTo>
                    <a:pt x="712319" y="1065924"/>
                    <a:pt x="512719" y="965296"/>
                    <a:pt x="482837" y="835583"/>
                  </a:cubicBezTo>
                  <a:cubicBezTo>
                    <a:pt x="409881" y="878718"/>
                    <a:pt x="343368" y="872460"/>
                    <a:pt x="294159" y="841719"/>
                  </a:cubicBezTo>
                  <a:cubicBezTo>
                    <a:pt x="190216" y="906084"/>
                    <a:pt x="68971" y="814660"/>
                    <a:pt x="20314" y="712865"/>
                  </a:cubicBezTo>
                  <a:cubicBezTo>
                    <a:pt x="-47304" y="571127"/>
                    <a:pt x="67560" y="420920"/>
                    <a:pt x="164384" y="330048"/>
                  </a:cubicBezTo>
                </a:path>
              </a:pathLst>
            </a:custGeom>
            <a:solidFill>
              <a:srgbClr val="05AFF2"/>
            </a:solidFill>
            <a:ln w="6136" cap="flat">
              <a:noFill/>
              <a:prstDash val="solid"/>
              <a:miter/>
            </a:ln>
          </p:spPr>
          <p:txBody>
            <a:bodyPr rtlCol="0" anchor="ctr"/>
            <a:lstStyle/>
            <a:p>
              <a:endParaRPr lang="en-IN" dirty="0"/>
            </a:p>
          </p:txBody>
        </p:sp>
        <p:sp>
          <p:nvSpPr>
            <p:cNvPr id="14" name="Freeform: Shape 13">
              <a:extLst>
                <a:ext uri="{FF2B5EF4-FFF2-40B4-BE49-F238E27FC236}">
                  <a16:creationId xmlns:a16="http://schemas.microsoft.com/office/drawing/2014/main" id="{48D76C04-675E-DEB8-FCC2-17D64D722CBD}"/>
                </a:ext>
              </a:extLst>
            </p:cNvPr>
            <p:cNvSpPr/>
            <p:nvPr/>
          </p:nvSpPr>
          <p:spPr>
            <a:xfrm>
              <a:off x="8191216" y="321113"/>
              <a:ext cx="2072349" cy="1228082"/>
            </a:xfrm>
            <a:custGeom>
              <a:avLst/>
              <a:gdLst>
                <a:gd name="connsiteX0" fmla="*/ 164262 w 2072349"/>
                <a:gd name="connsiteY0" fmla="*/ 75410 h 1228082"/>
                <a:gd name="connsiteX1" fmla="*/ 258386 w 2072349"/>
                <a:gd name="connsiteY1" fmla="*/ 0 h 1228082"/>
                <a:gd name="connsiteX2" fmla="*/ 362880 w 2072349"/>
                <a:gd name="connsiteY2" fmla="*/ 302560 h 1228082"/>
                <a:gd name="connsiteX3" fmla="*/ 531311 w 2072349"/>
                <a:gd name="connsiteY3" fmla="*/ 302008 h 1228082"/>
                <a:gd name="connsiteX4" fmla="*/ 588497 w 2072349"/>
                <a:gd name="connsiteY4" fmla="*/ 409632 h 1228082"/>
                <a:gd name="connsiteX5" fmla="*/ 880258 w 2072349"/>
                <a:gd name="connsiteY5" fmla="*/ 349745 h 1228082"/>
                <a:gd name="connsiteX6" fmla="*/ 948428 w 2072349"/>
                <a:gd name="connsiteY6" fmla="*/ 253228 h 1228082"/>
                <a:gd name="connsiteX7" fmla="*/ 947507 w 2072349"/>
                <a:gd name="connsiteY7" fmla="*/ 406073 h 1228082"/>
                <a:gd name="connsiteX8" fmla="*/ 1234176 w 2072349"/>
                <a:gd name="connsiteY8" fmla="*/ 505106 h 1228082"/>
                <a:gd name="connsiteX9" fmla="*/ 1260622 w 2072349"/>
                <a:gd name="connsiteY9" fmla="*/ 490318 h 1228082"/>
                <a:gd name="connsiteX10" fmla="*/ 1256265 w 2072349"/>
                <a:gd name="connsiteY10" fmla="*/ 595426 h 1228082"/>
                <a:gd name="connsiteX11" fmla="*/ 1477893 w 2072349"/>
                <a:gd name="connsiteY11" fmla="*/ 743546 h 1228082"/>
                <a:gd name="connsiteX12" fmla="*/ 1648225 w 2072349"/>
                <a:gd name="connsiteY12" fmla="*/ 555543 h 1228082"/>
                <a:gd name="connsiteX13" fmla="*/ 1658779 w 2072349"/>
                <a:gd name="connsiteY13" fmla="*/ 700227 h 1228082"/>
                <a:gd name="connsiteX14" fmla="*/ 1814937 w 2072349"/>
                <a:gd name="connsiteY14" fmla="*/ 748210 h 1228082"/>
                <a:gd name="connsiteX15" fmla="*/ 1944220 w 2072349"/>
                <a:gd name="connsiteY15" fmla="*/ 677217 h 1228082"/>
                <a:gd name="connsiteX16" fmla="*/ 1923051 w 2072349"/>
                <a:gd name="connsiteY16" fmla="*/ 703295 h 1228082"/>
                <a:gd name="connsiteX17" fmla="*/ 1890654 w 2072349"/>
                <a:gd name="connsiteY17" fmla="*/ 873811 h 1228082"/>
                <a:gd name="connsiteX18" fmla="*/ 1936244 w 2072349"/>
                <a:gd name="connsiteY18" fmla="*/ 864730 h 1228082"/>
                <a:gd name="connsiteX19" fmla="*/ 2051230 w 2072349"/>
                <a:gd name="connsiteY19" fmla="*/ 954068 h 1228082"/>
                <a:gd name="connsiteX20" fmla="*/ 2029693 w 2072349"/>
                <a:gd name="connsiteY20" fmla="*/ 1148515 h 1228082"/>
                <a:gd name="connsiteX21" fmla="*/ 2006131 w 2072349"/>
                <a:gd name="connsiteY21" fmla="*/ 1174592 h 1228082"/>
                <a:gd name="connsiteX22" fmla="*/ 1964284 w 2072349"/>
                <a:gd name="connsiteY22" fmla="*/ 1205272 h 1228082"/>
                <a:gd name="connsiteX23" fmla="*/ 1649636 w 2072349"/>
                <a:gd name="connsiteY23" fmla="*/ 1147226 h 1228082"/>
                <a:gd name="connsiteX24" fmla="*/ 1548701 w 2072349"/>
                <a:gd name="connsiteY24" fmla="*/ 985239 h 1228082"/>
                <a:gd name="connsiteX25" fmla="*/ 1154900 w 2072349"/>
                <a:gd name="connsiteY25" fmla="*/ 762690 h 1228082"/>
                <a:gd name="connsiteX26" fmla="*/ 1145328 w 2072349"/>
                <a:gd name="connsiteY26" fmla="*/ 766679 h 1228082"/>
                <a:gd name="connsiteX27" fmla="*/ 967080 w 2072349"/>
                <a:gd name="connsiteY27" fmla="*/ 794106 h 1228082"/>
                <a:gd name="connsiteX28" fmla="*/ 843934 w 2072349"/>
                <a:gd name="connsiteY28" fmla="*/ 658135 h 1228082"/>
                <a:gd name="connsiteX29" fmla="*/ 482837 w 2072349"/>
                <a:gd name="connsiteY29" fmla="*/ 581007 h 1228082"/>
                <a:gd name="connsiteX30" fmla="*/ 294159 w 2072349"/>
                <a:gd name="connsiteY30" fmla="*/ 587143 h 1228082"/>
                <a:gd name="connsiteX31" fmla="*/ 20314 w 2072349"/>
                <a:gd name="connsiteY31" fmla="*/ 458289 h 1228082"/>
                <a:gd name="connsiteX32" fmla="*/ 164384 w 2072349"/>
                <a:gd name="connsiteY32" fmla="*/ 75471 h 122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72349" h="1228082">
                  <a:moveTo>
                    <a:pt x="164262" y="75410"/>
                  </a:moveTo>
                  <a:cubicBezTo>
                    <a:pt x="194020" y="47369"/>
                    <a:pt x="225559" y="22212"/>
                    <a:pt x="258386" y="0"/>
                  </a:cubicBezTo>
                  <a:cubicBezTo>
                    <a:pt x="221448" y="113207"/>
                    <a:pt x="247465" y="247153"/>
                    <a:pt x="362880" y="302560"/>
                  </a:cubicBezTo>
                  <a:cubicBezTo>
                    <a:pt x="415710" y="328024"/>
                    <a:pt x="480137" y="333301"/>
                    <a:pt x="531311" y="302008"/>
                  </a:cubicBezTo>
                  <a:cubicBezTo>
                    <a:pt x="537691" y="344407"/>
                    <a:pt x="554504" y="383309"/>
                    <a:pt x="588497" y="409632"/>
                  </a:cubicBezTo>
                  <a:cubicBezTo>
                    <a:pt x="682805" y="483385"/>
                    <a:pt x="809204" y="435832"/>
                    <a:pt x="880258" y="349745"/>
                  </a:cubicBezTo>
                  <a:cubicBezTo>
                    <a:pt x="905599" y="319066"/>
                    <a:pt x="925480" y="283478"/>
                    <a:pt x="948428" y="253228"/>
                  </a:cubicBezTo>
                  <a:cubicBezTo>
                    <a:pt x="931063" y="304094"/>
                    <a:pt x="927811" y="356556"/>
                    <a:pt x="947507" y="406073"/>
                  </a:cubicBezTo>
                  <a:cubicBezTo>
                    <a:pt x="990029" y="513451"/>
                    <a:pt x="1136799" y="550512"/>
                    <a:pt x="1234176" y="505106"/>
                  </a:cubicBezTo>
                  <a:cubicBezTo>
                    <a:pt x="1243379" y="500811"/>
                    <a:pt x="1252031" y="495473"/>
                    <a:pt x="1260622" y="490318"/>
                  </a:cubicBezTo>
                  <a:cubicBezTo>
                    <a:pt x="1254117" y="526152"/>
                    <a:pt x="1252093" y="561495"/>
                    <a:pt x="1256265" y="595426"/>
                  </a:cubicBezTo>
                  <a:cubicBezTo>
                    <a:pt x="1269948" y="703602"/>
                    <a:pt x="1368122" y="791897"/>
                    <a:pt x="1477893" y="743546"/>
                  </a:cubicBezTo>
                  <a:cubicBezTo>
                    <a:pt x="1562139" y="706179"/>
                    <a:pt x="1593186" y="617883"/>
                    <a:pt x="1648225" y="555543"/>
                  </a:cubicBezTo>
                  <a:cubicBezTo>
                    <a:pt x="1641168" y="600028"/>
                    <a:pt x="1643746" y="648563"/>
                    <a:pt x="1658779" y="700227"/>
                  </a:cubicBezTo>
                  <a:cubicBezTo>
                    <a:pt x="1677370" y="765390"/>
                    <a:pt x="1764193" y="786866"/>
                    <a:pt x="1814937" y="748210"/>
                  </a:cubicBezTo>
                  <a:cubicBezTo>
                    <a:pt x="1858809" y="714830"/>
                    <a:pt x="1901207" y="689121"/>
                    <a:pt x="1944220" y="677217"/>
                  </a:cubicBezTo>
                  <a:cubicBezTo>
                    <a:pt x="1935569" y="686114"/>
                    <a:pt x="1928451" y="694889"/>
                    <a:pt x="1923051" y="703295"/>
                  </a:cubicBezTo>
                  <a:cubicBezTo>
                    <a:pt x="1874026" y="778582"/>
                    <a:pt x="1879425" y="838591"/>
                    <a:pt x="1890654" y="873811"/>
                  </a:cubicBezTo>
                  <a:cubicBezTo>
                    <a:pt x="1904705" y="867982"/>
                    <a:pt x="1920106" y="864730"/>
                    <a:pt x="1936244" y="864730"/>
                  </a:cubicBezTo>
                  <a:cubicBezTo>
                    <a:pt x="1991711" y="864730"/>
                    <a:pt x="2038099" y="902772"/>
                    <a:pt x="2051230" y="954068"/>
                  </a:cubicBezTo>
                  <a:cubicBezTo>
                    <a:pt x="2088904" y="1017329"/>
                    <a:pt x="2072767" y="1092862"/>
                    <a:pt x="2029693" y="1148515"/>
                  </a:cubicBezTo>
                  <a:cubicBezTo>
                    <a:pt x="2023373" y="1158762"/>
                    <a:pt x="2015335" y="1167475"/>
                    <a:pt x="2006131" y="1174592"/>
                  </a:cubicBezTo>
                  <a:cubicBezTo>
                    <a:pt x="1993307" y="1186373"/>
                    <a:pt x="1979379" y="1197050"/>
                    <a:pt x="1964284" y="1205272"/>
                  </a:cubicBezTo>
                  <a:cubicBezTo>
                    <a:pt x="1867706" y="1258102"/>
                    <a:pt x="1728789" y="1210978"/>
                    <a:pt x="1649636" y="1147226"/>
                  </a:cubicBezTo>
                  <a:cubicBezTo>
                    <a:pt x="1597052" y="1104950"/>
                    <a:pt x="1561402" y="1047273"/>
                    <a:pt x="1548701" y="985239"/>
                  </a:cubicBezTo>
                  <a:cubicBezTo>
                    <a:pt x="1437150" y="1073964"/>
                    <a:pt x="1134161" y="1047763"/>
                    <a:pt x="1154900" y="762690"/>
                  </a:cubicBezTo>
                  <a:cubicBezTo>
                    <a:pt x="1151893" y="764040"/>
                    <a:pt x="1148764" y="765267"/>
                    <a:pt x="1145328" y="766679"/>
                  </a:cubicBezTo>
                  <a:cubicBezTo>
                    <a:pt x="1095873" y="805273"/>
                    <a:pt x="1037091" y="820736"/>
                    <a:pt x="967080" y="794106"/>
                  </a:cubicBezTo>
                  <a:cubicBezTo>
                    <a:pt x="907133" y="771281"/>
                    <a:pt x="864059" y="719064"/>
                    <a:pt x="843934" y="658135"/>
                  </a:cubicBezTo>
                  <a:cubicBezTo>
                    <a:pt x="712319" y="811348"/>
                    <a:pt x="512719" y="710719"/>
                    <a:pt x="482837" y="581007"/>
                  </a:cubicBezTo>
                  <a:cubicBezTo>
                    <a:pt x="409881" y="624142"/>
                    <a:pt x="343368" y="617883"/>
                    <a:pt x="294159" y="587143"/>
                  </a:cubicBezTo>
                  <a:cubicBezTo>
                    <a:pt x="190216" y="651508"/>
                    <a:pt x="68971" y="560083"/>
                    <a:pt x="20314" y="458289"/>
                  </a:cubicBezTo>
                  <a:cubicBezTo>
                    <a:pt x="-47304" y="316550"/>
                    <a:pt x="67560" y="166344"/>
                    <a:pt x="164384" y="75471"/>
                  </a:cubicBezTo>
                  <a:close/>
                </a:path>
              </a:pathLst>
            </a:custGeom>
            <a:solidFill>
              <a:srgbClr val="5CD7F2"/>
            </a:solidFill>
            <a:ln w="6136" cap="flat">
              <a:noFill/>
              <a:prstDash val="solid"/>
              <a:miter/>
            </a:ln>
          </p:spPr>
          <p:txBody>
            <a:bodyPr rtlCol="0" anchor="ctr"/>
            <a:lstStyle/>
            <a:p>
              <a:endParaRPr lang="en-IN"/>
            </a:p>
          </p:txBody>
        </p:sp>
      </p:grpSp>
      <p:sp>
        <p:nvSpPr>
          <p:cNvPr id="16" name="Freeform: Shape 15">
            <a:extLst>
              <a:ext uri="{FF2B5EF4-FFF2-40B4-BE49-F238E27FC236}">
                <a16:creationId xmlns:a16="http://schemas.microsoft.com/office/drawing/2014/main" id="{3EB8A4AB-48A2-AC7C-03E5-31CEF6CA228C}"/>
              </a:ext>
            </a:extLst>
          </p:cNvPr>
          <p:cNvSpPr/>
          <p:nvPr/>
        </p:nvSpPr>
        <p:spPr>
          <a:xfrm>
            <a:off x="-80881" y="3394308"/>
            <a:ext cx="12476992" cy="3701894"/>
          </a:xfrm>
          <a:custGeom>
            <a:avLst/>
            <a:gdLst>
              <a:gd name="connsiteX0" fmla="*/ 12158621 w 12158620"/>
              <a:gd name="connsiteY0" fmla="*/ 57923 h 3807192"/>
              <a:gd name="connsiteX1" fmla="*/ 11933312 w 12158620"/>
              <a:gd name="connsiteY1" fmla="*/ 0 h 3807192"/>
              <a:gd name="connsiteX2" fmla="*/ 11455449 w 12158620"/>
              <a:gd name="connsiteY2" fmla="*/ 130694 h 3807192"/>
              <a:gd name="connsiteX3" fmla="*/ 10977586 w 12158620"/>
              <a:gd name="connsiteY3" fmla="*/ 0 h 3807192"/>
              <a:gd name="connsiteX4" fmla="*/ 10499785 w 12158620"/>
              <a:gd name="connsiteY4" fmla="*/ 130694 h 3807192"/>
              <a:gd name="connsiteX5" fmla="*/ 10021922 w 12158620"/>
              <a:gd name="connsiteY5" fmla="*/ 0 h 3807192"/>
              <a:gd name="connsiteX6" fmla="*/ 9544121 w 12158620"/>
              <a:gd name="connsiteY6" fmla="*/ 130694 h 3807192"/>
              <a:gd name="connsiteX7" fmla="*/ 9066381 w 12158620"/>
              <a:gd name="connsiteY7" fmla="*/ 0 h 3807192"/>
              <a:gd name="connsiteX8" fmla="*/ 8588457 w 12158620"/>
              <a:gd name="connsiteY8" fmla="*/ 130694 h 3807192"/>
              <a:gd name="connsiteX9" fmla="*/ 8110717 w 12158620"/>
              <a:gd name="connsiteY9" fmla="*/ 0 h 3807192"/>
              <a:gd name="connsiteX10" fmla="*/ 7642120 w 12158620"/>
              <a:gd name="connsiteY10" fmla="*/ 130572 h 3807192"/>
              <a:gd name="connsiteX11" fmla="*/ 7173461 w 12158620"/>
              <a:gd name="connsiteY11" fmla="*/ 0 h 3807192"/>
              <a:gd name="connsiteX12" fmla="*/ 6695598 w 12158620"/>
              <a:gd name="connsiteY12" fmla="*/ 130694 h 3807192"/>
              <a:gd name="connsiteX13" fmla="*/ 6217736 w 12158620"/>
              <a:gd name="connsiteY13" fmla="*/ 0 h 3807192"/>
              <a:gd name="connsiteX14" fmla="*/ 5739874 w 12158620"/>
              <a:gd name="connsiteY14" fmla="*/ 130694 h 3807192"/>
              <a:gd name="connsiteX15" fmla="*/ 5262011 w 12158620"/>
              <a:gd name="connsiteY15" fmla="*/ 0 h 3807192"/>
              <a:gd name="connsiteX16" fmla="*/ 4784210 w 12158620"/>
              <a:gd name="connsiteY16" fmla="*/ 130694 h 3807192"/>
              <a:gd name="connsiteX17" fmla="*/ 4306409 w 12158620"/>
              <a:gd name="connsiteY17" fmla="*/ 0 h 3807192"/>
              <a:gd name="connsiteX18" fmla="*/ 3828546 w 12158620"/>
              <a:gd name="connsiteY18" fmla="*/ 130694 h 3807192"/>
              <a:gd name="connsiteX19" fmla="*/ 3350806 w 12158620"/>
              <a:gd name="connsiteY19" fmla="*/ 0 h 3807192"/>
              <a:gd name="connsiteX20" fmla="*/ 2872943 w 12158620"/>
              <a:gd name="connsiteY20" fmla="*/ 130694 h 3807192"/>
              <a:gd name="connsiteX21" fmla="*/ 2395142 w 12158620"/>
              <a:gd name="connsiteY21" fmla="*/ 0 h 3807192"/>
              <a:gd name="connsiteX22" fmla="*/ 1928447 w 12158620"/>
              <a:gd name="connsiteY22" fmla="*/ 130572 h 3807192"/>
              <a:gd name="connsiteX23" fmla="*/ 1927097 w 12158620"/>
              <a:gd name="connsiteY23" fmla="*/ 130572 h 3807192"/>
              <a:gd name="connsiteX24" fmla="*/ 1460279 w 12158620"/>
              <a:gd name="connsiteY24" fmla="*/ 0 h 3807192"/>
              <a:gd name="connsiteX25" fmla="*/ 982355 w 12158620"/>
              <a:gd name="connsiteY25" fmla="*/ 130694 h 3807192"/>
              <a:gd name="connsiteX26" fmla="*/ 504554 w 12158620"/>
              <a:gd name="connsiteY26" fmla="*/ 0 h 3807192"/>
              <a:gd name="connsiteX27" fmla="*/ 26691 w 12158620"/>
              <a:gd name="connsiteY27" fmla="*/ 130694 h 3807192"/>
              <a:gd name="connsiteX28" fmla="*/ 0 w 12158620"/>
              <a:gd name="connsiteY28" fmla="*/ 130081 h 3807192"/>
              <a:gd name="connsiteX29" fmla="*/ 0 w 12158620"/>
              <a:gd name="connsiteY29" fmla="*/ 3807193 h 3807192"/>
              <a:gd name="connsiteX30" fmla="*/ 12158621 w 12158620"/>
              <a:gd name="connsiteY30" fmla="*/ 3807193 h 3807192"/>
              <a:gd name="connsiteX31" fmla="*/ 12158621 w 12158620"/>
              <a:gd name="connsiteY31" fmla="*/ 57923 h 3807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58620" h="3807192">
                <a:moveTo>
                  <a:pt x="12158621" y="57923"/>
                </a:moveTo>
                <a:cubicBezTo>
                  <a:pt x="12103091" y="27918"/>
                  <a:pt x="12043696" y="0"/>
                  <a:pt x="11933312" y="0"/>
                </a:cubicBezTo>
                <a:cubicBezTo>
                  <a:pt x="11694380" y="0"/>
                  <a:pt x="11694380" y="130694"/>
                  <a:pt x="11455449" y="130694"/>
                </a:cubicBezTo>
                <a:cubicBezTo>
                  <a:pt x="11216517" y="130694"/>
                  <a:pt x="11216517" y="0"/>
                  <a:pt x="10977586" y="0"/>
                </a:cubicBezTo>
                <a:cubicBezTo>
                  <a:pt x="10738655" y="0"/>
                  <a:pt x="10738716" y="130694"/>
                  <a:pt x="10499785" y="130694"/>
                </a:cubicBezTo>
                <a:cubicBezTo>
                  <a:pt x="10260853" y="130694"/>
                  <a:pt x="10260853" y="0"/>
                  <a:pt x="10021922" y="0"/>
                </a:cubicBezTo>
                <a:cubicBezTo>
                  <a:pt x="9782991" y="0"/>
                  <a:pt x="9782991" y="130694"/>
                  <a:pt x="9544121" y="130694"/>
                </a:cubicBezTo>
                <a:cubicBezTo>
                  <a:pt x="9305251" y="130694"/>
                  <a:pt x="9305251" y="0"/>
                  <a:pt x="9066381" y="0"/>
                </a:cubicBezTo>
                <a:cubicBezTo>
                  <a:pt x="8827511" y="0"/>
                  <a:pt x="8827450" y="130694"/>
                  <a:pt x="8588457" y="130694"/>
                </a:cubicBezTo>
                <a:cubicBezTo>
                  <a:pt x="8349465" y="130694"/>
                  <a:pt x="8349587" y="0"/>
                  <a:pt x="8110717" y="0"/>
                </a:cubicBezTo>
                <a:cubicBezTo>
                  <a:pt x="7871848" y="0"/>
                  <a:pt x="7871848" y="127320"/>
                  <a:pt x="7642120" y="130572"/>
                </a:cubicBezTo>
                <a:cubicBezTo>
                  <a:pt x="7412331" y="127320"/>
                  <a:pt x="7409263" y="0"/>
                  <a:pt x="7173461" y="0"/>
                </a:cubicBezTo>
                <a:cubicBezTo>
                  <a:pt x="6937659" y="0"/>
                  <a:pt x="6934469" y="130694"/>
                  <a:pt x="6695598" y="130694"/>
                </a:cubicBezTo>
                <a:cubicBezTo>
                  <a:pt x="6456729" y="130694"/>
                  <a:pt x="6456667" y="0"/>
                  <a:pt x="6217736" y="0"/>
                </a:cubicBezTo>
                <a:cubicBezTo>
                  <a:pt x="5978805" y="0"/>
                  <a:pt x="5978805" y="130694"/>
                  <a:pt x="5739874" y="130694"/>
                </a:cubicBezTo>
                <a:cubicBezTo>
                  <a:pt x="5500942" y="130694"/>
                  <a:pt x="5501004" y="0"/>
                  <a:pt x="5262011" y="0"/>
                </a:cubicBezTo>
                <a:cubicBezTo>
                  <a:pt x="5023018" y="0"/>
                  <a:pt x="5023141" y="130694"/>
                  <a:pt x="4784210" y="130694"/>
                </a:cubicBezTo>
                <a:cubicBezTo>
                  <a:pt x="4545278" y="130694"/>
                  <a:pt x="4545278" y="0"/>
                  <a:pt x="4306409" y="0"/>
                </a:cubicBezTo>
                <a:cubicBezTo>
                  <a:pt x="4067539" y="0"/>
                  <a:pt x="4067477" y="130694"/>
                  <a:pt x="3828546" y="130694"/>
                </a:cubicBezTo>
                <a:cubicBezTo>
                  <a:pt x="3589614" y="130694"/>
                  <a:pt x="3589676" y="0"/>
                  <a:pt x="3350806" y="0"/>
                </a:cubicBezTo>
                <a:cubicBezTo>
                  <a:pt x="3111936" y="0"/>
                  <a:pt x="3111875" y="130694"/>
                  <a:pt x="2872943" y="130694"/>
                </a:cubicBezTo>
                <a:cubicBezTo>
                  <a:pt x="2634012" y="130694"/>
                  <a:pt x="2634074" y="0"/>
                  <a:pt x="2395142" y="0"/>
                </a:cubicBezTo>
                <a:cubicBezTo>
                  <a:pt x="2156211" y="0"/>
                  <a:pt x="2156334" y="126645"/>
                  <a:pt x="1928447" y="130572"/>
                </a:cubicBezTo>
                <a:cubicBezTo>
                  <a:pt x="1928017" y="130633"/>
                  <a:pt x="1927526" y="130633"/>
                  <a:pt x="1927097" y="130572"/>
                </a:cubicBezTo>
                <a:cubicBezTo>
                  <a:pt x="1699149" y="126645"/>
                  <a:pt x="1695467" y="0"/>
                  <a:pt x="1460279" y="0"/>
                </a:cubicBezTo>
                <a:cubicBezTo>
                  <a:pt x="1225091" y="0"/>
                  <a:pt x="1221286" y="130694"/>
                  <a:pt x="982355" y="130694"/>
                </a:cubicBezTo>
                <a:cubicBezTo>
                  <a:pt x="743424" y="130694"/>
                  <a:pt x="743485" y="0"/>
                  <a:pt x="504554" y="0"/>
                </a:cubicBezTo>
                <a:cubicBezTo>
                  <a:pt x="265622" y="0"/>
                  <a:pt x="265622" y="130694"/>
                  <a:pt x="26691" y="130694"/>
                </a:cubicBezTo>
                <a:cubicBezTo>
                  <a:pt x="17426" y="130694"/>
                  <a:pt x="8529" y="130449"/>
                  <a:pt x="0" y="130081"/>
                </a:cubicBezTo>
                <a:lnTo>
                  <a:pt x="0" y="3807193"/>
                </a:lnTo>
                <a:lnTo>
                  <a:pt x="12158621" y="3807193"/>
                </a:lnTo>
                <a:lnTo>
                  <a:pt x="12158621" y="57923"/>
                </a:lnTo>
                <a:close/>
              </a:path>
            </a:pathLst>
          </a:custGeom>
          <a:gradFill>
            <a:gsLst>
              <a:gs pos="0">
                <a:srgbClr val="29C4FB"/>
              </a:gs>
              <a:gs pos="100000">
                <a:srgbClr val="0477BF"/>
              </a:gs>
            </a:gsLst>
            <a:lin ang="5400000" scaled="1"/>
          </a:gradFill>
          <a:ln w="6136" cap="flat">
            <a:noFill/>
            <a:prstDash val="solid"/>
            <a:miter/>
          </a:ln>
        </p:spPr>
        <p:txBody>
          <a:bodyPr rtlCol="0" anchor="ctr"/>
          <a:lstStyle/>
          <a:p>
            <a:endParaRPr lang="en-IN" dirty="0"/>
          </a:p>
        </p:txBody>
      </p:sp>
      <p:sp>
        <p:nvSpPr>
          <p:cNvPr id="17" name="Freeform: Shape 16">
            <a:extLst>
              <a:ext uri="{FF2B5EF4-FFF2-40B4-BE49-F238E27FC236}">
                <a16:creationId xmlns:a16="http://schemas.microsoft.com/office/drawing/2014/main" id="{452866EA-1B0E-E3D6-4DAE-C0A226C9CCF1}"/>
              </a:ext>
            </a:extLst>
          </p:cNvPr>
          <p:cNvSpPr/>
          <p:nvPr/>
        </p:nvSpPr>
        <p:spPr>
          <a:xfrm>
            <a:off x="-160731" y="4150495"/>
            <a:ext cx="6360850" cy="2996031"/>
          </a:xfrm>
          <a:custGeom>
            <a:avLst/>
            <a:gdLst>
              <a:gd name="connsiteX0" fmla="*/ 4756487 w 6198542"/>
              <a:gd name="connsiteY0" fmla="*/ 2450038 h 2919582"/>
              <a:gd name="connsiteX1" fmla="*/ 4115471 w 6198542"/>
              <a:gd name="connsiteY1" fmla="*/ 2258783 h 2919582"/>
              <a:gd name="connsiteX2" fmla="*/ 3557045 w 6198542"/>
              <a:gd name="connsiteY2" fmla="*/ 2208652 h 2919582"/>
              <a:gd name="connsiteX3" fmla="*/ 3020032 w 6198542"/>
              <a:gd name="connsiteY3" fmla="*/ 2074276 h 2919582"/>
              <a:gd name="connsiteX4" fmla="*/ 2534254 w 6198542"/>
              <a:gd name="connsiteY4" fmla="*/ 1061303 h 2919582"/>
              <a:gd name="connsiteX5" fmla="*/ 2487867 w 6198542"/>
              <a:gd name="connsiteY5" fmla="*/ 529138 h 2919582"/>
              <a:gd name="connsiteX6" fmla="*/ 1540978 w 6198542"/>
              <a:gd name="connsiteY6" fmla="*/ 23235 h 2919582"/>
              <a:gd name="connsiteX7" fmla="*/ 1607 w 6198542"/>
              <a:gd name="connsiteY7" fmla="*/ 23235 h 2919582"/>
              <a:gd name="connsiteX8" fmla="*/ 65543 w 6198542"/>
              <a:gd name="connsiteY8" fmla="*/ 444156 h 2919582"/>
              <a:gd name="connsiteX9" fmla="*/ 65543 w 6198542"/>
              <a:gd name="connsiteY9" fmla="*/ 2855988 h 2919582"/>
              <a:gd name="connsiteX10" fmla="*/ 2700475 w 6198542"/>
              <a:gd name="connsiteY10" fmla="*/ 2903296 h 2919582"/>
              <a:gd name="connsiteX11" fmla="*/ 4537375 w 6198542"/>
              <a:gd name="connsiteY11" fmla="*/ 2787696 h 2919582"/>
              <a:gd name="connsiteX12" fmla="*/ 5145993 w 6198542"/>
              <a:gd name="connsiteY12" fmla="*/ 2817332 h 2919582"/>
              <a:gd name="connsiteX13" fmla="*/ 5710863 w 6198542"/>
              <a:gd name="connsiteY13" fmla="*/ 2802422 h 2919582"/>
              <a:gd name="connsiteX14" fmla="*/ 6198543 w 6198542"/>
              <a:gd name="connsiteY14" fmla="*/ 2753273 h 2919582"/>
              <a:gd name="connsiteX15" fmla="*/ 6198543 w 6198542"/>
              <a:gd name="connsiteY15" fmla="*/ 2457769 h 2919582"/>
              <a:gd name="connsiteX16" fmla="*/ 4756426 w 6198542"/>
              <a:gd name="connsiteY16" fmla="*/ 2450099 h 29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8542" h="2919582">
                <a:moveTo>
                  <a:pt x="4756487" y="2450038"/>
                </a:moveTo>
                <a:cubicBezTo>
                  <a:pt x="4520563" y="2424942"/>
                  <a:pt x="4330964" y="2292162"/>
                  <a:pt x="4115471" y="2258783"/>
                </a:cubicBezTo>
                <a:cubicBezTo>
                  <a:pt x="3937960" y="2231416"/>
                  <a:pt x="3739158" y="2239761"/>
                  <a:pt x="3557045" y="2208652"/>
                </a:cubicBezTo>
                <a:cubicBezTo>
                  <a:pt x="3367937" y="2176193"/>
                  <a:pt x="3218099" y="2078449"/>
                  <a:pt x="3020032" y="2074276"/>
                </a:cubicBezTo>
                <a:cubicBezTo>
                  <a:pt x="2812394" y="1753370"/>
                  <a:pt x="2511368" y="1413933"/>
                  <a:pt x="2534254" y="1061303"/>
                </a:cubicBezTo>
                <a:cubicBezTo>
                  <a:pt x="2544808" y="898334"/>
                  <a:pt x="2557264" y="681124"/>
                  <a:pt x="2487867" y="529138"/>
                </a:cubicBezTo>
                <a:cubicBezTo>
                  <a:pt x="2431110" y="404396"/>
                  <a:pt x="1698424" y="87048"/>
                  <a:pt x="1540978" y="23235"/>
                </a:cubicBezTo>
                <a:cubicBezTo>
                  <a:pt x="1411695" y="-29043"/>
                  <a:pt x="1607" y="23235"/>
                  <a:pt x="1607" y="23235"/>
                </a:cubicBezTo>
                <a:cubicBezTo>
                  <a:pt x="-8149" y="161906"/>
                  <a:pt x="28176" y="302540"/>
                  <a:pt x="65543" y="444156"/>
                </a:cubicBezTo>
                <a:lnTo>
                  <a:pt x="65543" y="2855988"/>
                </a:lnTo>
                <a:lnTo>
                  <a:pt x="2700475" y="2903296"/>
                </a:lnTo>
                <a:cubicBezTo>
                  <a:pt x="3181774" y="2979810"/>
                  <a:pt x="4224261" y="2760391"/>
                  <a:pt x="4537375" y="2787696"/>
                </a:cubicBezTo>
                <a:cubicBezTo>
                  <a:pt x="4736055" y="2805121"/>
                  <a:pt x="4940134" y="2815307"/>
                  <a:pt x="5145993" y="2817332"/>
                </a:cubicBezTo>
                <a:cubicBezTo>
                  <a:pt x="5333935" y="2819234"/>
                  <a:pt x="5523228" y="2814510"/>
                  <a:pt x="5710863" y="2802422"/>
                </a:cubicBezTo>
                <a:cubicBezTo>
                  <a:pt x="5875366" y="2791807"/>
                  <a:pt x="6038703" y="2775546"/>
                  <a:pt x="6198543" y="2753273"/>
                </a:cubicBezTo>
                <a:lnTo>
                  <a:pt x="6198543" y="2457769"/>
                </a:lnTo>
                <a:cubicBezTo>
                  <a:pt x="5772529" y="2555575"/>
                  <a:pt x="4987319" y="2474827"/>
                  <a:pt x="4756426" y="2450099"/>
                </a:cubicBezTo>
                <a:close/>
              </a:path>
            </a:pathLst>
          </a:custGeom>
          <a:solidFill>
            <a:srgbClr val="E8B878"/>
          </a:solidFill>
          <a:ln w="6136" cap="flat">
            <a:noFill/>
            <a:prstDash val="solid"/>
            <a:miter/>
          </a:ln>
        </p:spPr>
        <p:txBody>
          <a:bodyPr rtlCol="0" anchor="ctr"/>
          <a:lstStyle/>
          <a:p>
            <a:endParaRPr lang="en-IN"/>
          </a:p>
        </p:txBody>
      </p:sp>
      <p:grpSp>
        <p:nvGrpSpPr>
          <p:cNvPr id="18" name="Graphic 4">
            <a:extLst>
              <a:ext uri="{FF2B5EF4-FFF2-40B4-BE49-F238E27FC236}">
                <a16:creationId xmlns:a16="http://schemas.microsoft.com/office/drawing/2014/main" id="{8043CD8E-A3AB-7C78-B3EF-40011B5A6F9C}"/>
              </a:ext>
            </a:extLst>
          </p:cNvPr>
          <p:cNvGrpSpPr/>
          <p:nvPr/>
        </p:nvGrpSpPr>
        <p:grpSpPr>
          <a:xfrm>
            <a:off x="2864549" y="5052301"/>
            <a:ext cx="1066496" cy="1434822"/>
            <a:chOff x="2948074" y="4373469"/>
            <a:chExt cx="1039282" cy="1398210"/>
          </a:xfrm>
        </p:grpSpPr>
        <p:grpSp>
          <p:nvGrpSpPr>
            <p:cNvPr id="19" name="Graphic 4">
              <a:extLst>
                <a:ext uri="{FF2B5EF4-FFF2-40B4-BE49-F238E27FC236}">
                  <a16:creationId xmlns:a16="http://schemas.microsoft.com/office/drawing/2014/main" id="{08F0676C-CD70-140B-E73A-D537DF72ABD9}"/>
                </a:ext>
              </a:extLst>
            </p:cNvPr>
            <p:cNvGrpSpPr/>
            <p:nvPr/>
          </p:nvGrpSpPr>
          <p:grpSpPr>
            <a:xfrm>
              <a:off x="2948074" y="4373469"/>
              <a:ext cx="1039282" cy="1350841"/>
              <a:chOff x="2948074" y="4373469"/>
              <a:chExt cx="1039282" cy="1350841"/>
            </a:xfrm>
          </p:grpSpPr>
          <p:sp>
            <p:nvSpPr>
              <p:cNvPr id="20" name="Freeform: Shape 19">
                <a:extLst>
                  <a:ext uri="{FF2B5EF4-FFF2-40B4-BE49-F238E27FC236}">
                    <a16:creationId xmlns:a16="http://schemas.microsoft.com/office/drawing/2014/main" id="{19851D7C-897E-9442-678B-5E168BA8E6D4}"/>
                  </a:ext>
                </a:extLst>
              </p:cNvPr>
              <p:cNvSpPr/>
              <p:nvPr/>
            </p:nvSpPr>
            <p:spPr>
              <a:xfrm>
                <a:off x="3294319" y="4430550"/>
                <a:ext cx="234226" cy="1293760"/>
              </a:xfrm>
              <a:custGeom>
                <a:avLst/>
                <a:gdLst>
                  <a:gd name="connsiteX0" fmla="*/ 111771 w 234226"/>
                  <a:gd name="connsiteY0" fmla="*/ 1293761 h 1293760"/>
                  <a:gd name="connsiteX1" fmla="*/ 71274 w 234226"/>
                  <a:gd name="connsiteY1" fmla="*/ 1264861 h 1293760"/>
                  <a:gd name="connsiteX2" fmla="*/ 76121 w 234226"/>
                  <a:gd name="connsiteY2" fmla="*/ 545551 h 1293760"/>
                  <a:gd name="connsiteX3" fmla="*/ 106862 w 234226"/>
                  <a:gd name="connsiteY3" fmla="*/ 59098 h 1293760"/>
                  <a:gd name="connsiteX4" fmla="*/ 130301 w 234226"/>
                  <a:gd name="connsiteY4" fmla="*/ 3200 h 1293760"/>
                  <a:gd name="connsiteX5" fmla="*/ 186199 w 234226"/>
                  <a:gd name="connsiteY5" fmla="*/ 26640 h 1293760"/>
                  <a:gd name="connsiteX6" fmla="*/ 147482 w 234226"/>
                  <a:gd name="connsiteY6" fmla="*/ 593104 h 1293760"/>
                  <a:gd name="connsiteX7" fmla="*/ 152329 w 234226"/>
                  <a:gd name="connsiteY7" fmla="*/ 1236881 h 1293760"/>
                  <a:gd name="connsiteX8" fmla="*/ 125822 w 234226"/>
                  <a:gd name="connsiteY8" fmla="*/ 1291368 h 1293760"/>
                  <a:gd name="connsiteX9" fmla="*/ 111832 w 234226"/>
                  <a:gd name="connsiteY9" fmla="*/ 1293699 h 129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26" h="1293760">
                    <a:moveTo>
                      <a:pt x="111771" y="1293761"/>
                    </a:moveTo>
                    <a:cubicBezTo>
                      <a:pt x="94038" y="1293761"/>
                      <a:pt x="77410" y="1282655"/>
                      <a:pt x="71274" y="1264861"/>
                    </a:cubicBezTo>
                    <a:cubicBezTo>
                      <a:pt x="64647" y="1245717"/>
                      <a:pt x="-88811" y="793011"/>
                      <a:pt x="76121" y="545551"/>
                    </a:cubicBezTo>
                    <a:cubicBezTo>
                      <a:pt x="216878" y="334293"/>
                      <a:pt x="107967" y="61859"/>
                      <a:pt x="106862" y="59098"/>
                    </a:cubicBezTo>
                    <a:cubicBezTo>
                      <a:pt x="97904" y="37193"/>
                      <a:pt x="108396" y="12159"/>
                      <a:pt x="130301" y="3200"/>
                    </a:cubicBezTo>
                    <a:cubicBezTo>
                      <a:pt x="152206" y="-5758"/>
                      <a:pt x="177179" y="4734"/>
                      <a:pt x="186199" y="26640"/>
                    </a:cubicBezTo>
                    <a:cubicBezTo>
                      <a:pt x="191476" y="39463"/>
                      <a:pt x="313212" y="344417"/>
                      <a:pt x="147482" y="593104"/>
                    </a:cubicBezTo>
                    <a:cubicBezTo>
                      <a:pt x="5865" y="805590"/>
                      <a:pt x="150856" y="1232586"/>
                      <a:pt x="152329" y="1236881"/>
                    </a:cubicBezTo>
                    <a:cubicBezTo>
                      <a:pt x="160060" y="1259277"/>
                      <a:pt x="148156" y="1283637"/>
                      <a:pt x="125822" y="1291368"/>
                    </a:cubicBezTo>
                    <a:cubicBezTo>
                      <a:pt x="121220" y="1292963"/>
                      <a:pt x="116495" y="1293699"/>
                      <a:pt x="111832" y="1293699"/>
                    </a:cubicBezTo>
                    <a:close/>
                  </a:path>
                </a:pathLst>
              </a:custGeom>
              <a:solidFill>
                <a:srgbClr val="7C0B05"/>
              </a:solidFill>
              <a:ln w="6136"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DF2698F2-0CC8-6E40-3275-2CE733DF084A}"/>
                  </a:ext>
                </a:extLst>
              </p:cNvPr>
              <p:cNvSpPr/>
              <p:nvPr/>
            </p:nvSpPr>
            <p:spPr>
              <a:xfrm>
                <a:off x="3644797" y="5288958"/>
                <a:ext cx="342559" cy="435352"/>
              </a:xfrm>
              <a:custGeom>
                <a:avLst/>
                <a:gdLst>
                  <a:gd name="connsiteX0" fmla="*/ 42868 w 342559"/>
                  <a:gd name="connsiteY0" fmla="*/ 435353 h 435352"/>
                  <a:gd name="connsiteX1" fmla="*/ 4396 w 342559"/>
                  <a:gd name="connsiteY1" fmla="*/ 411361 h 435352"/>
                  <a:gd name="connsiteX2" fmla="*/ 23908 w 342559"/>
                  <a:gd name="connsiteY2" fmla="*/ 354053 h 435352"/>
                  <a:gd name="connsiteX3" fmla="*/ 256888 w 342559"/>
                  <a:gd name="connsiteY3" fmla="*/ 41675 h 435352"/>
                  <a:gd name="connsiteX4" fmla="*/ 300882 w 342559"/>
                  <a:gd name="connsiteY4" fmla="*/ 12 h 435352"/>
                  <a:gd name="connsiteX5" fmla="*/ 342545 w 342559"/>
                  <a:gd name="connsiteY5" fmla="*/ 44006 h 435352"/>
                  <a:gd name="connsiteX6" fmla="*/ 61706 w 342559"/>
                  <a:gd name="connsiteY6" fmla="*/ 430935 h 435352"/>
                  <a:gd name="connsiteX7" fmla="*/ 42868 w 342559"/>
                  <a:gd name="connsiteY7" fmla="*/ 435353 h 4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559" h="435352">
                    <a:moveTo>
                      <a:pt x="42868" y="435353"/>
                    </a:moveTo>
                    <a:cubicBezTo>
                      <a:pt x="27038" y="435353"/>
                      <a:pt x="11821" y="426517"/>
                      <a:pt x="4396" y="411361"/>
                    </a:cubicBezTo>
                    <a:cubicBezTo>
                      <a:pt x="-6035" y="390132"/>
                      <a:pt x="2740" y="364484"/>
                      <a:pt x="23908" y="354053"/>
                    </a:cubicBezTo>
                    <a:cubicBezTo>
                      <a:pt x="26915" y="352580"/>
                      <a:pt x="251550" y="238698"/>
                      <a:pt x="256888" y="41675"/>
                    </a:cubicBezTo>
                    <a:cubicBezTo>
                      <a:pt x="257501" y="18052"/>
                      <a:pt x="276707" y="-540"/>
                      <a:pt x="300882" y="12"/>
                    </a:cubicBezTo>
                    <a:cubicBezTo>
                      <a:pt x="324506" y="687"/>
                      <a:pt x="343158" y="20322"/>
                      <a:pt x="342545" y="44006"/>
                    </a:cubicBezTo>
                    <a:cubicBezTo>
                      <a:pt x="335795" y="293552"/>
                      <a:pt x="72934" y="425474"/>
                      <a:pt x="61706" y="430935"/>
                    </a:cubicBezTo>
                    <a:cubicBezTo>
                      <a:pt x="55631" y="433941"/>
                      <a:pt x="49188" y="435353"/>
                      <a:pt x="42868" y="435353"/>
                    </a:cubicBezTo>
                    <a:close/>
                  </a:path>
                </a:pathLst>
              </a:custGeom>
              <a:solidFill>
                <a:srgbClr val="7C0B05"/>
              </a:solidFill>
              <a:ln w="6136"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9EAA96A6-2852-7DE0-E91D-EA9D7359F259}"/>
                  </a:ext>
                </a:extLst>
              </p:cNvPr>
              <p:cNvSpPr/>
              <p:nvPr/>
            </p:nvSpPr>
            <p:spPr>
              <a:xfrm>
                <a:off x="3282047" y="4430550"/>
                <a:ext cx="234164" cy="1293760"/>
              </a:xfrm>
              <a:custGeom>
                <a:avLst/>
                <a:gdLst>
                  <a:gd name="connsiteX0" fmla="*/ 111771 w 234164"/>
                  <a:gd name="connsiteY0" fmla="*/ 1293761 h 1293760"/>
                  <a:gd name="connsiteX1" fmla="*/ 71274 w 234164"/>
                  <a:gd name="connsiteY1" fmla="*/ 1264861 h 1293760"/>
                  <a:gd name="connsiteX2" fmla="*/ 76121 w 234164"/>
                  <a:gd name="connsiteY2" fmla="*/ 545551 h 1293760"/>
                  <a:gd name="connsiteX3" fmla="*/ 106862 w 234164"/>
                  <a:gd name="connsiteY3" fmla="*/ 59098 h 1293760"/>
                  <a:gd name="connsiteX4" fmla="*/ 130240 w 234164"/>
                  <a:gd name="connsiteY4" fmla="*/ 3200 h 1293760"/>
                  <a:gd name="connsiteX5" fmla="*/ 186138 w 234164"/>
                  <a:gd name="connsiteY5" fmla="*/ 26640 h 1293760"/>
                  <a:gd name="connsiteX6" fmla="*/ 147420 w 234164"/>
                  <a:gd name="connsiteY6" fmla="*/ 593104 h 1293760"/>
                  <a:gd name="connsiteX7" fmla="*/ 152268 w 234164"/>
                  <a:gd name="connsiteY7" fmla="*/ 1236881 h 1293760"/>
                  <a:gd name="connsiteX8" fmla="*/ 125761 w 234164"/>
                  <a:gd name="connsiteY8" fmla="*/ 1291368 h 1293760"/>
                  <a:gd name="connsiteX9" fmla="*/ 111771 w 234164"/>
                  <a:gd name="connsiteY9" fmla="*/ 1293699 h 129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64" h="1293760">
                    <a:moveTo>
                      <a:pt x="111771" y="1293761"/>
                    </a:moveTo>
                    <a:cubicBezTo>
                      <a:pt x="93977" y="1293761"/>
                      <a:pt x="77410" y="1282655"/>
                      <a:pt x="71274" y="1264861"/>
                    </a:cubicBezTo>
                    <a:cubicBezTo>
                      <a:pt x="64647" y="1245717"/>
                      <a:pt x="-88811" y="793011"/>
                      <a:pt x="76121" y="545551"/>
                    </a:cubicBezTo>
                    <a:cubicBezTo>
                      <a:pt x="216878" y="334293"/>
                      <a:pt x="107967" y="61859"/>
                      <a:pt x="106862" y="59098"/>
                    </a:cubicBezTo>
                    <a:cubicBezTo>
                      <a:pt x="97904" y="37193"/>
                      <a:pt x="108396" y="12159"/>
                      <a:pt x="130240" y="3200"/>
                    </a:cubicBezTo>
                    <a:cubicBezTo>
                      <a:pt x="152145" y="-5758"/>
                      <a:pt x="177179" y="4734"/>
                      <a:pt x="186138" y="26640"/>
                    </a:cubicBezTo>
                    <a:cubicBezTo>
                      <a:pt x="191415" y="39463"/>
                      <a:pt x="313150" y="344417"/>
                      <a:pt x="147420" y="593104"/>
                    </a:cubicBezTo>
                    <a:cubicBezTo>
                      <a:pt x="5804" y="805590"/>
                      <a:pt x="150795" y="1232586"/>
                      <a:pt x="152268" y="1236881"/>
                    </a:cubicBezTo>
                    <a:cubicBezTo>
                      <a:pt x="159999" y="1259277"/>
                      <a:pt x="148095" y="1283637"/>
                      <a:pt x="125761" y="1291368"/>
                    </a:cubicBezTo>
                    <a:cubicBezTo>
                      <a:pt x="121159" y="1292963"/>
                      <a:pt x="116434" y="1293699"/>
                      <a:pt x="111771" y="1293699"/>
                    </a:cubicBezTo>
                    <a:close/>
                  </a:path>
                </a:pathLst>
              </a:custGeom>
              <a:solidFill>
                <a:srgbClr val="EA3728"/>
              </a:solidFill>
              <a:ln w="6136"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E2465FAE-0E44-456E-9E5D-DEEF4EB16EAD}"/>
                  </a:ext>
                </a:extLst>
              </p:cNvPr>
              <p:cNvSpPr/>
              <p:nvPr/>
            </p:nvSpPr>
            <p:spPr>
              <a:xfrm>
                <a:off x="3632525" y="5288958"/>
                <a:ext cx="342559" cy="435352"/>
              </a:xfrm>
              <a:custGeom>
                <a:avLst/>
                <a:gdLst>
                  <a:gd name="connsiteX0" fmla="*/ 42868 w 342559"/>
                  <a:gd name="connsiteY0" fmla="*/ 435353 h 435352"/>
                  <a:gd name="connsiteX1" fmla="*/ 4396 w 342559"/>
                  <a:gd name="connsiteY1" fmla="*/ 411361 h 435352"/>
                  <a:gd name="connsiteX2" fmla="*/ 23908 w 342559"/>
                  <a:gd name="connsiteY2" fmla="*/ 354053 h 435352"/>
                  <a:gd name="connsiteX3" fmla="*/ 256888 w 342559"/>
                  <a:gd name="connsiteY3" fmla="*/ 41675 h 435352"/>
                  <a:gd name="connsiteX4" fmla="*/ 300882 w 342559"/>
                  <a:gd name="connsiteY4" fmla="*/ 12 h 435352"/>
                  <a:gd name="connsiteX5" fmla="*/ 342545 w 342559"/>
                  <a:gd name="connsiteY5" fmla="*/ 44006 h 435352"/>
                  <a:gd name="connsiteX6" fmla="*/ 61706 w 342559"/>
                  <a:gd name="connsiteY6" fmla="*/ 430935 h 435352"/>
                  <a:gd name="connsiteX7" fmla="*/ 42868 w 342559"/>
                  <a:gd name="connsiteY7" fmla="*/ 435353 h 43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559" h="435352">
                    <a:moveTo>
                      <a:pt x="42868" y="435353"/>
                    </a:moveTo>
                    <a:cubicBezTo>
                      <a:pt x="27038" y="435353"/>
                      <a:pt x="11821" y="426517"/>
                      <a:pt x="4396" y="411361"/>
                    </a:cubicBezTo>
                    <a:cubicBezTo>
                      <a:pt x="-6035" y="390132"/>
                      <a:pt x="2740" y="364484"/>
                      <a:pt x="23908" y="354053"/>
                    </a:cubicBezTo>
                    <a:cubicBezTo>
                      <a:pt x="26915" y="352580"/>
                      <a:pt x="251550" y="238698"/>
                      <a:pt x="256888" y="41675"/>
                    </a:cubicBezTo>
                    <a:cubicBezTo>
                      <a:pt x="257501" y="18052"/>
                      <a:pt x="276707" y="-540"/>
                      <a:pt x="300882" y="12"/>
                    </a:cubicBezTo>
                    <a:cubicBezTo>
                      <a:pt x="324506" y="687"/>
                      <a:pt x="343158" y="20322"/>
                      <a:pt x="342545" y="44006"/>
                    </a:cubicBezTo>
                    <a:cubicBezTo>
                      <a:pt x="335795" y="293552"/>
                      <a:pt x="72934" y="425474"/>
                      <a:pt x="61706" y="430935"/>
                    </a:cubicBezTo>
                    <a:cubicBezTo>
                      <a:pt x="55631" y="433941"/>
                      <a:pt x="49188" y="435353"/>
                      <a:pt x="42868" y="435353"/>
                    </a:cubicBezTo>
                    <a:close/>
                  </a:path>
                </a:pathLst>
              </a:custGeom>
              <a:solidFill>
                <a:srgbClr val="EA3728"/>
              </a:solidFill>
              <a:ln w="6136"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BB7761CC-A512-6E58-D83C-139A128F3A95}"/>
                  </a:ext>
                </a:extLst>
              </p:cNvPr>
              <p:cNvSpPr/>
              <p:nvPr/>
            </p:nvSpPr>
            <p:spPr>
              <a:xfrm>
                <a:off x="3090668" y="4615311"/>
                <a:ext cx="254203" cy="1108999"/>
              </a:xfrm>
              <a:custGeom>
                <a:avLst/>
                <a:gdLst>
                  <a:gd name="connsiteX0" fmla="*/ 211296 w 254203"/>
                  <a:gd name="connsiteY0" fmla="*/ 1109000 h 1108999"/>
                  <a:gd name="connsiteX1" fmla="*/ 169020 w 254203"/>
                  <a:gd name="connsiteY1" fmla="*/ 1072675 h 1108999"/>
                  <a:gd name="connsiteX2" fmla="*/ 27404 w 254203"/>
                  <a:gd name="connsiteY2" fmla="*/ 499645 h 1108999"/>
                  <a:gd name="connsiteX3" fmla="*/ 114840 w 254203"/>
                  <a:gd name="connsiteY3" fmla="*/ 38595 h 1108999"/>
                  <a:gd name="connsiteX4" fmla="*/ 122326 w 254203"/>
                  <a:gd name="connsiteY4" fmla="*/ 27304 h 1108999"/>
                  <a:gd name="connsiteX5" fmla="*/ 162270 w 254203"/>
                  <a:gd name="connsiteY5" fmla="*/ 0 h 1108999"/>
                  <a:gd name="connsiteX6" fmla="*/ 205099 w 254203"/>
                  <a:gd name="connsiteY6" fmla="*/ 42828 h 1108999"/>
                  <a:gd name="connsiteX7" fmla="*/ 186016 w 254203"/>
                  <a:gd name="connsiteY7" fmla="*/ 86271 h 1108999"/>
                  <a:gd name="connsiteX8" fmla="*/ 106925 w 254203"/>
                  <a:gd name="connsiteY8" fmla="*/ 467615 h 1108999"/>
                  <a:gd name="connsiteX9" fmla="*/ 253695 w 254203"/>
                  <a:gd name="connsiteY9" fmla="*/ 1059544 h 1108999"/>
                  <a:gd name="connsiteX10" fmla="*/ 217861 w 254203"/>
                  <a:gd name="connsiteY10" fmla="*/ 1108386 h 1108999"/>
                  <a:gd name="connsiteX11" fmla="*/ 211296 w 254203"/>
                  <a:gd name="connsiteY11" fmla="*/ 1108877 h 11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03" h="1108999">
                    <a:moveTo>
                      <a:pt x="211296" y="1109000"/>
                    </a:moveTo>
                    <a:cubicBezTo>
                      <a:pt x="190495" y="1109000"/>
                      <a:pt x="172272" y="1093844"/>
                      <a:pt x="169020" y="1072675"/>
                    </a:cubicBezTo>
                    <a:cubicBezTo>
                      <a:pt x="168467" y="1069116"/>
                      <a:pt x="113060" y="712805"/>
                      <a:pt x="27404" y="499645"/>
                    </a:cubicBezTo>
                    <a:cubicBezTo>
                      <a:pt x="-55676" y="292866"/>
                      <a:pt x="72686" y="101487"/>
                      <a:pt x="114840" y="38595"/>
                    </a:cubicBezTo>
                    <a:cubicBezTo>
                      <a:pt x="118031" y="33808"/>
                      <a:pt x="120607" y="30066"/>
                      <a:pt x="122326" y="27304"/>
                    </a:cubicBezTo>
                    <a:cubicBezTo>
                      <a:pt x="128523" y="11351"/>
                      <a:pt x="144108" y="0"/>
                      <a:pt x="162270" y="0"/>
                    </a:cubicBezTo>
                    <a:cubicBezTo>
                      <a:pt x="185955" y="0"/>
                      <a:pt x="205099" y="19205"/>
                      <a:pt x="205099" y="42828"/>
                    </a:cubicBezTo>
                    <a:cubicBezTo>
                      <a:pt x="205099" y="57800"/>
                      <a:pt x="199086" y="66697"/>
                      <a:pt x="186016" y="86271"/>
                    </a:cubicBezTo>
                    <a:cubicBezTo>
                      <a:pt x="150121" y="139837"/>
                      <a:pt x="40780" y="302867"/>
                      <a:pt x="106925" y="467615"/>
                    </a:cubicBezTo>
                    <a:cubicBezTo>
                      <a:pt x="196263" y="689980"/>
                      <a:pt x="251425" y="1044573"/>
                      <a:pt x="253695" y="1059544"/>
                    </a:cubicBezTo>
                    <a:cubicBezTo>
                      <a:pt x="257315" y="1082922"/>
                      <a:pt x="241239" y="1104827"/>
                      <a:pt x="217861" y="1108386"/>
                    </a:cubicBezTo>
                    <a:cubicBezTo>
                      <a:pt x="215652" y="1108754"/>
                      <a:pt x="213443" y="1108877"/>
                      <a:pt x="211296" y="1108877"/>
                    </a:cubicBezTo>
                    <a:close/>
                  </a:path>
                </a:pathLst>
              </a:custGeom>
              <a:solidFill>
                <a:srgbClr val="7C0B05"/>
              </a:solidFill>
              <a:ln w="6136"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B9D4C9F3-87B0-2656-F7A2-B9EE1861A079}"/>
                  </a:ext>
                </a:extLst>
              </p:cNvPr>
              <p:cNvSpPr/>
              <p:nvPr/>
            </p:nvSpPr>
            <p:spPr>
              <a:xfrm>
                <a:off x="3078457" y="4615311"/>
                <a:ext cx="254204" cy="1108999"/>
              </a:xfrm>
              <a:custGeom>
                <a:avLst/>
                <a:gdLst>
                  <a:gd name="connsiteX0" fmla="*/ 211296 w 254204"/>
                  <a:gd name="connsiteY0" fmla="*/ 1109000 h 1108999"/>
                  <a:gd name="connsiteX1" fmla="*/ 169020 w 254204"/>
                  <a:gd name="connsiteY1" fmla="*/ 1072675 h 1108999"/>
                  <a:gd name="connsiteX2" fmla="*/ 27403 w 254204"/>
                  <a:gd name="connsiteY2" fmla="*/ 499645 h 1108999"/>
                  <a:gd name="connsiteX3" fmla="*/ 114840 w 254204"/>
                  <a:gd name="connsiteY3" fmla="*/ 38595 h 1108999"/>
                  <a:gd name="connsiteX4" fmla="*/ 122326 w 254204"/>
                  <a:gd name="connsiteY4" fmla="*/ 27304 h 1108999"/>
                  <a:gd name="connsiteX5" fmla="*/ 162270 w 254204"/>
                  <a:gd name="connsiteY5" fmla="*/ 0 h 1108999"/>
                  <a:gd name="connsiteX6" fmla="*/ 205099 w 254204"/>
                  <a:gd name="connsiteY6" fmla="*/ 42828 h 1108999"/>
                  <a:gd name="connsiteX7" fmla="*/ 186016 w 254204"/>
                  <a:gd name="connsiteY7" fmla="*/ 86271 h 1108999"/>
                  <a:gd name="connsiteX8" fmla="*/ 106925 w 254204"/>
                  <a:gd name="connsiteY8" fmla="*/ 467615 h 1108999"/>
                  <a:gd name="connsiteX9" fmla="*/ 253695 w 254204"/>
                  <a:gd name="connsiteY9" fmla="*/ 1059544 h 1108999"/>
                  <a:gd name="connsiteX10" fmla="*/ 217861 w 254204"/>
                  <a:gd name="connsiteY10" fmla="*/ 1108386 h 1108999"/>
                  <a:gd name="connsiteX11" fmla="*/ 211296 w 254204"/>
                  <a:gd name="connsiteY11" fmla="*/ 1108877 h 110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204" h="1108999">
                    <a:moveTo>
                      <a:pt x="211296" y="1109000"/>
                    </a:moveTo>
                    <a:cubicBezTo>
                      <a:pt x="190495" y="1109000"/>
                      <a:pt x="172272" y="1093844"/>
                      <a:pt x="169020" y="1072675"/>
                    </a:cubicBezTo>
                    <a:cubicBezTo>
                      <a:pt x="168467" y="1069116"/>
                      <a:pt x="113061" y="712805"/>
                      <a:pt x="27403" y="499645"/>
                    </a:cubicBezTo>
                    <a:cubicBezTo>
                      <a:pt x="-55676" y="292866"/>
                      <a:pt x="72686" y="101487"/>
                      <a:pt x="114840" y="38595"/>
                    </a:cubicBezTo>
                    <a:cubicBezTo>
                      <a:pt x="118031" y="33808"/>
                      <a:pt x="120608" y="30066"/>
                      <a:pt x="122326" y="27304"/>
                    </a:cubicBezTo>
                    <a:cubicBezTo>
                      <a:pt x="128523" y="11351"/>
                      <a:pt x="144108" y="0"/>
                      <a:pt x="162270" y="0"/>
                    </a:cubicBezTo>
                    <a:cubicBezTo>
                      <a:pt x="185955" y="0"/>
                      <a:pt x="205099" y="19205"/>
                      <a:pt x="205099" y="42828"/>
                    </a:cubicBezTo>
                    <a:cubicBezTo>
                      <a:pt x="205099" y="57800"/>
                      <a:pt x="199147" y="66697"/>
                      <a:pt x="186016" y="86271"/>
                    </a:cubicBezTo>
                    <a:cubicBezTo>
                      <a:pt x="150121" y="139837"/>
                      <a:pt x="40780" y="302867"/>
                      <a:pt x="106925" y="467615"/>
                    </a:cubicBezTo>
                    <a:cubicBezTo>
                      <a:pt x="196263" y="689980"/>
                      <a:pt x="251425" y="1044573"/>
                      <a:pt x="253695" y="1059544"/>
                    </a:cubicBezTo>
                    <a:cubicBezTo>
                      <a:pt x="257315" y="1082922"/>
                      <a:pt x="241239" y="1104827"/>
                      <a:pt x="217861" y="1108386"/>
                    </a:cubicBezTo>
                    <a:cubicBezTo>
                      <a:pt x="215652" y="1108754"/>
                      <a:pt x="213444" y="1108877"/>
                      <a:pt x="211296" y="1108877"/>
                    </a:cubicBezTo>
                    <a:close/>
                  </a:path>
                </a:pathLst>
              </a:custGeom>
              <a:solidFill>
                <a:srgbClr val="EA3728"/>
              </a:solidFill>
              <a:ln w="6136"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B35705D8-E6F4-9096-690F-8653B1C6FD20}"/>
                  </a:ext>
                </a:extLst>
              </p:cNvPr>
              <p:cNvSpPr/>
              <p:nvPr/>
            </p:nvSpPr>
            <p:spPr>
              <a:xfrm>
                <a:off x="2960285" y="5336568"/>
                <a:ext cx="277881" cy="387742"/>
              </a:xfrm>
              <a:custGeom>
                <a:avLst/>
                <a:gdLst>
                  <a:gd name="connsiteX0" fmla="*/ 235099 w 277881"/>
                  <a:gd name="connsiteY0" fmla="*/ 387743 h 387742"/>
                  <a:gd name="connsiteX1" fmla="*/ 211537 w 277881"/>
                  <a:gd name="connsiteY1" fmla="*/ 380625 h 387742"/>
                  <a:gd name="connsiteX2" fmla="*/ 647 w 277881"/>
                  <a:gd name="connsiteY2" fmla="*/ 39715 h 387742"/>
                  <a:gd name="connsiteX3" fmla="*/ 46482 w 277881"/>
                  <a:gd name="connsiteY3" fmla="*/ 139 h 387742"/>
                  <a:gd name="connsiteX4" fmla="*/ 86058 w 277881"/>
                  <a:gd name="connsiteY4" fmla="*/ 45974 h 387742"/>
                  <a:gd name="connsiteX5" fmla="*/ 258722 w 277881"/>
                  <a:gd name="connsiteY5" fmla="*/ 309081 h 387742"/>
                  <a:gd name="connsiteX6" fmla="*/ 270748 w 277881"/>
                  <a:gd name="connsiteY6" fmla="*/ 368476 h 387742"/>
                  <a:gd name="connsiteX7" fmla="*/ 234976 w 277881"/>
                  <a:gd name="connsiteY7" fmla="*/ 387682 h 38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881" h="387742">
                    <a:moveTo>
                      <a:pt x="235099" y="387743"/>
                    </a:moveTo>
                    <a:cubicBezTo>
                      <a:pt x="226999" y="387743"/>
                      <a:pt x="218839" y="385473"/>
                      <a:pt x="211537" y="380625"/>
                    </a:cubicBezTo>
                    <a:cubicBezTo>
                      <a:pt x="202333" y="374551"/>
                      <a:pt x="-13282" y="229928"/>
                      <a:pt x="647" y="39715"/>
                    </a:cubicBezTo>
                    <a:cubicBezTo>
                      <a:pt x="2365" y="16092"/>
                      <a:pt x="22981" y="-1763"/>
                      <a:pt x="46482" y="139"/>
                    </a:cubicBezTo>
                    <a:cubicBezTo>
                      <a:pt x="70105" y="1857"/>
                      <a:pt x="87837" y="22412"/>
                      <a:pt x="86058" y="45974"/>
                    </a:cubicBezTo>
                    <a:cubicBezTo>
                      <a:pt x="75811" y="185934"/>
                      <a:pt x="256881" y="307915"/>
                      <a:pt x="258722" y="309081"/>
                    </a:cubicBezTo>
                    <a:cubicBezTo>
                      <a:pt x="278418" y="322150"/>
                      <a:pt x="283818" y="348718"/>
                      <a:pt x="270748" y="368476"/>
                    </a:cubicBezTo>
                    <a:cubicBezTo>
                      <a:pt x="262526" y="380932"/>
                      <a:pt x="248905" y="387682"/>
                      <a:pt x="234976" y="387682"/>
                    </a:cubicBezTo>
                    <a:close/>
                  </a:path>
                </a:pathLst>
              </a:custGeom>
              <a:solidFill>
                <a:srgbClr val="7C0B05"/>
              </a:solidFill>
              <a:ln w="6136"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7C6730AF-F4D2-CBD7-27E1-66F58EBC752C}"/>
                  </a:ext>
                </a:extLst>
              </p:cNvPr>
              <p:cNvSpPr/>
              <p:nvPr/>
            </p:nvSpPr>
            <p:spPr>
              <a:xfrm>
                <a:off x="2948074" y="5336568"/>
                <a:ext cx="277896" cy="387742"/>
              </a:xfrm>
              <a:custGeom>
                <a:avLst/>
                <a:gdLst>
                  <a:gd name="connsiteX0" fmla="*/ 235099 w 277896"/>
                  <a:gd name="connsiteY0" fmla="*/ 387743 h 387742"/>
                  <a:gd name="connsiteX1" fmla="*/ 211537 w 277896"/>
                  <a:gd name="connsiteY1" fmla="*/ 380625 h 387742"/>
                  <a:gd name="connsiteX2" fmla="*/ 647 w 277896"/>
                  <a:gd name="connsiteY2" fmla="*/ 39715 h 387742"/>
                  <a:gd name="connsiteX3" fmla="*/ 46482 w 277896"/>
                  <a:gd name="connsiteY3" fmla="*/ 139 h 387742"/>
                  <a:gd name="connsiteX4" fmla="*/ 86058 w 277896"/>
                  <a:gd name="connsiteY4" fmla="*/ 45974 h 387742"/>
                  <a:gd name="connsiteX5" fmla="*/ 258722 w 277896"/>
                  <a:gd name="connsiteY5" fmla="*/ 309081 h 387742"/>
                  <a:gd name="connsiteX6" fmla="*/ 270809 w 277896"/>
                  <a:gd name="connsiteY6" fmla="*/ 368476 h 387742"/>
                  <a:gd name="connsiteX7" fmla="*/ 235037 w 277896"/>
                  <a:gd name="connsiteY7" fmla="*/ 387682 h 38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896" h="387742">
                    <a:moveTo>
                      <a:pt x="235099" y="387743"/>
                    </a:moveTo>
                    <a:cubicBezTo>
                      <a:pt x="226999" y="387743"/>
                      <a:pt x="218839" y="385473"/>
                      <a:pt x="211537" y="380625"/>
                    </a:cubicBezTo>
                    <a:cubicBezTo>
                      <a:pt x="202333" y="374551"/>
                      <a:pt x="-13282" y="229928"/>
                      <a:pt x="647" y="39715"/>
                    </a:cubicBezTo>
                    <a:cubicBezTo>
                      <a:pt x="2365" y="16092"/>
                      <a:pt x="22981" y="-1763"/>
                      <a:pt x="46482" y="139"/>
                    </a:cubicBezTo>
                    <a:cubicBezTo>
                      <a:pt x="70105" y="1857"/>
                      <a:pt x="87837" y="22412"/>
                      <a:pt x="86058" y="45974"/>
                    </a:cubicBezTo>
                    <a:cubicBezTo>
                      <a:pt x="75811" y="185934"/>
                      <a:pt x="256881" y="307915"/>
                      <a:pt x="258722" y="309081"/>
                    </a:cubicBezTo>
                    <a:cubicBezTo>
                      <a:pt x="278418" y="322150"/>
                      <a:pt x="283817" y="348718"/>
                      <a:pt x="270809" y="368476"/>
                    </a:cubicBezTo>
                    <a:cubicBezTo>
                      <a:pt x="262588" y="380932"/>
                      <a:pt x="248966" y="387682"/>
                      <a:pt x="235037" y="387682"/>
                    </a:cubicBezTo>
                    <a:close/>
                  </a:path>
                </a:pathLst>
              </a:custGeom>
              <a:solidFill>
                <a:srgbClr val="EA3728"/>
              </a:solidFill>
              <a:ln w="6136"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A49A48C9-428B-8DAB-66E0-F417079A4981}"/>
                  </a:ext>
                </a:extLst>
              </p:cNvPr>
              <p:cNvSpPr/>
              <p:nvPr/>
            </p:nvSpPr>
            <p:spPr>
              <a:xfrm>
                <a:off x="3539187" y="4732645"/>
                <a:ext cx="289305" cy="991665"/>
              </a:xfrm>
              <a:custGeom>
                <a:avLst/>
                <a:gdLst>
                  <a:gd name="connsiteX0" fmla="*/ 42818 w 289305"/>
                  <a:gd name="connsiteY0" fmla="*/ 991665 h 991665"/>
                  <a:gd name="connsiteX1" fmla="*/ 1401 w 289305"/>
                  <a:gd name="connsiteY1" fmla="*/ 959636 h 991665"/>
                  <a:gd name="connsiteX2" fmla="*/ 31712 w 289305"/>
                  <a:gd name="connsiteY2" fmla="*/ 907419 h 991665"/>
                  <a:gd name="connsiteX3" fmla="*/ 180078 w 289305"/>
                  <a:gd name="connsiteY3" fmla="*/ 747212 h 991665"/>
                  <a:gd name="connsiteX4" fmla="*/ 138231 w 289305"/>
                  <a:gd name="connsiteY4" fmla="*/ 387894 h 991665"/>
                  <a:gd name="connsiteX5" fmla="*/ 100741 w 289305"/>
                  <a:gd name="connsiteY5" fmla="*/ 23668 h 991665"/>
                  <a:gd name="connsiteX6" fmla="*/ 158234 w 289305"/>
                  <a:gd name="connsiteY6" fmla="*/ 4524 h 991665"/>
                  <a:gd name="connsiteX7" fmla="*/ 177378 w 289305"/>
                  <a:gd name="connsiteY7" fmla="*/ 62018 h 991665"/>
                  <a:gd name="connsiteX8" fmla="*/ 205173 w 289305"/>
                  <a:gd name="connsiteY8" fmla="*/ 334390 h 991665"/>
                  <a:gd name="connsiteX9" fmla="*/ 261194 w 289305"/>
                  <a:gd name="connsiteY9" fmla="*/ 774946 h 991665"/>
                  <a:gd name="connsiteX10" fmla="*/ 53740 w 289305"/>
                  <a:gd name="connsiteY10" fmla="*/ 990254 h 991665"/>
                  <a:gd name="connsiteX11" fmla="*/ 42879 w 289305"/>
                  <a:gd name="connsiteY11" fmla="*/ 991665 h 99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305" h="991665">
                    <a:moveTo>
                      <a:pt x="42818" y="991665"/>
                    </a:moveTo>
                    <a:cubicBezTo>
                      <a:pt x="23797" y="991665"/>
                      <a:pt x="6432" y="978903"/>
                      <a:pt x="1401" y="959636"/>
                    </a:cubicBezTo>
                    <a:cubicBezTo>
                      <a:pt x="-4551" y="936872"/>
                      <a:pt x="9009" y="913555"/>
                      <a:pt x="31712" y="907419"/>
                    </a:cubicBezTo>
                    <a:cubicBezTo>
                      <a:pt x="36559" y="906070"/>
                      <a:pt x="135838" y="876556"/>
                      <a:pt x="180078" y="747212"/>
                    </a:cubicBezTo>
                    <a:cubicBezTo>
                      <a:pt x="227815" y="607559"/>
                      <a:pt x="194129" y="457844"/>
                      <a:pt x="138231" y="387894"/>
                    </a:cubicBezTo>
                    <a:cubicBezTo>
                      <a:pt x="61164" y="291561"/>
                      <a:pt x="45088" y="134973"/>
                      <a:pt x="100741" y="23668"/>
                    </a:cubicBezTo>
                    <a:cubicBezTo>
                      <a:pt x="111356" y="2500"/>
                      <a:pt x="137065" y="-6029"/>
                      <a:pt x="158234" y="4524"/>
                    </a:cubicBezTo>
                    <a:cubicBezTo>
                      <a:pt x="179403" y="15139"/>
                      <a:pt x="187993" y="40849"/>
                      <a:pt x="177378" y="62018"/>
                    </a:cubicBezTo>
                    <a:cubicBezTo>
                      <a:pt x="137065" y="142643"/>
                      <a:pt x="149521" y="264870"/>
                      <a:pt x="205173" y="334390"/>
                    </a:cubicBezTo>
                    <a:cubicBezTo>
                      <a:pt x="274938" y="421580"/>
                      <a:pt x="322185" y="596637"/>
                      <a:pt x="261194" y="774946"/>
                    </a:cubicBezTo>
                    <a:cubicBezTo>
                      <a:pt x="201369" y="949757"/>
                      <a:pt x="59753" y="988659"/>
                      <a:pt x="53740" y="990254"/>
                    </a:cubicBezTo>
                    <a:cubicBezTo>
                      <a:pt x="50119" y="991236"/>
                      <a:pt x="46438" y="991665"/>
                      <a:pt x="42879" y="991665"/>
                    </a:cubicBezTo>
                    <a:close/>
                  </a:path>
                </a:pathLst>
              </a:custGeom>
              <a:solidFill>
                <a:srgbClr val="7C0B05"/>
              </a:solidFill>
              <a:ln w="6136"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DF6A622D-52CD-A3F6-0436-21C26C059591}"/>
                  </a:ext>
                </a:extLst>
              </p:cNvPr>
              <p:cNvSpPr/>
              <p:nvPr/>
            </p:nvSpPr>
            <p:spPr>
              <a:xfrm>
                <a:off x="3526977" y="4732645"/>
                <a:ext cx="289305" cy="991665"/>
              </a:xfrm>
              <a:custGeom>
                <a:avLst/>
                <a:gdLst>
                  <a:gd name="connsiteX0" fmla="*/ 42818 w 289305"/>
                  <a:gd name="connsiteY0" fmla="*/ 991665 h 991665"/>
                  <a:gd name="connsiteX1" fmla="*/ 1401 w 289305"/>
                  <a:gd name="connsiteY1" fmla="*/ 959636 h 991665"/>
                  <a:gd name="connsiteX2" fmla="*/ 31712 w 289305"/>
                  <a:gd name="connsiteY2" fmla="*/ 907419 h 991665"/>
                  <a:gd name="connsiteX3" fmla="*/ 180078 w 289305"/>
                  <a:gd name="connsiteY3" fmla="*/ 747212 h 991665"/>
                  <a:gd name="connsiteX4" fmla="*/ 138231 w 289305"/>
                  <a:gd name="connsiteY4" fmla="*/ 387894 h 991665"/>
                  <a:gd name="connsiteX5" fmla="*/ 100741 w 289305"/>
                  <a:gd name="connsiteY5" fmla="*/ 23668 h 991665"/>
                  <a:gd name="connsiteX6" fmla="*/ 158234 w 289305"/>
                  <a:gd name="connsiteY6" fmla="*/ 4524 h 991665"/>
                  <a:gd name="connsiteX7" fmla="*/ 177378 w 289305"/>
                  <a:gd name="connsiteY7" fmla="*/ 62018 h 991665"/>
                  <a:gd name="connsiteX8" fmla="*/ 205174 w 289305"/>
                  <a:gd name="connsiteY8" fmla="*/ 334390 h 991665"/>
                  <a:gd name="connsiteX9" fmla="*/ 261194 w 289305"/>
                  <a:gd name="connsiteY9" fmla="*/ 774946 h 991665"/>
                  <a:gd name="connsiteX10" fmla="*/ 53740 w 289305"/>
                  <a:gd name="connsiteY10" fmla="*/ 990254 h 991665"/>
                  <a:gd name="connsiteX11" fmla="*/ 42879 w 289305"/>
                  <a:gd name="connsiteY11" fmla="*/ 991665 h 99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305" h="991665">
                    <a:moveTo>
                      <a:pt x="42818" y="991665"/>
                    </a:moveTo>
                    <a:cubicBezTo>
                      <a:pt x="23797" y="991665"/>
                      <a:pt x="6432" y="978903"/>
                      <a:pt x="1401" y="959636"/>
                    </a:cubicBezTo>
                    <a:cubicBezTo>
                      <a:pt x="-4551" y="936872"/>
                      <a:pt x="9010" y="913555"/>
                      <a:pt x="31712" y="907419"/>
                    </a:cubicBezTo>
                    <a:cubicBezTo>
                      <a:pt x="36560" y="906070"/>
                      <a:pt x="135838" y="876556"/>
                      <a:pt x="180078" y="747212"/>
                    </a:cubicBezTo>
                    <a:cubicBezTo>
                      <a:pt x="227815" y="607559"/>
                      <a:pt x="194129" y="457844"/>
                      <a:pt x="138231" y="387894"/>
                    </a:cubicBezTo>
                    <a:cubicBezTo>
                      <a:pt x="61165" y="291561"/>
                      <a:pt x="45088" y="134973"/>
                      <a:pt x="100741" y="23668"/>
                    </a:cubicBezTo>
                    <a:cubicBezTo>
                      <a:pt x="111356" y="2500"/>
                      <a:pt x="137065" y="-6029"/>
                      <a:pt x="158234" y="4524"/>
                    </a:cubicBezTo>
                    <a:cubicBezTo>
                      <a:pt x="179403" y="15139"/>
                      <a:pt x="187993" y="40849"/>
                      <a:pt x="177378" y="62018"/>
                    </a:cubicBezTo>
                    <a:cubicBezTo>
                      <a:pt x="137065" y="142643"/>
                      <a:pt x="149521" y="264870"/>
                      <a:pt x="205174" y="334390"/>
                    </a:cubicBezTo>
                    <a:cubicBezTo>
                      <a:pt x="274939" y="421580"/>
                      <a:pt x="322185" y="596637"/>
                      <a:pt x="261194" y="774946"/>
                    </a:cubicBezTo>
                    <a:cubicBezTo>
                      <a:pt x="201369" y="949757"/>
                      <a:pt x="59753" y="988659"/>
                      <a:pt x="53740" y="990254"/>
                    </a:cubicBezTo>
                    <a:cubicBezTo>
                      <a:pt x="50120" y="991236"/>
                      <a:pt x="46438" y="991665"/>
                      <a:pt x="42879" y="991665"/>
                    </a:cubicBezTo>
                    <a:close/>
                  </a:path>
                </a:pathLst>
              </a:custGeom>
              <a:solidFill>
                <a:srgbClr val="EA3728"/>
              </a:solidFill>
              <a:ln w="6136"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D657D343-1078-C1AF-DA87-CB47B9831B45}"/>
                  </a:ext>
                </a:extLst>
              </p:cNvPr>
              <p:cNvSpPr/>
              <p:nvPr/>
            </p:nvSpPr>
            <p:spPr>
              <a:xfrm>
                <a:off x="3406021" y="4373469"/>
                <a:ext cx="291947" cy="1350841"/>
              </a:xfrm>
              <a:custGeom>
                <a:avLst/>
                <a:gdLst>
                  <a:gd name="connsiteX0" fmla="*/ 42897 w 291947"/>
                  <a:gd name="connsiteY0" fmla="*/ 1350841 h 1350841"/>
                  <a:gd name="connsiteX1" fmla="*/ 42038 w 291947"/>
                  <a:gd name="connsiteY1" fmla="*/ 1350841 h 1350841"/>
                  <a:gd name="connsiteX2" fmla="*/ 7 w 291947"/>
                  <a:gd name="connsiteY2" fmla="*/ 1307154 h 1350841"/>
                  <a:gd name="connsiteX3" fmla="*/ 141685 w 291947"/>
                  <a:gd name="connsiteY3" fmla="*/ 496849 h 1350841"/>
                  <a:gd name="connsiteX4" fmla="*/ 148373 w 291947"/>
                  <a:gd name="connsiteY4" fmla="*/ 71939 h 1350841"/>
                  <a:gd name="connsiteX5" fmla="*/ 150766 w 291947"/>
                  <a:gd name="connsiteY5" fmla="*/ 11378 h 1350841"/>
                  <a:gd name="connsiteX6" fmla="*/ 211327 w 291947"/>
                  <a:gd name="connsiteY6" fmla="*/ 13771 h 1350841"/>
                  <a:gd name="connsiteX7" fmla="*/ 218015 w 291947"/>
                  <a:gd name="connsiteY7" fmla="*/ 535628 h 1350841"/>
                  <a:gd name="connsiteX8" fmla="*/ 85664 w 291947"/>
                  <a:gd name="connsiteY8" fmla="*/ 1308749 h 1350841"/>
                  <a:gd name="connsiteX9" fmla="*/ 42836 w 291947"/>
                  <a:gd name="connsiteY9" fmla="*/ 1350780 h 135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947" h="1350841">
                    <a:moveTo>
                      <a:pt x="42897" y="1350841"/>
                    </a:moveTo>
                    <a:cubicBezTo>
                      <a:pt x="42897" y="1350841"/>
                      <a:pt x="42345" y="1350841"/>
                      <a:pt x="42038" y="1350841"/>
                    </a:cubicBezTo>
                    <a:cubicBezTo>
                      <a:pt x="18415" y="1350412"/>
                      <a:pt x="-422" y="1330838"/>
                      <a:pt x="7" y="1307154"/>
                    </a:cubicBezTo>
                    <a:cubicBezTo>
                      <a:pt x="437" y="1284574"/>
                      <a:pt x="12218" y="751672"/>
                      <a:pt x="141685" y="496849"/>
                    </a:cubicBezTo>
                    <a:cubicBezTo>
                      <a:pt x="253726" y="276387"/>
                      <a:pt x="195067" y="122499"/>
                      <a:pt x="148373" y="71939"/>
                    </a:cubicBezTo>
                    <a:cubicBezTo>
                      <a:pt x="132297" y="54575"/>
                      <a:pt x="133402" y="27454"/>
                      <a:pt x="150766" y="11378"/>
                    </a:cubicBezTo>
                    <a:cubicBezTo>
                      <a:pt x="168131" y="-4698"/>
                      <a:pt x="195251" y="-3593"/>
                      <a:pt x="211327" y="13771"/>
                    </a:cubicBezTo>
                    <a:cubicBezTo>
                      <a:pt x="276429" y="84334"/>
                      <a:pt x="351164" y="273687"/>
                      <a:pt x="218015" y="535628"/>
                    </a:cubicBezTo>
                    <a:cubicBezTo>
                      <a:pt x="97384" y="773025"/>
                      <a:pt x="85726" y="1303411"/>
                      <a:pt x="85664" y="1308749"/>
                    </a:cubicBezTo>
                    <a:cubicBezTo>
                      <a:pt x="85235" y="1332127"/>
                      <a:pt x="66091" y="1350780"/>
                      <a:pt x="42836" y="1350780"/>
                    </a:cubicBezTo>
                    <a:close/>
                  </a:path>
                </a:pathLst>
              </a:custGeom>
              <a:solidFill>
                <a:srgbClr val="7C0B05"/>
              </a:solidFill>
              <a:ln w="6136"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306B010F-9908-3C35-F678-2EA522105390}"/>
                  </a:ext>
                </a:extLst>
              </p:cNvPr>
              <p:cNvSpPr/>
              <p:nvPr/>
            </p:nvSpPr>
            <p:spPr>
              <a:xfrm>
                <a:off x="3393811" y="4373469"/>
                <a:ext cx="291947" cy="1350841"/>
              </a:xfrm>
              <a:custGeom>
                <a:avLst/>
                <a:gdLst>
                  <a:gd name="connsiteX0" fmla="*/ 42897 w 291947"/>
                  <a:gd name="connsiteY0" fmla="*/ 1350841 h 1350841"/>
                  <a:gd name="connsiteX1" fmla="*/ 42038 w 291947"/>
                  <a:gd name="connsiteY1" fmla="*/ 1350841 h 1350841"/>
                  <a:gd name="connsiteX2" fmla="*/ 7 w 291947"/>
                  <a:gd name="connsiteY2" fmla="*/ 1307154 h 1350841"/>
                  <a:gd name="connsiteX3" fmla="*/ 141685 w 291947"/>
                  <a:gd name="connsiteY3" fmla="*/ 496849 h 1350841"/>
                  <a:gd name="connsiteX4" fmla="*/ 148373 w 291947"/>
                  <a:gd name="connsiteY4" fmla="*/ 71939 h 1350841"/>
                  <a:gd name="connsiteX5" fmla="*/ 150766 w 291947"/>
                  <a:gd name="connsiteY5" fmla="*/ 11378 h 1350841"/>
                  <a:gd name="connsiteX6" fmla="*/ 211327 w 291947"/>
                  <a:gd name="connsiteY6" fmla="*/ 13771 h 1350841"/>
                  <a:gd name="connsiteX7" fmla="*/ 218015 w 291947"/>
                  <a:gd name="connsiteY7" fmla="*/ 535628 h 1350841"/>
                  <a:gd name="connsiteX8" fmla="*/ 85664 w 291947"/>
                  <a:gd name="connsiteY8" fmla="*/ 1308749 h 1350841"/>
                  <a:gd name="connsiteX9" fmla="*/ 42836 w 291947"/>
                  <a:gd name="connsiteY9" fmla="*/ 1350780 h 135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947" h="1350841">
                    <a:moveTo>
                      <a:pt x="42897" y="1350841"/>
                    </a:moveTo>
                    <a:cubicBezTo>
                      <a:pt x="42897" y="1350841"/>
                      <a:pt x="42345" y="1350841"/>
                      <a:pt x="42038" y="1350841"/>
                    </a:cubicBezTo>
                    <a:cubicBezTo>
                      <a:pt x="18353" y="1350412"/>
                      <a:pt x="-422" y="1330838"/>
                      <a:pt x="7" y="1307154"/>
                    </a:cubicBezTo>
                    <a:cubicBezTo>
                      <a:pt x="437" y="1284574"/>
                      <a:pt x="12218" y="751672"/>
                      <a:pt x="141685" y="496849"/>
                    </a:cubicBezTo>
                    <a:cubicBezTo>
                      <a:pt x="253726" y="276387"/>
                      <a:pt x="195067" y="122499"/>
                      <a:pt x="148373" y="71939"/>
                    </a:cubicBezTo>
                    <a:cubicBezTo>
                      <a:pt x="132297" y="54575"/>
                      <a:pt x="133401" y="27454"/>
                      <a:pt x="150766" y="11378"/>
                    </a:cubicBezTo>
                    <a:cubicBezTo>
                      <a:pt x="168131" y="-4698"/>
                      <a:pt x="195251" y="-3593"/>
                      <a:pt x="211327" y="13771"/>
                    </a:cubicBezTo>
                    <a:cubicBezTo>
                      <a:pt x="276429" y="84334"/>
                      <a:pt x="351164" y="273687"/>
                      <a:pt x="218015" y="535628"/>
                    </a:cubicBezTo>
                    <a:cubicBezTo>
                      <a:pt x="97384" y="773025"/>
                      <a:pt x="85787" y="1303411"/>
                      <a:pt x="85664" y="1308749"/>
                    </a:cubicBezTo>
                    <a:cubicBezTo>
                      <a:pt x="85235" y="1332127"/>
                      <a:pt x="66152" y="1350780"/>
                      <a:pt x="42836" y="1350780"/>
                    </a:cubicBezTo>
                    <a:close/>
                  </a:path>
                </a:pathLst>
              </a:custGeom>
              <a:solidFill>
                <a:srgbClr val="EA3728"/>
              </a:solidFill>
              <a:ln w="6136"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40225D8C-3DB3-5420-AA2B-ECD555A6E0E7}"/>
                  </a:ext>
                </a:extLst>
              </p:cNvPr>
              <p:cNvSpPr/>
              <p:nvPr/>
            </p:nvSpPr>
            <p:spPr>
              <a:xfrm>
                <a:off x="3507442" y="4804118"/>
                <a:ext cx="424855" cy="920192"/>
              </a:xfrm>
              <a:custGeom>
                <a:avLst/>
                <a:gdLst>
                  <a:gd name="connsiteX0" fmla="*/ 44314 w 424855"/>
                  <a:gd name="connsiteY0" fmla="*/ 920192 h 920192"/>
                  <a:gd name="connsiteX1" fmla="*/ 1792 w 424855"/>
                  <a:gd name="connsiteY1" fmla="*/ 882088 h 920192"/>
                  <a:gd name="connsiteX2" fmla="*/ 146292 w 424855"/>
                  <a:gd name="connsiteY2" fmla="*/ 470616 h 920192"/>
                  <a:gd name="connsiteX3" fmla="*/ 339695 w 424855"/>
                  <a:gd name="connsiteY3" fmla="*/ 36073 h 920192"/>
                  <a:gd name="connsiteX4" fmla="*/ 388782 w 424855"/>
                  <a:gd name="connsiteY4" fmla="*/ 546 h 920192"/>
                  <a:gd name="connsiteX5" fmla="*/ 424309 w 424855"/>
                  <a:gd name="connsiteY5" fmla="*/ 49633 h 920192"/>
                  <a:gd name="connsiteX6" fmla="*/ 206117 w 424855"/>
                  <a:gd name="connsiteY6" fmla="*/ 531913 h 920192"/>
                  <a:gd name="connsiteX7" fmla="*/ 86958 w 424855"/>
                  <a:gd name="connsiteY7" fmla="*/ 872516 h 920192"/>
                  <a:gd name="connsiteX8" fmla="*/ 49161 w 424855"/>
                  <a:gd name="connsiteY8" fmla="*/ 919886 h 920192"/>
                  <a:gd name="connsiteX9" fmla="*/ 44314 w 424855"/>
                  <a:gd name="connsiteY9" fmla="*/ 920131 h 92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55" h="920192">
                    <a:moveTo>
                      <a:pt x="44314" y="920192"/>
                    </a:moveTo>
                    <a:cubicBezTo>
                      <a:pt x="22777" y="920192"/>
                      <a:pt x="4247" y="903994"/>
                      <a:pt x="1792" y="882088"/>
                    </a:cubicBezTo>
                    <a:cubicBezTo>
                      <a:pt x="688" y="872148"/>
                      <a:pt x="-23549" y="636346"/>
                      <a:pt x="146292" y="470616"/>
                    </a:cubicBezTo>
                    <a:cubicBezTo>
                      <a:pt x="291283" y="329123"/>
                      <a:pt x="339204" y="39018"/>
                      <a:pt x="339695" y="36073"/>
                    </a:cubicBezTo>
                    <a:cubicBezTo>
                      <a:pt x="343438" y="12695"/>
                      <a:pt x="365405" y="-3197"/>
                      <a:pt x="388782" y="546"/>
                    </a:cubicBezTo>
                    <a:cubicBezTo>
                      <a:pt x="412160" y="4289"/>
                      <a:pt x="428052" y="26255"/>
                      <a:pt x="424309" y="49633"/>
                    </a:cubicBezTo>
                    <a:cubicBezTo>
                      <a:pt x="422223" y="62641"/>
                      <a:pt x="371234" y="370847"/>
                      <a:pt x="206117" y="531913"/>
                    </a:cubicBezTo>
                    <a:cubicBezTo>
                      <a:pt x="65912" y="668744"/>
                      <a:pt x="86713" y="870491"/>
                      <a:pt x="86958" y="872516"/>
                    </a:cubicBezTo>
                    <a:cubicBezTo>
                      <a:pt x="89597" y="896017"/>
                      <a:pt x="72662" y="917247"/>
                      <a:pt x="49161" y="919886"/>
                    </a:cubicBezTo>
                    <a:cubicBezTo>
                      <a:pt x="47566" y="920070"/>
                      <a:pt x="45909" y="920131"/>
                      <a:pt x="44314" y="920131"/>
                    </a:cubicBezTo>
                    <a:close/>
                  </a:path>
                </a:pathLst>
              </a:custGeom>
              <a:solidFill>
                <a:srgbClr val="7C0B05"/>
              </a:solidFill>
              <a:ln w="6136"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0F4E7E86-F45B-145B-7016-CB8E4215D9AD}"/>
                  </a:ext>
                </a:extLst>
              </p:cNvPr>
              <p:cNvSpPr/>
              <p:nvPr/>
            </p:nvSpPr>
            <p:spPr>
              <a:xfrm>
                <a:off x="3495170" y="4804118"/>
                <a:ext cx="424855" cy="920192"/>
              </a:xfrm>
              <a:custGeom>
                <a:avLst/>
                <a:gdLst>
                  <a:gd name="connsiteX0" fmla="*/ 44314 w 424855"/>
                  <a:gd name="connsiteY0" fmla="*/ 920192 h 920192"/>
                  <a:gd name="connsiteX1" fmla="*/ 1792 w 424855"/>
                  <a:gd name="connsiteY1" fmla="*/ 882088 h 920192"/>
                  <a:gd name="connsiteX2" fmla="*/ 146292 w 424855"/>
                  <a:gd name="connsiteY2" fmla="*/ 470616 h 920192"/>
                  <a:gd name="connsiteX3" fmla="*/ 339695 w 424855"/>
                  <a:gd name="connsiteY3" fmla="*/ 36073 h 920192"/>
                  <a:gd name="connsiteX4" fmla="*/ 388782 w 424855"/>
                  <a:gd name="connsiteY4" fmla="*/ 546 h 920192"/>
                  <a:gd name="connsiteX5" fmla="*/ 424309 w 424855"/>
                  <a:gd name="connsiteY5" fmla="*/ 49633 h 920192"/>
                  <a:gd name="connsiteX6" fmla="*/ 206117 w 424855"/>
                  <a:gd name="connsiteY6" fmla="*/ 531913 h 920192"/>
                  <a:gd name="connsiteX7" fmla="*/ 86958 w 424855"/>
                  <a:gd name="connsiteY7" fmla="*/ 872516 h 920192"/>
                  <a:gd name="connsiteX8" fmla="*/ 49161 w 424855"/>
                  <a:gd name="connsiteY8" fmla="*/ 919886 h 920192"/>
                  <a:gd name="connsiteX9" fmla="*/ 44314 w 424855"/>
                  <a:gd name="connsiteY9" fmla="*/ 920131 h 92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55" h="920192">
                    <a:moveTo>
                      <a:pt x="44314" y="920192"/>
                    </a:moveTo>
                    <a:cubicBezTo>
                      <a:pt x="22777" y="920192"/>
                      <a:pt x="4247" y="903994"/>
                      <a:pt x="1792" y="882088"/>
                    </a:cubicBezTo>
                    <a:cubicBezTo>
                      <a:pt x="688" y="872148"/>
                      <a:pt x="-23549" y="636346"/>
                      <a:pt x="146292" y="470616"/>
                    </a:cubicBezTo>
                    <a:cubicBezTo>
                      <a:pt x="291283" y="329123"/>
                      <a:pt x="339204" y="39018"/>
                      <a:pt x="339695" y="36073"/>
                    </a:cubicBezTo>
                    <a:cubicBezTo>
                      <a:pt x="343438" y="12695"/>
                      <a:pt x="365405" y="-3197"/>
                      <a:pt x="388782" y="546"/>
                    </a:cubicBezTo>
                    <a:cubicBezTo>
                      <a:pt x="412160" y="4289"/>
                      <a:pt x="428052" y="26255"/>
                      <a:pt x="424309" y="49633"/>
                    </a:cubicBezTo>
                    <a:cubicBezTo>
                      <a:pt x="422223" y="62641"/>
                      <a:pt x="371234" y="370847"/>
                      <a:pt x="206117" y="531913"/>
                    </a:cubicBezTo>
                    <a:cubicBezTo>
                      <a:pt x="65912" y="668744"/>
                      <a:pt x="86713" y="870491"/>
                      <a:pt x="86958" y="872516"/>
                    </a:cubicBezTo>
                    <a:cubicBezTo>
                      <a:pt x="89597" y="896017"/>
                      <a:pt x="72662" y="917247"/>
                      <a:pt x="49161" y="919886"/>
                    </a:cubicBezTo>
                    <a:cubicBezTo>
                      <a:pt x="47566" y="920070"/>
                      <a:pt x="45909" y="920131"/>
                      <a:pt x="44314" y="920131"/>
                    </a:cubicBezTo>
                    <a:close/>
                  </a:path>
                </a:pathLst>
              </a:custGeom>
              <a:solidFill>
                <a:srgbClr val="EA3728"/>
              </a:solidFill>
              <a:ln w="6136" cap="flat">
                <a:noFill/>
                <a:prstDash val="solid"/>
                <a:miter/>
              </a:ln>
            </p:spPr>
            <p:txBody>
              <a:bodyPr rtlCol="0" anchor="ctr"/>
              <a:lstStyle/>
              <a:p>
                <a:endParaRPr lang="en-IN"/>
              </a:p>
            </p:txBody>
          </p:sp>
        </p:grpSp>
        <p:grpSp>
          <p:nvGrpSpPr>
            <p:cNvPr id="34" name="Graphic 4">
              <a:extLst>
                <a:ext uri="{FF2B5EF4-FFF2-40B4-BE49-F238E27FC236}">
                  <a16:creationId xmlns:a16="http://schemas.microsoft.com/office/drawing/2014/main" id="{C39B70B0-4403-0C57-655D-AB467F8B761E}"/>
                </a:ext>
              </a:extLst>
            </p:cNvPr>
            <p:cNvGrpSpPr/>
            <p:nvPr/>
          </p:nvGrpSpPr>
          <p:grpSpPr>
            <a:xfrm>
              <a:off x="3097834" y="5557920"/>
              <a:ext cx="260556" cy="213760"/>
              <a:chOff x="3097834" y="5557920"/>
              <a:chExt cx="260556" cy="213760"/>
            </a:xfrm>
          </p:grpSpPr>
          <p:sp>
            <p:nvSpPr>
              <p:cNvPr id="35" name="Freeform: Shape 34">
                <a:extLst>
                  <a:ext uri="{FF2B5EF4-FFF2-40B4-BE49-F238E27FC236}">
                    <a16:creationId xmlns:a16="http://schemas.microsoft.com/office/drawing/2014/main" id="{61CA56E7-22FE-6FA2-4924-5BE5F0DDD777}"/>
                  </a:ext>
                </a:extLst>
              </p:cNvPr>
              <p:cNvSpPr/>
              <p:nvPr/>
            </p:nvSpPr>
            <p:spPr>
              <a:xfrm>
                <a:off x="3097834" y="5557933"/>
                <a:ext cx="260556" cy="213747"/>
              </a:xfrm>
              <a:custGeom>
                <a:avLst/>
                <a:gdLst>
                  <a:gd name="connsiteX0" fmla="*/ 118228 w 260556"/>
                  <a:gd name="connsiteY0" fmla="*/ 586 h 213747"/>
                  <a:gd name="connsiteX1" fmla="*/ 139458 w 260556"/>
                  <a:gd name="connsiteY1" fmla="*/ 1261 h 213747"/>
                  <a:gd name="connsiteX2" fmla="*/ 254260 w 260556"/>
                  <a:gd name="connsiteY2" fmla="*/ 52250 h 213747"/>
                  <a:gd name="connsiteX3" fmla="*/ 149827 w 260556"/>
                  <a:gd name="connsiteY3" fmla="*/ 204482 h 213747"/>
                  <a:gd name="connsiteX4" fmla="*/ 5941 w 260556"/>
                  <a:gd name="connsiteY4" fmla="*/ 99804 h 213747"/>
                  <a:gd name="connsiteX5" fmla="*/ 118228 w 260556"/>
                  <a:gd name="connsiteY5" fmla="*/ 586 h 21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556" h="213747">
                    <a:moveTo>
                      <a:pt x="118228" y="586"/>
                    </a:moveTo>
                    <a:cubicBezTo>
                      <a:pt x="125284" y="1384"/>
                      <a:pt x="132340" y="1445"/>
                      <a:pt x="139458" y="1261"/>
                    </a:cubicBezTo>
                    <a:cubicBezTo>
                      <a:pt x="168296" y="402"/>
                      <a:pt x="237386" y="3531"/>
                      <a:pt x="254260" y="52250"/>
                    </a:cubicBezTo>
                    <a:cubicBezTo>
                      <a:pt x="275736" y="114223"/>
                      <a:pt x="242602" y="184847"/>
                      <a:pt x="149827" y="204482"/>
                    </a:cubicBezTo>
                    <a:cubicBezTo>
                      <a:pt x="57053" y="224117"/>
                      <a:pt x="-22775" y="222276"/>
                      <a:pt x="5941" y="99804"/>
                    </a:cubicBezTo>
                    <a:cubicBezTo>
                      <a:pt x="29319" y="34"/>
                      <a:pt x="94789" y="-2052"/>
                      <a:pt x="118228" y="586"/>
                    </a:cubicBezTo>
                    <a:close/>
                  </a:path>
                </a:pathLst>
              </a:custGeom>
              <a:solidFill>
                <a:srgbClr val="B8A798"/>
              </a:solidFill>
              <a:ln w="6136"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298F69DF-79C5-FF66-37F8-120EA222AD3A}"/>
                  </a:ext>
                </a:extLst>
              </p:cNvPr>
              <p:cNvSpPr/>
              <p:nvPr/>
            </p:nvSpPr>
            <p:spPr>
              <a:xfrm>
                <a:off x="3120141" y="5557920"/>
                <a:ext cx="225571" cy="185948"/>
              </a:xfrm>
              <a:custGeom>
                <a:avLst/>
                <a:gdLst>
                  <a:gd name="connsiteX0" fmla="*/ 138074 w 225571"/>
                  <a:gd name="connsiteY0" fmla="*/ 181976 h 185948"/>
                  <a:gd name="connsiteX1" fmla="*/ 222688 w 225571"/>
                  <a:gd name="connsiteY1" fmla="*/ 55025 h 185948"/>
                  <a:gd name="connsiteX2" fmla="*/ 204526 w 225571"/>
                  <a:gd name="connsiteY2" fmla="*/ 19252 h 185948"/>
                  <a:gd name="connsiteX3" fmla="*/ 117150 w 225571"/>
                  <a:gd name="connsiteY3" fmla="*/ 1274 h 185948"/>
                  <a:gd name="connsiteX4" fmla="*/ 95920 w 225571"/>
                  <a:gd name="connsiteY4" fmla="*/ 599 h 185948"/>
                  <a:gd name="connsiteX5" fmla="*/ 27505 w 225571"/>
                  <a:gd name="connsiteY5" fmla="*/ 20234 h 185948"/>
                  <a:gd name="connsiteX6" fmla="*/ 2900 w 225571"/>
                  <a:gd name="connsiteY6" fmla="*/ 111352 h 185948"/>
                  <a:gd name="connsiteX7" fmla="*/ 138074 w 225571"/>
                  <a:gd name="connsiteY7" fmla="*/ 181976 h 18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571" h="185948">
                    <a:moveTo>
                      <a:pt x="138074" y="181976"/>
                    </a:moveTo>
                    <a:cubicBezTo>
                      <a:pt x="198758" y="166453"/>
                      <a:pt x="236616" y="109573"/>
                      <a:pt x="222688" y="55025"/>
                    </a:cubicBezTo>
                    <a:cubicBezTo>
                      <a:pt x="219251" y="41587"/>
                      <a:pt x="212932" y="29500"/>
                      <a:pt x="204526" y="19252"/>
                    </a:cubicBezTo>
                    <a:cubicBezTo>
                      <a:pt x="176668" y="2072"/>
                      <a:pt x="137215" y="661"/>
                      <a:pt x="117150" y="1274"/>
                    </a:cubicBezTo>
                    <a:cubicBezTo>
                      <a:pt x="110033" y="1520"/>
                      <a:pt x="102976" y="1397"/>
                      <a:pt x="95920" y="599"/>
                    </a:cubicBezTo>
                    <a:cubicBezTo>
                      <a:pt x="82053" y="-996"/>
                      <a:pt x="53399" y="-873"/>
                      <a:pt x="27505" y="20234"/>
                    </a:cubicBezTo>
                    <a:cubicBezTo>
                      <a:pt x="4864" y="45207"/>
                      <a:pt x="-5506" y="78648"/>
                      <a:pt x="2900" y="111352"/>
                    </a:cubicBezTo>
                    <a:cubicBezTo>
                      <a:pt x="16890" y="165900"/>
                      <a:pt x="77390" y="197561"/>
                      <a:pt x="138074" y="181976"/>
                    </a:cubicBezTo>
                    <a:close/>
                  </a:path>
                </a:pathLst>
              </a:custGeom>
              <a:solidFill>
                <a:srgbClr val="ECEFF1"/>
              </a:solidFill>
              <a:ln w="6136"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2F328E7A-F4E6-8195-A0B3-3D8AE538E505}"/>
                  </a:ext>
                </a:extLst>
              </p:cNvPr>
              <p:cNvSpPr/>
              <p:nvPr/>
            </p:nvSpPr>
            <p:spPr>
              <a:xfrm>
                <a:off x="3180471" y="5570658"/>
                <a:ext cx="147019" cy="84633"/>
              </a:xfrm>
              <a:custGeom>
                <a:avLst/>
                <a:gdLst>
                  <a:gd name="connsiteX0" fmla="*/ 147018 w 147019"/>
                  <a:gd name="connsiteY0" fmla="*/ 41366 h 84633"/>
                  <a:gd name="connsiteX1" fmla="*/ 74062 w 147019"/>
                  <a:gd name="connsiteY1" fmla="*/ 84624 h 84633"/>
                  <a:gd name="connsiteX2" fmla="*/ 2 w 147019"/>
                  <a:gd name="connsiteY2" fmla="*/ 43268 h 84633"/>
                  <a:gd name="connsiteX3" fmla="*/ 72958 w 147019"/>
                  <a:gd name="connsiteY3" fmla="*/ 10 h 84633"/>
                  <a:gd name="connsiteX4" fmla="*/ 147018 w 147019"/>
                  <a:gd name="connsiteY4" fmla="*/ 41366 h 84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019" h="84633">
                    <a:moveTo>
                      <a:pt x="147018" y="41366"/>
                    </a:moveTo>
                    <a:cubicBezTo>
                      <a:pt x="147324" y="64743"/>
                      <a:pt x="114620" y="84071"/>
                      <a:pt x="74062" y="84624"/>
                    </a:cubicBezTo>
                    <a:cubicBezTo>
                      <a:pt x="33442" y="85114"/>
                      <a:pt x="309" y="66646"/>
                      <a:pt x="2" y="43268"/>
                    </a:cubicBezTo>
                    <a:cubicBezTo>
                      <a:pt x="-305" y="19890"/>
                      <a:pt x="32399" y="562"/>
                      <a:pt x="72958" y="10"/>
                    </a:cubicBezTo>
                    <a:cubicBezTo>
                      <a:pt x="113577" y="-481"/>
                      <a:pt x="146711" y="17988"/>
                      <a:pt x="147018" y="41366"/>
                    </a:cubicBezTo>
                    <a:close/>
                  </a:path>
                </a:pathLst>
              </a:custGeom>
              <a:solidFill>
                <a:srgbClr val="ECEFF1"/>
              </a:solidFill>
              <a:ln w="6136" cap="flat">
                <a:noFill/>
                <a:prstDash val="solid"/>
                <a:miter/>
              </a:ln>
            </p:spPr>
            <p:txBody>
              <a:bodyPr rtlCol="0" anchor="ctr"/>
              <a:lstStyle/>
              <a:p>
                <a:endParaRPr lang="en-IN"/>
              </a:p>
            </p:txBody>
          </p:sp>
        </p:grpSp>
        <p:grpSp>
          <p:nvGrpSpPr>
            <p:cNvPr id="38" name="Graphic 4">
              <a:extLst>
                <a:ext uri="{FF2B5EF4-FFF2-40B4-BE49-F238E27FC236}">
                  <a16:creationId xmlns:a16="http://schemas.microsoft.com/office/drawing/2014/main" id="{19AFE6E0-588A-BA8C-2F98-5C9B765FC3B8}"/>
                </a:ext>
              </a:extLst>
            </p:cNvPr>
            <p:cNvGrpSpPr/>
            <p:nvPr/>
          </p:nvGrpSpPr>
          <p:grpSpPr>
            <a:xfrm>
              <a:off x="3333039" y="5608608"/>
              <a:ext cx="458289" cy="163054"/>
              <a:chOff x="3333039" y="5608608"/>
              <a:chExt cx="458289" cy="163054"/>
            </a:xfrm>
          </p:grpSpPr>
          <p:sp>
            <p:nvSpPr>
              <p:cNvPr id="39" name="Freeform: Shape 38">
                <a:extLst>
                  <a:ext uri="{FF2B5EF4-FFF2-40B4-BE49-F238E27FC236}">
                    <a16:creationId xmlns:a16="http://schemas.microsoft.com/office/drawing/2014/main" id="{F39F071C-E78E-8D3B-4AEF-7DD99D273C58}"/>
                  </a:ext>
                </a:extLst>
              </p:cNvPr>
              <p:cNvSpPr/>
              <p:nvPr/>
            </p:nvSpPr>
            <p:spPr>
              <a:xfrm>
                <a:off x="3333084" y="5610966"/>
                <a:ext cx="186722" cy="160696"/>
              </a:xfrm>
              <a:custGeom>
                <a:avLst/>
                <a:gdLst>
                  <a:gd name="connsiteX0" fmla="*/ 168479 w 186722"/>
                  <a:gd name="connsiteY0" fmla="*/ 135741 h 160696"/>
                  <a:gd name="connsiteX1" fmla="*/ 33674 w 186722"/>
                  <a:gd name="connsiteY1" fmla="*/ 150037 h 160696"/>
                  <a:gd name="connsiteX2" fmla="*/ 21280 w 186722"/>
                  <a:gd name="connsiteY2" fmla="*/ 36953 h 160696"/>
                  <a:gd name="connsiteX3" fmla="*/ 146268 w 186722"/>
                  <a:gd name="connsiteY3" fmla="*/ 24497 h 160696"/>
                  <a:gd name="connsiteX4" fmla="*/ 168479 w 186722"/>
                  <a:gd name="connsiteY4" fmla="*/ 135802 h 16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722" h="160696">
                    <a:moveTo>
                      <a:pt x="168479" y="135741"/>
                    </a:moveTo>
                    <a:cubicBezTo>
                      <a:pt x="168479" y="135741"/>
                      <a:pt x="82270" y="180594"/>
                      <a:pt x="33674" y="150037"/>
                    </a:cubicBezTo>
                    <a:cubicBezTo>
                      <a:pt x="8394" y="134145"/>
                      <a:pt x="-20874" y="94385"/>
                      <a:pt x="21280" y="36953"/>
                    </a:cubicBezTo>
                    <a:cubicBezTo>
                      <a:pt x="63433" y="-20479"/>
                      <a:pt x="119883" y="199"/>
                      <a:pt x="146268" y="24497"/>
                    </a:cubicBezTo>
                    <a:cubicBezTo>
                      <a:pt x="172713" y="48795"/>
                      <a:pt x="209222" y="116351"/>
                      <a:pt x="168479" y="135802"/>
                    </a:cubicBezTo>
                    <a:close/>
                  </a:path>
                </a:pathLst>
              </a:custGeom>
              <a:solidFill>
                <a:srgbClr val="727571"/>
              </a:solidFill>
              <a:ln w="6136"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57361B22-E350-2F92-6D55-0157024DDE47}"/>
                  </a:ext>
                </a:extLst>
              </p:cNvPr>
              <p:cNvSpPr/>
              <p:nvPr/>
            </p:nvSpPr>
            <p:spPr>
              <a:xfrm>
                <a:off x="3333039" y="5613067"/>
                <a:ext cx="136038" cy="158557"/>
              </a:xfrm>
              <a:custGeom>
                <a:avLst/>
                <a:gdLst>
                  <a:gd name="connsiteX0" fmla="*/ 21264 w 136038"/>
                  <a:gd name="connsiteY0" fmla="*/ 34852 h 158557"/>
                  <a:gd name="connsiteX1" fmla="*/ 33659 w 136038"/>
                  <a:gd name="connsiteY1" fmla="*/ 147936 h 158557"/>
                  <a:gd name="connsiteX2" fmla="*/ 109866 w 136038"/>
                  <a:gd name="connsiteY2" fmla="*/ 154502 h 158557"/>
                  <a:gd name="connsiteX3" fmla="*/ 128397 w 136038"/>
                  <a:gd name="connsiteY3" fmla="*/ 127749 h 158557"/>
                  <a:gd name="connsiteX4" fmla="*/ 76242 w 136038"/>
                  <a:gd name="connsiteY4" fmla="*/ 2700 h 158557"/>
                  <a:gd name="connsiteX5" fmla="*/ 69247 w 136038"/>
                  <a:gd name="connsiteY5" fmla="*/ 0 h 158557"/>
                  <a:gd name="connsiteX6" fmla="*/ 21203 w 136038"/>
                  <a:gd name="connsiteY6" fmla="*/ 34790 h 158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038" h="158557">
                    <a:moveTo>
                      <a:pt x="21264" y="34852"/>
                    </a:moveTo>
                    <a:cubicBezTo>
                      <a:pt x="-20889" y="92284"/>
                      <a:pt x="8440" y="132105"/>
                      <a:pt x="33659" y="147936"/>
                    </a:cubicBezTo>
                    <a:cubicBezTo>
                      <a:pt x="55257" y="161496"/>
                      <a:pt x="84280" y="160146"/>
                      <a:pt x="109866" y="154502"/>
                    </a:cubicBezTo>
                    <a:cubicBezTo>
                      <a:pt x="117475" y="146954"/>
                      <a:pt x="123856" y="138057"/>
                      <a:pt x="128397" y="127749"/>
                    </a:cubicBezTo>
                    <a:cubicBezTo>
                      <a:pt x="149259" y="80809"/>
                      <a:pt x="125942" y="24850"/>
                      <a:pt x="76242" y="2700"/>
                    </a:cubicBezTo>
                    <a:cubicBezTo>
                      <a:pt x="73910" y="1656"/>
                      <a:pt x="71578" y="859"/>
                      <a:pt x="69247" y="0"/>
                    </a:cubicBezTo>
                    <a:cubicBezTo>
                      <a:pt x="52741" y="4111"/>
                      <a:pt x="36113" y="14481"/>
                      <a:pt x="21203" y="34790"/>
                    </a:cubicBezTo>
                    <a:close/>
                  </a:path>
                </a:pathLst>
              </a:custGeom>
              <a:solidFill>
                <a:srgbClr val="ECEFF1"/>
              </a:solidFill>
              <a:ln w="6136"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53EF240B-66B9-C9B1-0C91-13DCA41F83D9}"/>
                  </a:ext>
                </a:extLst>
              </p:cNvPr>
              <p:cNvSpPr/>
              <p:nvPr/>
            </p:nvSpPr>
            <p:spPr>
              <a:xfrm>
                <a:off x="3359949" y="5620565"/>
                <a:ext cx="75100" cy="79435"/>
              </a:xfrm>
              <a:custGeom>
                <a:avLst/>
                <a:gdLst>
                  <a:gd name="connsiteX0" fmla="*/ 53872 w 75100"/>
                  <a:gd name="connsiteY0" fmla="*/ 2994 h 79435"/>
                  <a:gd name="connsiteX1" fmla="*/ 71359 w 75100"/>
                  <a:gd name="connsiteY1" fmla="*/ 54781 h 79435"/>
                  <a:gd name="connsiteX2" fmla="*/ 21229 w 75100"/>
                  <a:gd name="connsiteY2" fmla="*/ 76441 h 79435"/>
                  <a:gd name="connsiteX3" fmla="*/ 3741 w 75100"/>
                  <a:gd name="connsiteY3" fmla="*/ 24654 h 79435"/>
                  <a:gd name="connsiteX4" fmla="*/ 53872 w 75100"/>
                  <a:gd name="connsiteY4" fmla="*/ 2994 h 79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0" h="79435">
                    <a:moveTo>
                      <a:pt x="53872" y="2994"/>
                    </a:moveTo>
                    <a:cubicBezTo>
                      <a:pt x="72524" y="11278"/>
                      <a:pt x="80379" y="34471"/>
                      <a:pt x="71359" y="54781"/>
                    </a:cubicBezTo>
                    <a:cubicBezTo>
                      <a:pt x="62339" y="75091"/>
                      <a:pt x="39882" y="84786"/>
                      <a:pt x="21229" y="76441"/>
                    </a:cubicBezTo>
                    <a:cubicBezTo>
                      <a:pt x="2576" y="68158"/>
                      <a:pt x="-5278" y="44964"/>
                      <a:pt x="3741" y="24654"/>
                    </a:cubicBezTo>
                    <a:cubicBezTo>
                      <a:pt x="12761" y="4344"/>
                      <a:pt x="35219" y="-5351"/>
                      <a:pt x="53872" y="2994"/>
                    </a:cubicBezTo>
                    <a:close/>
                  </a:path>
                </a:pathLst>
              </a:custGeom>
              <a:solidFill>
                <a:srgbClr val="ECEFF1"/>
              </a:solidFill>
              <a:ln w="6136" cap="flat">
                <a:noFill/>
                <a:prstDash val="solid"/>
                <a:miter/>
              </a:ln>
            </p:spPr>
            <p:txBody>
              <a:bodyPr rtlCol="0" anchor="ctr"/>
              <a:lstStyle/>
              <a:p>
                <a:endParaRPr lang="en-IN"/>
              </a:p>
            </p:txBody>
          </p:sp>
          <p:grpSp>
            <p:nvGrpSpPr>
              <p:cNvPr id="42" name="Graphic 4">
                <a:extLst>
                  <a:ext uri="{FF2B5EF4-FFF2-40B4-BE49-F238E27FC236}">
                    <a16:creationId xmlns:a16="http://schemas.microsoft.com/office/drawing/2014/main" id="{5F2C24A9-5585-F474-CEAA-089E2800C229}"/>
                  </a:ext>
                </a:extLst>
              </p:cNvPr>
              <p:cNvGrpSpPr/>
              <p:nvPr/>
            </p:nvGrpSpPr>
            <p:grpSpPr>
              <a:xfrm>
                <a:off x="3489304" y="5647385"/>
                <a:ext cx="140996" cy="121359"/>
                <a:chOff x="3489304" y="5647385"/>
                <a:chExt cx="140996" cy="121359"/>
              </a:xfrm>
            </p:grpSpPr>
            <p:sp>
              <p:nvSpPr>
                <p:cNvPr id="43" name="Freeform: Shape 42">
                  <a:extLst>
                    <a:ext uri="{FF2B5EF4-FFF2-40B4-BE49-F238E27FC236}">
                      <a16:creationId xmlns:a16="http://schemas.microsoft.com/office/drawing/2014/main" id="{F0488F46-56C2-0C5C-0E58-B736EC5B5249}"/>
                    </a:ext>
                  </a:extLst>
                </p:cNvPr>
                <p:cNvSpPr/>
                <p:nvPr/>
              </p:nvSpPr>
              <p:spPr>
                <a:xfrm>
                  <a:off x="3489304" y="5647385"/>
                  <a:ext cx="140996" cy="121359"/>
                </a:xfrm>
                <a:custGeom>
                  <a:avLst/>
                  <a:gdLst>
                    <a:gd name="connsiteX0" fmla="*/ 127247 w 140996"/>
                    <a:gd name="connsiteY0" fmla="*/ 102512 h 121359"/>
                    <a:gd name="connsiteX1" fmla="*/ 25453 w 140996"/>
                    <a:gd name="connsiteY1" fmla="*/ 113312 h 121359"/>
                    <a:gd name="connsiteX2" fmla="*/ 16065 w 140996"/>
                    <a:gd name="connsiteY2" fmla="*/ 27900 h 121359"/>
                    <a:gd name="connsiteX3" fmla="*/ 110434 w 140996"/>
                    <a:gd name="connsiteY3" fmla="*/ 18512 h 121359"/>
                    <a:gd name="connsiteX4" fmla="*/ 127247 w 140996"/>
                    <a:gd name="connsiteY4" fmla="*/ 102512 h 121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96" h="121359">
                      <a:moveTo>
                        <a:pt x="127247" y="102512"/>
                      </a:moveTo>
                      <a:cubicBezTo>
                        <a:pt x="127247" y="102512"/>
                        <a:pt x="62145" y="136383"/>
                        <a:pt x="25453" y="113312"/>
                      </a:cubicBezTo>
                      <a:cubicBezTo>
                        <a:pt x="6370" y="101347"/>
                        <a:pt x="-15781" y="71281"/>
                        <a:pt x="16065" y="27900"/>
                      </a:cubicBezTo>
                      <a:cubicBezTo>
                        <a:pt x="47910" y="-15480"/>
                        <a:pt x="90493" y="166"/>
                        <a:pt x="110434" y="18512"/>
                      </a:cubicBezTo>
                      <a:cubicBezTo>
                        <a:pt x="130376" y="36858"/>
                        <a:pt x="157988" y="87909"/>
                        <a:pt x="127247" y="102512"/>
                      </a:cubicBezTo>
                      <a:close/>
                    </a:path>
                  </a:pathLst>
                </a:custGeom>
                <a:solidFill>
                  <a:srgbClr val="727571"/>
                </a:solidFill>
                <a:ln w="6136"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AA6AE2C4-EC73-5570-E226-BCE5715D1D50}"/>
                    </a:ext>
                  </a:extLst>
                </p:cNvPr>
                <p:cNvSpPr/>
                <p:nvPr/>
              </p:nvSpPr>
              <p:spPr>
                <a:xfrm>
                  <a:off x="3489304" y="5649023"/>
                  <a:ext cx="102766" cy="119716"/>
                </a:xfrm>
                <a:custGeom>
                  <a:avLst/>
                  <a:gdLst>
                    <a:gd name="connsiteX0" fmla="*/ 16065 w 102766"/>
                    <a:gd name="connsiteY0" fmla="*/ 26262 h 119716"/>
                    <a:gd name="connsiteX1" fmla="*/ 25453 w 102766"/>
                    <a:gd name="connsiteY1" fmla="*/ 111673 h 119716"/>
                    <a:gd name="connsiteX2" fmla="*/ 83007 w 102766"/>
                    <a:gd name="connsiteY2" fmla="*/ 116643 h 119716"/>
                    <a:gd name="connsiteX3" fmla="*/ 96997 w 102766"/>
                    <a:gd name="connsiteY3" fmla="*/ 96456 h 119716"/>
                    <a:gd name="connsiteX4" fmla="*/ 57605 w 102766"/>
                    <a:gd name="connsiteY4" fmla="*/ 2025 h 119716"/>
                    <a:gd name="connsiteX5" fmla="*/ 52328 w 102766"/>
                    <a:gd name="connsiteY5" fmla="*/ 0 h 119716"/>
                    <a:gd name="connsiteX6" fmla="*/ 16065 w 102766"/>
                    <a:gd name="connsiteY6" fmla="*/ 26262 h 1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766" h="119716">
                      <a:moveTo>
                        <a:pt x="16065" y="26262"/>
                      </a:moveTo>
                      <a:cubicBezTo>
                        <a:pt x="-15781" y="69642"/>
                        <a:pt x="6370" y="99647"/>
                        <a:pt x="25453" y="111673"/>
                      </a:cubicBezTo>
                      <a:cubicBezTo>
                        <a:pt x="41774" y="121920"/>
                        <a:pt x="63679" y="120938"/>
                        <a:pt x="83007" y="116643"/>
                      </a:cubicBezTo>
                      <a:cubicBezTo>
                        <a:pt x="88714" y="110937"/>
                        <a:pt x="93561" y="104249"/>
                        <a:pt x="96997" y="96456"/>
                      </a:cubicBezTo>
                      <a:cubicBezTo>
                        <a:pt x="112766" y="60991"/>
                        <a:pt x="95095" y="18714"/>
                        <a:pt x="57605" y="2025"/>
                      </a:cubicBezTo>
                      <a:cubicBezTo>
                        <a:pt x="55887" y="1227"/>
                        <a:pt x="54107" y="613"/>
                        <a:pt x="52328" y="0"/>
                      </a:cubicBezTo>
                      <a:cubicBezTo>
                        <a:pt x="39872" y="3068"/>
                        <a:pt x="27293" y="10922"/>
                        <a:pt x="16065" y="26262"/>
                      </a:cubicBezTo>
                      <a:close/>
                    </a:path>
                  </a:pathLst>
                </a:custGeom>
                <a:solidFill>
                  <a:srgbClr val="ECEFF1"/>
                </a:solidFill>
                <a:ln w="6136"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EE36B547-D3D3-CC63-9C2E-6B4E9CDB7088}"/>
                    </a:ext>
                  </a:extLst>
                </p:cNvPr>
                <p:cNvSpPr/>
                <p:nvPr/>
              </p:nvSpPr>
              <p:spPr>
                <a:xfrm>
                  <a:off x="3509654" y="5654638"/>
                  <a:ext cx="56714" cy="59947"/>
                </a:xfrm>
                <a:custGeom>
                  <a:avLst/>
                  <a:gdLst>
                    <a:gd name="connsiteX0" fmla="*/ 40691 w 56714"/>
                    <a:gd name="connsiteY0" fmla="*/ 2240 h 59947"/>
                    <a:gd name="connsiteX1" fmla="*/ 53883 w 56714"/>
                    <a:gd name="connsiteY1" fmla="*/ 41325 h 59947"/>
                    <a:gd name="connsiteX2" fmla="*/ 16024 w 56714"/>
                    <a:gd name="connsiteY2" fmla="*/ 57708 h 59947"/>
                    <a:gd name="connsiteX3" fmla="*/ 2832 w 56714"/>
                    <a:gd name="connsiteY3" fmla="*/ 18622 h 59947"/>
                    <a:gd name="connsiteX4" fmla="*/ 40691 w 56714"/>
                    <a:gd name="connsiteY4" fmla="*/ 2240 h 59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14" h="59947">
                      <a:moveTo>
                        <a:pt x="40691" y="2240"/>
                      </a:moveTo>
                      <a:cubicBezTo>
                        <a:pt x="54803" y="8498"/>
                        <a:pt x="60694" y="25985"/>
                        <a:pt x="53883" y="41325"/>
                      </a:cubicBezTo>
                      <a:cubicBezTo>
                        <a:pt x="47072" y="56665"/>
                        <a:pt x="30137" y="63967"/>
                        <a:pt x="16024" y="57708"/>
                      </a:cubicBezTo>
                      <a:cubicBezTo>
                        <a:pt x="1912" y="51449"/>
                        <a:pt x="-3979" y="33962"/>
                        <a:pt x="2832" y="18622"/>
                      </a:cubicBezTo>
                      <a:cubicBezTo>
                        <a:pt x="9643" y="3283"/>
                        <a:pt x="26578" y="-4019"/>
                        <a:pt x="40691" y="2240"/>
                      </a:cubicBezTo>
                      <a:close/>
                    </a:path>
                  </a:pathLst>
                </a:custGeom>
                <a:solidFill>
                  <a:srgbClr val="ECEFF1"/>
                </a:solidFill>
                <a:ln w="6136" cap="flat">
                  <a:noFill/>
                  <a:prstDash val="solid"/>
                  <a:miter/>
                </a:ln>
              </p:spPr>
              <p:txBody>
                <a:bodyPr rtlCol="0" anchor="ctr"/>
                <a:lstStyle/>
                <a:p>
                  <a:endParaRPr lang="en-IN"/>
                </a:p>
              </p:txBody>
            </p:sp>
          </p:grpSp>
          <p:grpSp>
            <p:nvGrpSpPr>
              <p:cNvPr id="46" name="Graphic 4">
                <a:extLst>
                  <a:ext uri="{FF2B5EF4-FFF2-40B4-BE49-F238E27FC236}">
                    <a16:creationId xmlns:a16="http://schemas.microsoft.com/office/drawing/2014/main" id="{FA170F51-26ED-898A-A130-9F4D776FC6F0}"/>
                  </a:ext>
                </a:extLst>
              </p:cNvPr>
              <p:cNvGrpSpPr/>
              <p:nvPr/>
            </p:nvGrpSpPr>
            <p:grpSpPr>
              <a:xfrm>
                <a:off x="3581020" y="5608608"/>
                <a:ext cx="210307" cy="163010"/>
                <a:chOff x="3581020" y="5608608"/>
                <a:chExt cx="210307" cy="163010"/>
              </a:xfrm>
            </p:grpSpPr>
            <p:sp>
              <p:nvSpPr>
                <p:cNvPr id="47" name="Freeform: Shape 46">
                  <a:extLst>
                    <a:ext uri="{FF2B5EF4-FFF2-40B4-BE49-F238E27FC236}">
                      <a16:creationId xmlns:a16="http://schemas.microsoft.com/office/drawing/2014/main" id="{586BB221-8B9F-1830-2DED-A4D1319362D7}"/>
                    </a:ext>
                  </a:extLst>
                </p:cNvPr>
                <p:cNvSpPr/>
                <p:nvPr/>
              </p:nvSpPr>
              <p:spPr>
                <a:xfrm>
                  <a:off x="3581020" y="5608608"/>
                  <a:ext cx="210307" cy="163010"/>
                </a:xfrm>
                <a:custGeom>
                  <a:avLst/>
                  <a:gdLst>
                    <a:gd name="connsiteX0" fmla="*/ 88176 w 210307"/>
                    <a:gd name="connsiteY0" fmla="*/ 6055 h 163010"/>
                    <a:gd name="connsiteX1" fmla="*/ 72775 w 210307"/>
                    <a:gd name="connsiteY1" fmla="*/ 11270 h 163010"/>
                    <a:gd name="connsiteX2" fmla="*/ 65 w 210307"/>
                    <a:gd name="connsiteY2" fmla="*/ 74224 h 163010"/>
                    <a:gd name="connsiteX3" fmla="*/ 110511 w 210307"/>
                    <a:gd name="connsiteY3" fmla="*/ 162397 h 163010"/>
                    <a:gd name="connsiteX4" fmla="*/ 192547 w 210307"/>
                    <a:gd name="connsiteY4" fmla="*/ 53608 h 163010"/>
                    <a:gd name="connsiteX5" fmla="*/ 88115 w 210307"/>
                    <a:gd name="connsiteY5" fmla="*/ 5993 h 16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07" h="163010">
                      <a:moveTo>
                        <a:pt x="88176" y="6055"/>
                      </a:moveTo>
                      <a:cubicBezTo>
                        <a:pt x="83206" y="8202"/>
                        <a:pt x="78052" y="9859"/>
                        <a:pt x="72775" y="11270"/>
                      </a:cubicBezTo>
                      <a:cubicBezTo>
                        <a:pt x="51484" y="17038"/>
                        <a:pt x="1537" y="34771"/>
                        <a:pt x="65" y="74224"/>
                      </a:cubicBezTo>
                      <a:cubicBezTo>
                        <a:pt x="-1837" y="124416"/>
                        <a:pt x="38169" y="168778"/>
                        <a:pt x="110511" y="162397"/>
                      </a:cubicBezTo>
                      <a:cubicBezTo>
                        <a:pt x="182853" y="156077"/>
                        <a:pt x="240898" y="136933"/>
                        <a:pt x="192547" y="53608"/>
                      </a:cubicBezTo>
                      <a:cubicBezTo>
                        <a:pt x="153155" y="-14255"/>
                        <a:pt x="104743" y="-1185"/>
                        <a:pt x="88115" y="5993"/>
                      </a:cubicBezTo>
                      <a:close/>
                    </a:path>
                  </a:pathLst>
                </a:custGeom>
                <a:solidFill>
                  <a:srgbClr val="B8A798"/>
                </a:solidFill>
                <a:ln w="6136"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9F653807-8209-27C1-EE8D-48DB75FA1A38}"/>
                    </a:ext>
                  </a:extLst>
                </p:cNvPr>
                <p:cNvSpPr/>
                <p:nvPr/>
              </p:nvSpPr>
              <p:spPr>
                <a:xfrm>
                  <a:off x="3588374" y="5608680"/>
                  <a:ext cx="173670" cy="148310"/>
                </a:xfrm>
                <a:custGeom>
                  <a:avLst/>
                  <a:gdLst>
                    <a:gd name="connsiteX0" fmla="*/ 90394 w 173670"/>
                    <a:gd name="connsiteY0" fmla="*/ 148212 h 148310"/>
                    <a:gd name="connsiteX1" fmla="*/ 74 w 173670"/>
                    <a:gd name="connsiteY1" fmla="*/ 74091 h 148310"/>
                    <a:gd name="connsiteX2" fmla="*/ 5412 w 173670"/>
                    <a:gd name="connsiteY2" fmla="*/ 43841 h 148310"/>
                    <a:gd name="connsiteX3" fmla="*/ 65360 w 173670"/>
                    <a:gd name="connsiteY3" fmla="*/ 11198 h 148310"/>
                    <a:gd name="connsiteX4" fmla="*/ 80761 w 173670"/>
                    <a:gd name="connsiteY4" fmla="*/ 5982 h 148310"/>
                    <a:gd name="connsiteX5" fmla="*/ 135248 w 173670"/>
                    <a:gd name="connsiteY5" fmla="*/ 5062 h 148310"/>
                    <a:gd name="connsiteX6" fmla="*/ 173597 w 173670"/>
                    <a:gd name="connsiteY6" fmla="*/ 66298 h 148310"/>
                    <a:gd name="connsiteX7" fmla="*/ 90333 w 173670"/>
                    <a:gd name="connsiteY7" fmla="*/ 148212 h 148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670" h="148310">
                      <a:moveTo>
                        <a:pt x="90394" y="148212"/>
                      </a:moveTo>
                      <a:cubicBezTo>
                        <a:pt x="42473" y="150360"/>
                        <a:pt x="2038" y="117165"/>
                        <a:pt x="74" y="74091"/>
                      </a:cubicBezTo>
                      <a:cubicBezTo>
                        <a:pt x="-417" y="63476"/>
                        <a:pt x="1547" y="53228"/>
                        <a:pt x="5412" y="43841"/>
                      </a:cubicBezTo>
                      <a:cubicBezTo>
                        <a:pt x="21979" y="25004"/>
                        <a:pt x="50572" y="15186"/>
                        <a:pt x="65360" y="11198"/>
                      </a:cubicBezTo>
                      <a:cubicBezTo>
                        <a:pt x="70637" y="9787"/>
                        <a:pt x="75791" y="8130"/>
                        <a:pt x="80761" y="5982"/>
                      </a:cubicBezTo>
                      <a:cubicBezTo>
                        <a:pt x="90579" y="1749"/>
                        <a:pt x="111563" y="-4571"/>
                        <a:pt x="135248" y="5062"/>
                      </a:cubicBezTo>
                      <a:cubicBezTo>
                        <a:pt x="157398" y="18315"/>
                        <a:pt x="172431" y="40466"/>
                        <a:pt x="173597" y="66298"/>
                      </a:cubicBezTo>
                      <a:cubicBezTo>
                        <a:pt x="175560" y="109372"/>
                        <a:pt x="138254" y="146064"/>
                        <a:pt x="90333" y="148212"/>
                      </a:cubicBezTo>
                      <a:close/>
                    </a:path>
                  </a:pathLst>
                </a:custGeom>
                <a:solidFill>
                  <a:srgbClr val="ECEFF1"/>
                </a:solidFill>
                <a:ln w="6136"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5456B7A1-79EF-F206-7DB4-37E9D5216C98}"/>
                    </a:ext>
                  </a:extLst>
                </p:cNvPr>
                <p:cNvSpPr/>
                <p:nvPr/>
              </p:nvSpPr>
              <p:spPr>
                <a:xfrm>
                  <a:off x="3598785" y="5628166"/>
                  <a:ext cx="109591" cy="69693"/>
                </a:xfrm>
                <a:custGeom>
                  <a:avLst/>
                  <a:gdLst>
                    <a:gd name="connsiteX0" fmla="*/ 769 w 109591"/>
                    <a:gd name="connsiteY0" fmla="*/ 50555 h 69693"/>
                    <a:gd name="connsiteX1" fmla="*/ 63846 w 109591"/>
                    <a:gd name="connsiteY1" fmla="*/ 65956 h 69693"/>
                    <a:gd name="connsiteX2" fmla="*/ 108822 w 109591"/>
                    <a:gd name="connsiteY2" fmla="*/ 19139 h 69693"/>
                    <a:gd name="connsiteX3" fmla="*/ 45745 w 109591"/>
                    <a:gd name="connsiteY3" fmla="*/ 3738 h 69693"/>
                    <a:gd name="connsiteX4" fmla="*/ 769 w 109591"/>
                    <a:gd name="connsiteY4" fmla="*/ 50555 h 6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91" h="69693">
                      <a:moveTo>
                        <a:pt x="769" y="50555"/>
                      </a:moveTo>
                      <a:cubicBezTo>
                        <a:pt x="5739" y="67735"/>
                        <a:pt x="34026" y="74607"/>
                        <a:pt x="63846" y="65956"/>
                      </a:cubicBezTo>
                      <a:cubicBezTo>
                        <a:pt x="93666" y="57304"/>
                        <a:pt x="113853" y="36319"/>
                        <a:pt x="108822" y="19139"/>
                      </a:cubicBezTo>
                      <a:cubicBezTo>
                        <a:pt x="103852" y="1958"/>
                        <a:pt x="75566" y="-4914"/>
                        <a:pt x="45745" y="3738"/>
                      </a:cubicBezTo>
                      <a:cubicBezTo>
                        <a:pt x="15925" y="12451"/>
                        <a:pt x="-4262" y="33374"/>
                        <a:pt x="769" y="50555"/>
                      </a:cubicBezTo>
                      <a:close/>
                    </a:path>
                  </a:pathLst>
                </a:custGeom>
                <a:solidFill>
                  <a:srgbClr val="ECEFF1"/>
                </a:solidFill>
                <a:ln w="6136" cap="flat">
                  <a:noFill/>
                  <a:prstDash val="solid"/>
                  <a:miter/>
                </a:ln>
              </p:spPr>
              <p:txBody>
                <a:bodyPr rtlCol="0" anchor="ctr"/>
                <a:lstStyle/>
                <a:p>
                  <a:endParaRPr lang="en-IN"/>
                </a:p>
              </p:txBody>
            </p:sp>
          </p:grpSp>
        </p:grpSp>
      </p:grpSp>
      <p:grpSp>
        <p:nvGrpSpPr>
          <p:cNvPr id="50" name="Graphic 4">
            <a:extLst>
              <a:ext uri="{FF2B5EF4-FFF2-40B4-BE49-F238E27FC236}">
                <a16:creationId xmlns:a16="http://schemas.microsoft.com/office/drawing/2014/main" id="{546893EB-0118-7B0A-5472-B6DE39796370}"/>
              </a:ext>
            </a:extLst>
          </p:cNvPr>
          <p:cNvGrpSpPr/>
          <p:nvPr/>
        </p:nvGrpSpPr>
        <p:grpSpPr>
          <a:xfrm>
            <a:off x="3077840" y="6207964"/>
            <a:ext cx="536751" cy="415957"/>
            <a:chOff x="3155922" y="5499643"/>
            <a:chExt cx="523055" cy="405343"/>
          </a:xfrm>
        </p:grpSpPr>
        <p:sp>
          <p:nvSpPr>
            <p:cNvPr id="51" name="Freeform: Shape 50">
              <a:extLst>
                <a:ext uri="{FF2B5EF4-FFF2-40B4-BE49-F238E27FC236}">
                  <a16:creationId xmlns:a16="http://schemas.microsoft.com/office/drawing/2014/main" id="{F1811AB6-CD98-028E-FEA5-62875B8AC0A8}"/>
                </a:ext>
              </a:extLst>
            </p:cNvPr>
            <p:cNvSpPr/>
            <p:nvPr/>
          </p:nvSpPr>
          <p:spPr>
            <a:xfrm>
              <a:off x="3155922" y="5499643"/>
              <a:ext cx="523055" cy="405343"/>
            </a:xfrm>
            <a:custGeom>
              <a:avLst/>
              <a:gdLst>
                <a:gd name="connsiteX0" fmla="*/ 209241 w 523055"/>
                <a:gd name="connsiteY0" fmla="*/ 18441 h 405343"/>
                <a:gd name="connsiteX1" fmla="*/ 171873 w 523055"/>
                <a:gd name="connsiteY1" fmla="*/ 33167 h 405343"/>
                <a:gd name="connsiteX2" fmla="*/ 8 w 523055"/>
                <a:gd name="connsiteY2" fmla="*/ 197363 h 405343"/>
                <a:gd name="connsiteX3" fmla="*/ 283363 w 523055"/>
                <a:gd name="connsiteY3" fmla="*/ 401811 h 405343"/>
                <a:gd name="connsiteX4" fmla="*/ 472777 w 523055"/>
                <a:gd name="connsiteY4" fmla="*/ 123426 h 405343"/>
                <a:gd name="connsiteX5" fmla="*/ 209302 w 523055"/>
                <a:gd name="connsiteY5" fmla="*/ 18441 h 40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55" h="405343">
                  <a:moveTo>
                    <a:pt x="209241" y="18441"/>
                  </a:moveTo>
                  <a:cubicBezTo>
                    <a:pt x="197153" y="24393"/>
                    <a:pt x="184636" y="29056"/>
                    <a:pt x="171873" y="33167"/>
                  </a:cubicBezTo>
                  <a:cubicBezTo>
                    <a:pt x="119964" y="50041"/>
                    <a:pt x="-1097" y="99803"/>
                    <a:pt x="8" y="197363"/>
                  </a:cubicBezTo>
                  <a:cubicBezTo>
                    <a:pt x="1419" y="321492"/>
                    <a:pt x="105483" y="426109"/>
                    <a:pt x="283363" y="401811"/>
                  </a:cubicBezTo>
                  <a:cubicBezTo>
                    <a:pt x="461180" y="377451"/>
                    <a:pt x="602183" y="323210"/>
                    <a:pt x="472777" y="123426"/>
                  </a:cubicBezTo>
                  <a:cubicBezTo>
                    <a:pt x="367363" y="-39359"/>
                    <a:pt x="249370" y="-1255"/>
                    <a:pt x="209302" y="18441"/>
                  </a:cubicBezTo>
                  <a:close/>
                </a:path>
              </a:pathLst>
            </a:custGeom>
            <a:solidFill>
              <a:srgbClr val="B8A798"/>
            </a:solidFill>
            <a:ln w="6136"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091DB20B-D6D9-BD0D-1468-A6EAEEA56EB0}"/>
                </a:ext>
              </a:extLst>
            </p:cNvPr>
            <p:cNvSpPr/>
            <p:nvPr/>
          </p:nvSpPr>
          <p:spPr>
            <a:xfrm>
              <a:off x="3173385" y="5499728"/>
              <a:ext cx="429033" cy="369472"/>
            </a:xfrm>
            <a:custGeom>
              <a:avLst/>
              <a:gdLst>
                <a:gd name="connsiteX0" fmla="*/ 232582 w 429033"/>
                <a:gd name="connsiteY0" fmla="*/ 368408 h 369472"/>
                <a:gd name="connsiteX1" fmla="*/ 769 w 429033"/>
                <a:gd name="connsiteY1" fmla="*/ 196357 h 369472"/>
                <a:gd name="connsiteX2" fmla="*/ 10218 w 429033"/>
                <a:gd name="connsiteY2" fmla="*/ 121009 h 369472"/>
                <a:gd name="connsiteX3" fmla="*/ 154350 w 429033"/>
                <a:gd name="connsiteY3" fmla="*/ 33143 h 369472"/>
                <a:gd name="connsiteX4" fmla="*/ 191717 w 429033"/>
                <a:gd name="connsiteY4" fmla="*/ 18417 h 369472"/>
                <a:gd name="connsiteX5" fmla="*/ 326155 w 429033"/>
                <a:gd name="connsiteY5" fmla="*/ 9642 h 369472"/>
                <a:gd name="connsiteX6" fmla="*/ 428255 w 429033"/>
                <a:gd name="connsiteY6" fmla="*/ 156229 h 369472"/>
                <a:gd name="connsiteX7" fmla="*/ 232582 w 429033"/>
                <a:gd name="connsiteY7" fmla="*/ 368469 h 36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33" h="369472">
                  <a:moveTo>
                    <a:pt x="232582" y="368408"/>
                  </a:moveTo>
                  <a:cubicBezTo>
                    <a:pt x="114528" y="379514"/>
                    <a:pt x="10770" y="302447"/>
                    <a:pt x="769" y="196357"/>
                  </a:cubicBezTo>
                  <a:cubicBezTo>
                    <a:pt x="-1686" y="170218"/>
                    <a:pt x="1812" y="144693"/>
                    <a:pt x="10218" y="121009"/>
                  </a:cubicBezTo>
                  <a:cubicBezTo>
                    <a:pt x="48874" y="72535"/>
                    <a:pt x="118271" y="44862"/>
                    <a:pt x="154350" y="33143"/>
                  </a:cubicBezTo>
                  <a:cubicBezTo>
                    <a:pt x="167112" y="28971"/>
                    <a:pt x="179691" y="24307"/>
                    <a:pt x="191717" y="18417"/>
                  </a:cubicBezTo>
                  <a:cubicBezTo>
                    <a:pt x="215463" y="6759"/>
                    <a:pt x="266575" y="-11342"/>
                    <a:pt x="326155" y="9642"/>
                  </a:cubicBezTo>
                  <a:cubicBezTo>
                    <a:pt x="382421" y="39647"/>
                    <a:pt x="422242" y="92600"/>
                    <a:pt x="428255" y="156229"/>
                  </a:cubicBezTo>
                  <a:cubicBezTo>
                    <a:pt x="438257" y="262318"/>
                    <a:pt x="350637" y="357363"/>
                    <a:pt x="232582" y="368469"/>
                  </a:cubicBezTo>
                  <a:close/>
                </a:path>
              </a:pathLst>
            </a:custGeom>
            <a:solidFill>
              <a:srgbClr val="ECEFF1">
                <a:alpha val="20000"/>
              </a:srgbClr>
            </a:solidFill>
            <a:ln w="6136"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9834582E-8EEC-99D0-1A07-04F67B490CAA}"/>
                </a:ext>
              </a:extLst>
            </p:cNvPr>
            <p:cNvSpPr/>
            <p:nvPr/>
          </p:nvSpPr>
          <p:spPr>
            <a:xfrm>
              <a:off x="3198313" y="5551175"/>
              <a:ext cx="268168" cy="176429"/>
            </a:xfrm>
            <a:custGeom>
              <a:avLst/>
              <a:gdLst>
                <a:gd name="connsiteX0" fmla="*/ 2592 w 268168"/>
                <a:gd name="connsiteY0" fmla="*/ 133497 h 176429"/>
                <a:gd name="connsiteX1" fmla="*/ 160162 w 268168"/>
                <a:gd name="connsiteY1" fmla="*/ 163932 h 176429"/>
                <a:gd name="connsiteX2" fmla="*/ 265577 w 268168"/>
                <a:gd name="connsiteY2" fmla="*/ 42932 h 176429"/>
                <a:gd name="connsiteX3" fmla="*/ 108007 w 268168"/>
                <a:gd name="connsiteY3" fmla="*/ 12498 h 176429"/>
                <a:gd name="connsiteX4" fmla="*/ 2592 w 268168"/>
                <a:gd name="connsiteY4" fmla="*/ 133497 h 176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68" h="176429">
                  <a:moveTo>
                    <a:pt x="2592" y="133497"/>
                  </a:moveTo>
                  <a:cubicBezTo>
                    <a:pt x="17012" y="175283"/>
                    <a:pt x="87575" y="188905"/>
                    <a:pt x="160162" y="163932"/>
                  </a:cubicBezTo>
                  <a:cubicBezTo>
                    <a:pt x="232811" y="138897"/>
                    <a:pt x="279996" y="84717"/>
                    <a:pt x="265577" y="42932"/>
                  </a:cubicBezTo>
                  <a:cubicBezTo>
                    <a:pt x="251157" y="1146"/>
                    <a:pt x="180594" y="-12475"/>
                    <a:pt x="108007" y="12498"/>
                  </a:cubicBezTo>
                  <a:cubicBezTo>
                    <a:pt x="35358" y="37532"/>
                    <a:pt x="-11827" y="91712"/>
                    <a:pt x="2592" y="133497"/>
                  </a:cubicBezTo>
                  <a:close/>
                </a:path>
              </a:pathLst>
            </a:custGeom>
            <a:solidFill>
              <a:srgbClr val="ECEFF1">
                <a:alpha val="40000"/>
              </a:srgbClr>
            </a:solidFill>
            <a:ln w="6136" cap="flat">
              <a:noFill/>
              <a:prstDash val="solid"/>
              <a:miter/>
            </a:ln>
          </p:spPr>
          <p:txBody>
            <a:bodyPr rtlCol="0" anchor="ctr"/>
            <a:lstStyle/>
            <a:p>
              <a:endParaRPr lang="en-IN"/>
            </a:p>
          </p:txBody>
        </p:sp>
      </p:grpSp>
      <p:sp>
        <p:nvSpPr>
          <p:cNvPr id="54" name="Freeform: Shape 53">
            <a:extLst>
              <a:ext uri="{FF2B5EF4-FFF2-40B4-BE49-F238E27FC236}">
                <a16:creationId xmlns:a16="http://schemas.microsoft.com/office/drawing/2014/main" id="{1828B27E-6F9C-32AC-CAF7-8927797248F5}"/>
              </a:ext>
            </a:extLst>
          </p:cNvPr>
          <p:cNvSpPr/>
          <p:nvPr/>
        </p:nvSpPr>
        <p:spPr>
          <a:xfrm>
            <a:off x="5416204" y="4372984"/>
            <a:ext cx="6936525" cy="2782406"/>
          </a:xfrm>
          <a:custGeom>
            <a:avLst/>
            <a:gdLst>
              <a:gd name="connsiteX0" fmla="*/ 193519 w 6759527"/>
              <a:gd name="connsiteY0" fmla="*/ 2668445 h 2711408"/>
              <a:gd name="connsiteX1" fmla="*/ 1843213 w 6759527"/>
              <a:gd name="connsiteY1" fmla="*/ 2686913 h 2711408"/>
              <a:gd name="connsiteX2" fmla="*/ 5608743 w 6759527"/>
              <a:gd name="connsiteY2" fmla="*/ 2622977 h 2711408"/>
              <a:gd name="connsiteX3" fmla="*/ 6286451 w 6759527"/>
              <a:gd name="connsiteY3" fmla="*/ 2574872 h 2711408"/>
              <a:gd name="connsiteX4" fmla="*/ 6672337 w 6759527"/>
              <a:gd name="connsiteY4" fmla="*/ 2487252 h 2711408"/>
              <a:gd name="connsiteX5" fmla="*/ 6759528 w 6759527"/>
              <a:gd name="connsiteY5" fmla="*/ 2483018 h 2711408"/>
              <a:gd name="connsiteX6" fmla="*/ 6759528 w 6759527"/>
              <a:gd name="connsiteY6" fmla="*/ 9521 h 2711408"/>
              <a:gd name="connsiteX7" fmla="*/ 4822675 w 6759527"/>
              <a:gd name="connsiteY7" fmla="*/ 338833 h 2711408"/>
              <a:gd name="connsiteX8" fmla="*/ 3794056 w 6759527"/>
              <a:gd name="connsiteY8" fmla="*/ 956839 h 2711408"/>
              <a:gd name="connsiteX9" fmla="*/ 2636153 w 6759527"/>
              <a:gd name="connsiteY9" fmla="*/ 1013719 h 2711408"/>
              <a:gd name="connsiteX10" fmla="*/ 2421274 w 6759527"/>
              <a:gd name="connsiteY10" fmla="*/ 1228230 h 2711408"/>
              <a:gd name="connsiteX11" fmla="*/ 1966728 w 6759527"/>
              <a:gd name="connsiteY11" fmla="*/ 1351008 h 2711408"/>
              <a:gd name="connsiteX12" fmla="*/ 1574154 w 6759527"/>
              <a:gd name="connsiteY12" fmla="*/ 1563678 h 2711408"/>
              <a:gd name="connsiteX13" fmla="*/ 755075 w 6759527"/>
              <a:gd name="connsiteY13" fmla="*/ 1534226 h 2711408"/>
              <a:gd name="connsiteX14" fmla="*/ 259296 w 6759527"/>
              <a:gd name="connsiteY14" fmla="*/ 1868754 h 2711408"/>
              <a:gd name="connsiteX15" fmla="*/ 4288 w 6759527"/>
              <a:gd name="connsiteY15" fmla="*/ 2643225 h 2711408"/>
              <a:gd name="connsiteX16" fmla="*/ 193642 w 6759527"/>
              <a:gd name="connsiteY16" fmla="*/ 2668505 h 271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59527" h="2711408">
                <a:moveTo>
                  <a:pt x="193519" y="2668445"/>
                </a:moveTo>
                <a:cubicBezTo>
                  <a:pt x="696907" y="2660283"/>
                  <a:pt x="1329884" y="2754347"/>
                  <a:pt x="1843213" y="2686913"/>
                </a:cubicBezTo>
                <a:lnTo>
                  <a:pt x="5608743" y="2622977"/>
                </a:lnTo>
                <a:cubicBezTo>
                  <a:pt x="5828163" y="2632243"/>
                  <a:pt x="6195763" y="2590518"/>
                  <a:pt x="6286451" y="2574872"/>
                </a:cubicBezTo>
                <a:cubicBezTo>
                  <a:pt x="6419355" y="2551985"/>
                  <a:pt x="6535568" y="2501426"/>
                  <a:pt x="6672337" y="2487252"/>
                </a:cubicBezTo>
                <a:cubicBezTo>
                  <a:pt x="6701053" y="2484245"/>
                  <a:pt x="6730137" y="2483140"/>
                  <a:pt x="6759528" y="2483018"/>
                </a:cubicBezTo>
                <a:lnTo>
                  <a:pt x="6759528" y="9521"/>
                </a:lnTo>
                <a:cubicBezTo>
                  <a:pt x="6073537" y="-15269"/>
                  <a:pt x="5216845" y="-17477"/>
                  <a:pt x="4822675" y="338833"/>
                </a:cubicBezTo>
                <a:cubicBezTo>
                  <a:pt x="4491706" y="637835"/>
                  <a:pt x="4342174" y="964448"/>
                  <a:pt x="3794056" y="956839"/>
                </a:cubicBezTo>
                <a:cubicBezTo>
                  <a:pt x="3380436" y="951072"/>
                  <a:pt x="2938406" y="750735"/>
                  <a:pt x="2636153" y="1013719"/>
                </a:cubicBezTo>
                <a:cubicBezTo>
                  <a:pt x="2547796" y="1090602"/>
                  <a:pt x="2531291" y="1163251"/>
                  <a:pt x="2421274" y="1228230"/>
                </a:cubicBezTo>
                <a:cubicBezTo>
                  <a:pt x="2286592" y="1307444"/>
                  <a:pt x="2109387" y="1297320"/>
                  <a:pt x="1966728" y="1351008"/>
                </a:cubicBezTo>
                <a:cubicBezTo>
                  <a:pt x="1824069" y="1404820"/>
                  <a:pt x="1721047" y="1526679"/>
                  <a:pt x="1574154" y="1563678"/>
                </a:cubicBezTo>
                <a:cubicBezTo>
                  <a:pt x="1316693" y="1628535"/>
                  <a:pt x="1016096" y="1456546"/>
                  <a:pt x="755075" y="1534226"/>
                </a:cubicBezTo>
                <a:cubicBezTo>
                  <a:pt x="616159" y="1575521"/>
                  <a:pt x="338694" y="1775857"/>
                  <a:pt x="259296" y="1868754"/>
                </a:cubicBezTo>
                <a:cubicBezTo>
                  <a:pt x="259296" y="1868754"/>
                  <a:pt x="-38970" y="2369504"/>
                  <a:pt x="4288" y="2643225"/>
                </a:cubicBezTo>
                <a:lnTo>
                  <a:pt x="193642" y="2668505"/>
                </a:lnTo>
                <a:close/>
              </a:path>
            </a:pathLst>
          </a:custGeom>
          <a:solidFill>
            <a:srgbClr val="E8B878"/>
          </a:solidFill>
          <a:ln w="6136" cap="flat">
            <a:noFill/>
            <a:prstDash val="solid"/>
            <a:miter/>
          </a:ln>
        </p:spPr>
        <p:txBody>
          <a:bodyPr rtlCol="0" anchor="ctr"/>
          <a:lstStyle/>
          <a:p>
            <a:endParaRPr lang="en-IN"/>
          </a:p>
        </p:txBody>
      </p:sp>
      <p:grpSp>
        <p:nvGrpSpPr>
          <p:cNvPr id="79" name="Graphic 4">
            <a:extLst>
              <a:ext uri="{FF2B5EF4-FFF2-40B4-BE49-F238E27FC236}">
                <a16:creationId xmlns:a16="http://schemas.microsoft.com/office/drawing/2014/main" id="{2D2025B1-D94A-BF04-7681-DFC856E8DFBB}"/>
              </a:ext>
            </a:extLst>
          </p:cNvPr>
          <p:cNvGrpSpPr/>
          <p:nvPr/>
        </p:nvGrpSpPr>
        <p:grpSpPr>
          <a:xfrm>
            <a:off x="6192940" y="4782648"/>
            <a:ext cx="1149344" cy="1651148"/>
            <a:chOff x="6191535" y="4110696"/>
            <a:chExt cx="1120016" cy="1609016"/>
          </a:xfrm>
        </p:grpSpPr>
        <p:grpSp>
          <p:nvGrpSpPr>
            <p:cNvPr id="80" name="Graphic 4">
              <a:extLst>
                <a:ext uri="{FF2B5EF4-FFF2-40B4-BE49-F238E27FC236}">
                  <a16:creationId xmlns:a16="http://schemas.microsoft.com/office/drawing/2014/main" id="{44AB8867-7C5A-42C5-3774-D154E9CE1C0E}"/>
                </a:ext>
              </a:extLst>
            </p:cNvPr>
            <p:cNvGrpSpPr/>
            <p:nvPr/>
          </p:nvGrpSpPr>
          <p:grpSpPr>
            <a:xfrm>
              <a:off x="6694751" y="4203961"/>
              <a:ext cx="492761" cy="1412787"/>
              <a:chOff x="6694751" y="4203961"/>
              <a:chExt cx="492761" cy="1412787"/>
            </a:xfrm>
          </p:grpSpPr>
          <p:sp>
            <p:nvSpPr>
              <p:cNvPr id="81" name="Freeform: Shape 80">
                <a:extLst>
                  <a:ext uri="{FF2B5EF4-FFF2-40B4-BE49-F238E27FC236}">
                    <a16:creationId xmlns:a16="http://schemas.microsoft.com/office/drawing/2014/main" id="{A706E609-098A-1818-DA6A-FB22FC4D0A60}"/>
                  </a:ext>
                </a:extLst>
              </p:cNvPr>
              <p:cNvSpPr/>
              <p:nvPr/>
            </p:nvSpPr>
            <p:spPr>
              <a:xfrm>
                <a:off x="6707575" y="4203961"/>
                <a:ext cx="479936" cy="1377567"/>
              </a:xfrm>
              <a:custGeom>
                <a:avLst/>
                <a:gdLst>
                  <a:gd name="connsiteX0" fmla="*/ 479937 w 479936"/>
                  <a:gd name="connsiteY0" fmla="*/ 1295776 h 1377567"/>
                  <a:gd name="connsiteX1" fmla="*/ 344334 w 479936"/>
                  <a:gd name="connsiteY1" fmla="*/ 1206928 h 1377567"/>
                  <a:gd name="connsiteX2" fmla="*/ 324883 w 479936"/>
                  <a:gd name="connsiteY2" fmla="*/ 993891 h 1377567"/>
                  <a:gd name="connsiteX3" fmla="*/ 351942 w 479936"/>
                  <a:gd name="connsiteY3" fmla="*/ 778153 h 1377567"/>
                  <a:gd name="connsiteX4" fmla="*/ 262236 w 479936"/>
                  <a:gd name="connsiteY4" fmla="*/ 607514 h 1377567"/>
                  <a:gd name="connsiteX5" fmla="*/ 254750 w 479936"/>
                  <a:gd name="connsiteY5" fmla="*/ 463873 h 1377567"/>
                  <a:gd name="connsiteX6" fmla="*/ 174370 w 479936"/>
                  <a:gd name="connsiteY6" fmla="*/ 363183 h 1377567"/>
                  <a:gd name="connsiteX7" fmla="*/ 46927 w 479936"/>
                  <a:gd name="connsiteY7" fmla="*/ 0 h 1377567"/>
                  <a:gd name="connsiteX8" fmla="*/ 725 w 479936"/>
                  <a:gd name="connsiteY8" fmla="*/ 176039 h 1377567"/>
                  <a:gd name="connsiteX9" fmla="*/ 65519 w 479936"/>
                  <a:gd name="connsiteY9" fmla="*/ 386131 h 1377567"/>
                  <a:gd name="connsiteX10" fmla="*/ 136573 w 479936"/>
                  <a:gd name="connsiteY10" fmla="*/ 526152 h 1377567"/>
                  <a:gd name="connsiteX11" fmla="*/ 122276 w 479936"/>
                  <a:gd name="connsiteY11" fmla="*/ 690594 h 1377567"/>
                  <a:gd name="connsiteX12" fmla="*/ 199282 w 479936"/>
                  <a:gd name="connsiteY12" fmla="*/ 811962 h 1377567"/>
                  <a:gd name="connsiteX13" fmla="*/ 196337 w 479936"/>
                  <a:gd name="connsiteY13" fmla="*/ 932286 h 1377567"/>
                  <a:gd name="connsiteX14" fmla="*/ 190446 w 479936"/>
                  <a:gd name="connsiteY14" fmla="*/ 1171892 h 1377567"/>
                  <a:gd name="connsiteX15" fmla="*/ 219408 w 479936"/>
                  <a:gd name="connsiteY15" fmla="*/ 1319031 h 1377567"/>
                  <a:gd name="connsiteX16" fmla="*/ 216217 w 479936"/>
                  <a:gd name="connsiteY16" fmla="*/ 1377567 h 1377567"/>
                  <a:gd name="connsiteX17" fmla="*/ 348752 w 479936"/>
                  <a:gd name="connsiteY17" fmla="*/ 1328664 h 1377567"/>
                  <a:gd name="connsiteX18" fmla="*/ 479875 w 479936"/>
                  <a:gd name="connsiteY18" fmla="*/ 1295714 h 13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9936" h="1377567">
                    <a:moveTo>
                      <a:pt x="479937" y="1295776"/>
                    </a:moveTo>
                    <a:cubicBezTo>
                      <a:pt x="445330" y="1309030"/>
                      <a:pt x="366300" y="1251168"/>
                      <a:pt x="344334" y="1206928"/>
                    </a:cubicBezTo>
                    <a:cubicBezTo>
                      <a:pt x="308684" y="1135138"/>
                      <a:pt x="309543" y="1064760"/>
                      <a:pt x="324883" y="993891"/>
                    </a:cubicBezTo>
                    <a:cubicBezTo>
                      <a:pt x="339364" y="927255"/>
                      <a:pt x="367282" y="851722"/>
                      <a:pt x="351942" y="778153"/>
                    </a:cubicBezTo>
                    <a:cubicBezTo>
                      <a:pt x="337891" y="710535"/>
                      <a:pt x="285859" y="670713"/>
                      <a:pt x="262236" y="607514"/>
                    </a:cubicBezTo>
                    <a:cubicBezTo>
                      <a:pt x="243460" y="557200"/>
                      <a:pt x="262359" y="514310"/>
                      <a:pt x="254750" y="463873"/>
                    </a:cubicBezTo>
                    <a:cubicBezTo>
                      <a:pt x="245362" y="401532"/>
                      <a:pt x="213762" y="393003"/>
                      <a:pt x="174370" y="363183"/>
                    </a:cubicBezTo>
                    <a:cubicBezTo>
                      <a:pt x="74417" y="287344"/>
                      <a:pt x="50486" y="124190"/>
                      <a:pt x="46927" y="0"/>
                    </a:cubicBezTo>
                    <a:cubicBezTo>
                      <a:pt x="26863" y="54487"/>
                      <a:pt x="-5228" y="110692"/>
                      <a:pt x="725" y="176039"/>
                    </a:cubicBezTo>
                    <a:cubicBezTo>
                      <a:pt x="7720" y="252553"/>
                      <a:pt x="28949" y="320170"/>
                      <a:pt x="65519" y="386131"/>
                    </a:cubicBezTo>
                    <a:cubicBezTo>
                      <a:pt x="93376" y="436384"/>
                      <a:pt x="138475" y="469825"/>
                      <a:pt x="136573" y="526152"/>
                    </a:cubicBezTo>
                    <a:cubicBezTo>
                      <a:pt x="134671" y="581375"/>
                      <a:pt x="106200" y="630708"/>
                      <a:pt x="122276" y="690594"/>
                    </a:cubicBezTo>
                    <a:cubicBezTo>
                      <a:pt x="136266" y="742688"/>
                      <a:pt x="179769" y="763979"/>
                      <a:pt x="199282" y="811962"/>
                    </a:cubicBezTo>
                    <a:cubicBezTo>
                      <a:pt x="218916" y="860312"/>
                      <a:pt x="210264" y="888169"/>
                      <a:pt x="196337" y="932286"/>
                    </a:cubicBezTo>
                    <a:cubicBezTo>
                      <a:pt x="171854" y="1009660"/>
                      <a:pt x="171302" y="1085990"/>
                      <a:pt x="190446" y="1171892"/>
                    </a:cubicBezTo>
                    <a:cubicBezTo>
                      <a:pt x="201736" y="1222575"/>
                      <a:pt x="220819" y="1267612"/>
                      <a:pt x="219408" y="1319031"/>
                    </a:cubicBezTo>
                    <a:cubicBezTo>
                      <a:pt x="218855" y="1339341"/>
                      <a:pt x="213578" y="1357748"/>
                      <a:pt x="216217" y="1377567"/>
                    </a:cubicBezTo>
                    <a:cubicBezTo>
                      <a:pt x="249657" y="1337929"/>
                      <a:pt x="301935" y="1331793"/>
                      <a:pt x="348752" y="1328664"/>
                    </a:cubicBezTo>
                    <a:cubicBezTo>
                      <a:pt x="391028" y="1325842"/>
                      <a:pt x="461529" y="1333635"/>
                      <a:pt x="479875" y="1295714"/>
                    </a:cubicBezTo>
                    <a:close/>
                  </a:path>
                </a:pathLst>
              </a:custGeom>
              <a:solidFill>
                <a:srgbClr val="66A032"/>
              </a:solidFill>
              <a:ln w="6136"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221B6143-F7CD-2F51-4D5F-0DB29FBA2475}"/>
                  </a:ext>
                </a:extLst>
              </p:cNvPr>
              <p:cNvSpPr/>
              <p:nvPr/>
            </p:nvSpPr>
            <p:spPr>
              <a:xfrm>
                <a:off x="6694751" y="4239181"/>
                <a:ext cx="479937" cy="1377567"/>
              </a:xfrm>
              <a:custGeom>
                <a:avLst/>
                <a:gdLst>
                  <a:gd name="connsiteX0" fmla="*/ 479937 w 479937"/>
                  <a:gd name="connsiteY0" fmla="*/ 1295776 h 1377567"/>
                  <a:gd name="connsiteX1" fmla="*/ 344334 w 479937"/>
                  <a:gd name="connsiteY1" fmla="*/ 1206928 h 1377567"/>
                  <a:gd name="connsiteX2" fmla="*/ 324884 w 479937"/>
                  <a:gd name="connsiteY2" fmla="*/ 993891 h 1377567"/>
                  <a:gd name="connsiteX3" fmla="*/ 351942 w 479937"/>
                  <a:gd name="connsiteY3" fmla="*/ 778153 h 1377567"/>
                  <a:gd name="connsiteX4" fmla="*/ 262236 w 479937"/>
                  <a:gd name="connsiteY4" fmla="*/ 607514 h 1377567"/>
                  <a:gd name="connsiteX5" fmla="*/ 254750 w 479937"/>
                  <a:gd name="connsiteY5" fmla="*/ 463873 h 1377567"/>
                  <a:gd name="connsiteX6" fmla="*/ 174370 w 479937"/>
                  <a:gd name="connsiteY6" fmla="*/ 363183 h 1377567"/>
                  <a:gd name="connsiteX7" fmla="*/ 46928 w 479937"/>
                  <a:gd name="connsiteY7" fmla="*/ 0 h 1377567"/>
                  <a:gd name="connsiteX8" fmla="*/ 724 w 479937"/>
                  <a:gd name="connsiteY8" fmla="*/ 176039 h 1377567"/>
                  <a:gd name="connsiteX9" fmla="*/ 65520 w 479937"/>
                  <a:gd name="connsiteY9" fmla="*/ 386131 h 1377567"/>
                  <a:gd name="connsiteX10" fmla="*/ 136573 w 479937"/>
                  <a:gd name="connsiteY10" fmla="*/ 526152 h 1377567"/>
                  <a:gd name="connsiteX11" fmla="*/ 122277 w 479937"/>
                  <a:gd name="connsiteY11" fmla="*/ 690594 h 1377567"/>
                  <a:gd name="connsiteX12" fmla="*/ 199282 w 479937"/>
                  <a:gd name="connsiteY12" fmla="*/ 811962 h 1377567"/>
                  <a:gd name="connsiteX13" fmla="*/ 196336 w 479937"/>
                  <a:gd name="connsiteY13" fmla="*/ 932286 h 1377567"/>
                  <a:gd name="connsiteX14" fmla="*/ 190446 w 479937"/>
                  <a:gd name="connsiteY14" fmla="*/ 1171893 h 1377567"/>
                  <a:gd name="connsiteX15" fmla="*/ 219407 w 479937"/>
                  <a:gd name="connsiteY15" fmla="*/ 1319031 h 1377567"/>
                  <a:gd name="connsiteX16" fmla="*/ 216217 w 479937"/>
                  <a:gd name="connsiteY16" fmla="*/ 1377567 h 1377567"/>
                  <a:gd name="connsiteX17" fmla="*/ 348752 w 479937"/>
                  <a:gd name="connsiteY17" fmla="*/ 1328664 h 1377567"/>
                  <a:gd name="connsiteX18" fmla="*/ 479876 w 479937"/>
                  <a:gd name="connsiteY18" fmla="*/ 1295715 h 137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9937" h="1377567">
                    <a:moveTo>
                      <a:pt x="479937" y="1295776"/>
                    </a:moveTo>
                    <a:cubicBezTo>
                      <a:pt x="445331" y="1309030"/>
                      <a:pt x="366301" y="1251168"/>
                      <a:pt x="344334" y="1206928"/>
                    </a:cubicBezTo>
                    <a:cubicBezTo>
                      <a:pt x="308685" y="1135138"/>
                      <a:pt x="309544" y="1064760"/>
                      <a:pt x="324884" y="993891"/>
                    </a:cubicBezTo>
                    <a:cubicBezTo>
                      <a:pt x="339364" y="927255"/>
                      <a:pt x="367282" y="851722"/>
                      <a:pt x="351942" y="778153"/>
                    </a:cubicBezTo>
                    <a:cubicBezTo>
                      <a:pt x="337892" y="710536"/>
                      <a:pt x="285859" y="670713"/>
                      <a:pt x="262236" y="607514"/>
                    </a:cubicBezTo>
                    <a:cubicBezTo>
                      <a:pt x="243460" y="557200"/>
                      <a:pt x="262359" y="514310"/>
                      <a:pt x="254750" y="463873"/>
                    </a:cubicBezTo>
                    <a:cubicBezTo>
                      <a:pt x="245362" y="401532"/>
                      <a:pt x="213763" y="393004"/>
                      <a:pt x="174370" y="363183"/>
                    </a:cubicBezTo>
                    <a:cubicBezTo>
                      <a:pt x="74416" y="287344"/>
                      <a:pt x="50487" y="124191"/>
                      <a:pt x="46928" y="0"/>
                    </a:cubicBezTo>
                    <a:cubicBezTo>
                      <a:pt x="26863" y="54487"/>
                      <a:pt x="-5227" y="110692"/>
                      <a:pt x="724" y="176039"/>
                    </a:cubicBezTo>
                    <a:cubicBezTo>
                      <a:pt x="7719" y="252553"/>
                      <a:pt x="28950" y="320170"/>
                      <a:pt x="65520" y="386131"/>
                    </a:cubicBezTo>
                    <a:cubicBezTo>
                      <a:pt x="93377" y="436384"/>
                      <a:pt x="138475" y="469825"/>
                      <a:pt x="136573" y="526152"/>
                    </a:cubicBezTo>
                    <a:cubicBezTo>
                      <a:pt x="134671" y="581375"/>
                      <a:pt x="106201" y="630708"/>
                      <a:pt x="122277" y="690594"/>
                    </a:cubicBezTo>
                    <a:cubicBezTo>
                      <a:pt x="136267" y="742688"/>
                      <a:pt x="179770" y="763979"/>
                      <a:pt x="199282" y="811962"/>
                    </a:cubicBezTo>
                    <a:cubicBezTo>
                      <a:pt x="218917" y="860312"/>
                      <a:pt x="210265" y="888169"/>
                      <a:pt x="196336" y="932286"/>
                    </a:cubicBezTo>
                    <a:cubicBezTo>
                      <a:pt x="171854" y="1009660"/>
                      <a:pt x="171302" y="1085990"/>
                      <a:pt x="190446" y="1171893"/>
                    </a:cubicBezTo>
                    <a:cubicBezTo>
                      <a:pt x="201736" y="1222575"/>
                      <a:pt x="220818" y="1267612"/>
                      <a:pt x="219407" y="1319031"/>
                    </a:cubicBezTo>
                    <a:cubicBezTo>
                      <a:pt x="218855" y="1339341"/>
                      <a:pt x="213579" y="1357748"/>
                      <a:pt x="216217" y="1377567"/>
                    </a:cubicBezTo>
                    <a:cubicBezTo>
                      <a:pt x="249658" y="1337930"/>
                      <a:pt x="301935" y="1331794"/>
                      <a:pt x="348752" y="1328664"/>
                    </a:cubicBezTo>
                    <a:cubicBezTo>
                      <a:pt x="391029" y="1325842"/>
                      <a:pt x="461530" y="1333635"/>
                      <a:pt x="479876" y="1295715"/>
                    </a:cubicBezTo>
                    <a:close/>
                  </a:path>
                </a:pathLst>
              </a:custGeom>
              <a:solidFill>
                <a:srgbClr val="508D21"/>
              </a:solidFill>
              <a:ln w="6136" cap="flat">
                <a:noFill/>
                <a:prstDash val="solid"/>
                <a:miter/>
              </a:ln>
            </p:spPr>
            <p:txBody>
              <a:bodyPr rtlCol="0" anchor="ctr"/>
              <a:lstStyle/>
              <a:p>
                <a:endParaRPr lang="en-IN"/>
              </a:p>
            </p:txBody>
          </p:sp>
        </p:grpSp>
        <p:grpSp>
          <p:nvGrpSpPr>
            <p:cNvPr id="83" name="Graphic 4">
              <a:extLst>
                <a:ext uri="{FF2B5EF4-FFF2-40B4-BE49-F238E27FC236}">
                  <a16:creationId xmlns:a16="http://schemas.microsoft.com/office/drawing/2014/main" id="{1C87AA3B-5562-D536-EAA4-13DA365B7805}"/>
                </a:ext>
              </a:extLst>
            </p:cNvPr>
            <p:cNvGrpSpPr/>
            <p:nvPr/>
          </p:nvGrpSpPr>
          <p:grpSpPr>
            <a:xfrm>
              <a:off x="6387634" y="4110696"/>
              <a:ext cx="764473" cy="1609016"/>
              <a:chOff x="6387634" y="4110696"/>
              <a:chExt cx="764473" cy="1609016"/>
            </a:xfrm>
          </p:grpSpPr>
          <p:sp>
            <p:nvSpPr>
              <p:cNvPr id="84" name="Freeform: Shape 83">
                <a:extLst>
                  <a:ext uri="{FF2B5EF4-FFF2-40B4-BE49-F238E27FC236}">
                    <a16:creationId xmlns:a16="http://schemas.microsoft.com/office/drawing/2014/main" id="{1EE48399-C199-5A0F-EBC1-1556A5C14B73}"/>
                  </a:ext>
                </a:extLst>
              </p:cNvPr>
              <p:cNvSpPr/>
              <p:nvPr/>
            </p:nvSpPr>
            <p:spPr>
              <a:xfrm>
                <a:off x="6403649" y="4110696"/>
                <a:ext cx="748458" cy="1564163"/>
              </a:xfrm>
              <a:custGeom>
                <a:avLst/>
                <a:gdLst>
                  <a:gd name="connsiteX0" fmla="*/ 741648 w 748458"/>
                  <a:gd name="connsiteY0" fmla="*/ 1457334 h 1564163"/>
                  <a:gd name="connsiteX1" fmla="*/ 664643 w 748458"/>
                  <a:gd name="connsiteY1" fmla="*/ 1358239 h 1564163"/>
                  <a:gd name="connsiteX2" fmla="*/ 560824 w 748458"/>
                  <a:gd name="connsiteY2" fmla="*/ 1240921 h 1564163"/>
                  <a:gd name="connsiteX3" fmla="*/ 545054 w 748458"/>
                  <a:gd name="connsiteY3" fmla="*/ 1123726 h 1564163"/>
                  <a:gd name="connsiteX4" fmla="*/ 506766 w 748458"/>
                  <a:gd name="connsiteY4" fmla="*/ 1012298 h 1564163"/>
                  <a:gd name="connsiteX5" fmla="*/ 387362 w 748458"/>
                  <a:gd name="connsiteY5" fmla="*/ 939281 h 1564163"/>
                  <a:gd name="connsiteX6" fmla="*/ 368157 w 748458"/>
                  <a:gd name="connsiteY6" fmla="*/ 825890 h 1564163"/>
                  <a:gd name="connsiteX7" fmla="*/ 363678 w 748458"/>
                  <a:gd name="connsiteY7" fmla="*/ 711210 h 1564163"/>
                  <a:gd name="connsiteX8" fmla="*/ 234027 w 748458"/>
                  <a:gd name="connsiteY8" fmla="*/ 574687 h 1564163"/>
                  <a:gd name="connsiteX9" fmla="*/ 220589 w 748458"/>
                  <a:gd name="connsiteY9" fmla="*/ 311703 h 1564163"/>
                  <a:gd name="connsiteX10" fmla="*/ 145977 w 748458"/>
                  <a:gd name="connsiteY10" fmla="*/ 208191 h 1564163"/>
                  <a:gd name="connsiteX11" fmla="*/ 56209 w 748458"/>
                  <a:gd name="connsiteY11" fmla="*/ 119589 h 1564163"/>
                  <a:gd name="connsiteX12" fmla="*/ 29334 w 748458"/>
                  <a:gd name="connsiteY12" fmla="*/ 0 h 1564163"/>
                  <a:gd name="connsiteX13" fmla="*/ 35899 w 748458"/>
                  <a:gd name="connsiteY13" fmla="*/ 204264 h 1564163"/>
                  <a:gd name="connsiteX14" fmla="*/ 111677 w 748458"/>
                  <a:gd name="connsiteY14" fmla="*/ 289920 h 1564163"/>
                  <a:gd name="connsiteX15" fmla="*/ 122783 w 748458"/>
                  <a:gd name="connsiteY15" fmla="*/ 611441 h 1564163"/>
                  <a:gd name="connsiteX16" fmla="*/ 250593 w 748458"/>
                  <a:gd name="connsiteY16" fmla="*/ 759255 h 1564163"/>
                  <a:gd name="connsiteX17" fmla="*/ 252127 w 748458"/>
                  <a:gd name="connsiteY17" fmla="*/ 981128 h 1564163"/>
                  <a:gd name="connsiteX18" fmla="*/ 391473 w 748458"/>
                  <a:gd name="connsiteY18" fmla="*/ 1129678 h 1564163"/>
                  <a:gd name="connsiteX19" fmla="*/ 424791 w 748458"/>
                  <a:gd name="connsiteY19" fmla="*/ 1243192 h 1564163"/>
                  <a:gd name="connsiteX20" fmla="*/ 470810 w 748458"/>
                  <a:gd name="connsiteY20" fmla="*/ 1563239 h 1564163"/>
                  <a:gd name="connsiteX21" fmla="*/ 748459 w 748458"/>
                  <a:gd name="connsiteY21" fmla="*/ 1489609 h 1564163"/>
                  <a:gd name="connsiteX22" fmla="*/ 741648 w 748458"/>
                  <a:gd name="connsiteY22" fmla="*/ 1457334 h 156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458" h="1564163">
                    <a:moveTo>
                      <a:pt x="741648" y="1457334"/>
                    </a:moveTo>
                    <a:cubicBezTo>
                      <a:pt x="727781" y="1418494"/>
                      <a:pt x="695691" y="1384624"/>
                      <a:pt x="664643" y="1358239"/>
                    </a:cubicBezTo>
                    <a:cubicBezTo>
                      <a:pt x="625312" y="1324799"/>
                      <a:pt x="581010" y="1291665"/>
                      <a:pt x="560824" y="1240921"/>
                    </a:cubicBezTo>
                    <a:cubicBezTo>
                      <a:pt x="545729" y="1203063"/>
                      <a:pt x="547325" y="1162811"/>
                      <a:pt x="545054" y="1123726"/>
                    </a:cubicBezTo>
                    <a:cubicBezTo>
                      <a:pt x="542784" y="1084640"/>
                      <a:pt x="534255" y="1040400"/>
                      <a:pt x="506766" y="1012298"/>
                    </a:cubicBezTo>
                    <a:cubicBezTo>
                      <a:pt x="471792" y="976526"/>
                      <a:pt x="418471" y="979778"/>
                      <a:pt x="387362" y="939281"/>
                    </a:cubicBezTo>
                    <a:cubicBezTo>
                      <a:pt x="362942" y="907497"/>
                      <a:pt x="363371" y="863135"/>
                      <a:pt x="368157" y="825890"/>
                    </a:cubicBezTo>
                    <a:cubicBezTo>
                      <a:pt x="372943" y="788645"/>
                      <a:pt x="379877" y="748578"/>
                      <a:pt x="363678" y="711210"/>
                    </a:cubicBezTo>
                    <a:cubicBezTo>
                      <a:pt x="337416" y="650772"/>
                      <a:pt x="266546" y="631751"/>
                      <a:pt x="234027" y="574687"/>
                    </a:cubicBezTo>
                    <a:cubicBezTo>
                      <a:pt x="187823" y="493570"/>
                      <a:pt x="248384" y="400673"/>
                      <a:pt x="220589" y="311703"/>
                    </a:cubicBezTo>
                    <a:cubicBezTo>
                      <a:pt x="207581" y="269979"/>
                      <a:pt x="176963" y="236232"/>
                      <a:pt x="145977" y="208191"/>
                    </a:cubicBezTo>
                    <a:cubicBezTo>
                      <a:pt x="114990" y="180150"/>
                      <a:pt x="81550" y="154809"/>
                      <a:pt x="56209" y="119589"/>
                    </a:cubicBezTo>
                    <a:cubicBezTo>
                      <a:pt x="30868" y="84368"/>
                      <a:pt x="15221" y="35281"/>
                      <a:pt x="29334" y="0"/>
                    </a:cubicBezTo>
                    <a:cubicBezTo>
                      <a:pt x="6078" y="64120"/>
                      <a:pt x="-26012" y="136708"/>
                      <a:pt x="35899" y="204264"/>
                    </a:cubicBezTo>
                    <a:cubicBezTo>
                      <a:pt x="61731" y="232489"/>
                      <a:pt x="93269" y="255069"/>
                      <a:pt x="111677" y="289920"/>
                    </a:cubicBezTo>
                    <a:cubicBezTo>
                      <a:pt x="165734" y="392206"/>
                      <a:pt x="68419" y="509340"/>
                      <a:pt x="122783" y="611441"/>
                    </a:cubicBezTo>
                    <a:cubicBezTo>
                      <a:pt x="154567" y="671143"/>
                      <a:pt x="226050" y="696177"/>
                      <a:pt x="250593" y="759255"/>
                    </a:cubicBezTo>
                    <a:cubicBezTo>
                      <a:pt x="279371" y="833192"/>
                      <a:pt x="223595" y="907191"/>
                      <a:pt x="252127" y="981128"/>
                    </a:cubicBezTo>
                    <a:cubicBezTo>
                      <a:pt x="277776" y="1047518"/>
                      <a:pt x="353554" y="1069853"/>
                      <a:pt x="391473" y="1129678"/>
                    </a:cubicBezTo>
                    <a:cubicBezTo>
                      <a:pt x="412826" y="1163425"/>
                      <a:pt x="419207" y="1204351"/>
                      <a:pt x="424791" y="1243192"/>
                    </a:cubicBezTo>
                    <a:cubicBezTo>
                      <a:pt x="440131" y="1349894"/>
                      <a:pt x="455471" y="1456536"/>
                      <a:pt x="470810" y="1563239"/>
                    </a:cubicBezTo>
                    <a:cubicBezTo>
                      <a:pt x="571377" y="1569498"/>
                      <a:pt x="668202" y="1543850"/>
                      <a:pt x="748459" y="1489609"/>
                    </a:cubicBezTo>
                    <a:cubicBezTo>
                      <a:pt x="747723" y="1478503"/>
                      <a:pt x="745330" y="1467765"/>
                      <a:pt x="741648" y="1457334"/>
                    </a:cubicBezTo>
                    <a:close/>
                  </a:path>
                </a:pathLst>
              </a:custGeom>
              <a:solidFill>
                <a:srgbClr val="66A032"/>
              </a:solidFill>
              <a:ln w="6136"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623D99F7-BA95-BC78-AE5F-0AA1960AC1C5}"/>
                  </a:ext>
                </a:extLst>
              </p:cNvPr>
              <p:cNvSpPr/>
              <p:nvPr/>
            </p:nvSpPr>
            <p:spPr>
              <a:xfrm>
                <a:off x="6387634" y="4155549"/>
                <a:ext cx="748458" cy="1564163"/>
              </a:xfrm>
              <a:custGeom>
                <a:avLst/>
                <a:gdLst>
                  <a:gd name="connsiteX0" fmla="*/ 741648 w 748458"/>
                  <a:gd name="connsiteY0" fmla="*/ 1457334 h 1564163"/>
                  <a:gd name="connsiteX1" fmla="*/ 664643 w 748458"/>
                  <a:gd name="connsiteY1" fmla="*/ 1358239 h 1564163"/>
                  <a:gd name="connsiteX2" fmla="*/ 560824 w 748458"/>
                  <a:gd name="connsiteY2" fmla="*/ 1240921 h 1564163"/>
                  <a:gd name="connsiteX3" fmla="*/ 545054 w 748458"/>
                  <a:gd name="connsiteY3" fmla="*/ 1123726 h 1564163"/>
                  <a:gd name="connsiteX4" fmla="*/ 506766 w 748458"/>
                  <a:gd name="connsiteY4" fmla="*/ 1012298 h 1564163"/>
                  <a:gd name="connsiteX5" fmla="*/ 387362 w 748458"/>
                  <a:gd name="connsiteY5" fmla="*/ 939281 h 1564163"/>
                  <a:gd name="connsiteX6" fmla="*/ 368157 w 748458"/>
                  <a:gd name="connsiteY6" fmla="*/ 825890 h 1564163"/>
                  <a:gd name="connsiteX7" fmla="*/ 363678 w 748458"/>
                  <a:gd name="connsiteY7" fmla="*/ 711210 h 1564163"/>
                  <a:gd name="connsiteX8" fmla="*/ 234027 w 748458"/>
                  <a:gd name="connsiteY8" fmla="*/ 574687 h 1564163"/>
                  <a:gd name="connsiteX9" fmla="*/ 220589 w 748458"/>
                  <a:gd name="connsiteY9" fmla="*/ 311703 h 1564163"/>
                  <a:gd name="connsiteX10" fmla="*/ 145976 w 748458"/>
                  <a:gd name="connsiteY10" fmla="*/ 208191 h 1564163"/>
                  <a:gd name="connsiteX11" fmla="*/ 56208 w 748458"/>
                  <a:gd name="connsiteY11" fmla="*/ 119589 h 1564163"/>
                  <a:gd name="connsiteX12" fmla="*/ 29334 w 748458"/>
                  <a:gd name="connsiteY12" fmla="*/ 0 h 1564163"/>
                  <a:gd name="connsiteX13" fmla="*/ 35899 w 748458"/>
                  <a:gd name="connsiteY13" fmla="*/ 204264 h 1564163"/>
                  <a:gd name="connsiteX14" fmla="*/ 111677 w 748458"/>
                  <a:gd name="connsiteY14" fmla="*/ 289920 h 1564163"/>
                  <a:gd name="connsiteX15" fmla="*/ 122783 w 748458"/>
                  <a:gd name="connsiteY15" fmla="*/ 611441 h 1564163"/>
                  <a:gd name="connsiteX16" fmla="*/ 250593 w 748458"/>
                  <a:gd name="connsiteY16" fmla="*/ 759255 h 1564163"/>
                  <a:gd name="connsiteX17" fmla="*/ 252127 w 748458"/>
                  <a:gd name="connsiteY17" fmla="*/ 981128 h 1564163"/>
                  <a:gd name="connsiteX18" fmla="*/ 391473 w 748458"/>
                  <a:gd name="connsiteY18" fmla="*/ 1129678 h 1564163"/>
                  <a:gd name="connsiteX19" fmla="*/ 424791 w 748458"/>
                  <a:gd name="connsiteY19" fmla="*/ 1243192 h 1564163"/>
                  <a:gd name="connsiteX20" fmla="*/ 470810 w 748458"/>
                  <a:gd name="connsiteY20" fmla="*/ 1563239 h 1564163"/>
                  <a:gd name="connsiteX21" fmla="*/ 748459 w 748458"/>
                  <a:gd name="connsiteY21" fmla="*/ 1489609 h 1564163"/>
                  <a:gd name="connsiteX22" fmla="*/ 741648 w 748458"/>
                  <a:gd name="connsiteY22" fmla="*/ 1457334 h 156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8458" h="1564163">
                    <a:moveTo>
                      <a:pt x="741648" y="1457334"/>
                    </a:moveTo>
                    <a:cubicBezTo>
                      <a:pt x="727781" y="1418494"/>
                      <a:pt x="695691" y="1384624"/>
                      <a:pt x="664643" y="1358239"/>
                    </a:cubicBezTo>
                    <a:cubicBezTo>
                      <a:pt x="625311" y="1324799"/>
                      <a:pt x="581010" y="1291665"/>
                      <a:pt x="560824" y="1240921"/>
                    </a:cubicBezTo>
                    <a:cubicBezTo>
                      <a:pt x="545729" y="1203063"/>
                      <a:pt x="547325" y="1162811"/>
                      <a:pt x="545054" y="1123726"/>
                    </a:cubicBezTo>
                    <a:cubicBezTo>
                      <a:pt x="542784" y="1084640"/>
                      <a:pt x="534255" y="1040400"/>
                      <a:pt x="506766" y="1012298"/>
                    </a:cubicBezTo>
                    <a:cubicBezTo>
                      <a:pt x="471792" y="976526"/>
                      <a:pt x="418471" y="979778"/>
                      <a:pt x="387362" y="939281"/>
                    </a:cubicBezTo>
                    <a:cubicBezTo>
                      <a:pt x="362942" y="907497"/>
                      <a:pt x="363371" y="863135"/>
                      <a:pt x="368157" y="825890"/>
                    </a:cubicBezTo>
                    <a:cubicBezTo>
                      <a:pt x="372943" y="788645"/>
                      <a:pt x="379876" y="748578"/>
                      <a:pt x="363678" y="711210"/>
                    </a:cubicBezTo>
                    <a:cubicBezTo>
                      <a:pt x="337416" y="650772"/>
                      <a:pt x="266546" y="631751"/>
                      <a:pt x="234027" y="574687"/>
                    </a:cubicBezTo>
                    <a:cubicBezTo>
                      <a:pt x="187823" y="493570"/>
                      <a:pt x="248384" y="400673"/>
                      <a:pt x="220589" y="311703"/>
                    </a:cubicBezTo>
                    <a:cubicBezTo>
                      <a:pt x="207581" y="269979"/>
                      <a:pt x="176963" y="236232"/>
                      <a:pt x="145976" y="208191"/>
                    </a:cubicBezTo>
                    <a:cubicBezTo>
                      <a:pt x="114990" y="180150"/>
                      <a:pt x="81549" y="154809"/>
                      <a:pt x="56208" y="119589"/>
                    </a:cubicBezTo>
                    <a:cubicBezTo>
                      <a:pt x="30868" y="84368"/>
                      <a:pt x="15221" y="35281"/>
                      <a:pt x="29334" y="0"/>
                    </a:cubicBezTo>
                    <a:cubicBezTo>
                      <a:pt x="6078" y="64120"/>
                      <a:pt x="-26012" y="136708"/>
                      <a:pt x="35899" y="204264"/>
                    </a:cubicBezTo>
                    <a:cubicBezTo>
                      <a:pt x="61731" y="232489"/>
                      <a:pt x="93269" y="255069"/>
                      <a:pt x="111677" y="289920"/>
                    </a:cubicBezTo>
                    <a:cubicBezTo>
                      <a:pt x="165734" y="392206"/>
                      <a:pt x="68419" y="509340"/>
                      <a:pt x="122783" y="611441"/>
                    </a:cubicBezTo>
                    <a:cubicBezTo>
                      <a:pt x="154567" y="671143"/>
                      <a:pt x="226050" y="696177"/>
                      <a:pt x="250593" y="759255"/>
                    </a:cubicBezTo>
                    <a:cubicBezTo>
                      <a:pt x="279371" y="833192"/>
                      <a:pt x="223595" y="907191"/>
                      <a:pt x="252127" y="981128"/>
                    </a:cubicBezTo>
                    <a:cubicBezTo>
                      <a:pt x="277776" y="1047518"/>
                      <a:pt x="353554" y="1069853"/>
                      <a:pt x="391473" y="1129678"/>
                    </a:cubicBezTo>
                    <a:cubicBezTo>
                      <a:pt x="412826" y="1163425"/>
                      <a:pt x="419207" y="1204351"/>
                      <a:pt x="424791" y="1243192"/>
                    </a:cubicBezTo>
                    <a:cubicBezTo>
                      <a:pt x="440131" y="1349894"/>
                      <a:pt x="455471" y="1456536"/>
                      <a:pt x="470810" y="1563239"/>
                    </a:cubicBezTo>
                    <a:cubicBezTo>
                      <a:pt x="571377" y="1569498"/>
                      <a:pt x="668202" y="1543850"/>
                      <a:pt x="748459" y="1489609"/>
                    </a:cubicBezTo>
                    <a:cubicBezTo>
                      <a:pt x="747723" y="1478503"/>
                      <a:pt x="745330" y="1467765"/>
                      <a:pt x="741648" y="1457334"/>
                    </a:cubicBezTo>
                    <a:close/>
                  </a:path>
                </a:pathLst>
              </a:custGeom>
              <a:solidFill>
                <a:srgbClr val="508D21"/>
              </a:solidFill>
              <a:ln w="6136" cap="flat">
                <a:noFill/>
                <a:prstDash val="solid"/>
                <a:miter/>
              </a:ln>
            </p:spPr>
            <p:txBody>
              <a:bodyPr rtlCol="0" anchor="ctr"/>
              <a:lstStyle/>
              <a:p>
                <a:endParaRPr lang="en-IN"/>
              </a:p>
            </p:txBody>
          </p:sp>
        </p:grpSp>
        <p:grpSp>
          <p:nvGrpSpPr>
            <p:cNvPr id="86" name="Graphic 4">
              <a:extLst>
                <a:ext uri="{FF2B5EF4-FFF2-40B4-BE49-F238E27FC236}">
                  <a16:creationId xmlns:a16="http://schemas.microsoft.com/office/drawing/2014/main" id="{E4418FFB-0BF4-A090-5A85-83B7AED75A0B}"/>
                </a:ext>
              </a:extLst>
            </p:cNvPr>
            <p:cNvGrpSpPr/>
            <p:nvPr/>
          </p:nvGrpSpPr>
          <p:grpSpPr>
            <a:xfrm>
              <a:off x="7021900" y="4351346"/>
              <a:ext cx="289651" cy="1055985"/>
              <a:chOff x="7021900" y="4351346"/>
              <a:chExt cx="289651" cy="1055985"/>
            </a:xfrm>
          </p:grpSpPr>
          <p:sp>
            <p:nvSpPr>
              <p:cNvPr id="87" name="Freeform: Shape 86">
                <a:extLst>
                  <a:ext uri="{FF2B5EF4-FFF2-40B4-BE49-F238E27FC236}">
                    <a16:creationId xmlns:a16="http://schemas.microsoft.com/office/drawing/2014/main" id="{D1E69C94-7DEB-D709-F8AA-43B9AA9204D0}"/>
                  </a:ext>
                </a:extLst>
              </p:cNvPr>
              <p:cNvSpPr/>
              <p:nvPr/>
            </p:nvSpPr>
            <p:spPr>
              <a:xfrm>
                <a:off x="7021900" y="4351346"/>
                <a:ext cx="260444" cy="1029110"/>
              </a:xfrm>
              <a:custGeom>
                <a:avLst/>
                <a:gdLst>
                  <a:gd name="connsiteX0" fmla="*/ 148800 w 260444"/>
                  <a:gd name="connsiteY0" fmla="*/ 1029110 h 1029110"/>
                  <a:gd name="connsiteX1" fmla="*/ 211815 w 260444"/>
                  <a:gd name="connsiteY1" fmla="*/ 897680 h 1029110"/>
                  <a:gd name="connsiteX2" fmla="*/ 239672 w 260444"/>
                  <a:gd name="connsiteY2" fmla="*/ 799076 h 1029110"/>
                  <a:gd name="connsiteX3" fmla="*/ 216908 w 260444"/>
                  <a:gd name="connsiteY3" fmla="*/ 723911 h 1029110"/>
                  <a:gd name="connsiteX4" fmla="*/ 212429 w 260444"/>
                  <a:gd name="connsiteY4" fmla="*/ 652122 h 1029110"/>
                  <a:gd name="connsiteX5" fmla="*/ 243415 w 260444"/>
                  <a:gd name="connsiteY5" fmla="*/ 538915 h 1029110"/>
                  <a:gd name="connsiteX6" fmla="*/ 254030 w 260444"/>
                  <a:gd name="connsiteY6" fmla="*/ 428346 h 1029110"/>
                  <a:gd name="connsiteX7" fmla="*/ 200218 w 260444"/>
                  <a:gd name="connsiteY7" fmla="*/ 319434 h 1029110"/>
                  <a:gd name="connsiteX8" fmla="*/ 189787 w 260444"/>
                  <a:gd name="connsiteY8" fmla="*/ 195673 h 1029110"/>
                  <a:gd name="connsiteX9" fmla="*/ 143277 w 260444"/>
                  <a:gd name="connsiteY9" fmla="*/ 0 h 1029110"/>
                  <a:gd name="connsiteX10" fmla="*/ 150456 w 260444"/>
                  <a:gd name="connsiteY10" fmla="*/ 139407 h 1029110"/>
                  <a:gd name="connsiteX11" fmla="*/ 101614 w 260444"/>
                  <a:gd name="connsiteY11" fmla="*/ 278140 h 1029110"/>
                  <a:gd name="connsiteX12" fmla="*/ 146099 w 260444"/>
                  <a:gd name="connsiteY12" fmla="*/ 422272 h 1029110"/>
                  <a:gd name="connsiteX13" fmla="*/ 118734 w 260444"/>
                  <a:gd name="connsiteY13" fmla="*/ 545173 h 1029110"/>
                  <a:gd name="connsiteX14" fmla="*/ 52221 w 260444"/>
                  <a:gd name="connsiteY14" fmla="*/ 661264 h 1029110"/>
                  <a:gd name="connsiteX15" fmla="*/ 65168 w 260444"/>
                  <a:gd name="connsiteY15" fmla="*/ 781589 h 1029110"/>
                  <a:gd name="connsiteX16" fmla="*/ 2398 w 260444"/>
                  <a:gd name="connsiteY16" fmla="*/ 1004812 h 1029110"/>
                  <a:gd name="connsiteX17" fmla="*/ 71917 w 260444"/>
                  <a:gd name="connsiteY17" fmla="*/ 988614 h 1029110"/>
                  <a:gd name="connsiteX18" fmla="*/ 148738 w 260444"/>
                  <a:gd name="connsiteY18" fmla="*/ 1029049 h 10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444" h="1029110">
                    <a:moveTo>
                      <a:pt x="148800" y="1029110"/>
                    </a:moveTo>
                    <a:cubicBezTo>
                      <a:pt x="170827" y="986037"/>
                      <a:pt x="190585" y="941429"/>
                      <a:pt x="211815" y="897680"/>
                    </a:cubicBezTo>
                    <a:cubicBezTo>
                      <a:pt x="226419" y="867675"/>
                      <a:pt x="242249" y="835953"/>
                      <a:pt x="239672" y="799076"/>
                    </a:cubicBezTo>
                    <a:cubicBezTo>
                      <a:pt x="237770" y="772201"/>
                      <a:pt x="222123" y="749437"/>
                      <a:pt x="216908" y="723911"/>
                    </a:cubicBezTo>
                    <a:cubicBezTo>
                      <a:pt x="212183" y="700657"/>
                      <a:pt x="213165" y="676052"/>
                      <a:pt x="212429" y="652122"/>
                    </a:cubicBezTo>
                    <a:cubicBezTo>
                      <a:pt x="210956" y="600642"/>
                      <a:pt x="223289" y="582173"/>
                      <a:pt x="243415" y="538915"/>
                    </a:cubicBezTo>
                    <a:cubicBezTo>
                      <a:pt x="260841" y="501608"/>
                      <a:pt x="265811" y="469027"/>
                      <a:pt x="254030" y="428346"/>
                    </a:cubicBezTo>
                    <a:cubicBezTo>
                      <a:pt x="241267" y="384168"/>
                      <a:pt x="220283" y="356618"/>
                      <a:pt x="200218" y="319434"/>
                    </a:cubicBezTo>
                    <a:cubicBezTo>
                      <a:pt x="181074" y="283907"/>
                      <a:pt x="188376" y="236722"/>
                      <a:pt x="189787" y="195673"/>
                    </a:cubicBezTo>
                    <a:cubicBezTo>
                      <a:pt x="191935" y="131185"/>
                      <a:pt x="196721" y="36201"/>
                      <a:pt x="143277" y="0"/>
                    </a:cubicBezTo>
                    <a:cubicBezTo>
                      <a:pt x="158126" y="41356"/>
                      <a:pt x="160703" y="95229"/>
                      <a:pt x="150456" y="139407"/>
                    </a:cubicBezTo>
                    <a:cubicBezTo>
                      <a:pt x="138737" y="190028"/>
                      <a:pt x="103701" y="223469"/>
                      <a:pt x="101614" y="278140"/>
                    </a:cubicBezTo>
                    <a:cubicBezTo>
                      <a:pt x="99467" y="334835"/>
                      <a:pt x="136896" y="369687"/>
                      <a:pt x="146099" y="422272"/>
                    </a:cubicBezTo>
                    <a:cubicBezTo>
                      <a:pt x="154567" y="470377"/>
                      <a:pt x="142172" y="507376"/>
                      <a:pt x="118734" y="545173"/>
                    </a:cubicBezTo>
                    <a:cubicBezTo>
                      <a:pt x="95724" y="582295"/>
                      <a:pt x="61977" y="613895"/>
                      <a:pt x="52221" y="661264"/>
                    </a:cubicBezTo>
                    <a:cubicBezTo>
                      <a:pt x="43385" y="704461"/>
                      <a:pt x="61854" y="739987"/>
                      <a:pt x="65168" y="781589"/>
                    </a:cubicBezTo>
                    <a:cubicBezTo>
                      <a:pt x="71917" y="865712"/>
                      <a:pt x="-15397" y="915903"/>
                      <a:pt x="2398" y="1004812"/>
                    </a:cubicBezTo>
                    <a:cubicBezTo>
                      <a:pt x="27555" y="1002787"/>
                      <a:pt x="42097" y="980821"/>
                      <a:pt x="71917" y="988614"/>
                    </a:cubicBezTo>
                    <a:cubicBezTo>
                      <a:pt x="98424" y="995547"/>
                      <a:pt x="134687" y="1030337"/>
                      <a:pt x="148738" y="1029049"/>
                    </a:cubicBezTo>
                    <a:close/>
                  </a:path>
                </a:pathLst>
              </a:custGeom>
              <a:solidFill>
                <a:srgbClr val="66A032"/>
              </a:solidFill>
              <a:ln w="6136"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C3BABD51-7CF2-BF31-81BE-C15248DFAAA3}"/>
                  </a:ext>
                </a:extLst>
              </p:cNvPr>
              <p:cNvSpPr/>
              <p:nvPr/>
            </p:nvSpPr>
            <p:spPr>
              <a:xfrm>
                <a:off x="7051107" y="4378221"/>
                <a:ext cx="260444" cy="1029110"/>
              </a:xfrm>
              <a:custGeom>
                <a:avLst/>
                <a:gdLst>
                  <a:gd name="connsiteX0" fmla="*/ 148800 w 260444"/>
                  <a:gd name="connsiteY0" fmla="*/ 1029110 h 1029110"/>
                  <a:gd name="connsiteX1" fmla="*/ 211815 w 260444"/>
                  <a:gd name="connsiteY1" fmla="*/ 897680 h 1029110"/>
                  <a:gd name="connsiteX2" fmla="*/ 239672 w 260444"/>
                  <a:gd name="connsiteY2" fmla="*/ 799076 h 1029110"/>
                  <a:gd name="connsiteX3" fmla="*/ 216908 w 260444"/>
                  <a:gd name="connsiteY3" fmla="*/ 723911 h 1029110"/>
                  <a:gd name="connsiteX4" fmla="*/ 212429 w 260444"/>
                  <a:gd name="connsiteY4" fmla="*/ 652122 h 1029110"/>
                  <a:gd name="connsiteX5" fmla="*/ 243415 w 260444"/>
                  <a:gd name="connsiteY5" fmla="*/ 538915 h 1029110"/>
                  <a:gd name="connsiteX6" fmla="*/ 254030 w 260444"/>
                  <a:gd name="connsiteY6" fmla="*/ 428346 h 1029110"/>
                  <a:gd name="connsiteX7" fmla="*/ 200218 w 260444"/>
                  <a:gd name="connsiteY7" fmla="*/ 319434 h 1029110"/>
                  <a:gd name="connsiteX8" fmla="*/ 189787 w 260444"/>
                  <a:gd name="connsiteY8" fmla="*/ 195673 h 1029110"/>
                  <a:gd name="connsiteX9" fmla="*/ 143277 w 260444"/>
                  <a:gd name="connsiteY9" fmla="*/ 0 h 1029110"/>
                  <a:gd name="connsiteX10" fmla="*/ 150456 w 260444"/>
                  <a:gd name="connsiteY10" fmla="*/ 139407 h 1029110"/>
                  <a:gd name="connsiteX11" fmla="*/ 101614 w 260444"/>
                  <a:gd name="connsiteY11" fmla="*/ 278140 h 1029110"/>
                  <a:gd name="connsiteX12" fmla="*/ 146099 w 260444"/>
                  <a:gd name="connsiteY12" fmla="*/ 422272 h 1029110"/>
                  <a:gd name="connsiteX13" fmla="*/ 118734 w 260444"/>
                  <a:gd name="connsiteY13" fmla="*/ 545173 h 1029110"/>
                  <a:gd name="connsiteX14" fmla="*/ 52221 w 260444"/>
                  <a:gd name="connsiteY14" fmla="*/ 661264 h 1029110"/>
                  <a:gd name="connsiteX15" fmla="*/ 65168 w 260444"/>
                  <a:gd name="connsiteY15" fmla="*/ 781589 h 1029110"/>
                  <a:gd name="connsiteX16" fmla="*/ 2398 w 260444"/>
                  <a:gd name="connsiteY16" fmla="*/ 1004812 h 1029110"/>
                  <a:gd name="connsiteX17" fmla="*/ 71917 w 260444"/>
                  <a:gd name="connsiteY17" fmla="*/ 988614 h 1029110"/>
                  <a:gd name="connsiteX18" fmla="*/ 148738 w 260444"/>
                  <a:gd name="connsiteY18" fmla="*/ 1029049 h 102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444" h="1029110">
                    <a:moveTo>
                      <a:pt x="148800" y="1029110"/>
                    </a:moveTo>
                    <a:cubicBezTo>
                      <a:pt x="170827" y="986037"/>
                      <a:pt x="190585" y="941429"/>
                      <a:pt x="211815" y="897680"/>
                    </a:cubicBezTo>
                    <a:cubicBezTo>
                      <a:pt x="226419" y="867675"/>
                      <a:pt x="242249" y="835953"/>
                      <a:pt x="239672" y="799076"/>
                    </a:cubicBezTo>
                    <a:cubicBezTo>
                      <a:pt x="237770" y="772201"/>
                      <a:pt x="222123" y="749437"/>
                      <a:pt x="216908" y="723911"/>
                    </a:cubicBezTo>
                    <a:cubicBezTo>
                      <a:pt x="212183" y="700657"/>
                      <a:pt x="213165" y="676052"/>
                      <a:pt x="212429" y="652122"/>
                    </a:cubicBezTo>
                    <a:cubicBezTo>
                      <a:pt x="210956" y="600642"/>
                      <a:pt x="223289" y="582173"/>
                      <a:pt x="243415" y="538915"/>
                    </a:cubicBezTo>
                    <a:cubicBezTo>
                      <a:pt x="260841" y="501608"/>
                      <a:pt x="265811" y="469027"/>
                      <a:pt x="254030" y="428346"/>
                    </a:cubicBezTo>
                    <a:cubicBezTo>
                      <a:pt x="241267" y="384168"/>
                      <a:pt x="220283" y="356618"/>
                      <a:pt x="200218" y="319434"/>
                    </a:cubicBezTo>
                    <a:cubicBezTo>
                      <a:pt x="181074" y="283907"/>
                      <a:pt x="188376" y="236722"/>
                      <a:pt x="189787" y="195673"/>
                    </a:cubicBezTo>
                    <a:cubicBezTo>
                      <a:pt x="191934" y="131185"/>
                      <a:pt x="196721" y="36201"/>
                      <a:pt x="143277" y="0"/>
                    </a:cubicBezTo>
                    <a:cubicBezTo>
                      <a:pt x="158126" y="41356"/>
                      <a:pt x="160703" y="95229"/>
                      <a:pt x="150456" y="139407"/>
                    </a:cubicBezTo>
                    <a:cubicBezTo>
                      <a:pt x="138737" y="190028"/>
                      <a:pt x="103701" y="223469"/>
                      <a:pt x="101614" y="278140"/>
                    </a:cubicBezTo>
                    <a:cubicBezTo>
                      <a:pt x="99467" y="334835"/>
                      <a:pt x="136896" y="369687"/>
                      <a:pt x="146099" y="422272"/>
                    </a:cubicBezTo>
                    <a:cubicBezTo>
                      <a:pt x="154567" y="470377"/>
                      <a:pt x="142172" y="507376"/>
                      <a:pt x="118734" y="545173"/>
                    </a:cubicBezTo>
                    <a:cubicBezTo>
                      <a:pt x="95724" y="582295"/>
                      <a:pt x="61977" y="613895"/>
                      <a:pt x="52221" y="661264"/>
                    </a:cubicBezTo>
                    <a:cubicBezTo>
                      <a:pt x="43385" y="704461"/>
                      <a:pt x="61854" y="739987"/>
                      <a:pt x="65168" y="781589"/>
                    </a:cubicBezTo>
                    <a:cubicBezTo>
                      <a:pt x="71917" y="865712"/>
                      <a:pt x="-15397" y="915903"/>
                      <a:pt x="2398" y="1004812"/>
                    </a:cubicBezTo>
                    <a:cubicBezTo>
                      <a:pt x="27555" y="1002787"/>
                      <a:pt x="42097" y="980821"/>
                      <a:pt x="71917" y="988614"/>
                    </a:cubicBezTo>
                    <a:cubicBezTo>
                      <a:pt x="98424" y="995547"/>
                      <a:pt x="134687" y="1030337"/>
                      <a:pt x="148738" y="1029049"/>
                    </a:cubicBezTo>
                    <a:close/>
                  </a:path>
                </a:pathLst>
              </a:custGeom>
              <a:solidFill>
                <a:srgbClr val="508D21"/>
              </a:solidFill>
              <a:ln w="6136" cap="flat">
                <a:noFill/>
                <a:prstDash val="solid"/>
                <a:miter/>
              </a:ln>
            </p:spPr>
            <p:txBody>
              <a:bodyPr rtlCol="0" anchor="ctr"/>
              <a:lstStyle/>
              <a:p>
                <a:endParaRPr lang="en-IN"/>
              </a:p>
            </p:txBody>
          </p:sp>
        </p:grpSp>
        <p:grpSp>
          <p:nvGrpSpPr>
            <p:cNvPr id="89" name="Graphic 4">
              <a:extLst>
                <a:ext uri="{FF2B5EF4-FFF2-40B4-BE49-F238E27FC236}">
                  <a16:creationId xmlns:a16="http://schemas.microsoft.com/office/drawing/2014/main" id="{1BAB8B28-55D0-05BC-ED3E-C412A86C180D}"/>
                </a:ext>
              </a:extLst>
            </p:cNvPr>
            <p:cNvGrpSpPr/>
            <p:nvPr/>
          </p:nvGrpSpPr>
          <p:grpSpPr>
            <a:xfrm>
              <a:off x="6191535" y="4830006"/>
              <a:ext cx="756125" cy="818281"/>
              <a:chOff x="6191535" y="4830006"/>
              <a:chExt cx="756125" cy="818281"/>
            </a:xfrm>
          </p:grpSpPr>
          <p:sp>
            <p:nvSpPr>
              <p:cNvPr id="90" name="Freeform: Shape 89">
                <a:extLst>
                  <a:ext uri="{FF2B5EF4-FFF2-40B4-BE49-F238E27FC236}">
                    <a16:creationId xmlns:a16="http://schemas.microsoft.com/office/drawing/2014/main" id="{C0092A9C-7508-9A47-F2A8-446B23C155BC}"/>
                  </a:ext>
                </a:extLst>
              </p:cNvPr>
              <p:cNvSpPr/>
              <p:nvPr/>
            </p:nvSpPr>
            <p:spPr>
              <a:xfrm>
                <a:off x="6191535" y="4830006"/>
                <a:ext cx="751829" cy="782386"/>
              </a:xfrm>
              <a:custGeom>
                <a:avLst/>
                <a:gdLst>
                  <a:gd name="connsiteX0" fmla="*/ 751768 w 751829"/>
                  <a:gd name="connsiteY0" fmla="*/ 596530 h 782386"/>
                  <a:gd name="connsiteX1" fmla="*/ 623467 w 751829"/>
                  <a:gd name="connsiteY1" fmla="*/ 609538 h 782386"/>
                  <a:gd name="connsiteX2" fmla="*/ 537381 w 751829"/>
                  <a:gd name="connsiteY2" fmla="*/ 485103 h 782386"/>
                  <a:gd name="connsiteX3" fmla="*/ 484060 w 751829"/>
                  <a:gd name="connsiteY3" fmla="*/ 335326 h 782386"/>
                  <a:gd name="connsiteX4" fmla="*/ 361403 w 751829"/>
                  <a:gd name="connsiteY4" fmla="*/ 273415 h 782386"/>
                  <a:gd name="connsiteX5" fmla="*/ 307408 w 751829"/>
                  <a:gd name="connsiteY5" fmla="*/ 186653 h 782386"/>
                  <a:gd name="connsiteX6" fmla="*/ 215124 w 751829"/>
                  <a:gd name="connsiteY6" fmla="*/ 164073 h 782386"/>
                  <a:gd name="connsiteX7" fmla="*/ 0 w 751829"/>
                  <a:gd name="connsiteY7" fmla="*/ 0 h 782386"/>
                  <a:gd name="connsiteX8" fmla="*/ 26078 w 751829"/>
                  <a:gd name="connsiteY8" fmla="*/ 134498 h 782386"/>
                  <a:gd name="connsiteX9" fmla="*/ 144071 w 751829"/>
                  <a:gd name="connsiteY9" fmla="*/ 233961 h 782386"/>
                  <a:gd name="connsiteX10" fmla="*/ 242920 w 751829"/>
                  <a:gd name="connsiteY10" fmla="*/ 286116 h 782386"/>
                  <a:gd name="connsiteX11" fmla="*/ 288141 w 751829"/>
                  <a:gd name="connsiteY11" fmla="*/ 397053 h 782386"/>
                  <a:gd name="connsiteX12" fmla="*/ 384966 w 751829"/>
                  <a:gd name="connsiteY12" fmla="*/ 434359 h 782386"/>
                  <a:gd name="connsiteX13" fmla="*/ 423498 w 751829"/>
                  <a:gd name="connsiteY13" fmla="*/ 511732 h 782386"/>
                  <a:gd name="connsiteX14" fmla="*/ 500197 w 751829"/>
                  <a:gd name="connsiteY14" fmla="*/ 665805 h 782386"/>
                  <a:gd name="connsiteX15" fmla="*/ 570944 w 751829"/>
                  <a:gd name="connsiteY15" fmla="*/ 743853 h 782386"/>
                  <a:gd name="connsiteX16" fmla="*/ 588431 w 751829"/>
                  <a:gd name="connsiteY16" fmla="*/ 782387 h 782386"/>
                  <a:gd name="connsiteX17" fmla="*/ 667953 w 751829"/>
                  <a:gd name="connsiteY17" fmla="*/ 684090 h 782386"/>
                  <a:gd name="connsiteX18" fmla="*/ 751830 w 751829"/>
                  <a:gd name="connsiteY18" fmla="*/ 596530 h 7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1829" h="782386">
                    <a:moveTo>
                      <a:pt x="751768" y="596530"/>
                    </a:moveTo>
                    <a:cubicBezTo>
                      <a:pt x="731152" y="622485"/>
                      <a:pt x="654330" y="626290"/>
                      <a:pt x="623467" y="609538"/>
                    </a:cubicBezTo>
                    <a:cubicBezTo>
                      <a:pt x="573337" y="582418"/>
                      <a:pt x="550205" y="537626"/>
                      <a:pt x="537381" y="485103"/>
                    </a:cubicBezTo>
                    <a:cubicBezTo>
                      <a:pt x="525354" y="435770"/>
                      <a:pt x="520016" y="373921"/>
                      <a:pt x="484060" y="335326"/>
                    </a:cubicBezTo>
                    <a:cubicBezTo>
                      <a:pt x="450987" y="299861"/>
                      <a:pt x="399875" y="301210"/>
                      <a:pt x="361403" y="273415"/>
                    </a:cubicBezTo>
                    <a:cubicBezTo>
                      <a:pt x="330785" y="251265"/>
                      <a:pt x="329988" y="214572"/>
                      <a:pt x="307408" y="186653"/>
                    </a:cubicBezTo>
                    <a:cubicBezTo>
                      <a:pt x="279551" y="152170"/>
                      <a:pt x="253719" y="162846"/>
                      <a:pt x="215124" y="164073"/>
                    </a:cubicBezTo>
                    <a:cubicBezTo>
                      <a:pt x="117073" y="167203"/>
                      <a:pt x="44547" y="76514"/>
                      <a:pt x="0" y="0"/>
                    </a:cubicBezTo>
                    <a:cubicBezTo>
                      <a:pt x="3866" y="44547"/>
                      <a:pt x="-368" y="96333"/>
                      <a:pt x="26078" y="134498"/>
                    </a:cubicBezTo>
                    <a:cubicBezTo>
                      <a:pt x="57064" y="179168"/>
                      <a:pt x="95290" y="210952"/>
                      <a:pt x="144071" y="233961"/>
                    </a:cubicBezTo>
                    <a:cubicBezTo>
                      <a:pt x="181254" y="251448"/>
                      <a:pt x="225248" y="249546"/>
                      <a:pt x="242920" y="286116"/>
                    </a:cubicBezTo>
                    <a:cubicBezTo>
                      <a:pt x="260223" y="321888"/>
                      <a:pt x="256234" y="367539"/>
                      <a:pt x="288141" y="397053"/>
                    </a:cubicBezTo>
                    <a:cubicBezTo>
                      <a:pt x="315876" y="422762"/>
                      <a:pt x="354593" y="414049"/>
                      <a:pt x="384966" y="434359"/>
                    </a:cubicBezTo>
                    <a:cubicBezTo>
                      <a:pt x="415522" y="454853"/>
                      <a:pt x="418713" y="476819"/>
                      <a:pt x="423498" y="511732"/>
                    </a:cubicBezTo>
                    <a:cubicBezTo>
                      <a:pt x="431905" y="572969"/>
                      <a:pt x="457307" y="621381"/>
                      <a:pt x="500197" y="665805"/>
                    </a:cubicBezTo>
                    <a:cubicBezTo>
                      <a:pt x="525477" y="692005"/>
                      <a:pt x="554561" y="710719"/>
                      <a:pt x="570944" y="743853"/>
                    </a:cubicBezTo>
                    <a:cubicBezTo>
                      <a:pt x="577387" y="756922"/>
                      <a:pt x="579841" y="771219"/>
                      <a:pt x="588431" y="782387"/>
                    </a:cubicBezTo>
                    <a:cubicBezTo>
                      <a:pt x="599292" y="740356"/>
                      <a:pt x="635064" y="709860"/>
                      <a:pt x="667953" y="684090"/>
                    </a:cubicBezTo>
                    <a:cubicBezTo>
                      <a:pt x="697650" y="660773"/>
                      <a:pt x="751400" y="629787"/>
                      <a:pt x="751830" y="596530"/>
                    </a:cubicBezTo>
                    <a:close/>
                  </a:path>
                </a:pathLst>
              </a:custGeom>
              <a:solidFill>
                <a:srgbClr val="66A032"/>
              </a:solidFill>
              <a:ln w="6136"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79B443FD-3ED3-3FA8-7B9A-DC0F1F1F3F4C}"/>
                  </a:ext>
                </a:extLst>
              </p:cNvPr>
              <p:cNvSpPr/>
              <p:nvPr/>
            </p:nvSpPr>
            <p:spPr>
              <a:xfrm>
                <a:off x="6195830" y="4865901"/>
                <a:ext cx="751829" cy="782386"/>
              </a:xfrm>
              <a:custGeom>
                <a:avLst/>
                <a:gdLst>
                  <a:gd name="connsiteX0" fmla="*/ 751769 w 751829"/>
                  <a:gd name="connsiteY0" fmla="*/ 596531 h 782386"/>
                  <a:gd name="connsiteX1" fmla="*/ 623467 w 751829"/>
                  <a:gd name="connsiteY1" fmla="*/ 609539 h 782386"/>
                  <a:gd name="connsiteX2" fmla="*/ 537380 w 751829"/>
                  <a:gd name="connsiteY2" fmla="*/ 485103 h 782386"/>
                  <a:gd name="connsiteX3" fmla="*/ 484060 w 751829"/>
                  <a:gd name="connsiteY3" fmla="*/ 335326 h 782386"/>
                  <a:gd name="connsiteX4" fmla="*/ 361404 w 751829"/>
                  <a:gd name="connsiteY4" fmla="*/ 273415 h 782386"/>
                  <a:gd name="connsiteX5" fmla="*/ 307408 w 751829"/>
                  <a:gd name="connsiteY5" fmla="*/ 186653 h 782386"/>
                  <a:gd name="connsiteX6" fmla="*/ 215124 w 751829"/>
                  <a:gd name="connsiteY6" fmla="*/ 164073 h 782386"/>
                  <a:gd name="connsiteX7" fmla="*/ 0 w 751829"/>
                  <a:gd name="connsiteY7" fmla="*/ 0 h 782386"/>
                  <a:gd name="connsiteX8" fmla="*/ 26078 w 751829"/>
                  <a:gd name="connsiteY8" fmla="*/ 134498 h 782386"/>
                  <a:gd name="connsiteX9" fmla="*/ 144070 w 751829"/>
                  <a:gd name="connsiteY9" fmla="*/ 233961 h 782386"/>
                  <a:gd name="connsiteX10" fmla="*/ 242919 w 751829"/>
                  <a:gd name="connsiteY10" fmla="*/ 286116 h 782386"/>
                  <a:gd name="connsiteX11" fmla="*/ 288141 w 751829"/>
                  <a:gd name="connsiteY11" fmla="*/ 397053 h 782386"/>
                  <a:gd name="connsiteX12" fmla="*/ 384965 w 751829"/>
                  <a:gd name="connsiteY12" fmla="*/ 434359 h 782386"/>
                  <a:gd name="connsiteX13" fmla="*/ 423499 w 751829"/>
                  <a:gd name="connsiteY13" fmla="*/ 511733 h 782386"/>
                  <a:gd name="connsiteX14" fmla="*/ 500197 w 751829"/>
                  <a:gd name="connsiteY14" fmla="*/ 665805 h 782386"/>
                  <a:gd name="connsiteX15" fmla="*/ 570944 w 751829"/>
                  <a:gd name="connsiteY15" fmla="*/ 743853 h 782386"/>
                  <a:gd name="connsiteX16" fmla="*/ 588431 w 751829"/>
                  <a:gd name="connsiteY16" fmla="*/ 782387 h 782386"/>
                  <a:gd name="connsiteX17" fmla="*/ 667952 w 751829"/>
                  <a:gd name="connsiteY17" fmla="*/ 684090 h 782386"/>
                  <a:gd name="connsiteX18" fmla="*/ 751830 w 751829"/>
                  <a:gd name="connsiteY18" fmla="*/ 596531 h 7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1829" h="782386">
                    <a:moveTo>
                      <a:pt x="751769" y="596531"/>
                    </a:moveTo>
                    <a:cubicBezTo>
                      <a:pt x="731152" y="622485"/>
                      <a:pt x="654331" y="626290"/>
                      <a:pt x="623467" y="609539"/>
                    </a:cubicBezTo>
                    <a:cubicBezTo>
                      <a:pt x="573337" y="582418"/>
                      <a:pt x="550204" y="537626"/>
                      <a:pt x="537380" y="485103"/>
                    </a:cubicBezTo>
                    <a:cubicBezTo>
                      <a:pt x="525354" y="435771"/>
                      <a:pt x="520016" y="373921"/>
                      <a:pt x="484060" y="335326"/>
                    </a:cubicBezTo>
                    <a:cubicBezTo>
                      <a:pt x="450987" y="299861"/>
                      <a:pt x="399875" y="301211"/>
                      <a:pt x="361404" y="273415"/>
                    </a:cubicBezTo>
                    <a:cubicBezTo>
                      <a:pt x="330786" y="251265"/>
                      <a:pt x="329988" y="214572"/>
                      <a:pt x="307408" y="186653"/>
                    </a:cubicBezTo>
                    <a:cubicBezTo>
                      <a:pt x="279550" y="152170"/>
                      <a:pt x="253719" y="162846"/>
                      <a:pt x="215124" y="164073"/>
                    </a:cubicBezTo>
                    <a:cubicBezTo>
                      <a:pt x="117072" y="167203"/>
                      <a:pt x="44547" y="76515"/>
                      <a:pt x="0" y="0"/>
                    </a:cubicBezTo>
                    <a:cubicBezTo>
                      <a:pt x="3866" y="44547"/>
                      <a:pt x="-368" y="96333"/>
                      <a:pt x="26078" y="134498"/>
                    </a:cubicBezTo>
                    <a:cubicBezTo>
                      <a:pt x="57064" y="179168"/>
                      <a:pt x="95290" y="210952"/>
                      <a:pt x="144070" y="233961"/>
                    </a:cubicBezTo>
                    <a:cubicBezTo>
                      <a:pt x="181254" y="251448"/>
                      <a:pt x="225248" y="249546"/>
                      <a:pt x="242919" y="286116"/>
                    </a:cubicBezTo>
                    <a:cubicBezTo>
                      <a:pt x="260223" y="321889"/>
                      <a:pt x="256235" y="367540"/>
                      <a:pt x="288141" y="397053"/>
                    </a:cubicBezTo>
                    <a:cubicBezTo>
                      <a:pt x="315875" y="422763"/>
                      <a:pt x="354593" y="414049"/>
                      <a:pt x="384965" y="434359"/>
                    </a:cubicBezTo>
                    <a:cubicBezTo>
                      <a:pt x="415522" y="454853"/>
                      <a:pt x="418713" y="476820"/>
                      <a:pt x="423499" y="511733"/>
                    </a:cubicBezTo>
                    <a:cubicBezTo>
                      <a:pt x="431905" y="572969"/>
                      <a:pt x="457308" y="621381"/>
                      <a:pt x="500197" y="665805"/>
                    </a:cubicBezTo>
                    <a:cubicBezTo>
                      <a:pt x="525477" y="692005"/>
                      <a:pt x="554561" y="710719"/>
                      <a:pt x="570944" y="743853"/>
                    </a:cubicBezTo>
                    <a:cubicBezTo>
                      <a:pt x="577386" y="756922"/>
                      <a:pt x="579841" y="771219"/>
                      <a:pt x="588431" y="782387"/>
                    </a:cubicBezTo>
                    <a:cubicBezTo>
                      <a:pt x="599291" y="740356"/>
                      <a:pt x="635064" y="709860"/>
                      <a:pt x="667952" y="684090"/>
                    </a:cubicBezTo>
                    <a:cubicBezTo>
                      <a:pt x="697650" y="660773"/>
                      <a:pt x="751400" y="629787"/>
                      <a:pt x="751830" y="596531"/>
                    </a:cubicBezTo>
                    <a:close/>
                  </a:path>
                </a:pathLst>
              </a:custGeom>
              <a:solidFill>
                <a:srgbClr val="508D21"/>
              </a:solidFill>
              <a:ln w="6136" cap="flat">
                <a:noFill/>
                <a:prstDash val="solid"/>
                <a:miter/>
              </a:ln>
            </p:spPr>
            <p:txBody>
              <a:bodyPr rtlCol="0" anchor="ctr"/>
              <a:lstStyle/>
              <a:p>
                <a:endParaRPr lang="en-IN"/>
              </a:p>
            </p:txBody>
          </p:sp>
        </p:grpSp>
      </p:grpSp>
      <p:sp>
        <p:nvSpPr>
          <p:cNvPr id="92" name="Freeform: Shape 91">
            <a:extLst>
              <a:ext uri="{FF2B5EF4-FFF2-40B4-BE49-F238E27FC236}">
                <a16:creationId xmlns:a16="http://schemas.microsoft.com/office/drawing/2014/main" id="{2F2C4EC2-227A-ABBA-E0D9-8EE80B37DE76}"/>
              </a:ext>
            </a:extLst>
          </p:cNvPr>
          <p:cNvSpPr/>
          <p:nvPr/>
        </p:nvSpPr>
        <p:spPr>
          <a:xfrm>
            <a:off x="-93485" y="4176311"/>
            <a:ext cx="12363667" cy="2996031"/>
          </a:xfrm>
          <a:custGeom>
            <a:avLst/>
            <a:gdLst>
              <a:gd name="connsiteX0" fmla="*/ 10305228 w 12048186"/>
              <a:gd name="connsiteY0" fmla="*/ 732297 h 2919582"/>
              <a:gd name="connsiteX1" fmla="*/ 9379568 w 12048186"/>
              <a:gd name="connsiteY1" fmla="*/ 1263419 h 2919582"/>
              <a:gd name="connsiteX2" fmla="*/ 8337573 w 12048186"/>
              <a:gd name="connsiteY2" fmla="*/ 1312261 h 2919582"/>
              <a:gd name="connsiteX3" fmla="*/ 8144170 w 12048186"/>
              <a:gd name="connsiteY3" fmla="*/ 1496644 h 2919582"/>
              <a:gd name="connsiteX4" fmla="*/ 7735091 w 12048186"/>
              <a:gd name="connsiteY4" fmla="*/ 1602181 h 2919582"/>
              <a:gd name="connsiteX5" fmla="*/ 7381786 w 12048186"/>
              <a:gd name="connsiteY5" fmla="*/ 1784969 h 2919582"/>
              <a:gd name="connsiteX6" fmla="*/ 6644683 w 12048186"/>
              <a:gd name="connsiteY6" fmla="*/ 1759628 h 2919582"/>
              <a:gd name="connsiteX7" fmla="*/ 6198481 w 12048186"/>
              <a:gd name="connsiteY7" fmla="*/ 2047156 h 2919582"/>
              <a:gd name="connsiteX8" fmla="*/ 5042174 w 12048186"/>
              <a:gd name="connsiteY8" fmla="*/ 2019421 h 2919582"/>
              <a:gd name="connsiteX9" fmla="*/ 4425150 w 12048186"/>
              <a:gd name="connsiteY9" fmla="*/ 2450038 h 2919582"/>
              <a:gd name="connsiteX10" fmla="*/ 3784134 w 12048186"/>
              <a:gd name="connsiteY10" fmla="*/ 2258782 h 2919582"/>
              <a:gd name="connsiteX11" fmla="*/ 3225707 w 12048186"/>
              <a:gd name="connsiteY11" fmla="*/ 2208652 h 2919582"/>
              <a:gd name="connsiteX12" fmla="*/ 2688695 w 12048186"/>
              <a:gd name="connsiteY12" fmla="*/ 2074276 h 2919582"/>
              <a:gd name="connsiteX13" fmla="*/ 2202917 w 12048186"/>
              <a:gd name="connsiteY13" fmla="*/ 1061303 h 2919582"/>
              <a:gd name="connsiteX14" fmla="*/ 2156530 w 12048186"/>
              <a:gd name="connsiteY14" fmla="*/ 529138 h 2919582"/>
              <a:gd name="connsiteX15" fmla="*/ 1209640 w 12048186"/>
              <a:gd name="connsiteY15" fmla="*/ 23235 h 2919582"/>
              <a:gd name="connsiteX16" fmla="*/ 1607 w 12048186"/>
              <a:gd name="connsiteY16" fmla="*/ 23235 h 2919582"/>
              <a:gd name="connsiteX17" fmla="*/ 65543 w 12048186"/>
              <a:gd name="connsiteY17" fmla="*/ 444156 h 2919582"/>
              <a:gd name="connsiteX18" fmla="*/ 65543 w 12048186"/>
              <a:gd name="connsiteY18" fmla="*/ 2855988 h 2919582"/>
              <a:gd name="connsiteX19" fmla="*/ 2369138 w 12048186"/>
              <a:gd name="connsiteY19" fmla="*/ 2903295 h 2919582"/>
              <a:gd name="connsiteX20" fmla="*/ 2369138 w 12048186"/>
              <a:gd name="connsiteY20" fmla="*/ 2903295 h 2919582"/>
              <a:gd name="connsiteX21" fmla="*/ 4206037 w 12048186"/>
              <a:gd name="connsiteY21" fmla="*/ 2787695 h 2919582"/>
              <a:gd name="connsiteX22" fmla="*/ 4814655 w 12048186"/>
              <a:gd name="connsiteY22" fmla="*/ 2817332 h 2919582"/>
              <a:gd name="connsiteX23" fmla="*/ 5379525 w 12048186"/>
              <a:gd name="connsiteY23" fmla="*/ 2802422 h 2919582"/>
              <a:gd name="connsiteX24" fmla="*/ 5867512 w 12048186"/>
              <a:gd name="connsiteY24" fmla="*/ 2753212 h 2919582"/>
              <a:gd name="connsiteX25" fmla="*/ 7623847 w 12048186"/>
              <a:gd name="connsiteY25" fmla="*/ 2750389 h 2919582"/>
              <a:gd name="connsiteX26" fmla="*/ 11012511 w 12048186"/>
              <a:gd name="connsiteY26" fmla="*/ 2695473 h 2919582"/>
              <a:gd name="connsiteX27" fmla="*/ 11622418 w 12048186"/>
              <a:gd name="connsiteY27" fmla="*/ 2654117 h 2919582"/>
              <a:gd name="connsiteX28" fmla="*/ 11969709 w 12048186"/>
              <a:gd name="connsiteY28" fmla="*/ 2578769 h 2919582"/>
              <a:gd name="connsiteX29" fmla="*/ 12048187 w 12048186"/>
              <a:gd name="connsiteY29" fmla="*/ 2575148 h 2919582"/>
              <a:gd name="connsiteX30" fmla="*/ 12048187 w 12048186"/>
              <a:gd name="connsiteY30" fmla="*/ 449310 h 2919582"/>
              <a:gd name="connsiteX31" fmla="*/ 10305167 w 12048186"/>
              <a:gd name="connsiteY31" fmla="*/ 732358 h 29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048186" h="2919582">
                <a:moveTo>
                  <a:pt x="10305228" y="732297"/>
                </a:moveTo>
                <a:cubicBezTo>
                  <a:pt x="10007392" y="989268"/>
                  <a:pt x="9872832" y="1269985"/>
                  <a:pt x="9379568" y="1263419"/>
                </a:cubicBezTo>
                <a:cubicBezTo>
                  <a:pt x="9007305" y="1258449"/>
                  <a:pt x="8609576" y="1086276"/>
                  <a:pt x="8337573" y="1312261"/>
                </a:cubicBezTo>
                <a:cubicBezTo>
                  <a:pt x="8258052" y="1378344"/>
                  <a:pt x="8243203" y="1440746"/>
                  <a:pt x="8144170" y="1496644"/>
                </a:cubicBezTo>
                <a:cubicBezTo>
                  <a:pt x="8022986" y="1564752"/>
                  <a:pt x="7863515" y="1556040"/>
                  <a:pt x="7735091" y="1602181"/>
                </a:cubicBezTo>
                <a:cubicBezTo>
                  <a:pt x="7606728" y="1648446"/>
                  <a:pt x="7513954" y="1753186"/>
                  <a:pt x="7381786" y="1784969"/>
                </a:cubicBezTo>
                <a:cubicBezTo>
                  <a:pt x="7150095" y="1840744"/>
                  <a:pt x="6879564" y="1692870"/>
                  <a:pt x="6644683" y="1759628"/>
                </a:cubicBezTo>
                <a:cubicBezTo>
                  <a:pt x="6519695" y="1795155"/>
                  <a:pt x="6269965" y="1967266"/>
                  <a:pt x="6198481" y="2047156"/>
                </a:cubicBezTo>
                <a:cubicBezTo>
                  <a:pt x="6102393" y="2154595"/>
                  <a:pt x="5107767" y="1921247"/>
                  <a:pt x="5042174" y="2019421"/>
                </a:cubicBezTo>
                <a:cubicBezTo>
                  <a:pt x="4854355" y="2301059"/>
                  <a:pt x="4722004" y="2481822"/>
                  <a:pt x="4425150" y="2450038"/>
                </a:cubicBezTo>
                <a:cubicBezTo>
                  <a:pt x="4189225" y="2424942"/>
                  <a:pt x="3999626" y="2292161"/>
                  <a:pt x="3784134" y="2258782"/>
                </a:cubicBezTo>
                <a:cubicBezTo>
                  <a:pt x="3606623" y="2231416"/>
                  <a:pt x="3407820" y="2239761"/>
                  <a:pt x="3225707" y="2208652"/>
                </a:cubicBezTo>
                <a:cubicBezTo>
                  <a:pt x="3036599" y="2176193"/>
                  <a:pt x="2886761" y="2078448"/>
                  <a:pt x="2688695" y="2074276"/>
                </a:cubicBezTo>
                <a:cubicBezTo>
                  <a:pt x="2481056" y="1753369"/>
                  <a:pt x="2180030" y="1413932"/>
                  <a:pt x="2202917" y="1061303"/>
                </a:cubicBezTo>
                <a:cubicBezTo>
                  <a:pt x="2213471" y="898334"/>
                  <a:pt x="2225926" y="681124"/>
                  <a:pt x="2156530" y="529138"/>
                </a:cubicBezTo>
                <a:cubicBezTo>
                  <a:pt x="2099773" y="404396"/>
                  <a:pt x="1367087" y="87048"/>
                  <a:pt x="1209640" y="23235"/>
                </a:cubicBezTo>
                <a:cubicBezTo>
                  <a:pt x="1080357" y="-29043"/>
                  <a:pt x="1607" y="23235"/>
                  <a:pt x="1607" y="23235"/>
                </a:cubicBezTo>
                <a:cubicBezTo>
                  <a:pt x="-8149" y="161905"/>
                  <a:pt x="28176" y="302540"/>
                  <a:pt x="65543" y="444156"/>
                </a:cubicBezTo>
                <a:lnTo>
                  <a:pt x="65543" y="2855988"/>
                </a:lnTo>
                <a:lnTo>
                  <a:pt x="2369138" y="2903295"/>
                </a:lnTo>
                <a:lnTo>
                  <a:pt x="2369138" y="2903295"/>
                </a:lnTo>
                <a:cubicBezTo>
                  <a:pt x="2850437" y="2979810"/>
                  <a:pt x="3892923" y="2760391"/>
                  <a:pt x="4206037" y="2787695"/>
                </a:cubicBezTo>
                <a:cubicBezTo>
                  <a:pt x="4404717" y="2805121"/>
                  <a:pt x="4608797" y="2815307"/>
                  <a:pt x="4814655" y="2817332"/>
                </a:cubicBezTo>
                <a:cubicBezTo>
                  <a:pt x="5002598" y="2819234"/>
                  <a:pt x="5191890" y="2814509"/>
                  <a:pt x="5379525" y="2802422"/>
                </a:cubicBezTo>
                <a:cubicBezTo>
                  <a:pt x="5544151" y="2791806"/>
                  <a:pt x="5707611" y="2775485"/>
                  <a:pt x="5867512" y="2753212"/>
                </a:cubicBezTo>
                <a:cubicBezTo>
                  <a:pt x="6344393" y="2686699"/>
                  <a:pt x="7063395" y="2820768"/>
                  <a:pt x="7623847" y="2750389"/>
                </a:cubicBezTo>
                <a:lnTo>
                  <a:pt x="11012511" y="2695473"/>
                </a:lnTo>
                <a:cubicBezTo>
                  <a:pt x="11209964" y="2703450"/>
                  <a:pt x="11540811" y="2667555"/>
                  <a:pt x="11622418" y="2654117"/>
                </a:cubicBezTo>
                <a:cubicBezTo>
                  <a:pt x="11742006" y="2634421"/>
                  <a:pt x="11846623" y="2590979"/>
                  <a:pt x="11969709" y="2578769"/>
                </a:cubicBezTo>
                <a:cubicBezTo>
                  <a:pt x="11995541" y="2576191"/>
                  <a:pt x="12021741" y="2575271"/>
                  <a:pt x="12048187" y="2575148"/>
                </a:cubicBezTo>
                <a:lnTo>
                  <a:pt x="12048187" y="449310"/>
                </a:lnTo>
                <a:cubicBezTo>
                  <a:pt x="11430856" y="428019"/>
                  <a:pt x="10659882" y="426117"/>
                  <a:pt x="10305167" y="732358"/>
                </a:cubicBezTo>
                <a:close/>
              </a:path>
            </a:pathLst>
          </a:custGeom>
          <a:solidFill>
            <a:srgbClr val="F5D195"/>
          </a:solidFill>
          <a:ln w="6136" cap="flat">
            <a:noFill/>
            <a:prstDash val="solid"/>
            <a:miter/>
          </a:ln>
        </p:spPr>
        <p:txBody>
          <a:bodyPr rtlCol="0" anchor="ctr"/>
          <a:lstStyle/>
          <a:p>
            <a:endParaRPr lang="en-IN"/>
          </a:p>
        </p:txBody>
      </p:sp>
      <p:grpSp>
        <p:nvGrpSpPr>
          <p:cNvPr id="2" name="Group 1">
            <a:extLst>
              <a:ext uri="{FF2B5EF4-FFF2-40B4-BE49-F238E27FC236}">
                <a16:creationId xmlns:a16="http://schemas.microsoft.com/office/drawing/2014/main" id="{12FBEB83-DEBD-2986-E613-6F4B36413DFC}"/>
              </a:ext>
            </a:extLst>
          </p:cNvPr>
          <p:cNvGrpSpPr/>
          <p:nvPr/>
        </p:nvGrpSpPr>
        <p:grpSpPr>
          <a:xfrm>
            <a:off x="6570223" y="5905411"/>
            <a:ext cx="536206" cy="415584"/>
            <a:chOff x="6570223" y="5905411"/>
            <a:chExt cx="536206" cy="415584"/>
          </a:xfrm>
        </p:grpSpPr>
        <p:sp>
          <p:nvSpPr>
            <p:cNvPr id="94" name="Freeform: Shape 93">
              <a:extLst>
                <a:ext uri="{FF2B5EF4-FFF2-40B4-BE49-F238E27FC236}">
                  <a16:creationId xmlns:a16="http://schemas.microsoft.com/office/drawing/2014/main" id="{E3CD54C5-34DA-7DD3-0CFD-953DCFD533C2}"/>
                </a:ext>
              </a:extLst>
            </p:cNvPr>
            <p:cNvSpPr/>
            <p:nvPr/>
          </p:nvSpPr>
          <p:spPr>
            <a:xfrm>
              <a:off x="6570223" y="5905411"/>
              <a:ext cx="536206" cy="415584"/>
            </a:xfrm>
            <a:custGeom>
              <a:avLst/>
              <a:gdLst>
                <a:gd name="connsiteX0" fmla="*/ 209117 w 522524"/>
                <a:gd name="connsiteY0" fmla="*/ 18445 h 404980"/>
                <a:gd name="connsiteX1" fmla="*/ 171750 w 522524"/>
                <a:gd name="connsiteY1" fmla="*/ 33171 h 404980"/>
                <a:gd name="connsiteX2" fmla="*/ 7 w 522524"/>
                <a:gd name="connsiteY2" fmla="*/ 197183 h 404980"/>
                <a:gd name="connsiteX3" fmla="*/ 283055 w 522524"/>
                <a:gd name="connsiteY3" fmla="*/ 401447 h 404980"/>
                <a:gd name="connsiteX4" fmla="*/ 472285 w 522524"/>
                <a:gd name="connsiteY4" fmla="*/ 123307 h 404980"/>
                <a:gd name="connsiteX5" fmla="*/ 209057 w 522524"/>
                <a:gd name="connsiteY5" fmla="*/ 18383 h 40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24" h="404980">
                  <a:moveTo>
                    <a:pt x="209117" y="18445"/>
                  </a:moveTo>
                  <a:cubicBezTo>
                    <a:pt x="197091" y="24335"/>
                    <a:pt x="184513" y="29060"/>
                    <a:pt x="171750" y="33171"/>
                  </a:cubicBezTo>
                  <a:cubicBezTo>
                    <a:pt x="119841" y="49983"/>
                    <a:pt x="-1037" y="99745"/>
                    <a:pt x="7" y="197183"/>
                  </a:cubicBezTo>
                  <a:cubicBezTo>
                    <a:pt x="1418" y="321189"/>
                    <a:pt x="105422" y="425745"/>
                    <a:pt x="283055" y="401447"/>
                  </a:cubicBezTo>
                  <a:cubicBezTo>
                    <a:pt x="460750" y="377148"/>
                    <a:pt x="601569" y="322907"/>
                    <a:pt x="472285" y="123307"/>
                  </a:cubicBezTo>
                  <a:cubicBezTo>
                    <a:pt x="366933" y="-39294"/>
                    <a:pt x="249123" y="-1251"/>
                    <a:pt x="209057" y="18383"/>
                  </a:cubicBezTo>
                  <a:close/>
                </a:path>
              </a:pathLst>
            </a:custGeom>
            <a:solidFill>
              <a:srgbClr val="B8A798"/>
            </a:solidFill>
            <a:ln w="6136" cap="flat">
              <a:noFill/>
              <a:prstDash val="solid"/>
              <a:miter/>
            </a:ln>
          </p:spPr>
          <p:txBody>
            <a:bodyPr rtlCol="0" anchor="ctr"/>
            <a:lstStyle/>
            <a:p>
              <a:endParaRPr lang="en-IN"/>
            </a:p>
          </p:txBody>
        </p:sp>
        <p:sp>
          <p:nvSpPr>
            <p:cNvPr id="95" name="Freeform: Shape 94">
              <a:extLst>
                <a:ext uri="{FF2B5EF4-FFF2-40B4-BE49-F238E27FC236}">
                  <a16:creationId xmlns:a16="http://schemas.microsoft.com/office/drawing/2014/main" id="{6D669518-AF1B-9D46-76C3-73B2F4D67649}"/>
                </a:ext>
              </a:extLst>
            </p:cNvPr>
            <p:cNvSpPr/>
            <p:nvPr/>
          </p:nvSpPr>
          <p:spPr>
            <a:xfrm>
              <a:off x="6588267" y="5905502"/>
              <a:ext cx="439818" cy="378821"/>
            </a:xfrm>
            <a:custGeom>
              <a:avLst/>
              <a:gdLst>
                <a:gd name="connsiteX0" fmla="*/ 232337 w 428595"/>
                <a:gd name="connsiteY0" fmla="*/ 368101 h 369155"/>
                <a:gd name="connsiteX1" fmla="*/ 769 w 428595"/>
                <a:gd name="connsiteY1" fmla="*/ 196173 h 369155"/>
                <a:gd name="connsiteX2" fmla="*/ 10218 w 428595"/>
                <a:gd name="connsiteY2" fmla="*/ 120886 h 369155"/>
                <a:gd name="connsiteX3" fmla="*/ 154166 w 428595"/>
                <a:gd name="connsiteY3" fmla="*/ 33143 h 369155"/>
                <a:gd name="connsiteX4" fmla="*/ 191533 w 428595"/>
                <a:gd name="connsiteY4" fmla="*/ 18417 h 369155"/>
                <a:gd name="connsiteX5" fmla="*/ 325847 w 428595"/>
                <a:gd name="connsiteY5" fmla="*/ 9642 h 369155"/>
                <a:gd name="connsiteX6" fmla="*/ 427826 w 428595"/>
                <a:gd name="connsiteY6" fmla="*/ 156106 h 369155"/>
                <a:gd name="connsiteX7" fmla="*/ 232337 w 428595"/>
                <a:gd name="connsiteY7" fmla="*/ 368101 h 3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95" h="369155">
                  <a:moveTo>
                    <a:pt x="232337" y="368101"/>
                  </a:moveTo>
                  <a:cubicBezTo>
                    <a:pt x="114405" y="379145"/>
                    <a:pt x="10709" y="302201"/>
                    <a:pt x="769" y="196173"/>
                  </a:cubicBezTo>
                  <a:cubicBezTo>
                    <a:pt x="-1686" y="170034"/>
                    <a:pt x="1812" y="144570"/>
                    <a:pt x="10218" y="120886"/>
                  </a:cubicBezTo>
                  <a:cubicBezTo>
                    <a:pt x="48813" y="72474"/>
                    <a:pt x="118148" y="44801"/>
                    <a:pt x="154166" y="33143"/>
                  </a:cubicBezTo>
                  <a:cubicBezTo>
                    <a:pt x="166929" y="28971"/>
                    <a:pt x="179445" y="24307"/>
                    <a:pt x="191533" y="18417"/>
                  </a:cubicBezTo>
                  <a:cubicBezTo>
                    <a:pt x="215279" y="6759"/>
                    <a:pt x="266268" y="-11342"/>
                    <a:pt x="325847" y="9642"/>
                  </a:cubicBezTo>
                  <a:cubicBezTo>
                    <a:pt x="382052" y="39585"/>
                    <a:pt x="421874" y="92538"/>
                    <a:pt x="427826" y="156106"/>
                  </a:cubicBezTo>
                  <a:cubicBezTo>
                    <a:pt x="437766" y="262134"/>
                    <a:pt x="350268" y="357056"/>
                    <a:pt x="232337" y="368101"/>
                  </a:cubicBezTo>
                  <a:close/>
                </a:path>
              </a:pathLst>
            </a:custGeom>
            <a:solidFill>
              <a:srgbClr val="ECEFF1">
                <a:alpha val="20000"/>
              </a:srgbClr>
            </a:solidFill>
            <a:ln w="6136" cap="flat">
              <a:noFill/>
              <a:prstDash val="solid"/>
              <a:miter/>
            </a:ln>
          </p:spPr>
          <p:txBody>
            <a:bodyPr rtlCol="0" anchor="ctr"/>
            <a:lstStyle/>
            <a:p>
              <a:endParaRPr lang="en-IN"/>
            </a:p>
          </p:txBody>
        </p:sp>
        <p:sp>
          <p:nvSpPr>
            <p:cNvPr id="96" name="Freeform: Shape 95">
              <a:extLst>
                <a:ext uri="{FF2B5EF4-FFF2-40B4-BE49-F238E27FC236}">
                  <a16:creationId xmlns:a16="http://schemas.microsoft.com/office/drawing/2014/main" id="{E17F897B-5CA9-6E09-DB12-79BD92E08046}"/>
                </a:ext>
              </a:extLst>
            </p:cNvPr>
            <p:cNvSpPr/>
            <p:nvPr/>
          </p:nvSpPr>
          <p:spPr>
            <a:xfrm>
              <a:off x="6613803" y="5958251"/>
              <a:ext cx="274966" cy="180949"/>
            </a:xfrm>
            <a:custGeom>
              <a:avLst/>
              <a:gdLst>
                <a:gd name="connsiteX0" fmla="*/ 2575 w 267950"/>
                <a:gd name="connsiteY0" fmla="*/ 133418 h 176332"/>
                <a:gd name="connsiteX1" fmla="*/ 160022 w 267950"/>
                <a:gd name="connsiteY1" fmla="*/ 163791 h 176332"/>
                <a:gd name="connsiteX2" fmla="*/ 265376 w 267950"/>
                <a:gd name="connsiteY2" fmla="*/ 42914 h 176332"/>
                <a:gd name="connsiteX3" fmla="*/ 107929 w 267950"/>
                <a:gd name="connsiteY3" fmla="*/ 12541 h 176332"/>
                <a:gd name="connsiteX4" fmla="*/ 2575 w 267950"/>
                <a:gd name="connsiteY4" fmla="*/ 133418 h 17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50" h="176332">
                  <a:moveTo>
                    <a:pt x="2575" y="133418"/>
                  </a:moveTo>
                  <a:cubicBezTo>
                    <a:pt x="16995" y="175204"/>
                    <a:pt x="87435" y="188826"/>
                    <a:pt x="160022" y="163791"/>
                  </a:cubicBezTo>
                  <a:cubicBezTo>
                    <a:pt x="232609" y="138818"/>
                    <a:pt x="279733" y="84638"/>
                    <a:pt x="265376" y="42914"/>
                  </a:cubicBezTo>
                  <a:cubicBezTo>
                    <a:pt x="250956" y="1129"/>
                    <a:pt x="180516" y="-12493"/>
                    <a:pt x="107929" y="12541"/>
                  </a:cubicBezTo>
                  <a:cubicBezTo>
                    <a:pt x="35341" y="37515"/>
                    <a:pt x="-11783" y="91694"/>
                    <a:pt x="2575" y="133418"/>
                  </a:cubicBezTo>
                  <a:close/>
                </a:path>
              </a:pathLst>
            </a:custGeom>
            <a:solidFill>
              <a:srgbClr val="ECEFF1">
                <a:alpha val="40000"/>
              </a:srgbClr>
            </a:solidFill>
            <a:ln w="6136" cap="flat">
              <a:noFill/>
              <a:prstDash val="solid"/>
              <a:miter/>
            </a:ln>
          </p:spPr>
          <p:txBody>
            <a:bodyPr rtlCol="0" anchor="ctr"/>
            <a:lstStyle/>
            <a:p>
              <a:endParaRPr lang="en-IN"/>
            </a:p>
          </p:txBody>
        </p:sp>
      </p:grpSp>
      <p:grpSp>
        <p:nvGrpSpPr>
          <p:cNvPr id="97" name="Graphic 4">
            <a:extLst>
              <a:ext uri="{FF2B5EF4-FFF2-40B4-BE49-F238E27FC236}">
                <a16:creationId xmlns:a16="http://schemas.microsoft.com/office/drawing/2014/main" id="{57A92984-2A56-2F30-4FAB-711B67D31135}"/>
              </a:ext>
            </a:extLst>
          </p:cNvPr>
          <p:cNvGrpSpPr/>
          <p:nvPr/>
        </p:nvGrpSpPr>
        <p:grpSpPr>
          <a:xfrm>
            <a:off x="10832143" y="6084988"/>
            <a:ext cx="742963" cy="1449944"/>
            <a:chOff x="10712360" y="5379805"/>
            <a:chExt cx="724005" cy="1412946"/>
          </a:xfrm>
        </p:grpSpPr>
        <p:sp>
          <p:nvSpPr>
            <p:cNvPr id="98" name="Freeform: Shape 97">
              <a:extLst>
                <a:ext uri="{FF2B5EF4-FFF2-40B4-BE49-F238E27FC236}">
                  <a16:creationId xmlns:a16="http://schemas.microsoft.com/office/drawing/2014/main" id="{AEDA0753-0C68-FB31-80CA-D7BBBA467710}"/>
                </a:ext>
              </a:extLst>
            </p:cNvPr>
            <p:cNvSpPr/>
            <p:nvPr/>
          </p:nvSpPr>
          <p:spPr>
            <a:xfrm>
              <a:off x="10950243" y="5405269"/>
              <a:ext cx="80003" cy="381443"/>
            </a:xfrm>
            <a:custGeom>
              <a:avLst/>
              <a:gdLst>
                <a:gd name="connsiteX0" fmla="*/ 55506 w 80003"/>
                <a:gd name="connsiteY0" fmla="*/ 381443 h 381443"/>
                <a:gd name="connsiteX1" fmla="*/ 467 w 80003"/>
                <a:gd name="connsiteY1" fmla="*/ 237188 h 381443"/>
                <a:gd name="connsiteX2" fmla="*/ 11880 w 80003"/>
                <a:gd name="connsiteY2" fmla="*/ 1878 h 381443"/>
                <a:gd name="connsiteX3" fmla="*/ 55506 w 80003"/>
                <a:gd name="connsiteY3" fmla="*/ 381443 h 381443"/>
              </a:gdLst>
              <a:ahLst/>
              <a:cxnLst>
                <a:cxn ang="0">
                  <a:pos x="connsiteX0" y="connsiteY0"/>
                </a:cxn>
                <a:cxn ang="0">
                  <a:pos x="connsiteX1" y="connsiteY1"/>
                </a:cxn>
                <a:cxn ang="0">
                  <a:pos x="connsiteX2" y="connsiteY2"/>
                </a:cxn>
                <a:cxn ang="0">
                  <a:pos x="connsiteX3" y="connsiteY3"/>
                </a:cxn>
              </a:cxnLst>
              <a:rect l="l" t="t" r="r" b="b"/>
              <a:pathLst>
                <a:path w="80003" h="381443">
                  <a:moveTo>
                    <a:pt x="55506" y="381443"/>
                  </a:moveTo>
                  <a:cubicBezTo>
                    <a:pt x="55506" y="381443"/>
                    <a:pt x="4271" y="343462"/>
                    <a:pt x="467" y="237188"/>
                  </a:cubicBezTo>
                  <a:cubicBezTo>
                    <a:pt x="-3337" y="130915"/>
                    <a:pt x="17525" y="32250"/>
                    <a:pt x="11880" y="1878"/>
                  </a:cubicBezTo>
                  <a:cubicBezTo>
                    <a:pt x="6174" y="-28495"/>
                    <a:pt x="131407" y="318796"/>
                    <a:pt x="55506" y="381443"/>
                  </a:cubicBezTo>
                  <a:close/>
                </a:path>
              </a:pathLst>
            </a:custGeom>
            <a:solidFill>
              <a:srgbClr val="155D22"/>
            </a:solidFill>
            <a:ln w="6136" cap="flat">
              <a:noFill/>
              <a:prstDash val="solid"/>
              <a:miter/>
            </a:ln>
          </p:spPr>
          <p:txBody>
            <a:bodyPr rtlCol="0" anchor="ctr"/>
            <a:lstStyle/>
            <a:p>
              <a:endParaRPr lang="en-IN"/>
            </a:p>
          </p:txBody>
        </p:sp>
        <p:sp>
          <p:nvSpPr>
            <p:cNvPr id="99" name="Freeform: Shape 98">
              <a:extLst>
                <a:ext uri="{FF2B5EF4-FFF2-40B4-BE49-F238E27FC236}">
                  <a16:creationId xmlns:a16="http://schemas.microsoft.com/office/drawing/2014/main" id="{E4933A56-ADBD-D769-67F2-AA26CAD782D1}"/>
                </a:ext>
              </a:extLst>
            </p:cNvPr>
            <p:cNvSpPr/>
            <p:nvPr/>
          </p:nvSpPr>
          <p:spPr>
            <a:xfrm>
              <a:off x="11018512" y="5630048"/>
              <a:ext cx="352144" cy="159572"/>
            </a:xfrm>
            <a:custGeom>
              <a:avLst/>
              <a:gdLst>
                <a:gd name="connsiteX0" fmla="*/ 0 w 352144"/>
                <a:gd name="connsiteY0" fmla="*/ 153105 h 159572"/>
                <a:gd name="connsiteX1" fmla="*/ 152415 w 352144"/>
                <a:gd name="connsiteY1" fmla="*/ 128623 h 159572"/>
                <a:gd name="connsiteX2" fmla="*/ 350482 w 352144"/>
                <a:gd name="connsiteY2" fmla="*/ 1058 h 159572"/>
                <a:gd name="connsiteX3" fmla="*/ 61 w 352144"/>
                <a:gd name="connsiteY3" fmla="*/ 153044 h 159572"/>
              </a:gdLst>
              <a:ahLst/>
              <a:cxnLst>
                <a:cxn ang="0">
                  <a:pos x="connsiteX0" y="connsiteY0"/>
                </a:cxn>
                <a:cxn ang="0">
                  <a:pos x="connsiteX1" y="connsiteY1"/>
                </a:cxn>
                <a:cxn ang="0">
                  <a:pos x="connsiteX2" y="connsiteY2"/>
                </a:cxn>
                <a:cxn ang="0">
                  <a:pos x="connsiteX3" y="connsiteY3"/>
                </a:cxn>
              </a:cxnLst>
              <a:rect l="l" t="t" r="r" b="b"/>
              <a:pathLst>
                <a:path w="352144" h="159572">
                  <a:moveTo>
                    <a:pt x="0" y="153105"/>
                  </a:moveTo>
                  <a:cubicBezTo>
                    <a:pt x="0" y="153105"/>
                    <a:pt x="58475" y="178508"/>
                    <a:pt x="152415" y="128623"/>
                  </a:cubicBezTo>
                  <a:cubicBezTo>
                    <a:pt x="246356" y="78739"/>
                    <a:pt x="321336" y="11367"/>
                    <a:pt x="350482" y="1058"/>
                  </a:cubicBezTo>
                  <a:cubicBezTo>
                    <a:pt x="379627" y="-9189"/>
                    <a:pt x="16322" y="55975"/>
                    <a:pt x="61" y="153044"/>
                  </a:cubicBezTo>
                  <a:close/>
                </a:path>
              </a:pathLst>
            </a:custGeom>
            <a:solidFill>
              <a:srgbClr val="155D22"/>
            </a:solidFill>
            <a:ln w="6136"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69562F38-C84C-A559-39B3-5017171429D0}"/>
                </a:ext>
              </a:extLst>
            </p:cNvPr>
            <p:cNvSpPr/>
            <p:nvPr/>
          </p:nvSpPr>
          <p:spPr>
            <a:xfrm>
              <a:off x="10838913" y="5672750"/>
              <a:ext cx="151832" cy="356698"/>
            </a:xfrm>
            <a:custGeom>
              <a:avLst/>
              <a:gdLst>
                <a:gd name="connsiteX0" fmla="*/ 142109 w 151832"/>
                <a:gd name="connsiteY0" fmla="*/ 356698 h 356698"/>
                <a:gd name="connsiteX1" fmla="*/ 51236 w 151832"/>
                <a:gd name="connsiteY1" fmla="*/ 231894 h 356698"/>
                <a:gd name="connsiteX2" fmla="*/ 615 w 151832"/>
                <a:gd name="connsiteY2" fmla="*/ 1798 h 356698"/>
                <a:gd name="connsiteX3" fmla="*/ 142109 w 151832"/>
                <a:gd name="connsiteY3" fmla="*/ 356698 h 356698"/>
              </a:gdLst>
              <a:ahLst/>
              <a:cxnLst>
                <a:cxn ang="0">
                  <a:pos x="connsiteX0" y="connsiteY0"/>
                </a:cxn>
                <a:cxn ang="0">
                  <a:pos x="connsiteX1" y="connsiteY1"/>
                </a:cxn>
                <a:cxn ang="0">
                  <a:pos x="connsiteX2" y="connsiteY2"/>
                </a:cxn>
                <a:cxn ang="0">
                  <a:pos x="connsiteX3" y="connsiteY3"/>
                </a:cxn>
              </a:cxnLst>
              <a:rect l="l" t="t" r="r" b="b"/>
              <a:pathLst>
                <a:path w="151832" h="356698">
                  <a:moveTo>
                    <a:pt x="142109" y="356698"/>
                  </a:moveTo>
                  <a:cubicBezTo>
                    <a:pt x="142109" y="356698"/>
                    <a:pt x="82713" y="333505"/>
                    <a:pt x="51236" y="231894"/>
                  </a:cubicBezTo>
                  <a:cubicBezTo>
                    <a:pt x="19759" y="130345"/>
                    <a:pt x="14053" y="29594"/>
                    <a:pt x="615" y="1798"/>
                  </a:cubicBezTo>
                  <a:cubicBezTo>
                    <a:pt x="-12822" y="-25997"/>
                    <a:pt x="198989" y="276379"/>
                    <a:pt x="142109" y="356698"/>
                  </a:cubicBezTo>
                  <a:close/>
                </a:path>
              </a:pathLst>
            </a:custGeom>
            <a:solidFill>
              <a:srgbClr val="155D22"/>
            </a:solidFill>
            <a:ln w="6136"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F4C9998D-AD6C-49A1-FDD2-87D092D98179}"/>
                </a:ext>
              </a:extLst>
            </p:cNvPr>
            <p:cNvSpPr/>
            <p:nvPr/>
          </p:nvSpPr>
          <p:spPr>
            <a:xfrm>
              <a:off x="10992224" y="5782790"/>
              <a:ext cx="299985" cy="240223"/>
            </a:xfrm>
            <a:custGeom>
              <a:avLst/>
              <a:gdLst>
                <a:gd name="connsiteX0" fmla="*/ 210 w 299985"/>
                <a:gd name="connsiteY0" fmla="*/ 239848 h 240223"/>
                <a:gd name="connsiteX1" fmla="*/ 140845 w 299985"/>
                <a:gd name="connsiteY1" fmla="*/ 176341 h 240223"/>
                <a:gd name="connsiteX2" fmla="*/ 298598 w 299985"/>
                <a:gd name="connsiteY2" fmla="*/ 1346 h 240223"/>
                <a:gd name="connsiteX3" fmla="*/ 210 w 299985"/>
                <a:gd name="connsiteY3" fmla="*/ 239848 h 240223"/>
              </a:gdLst>
              <a:ahLst/>
              <a:cxnLst>
                <a:cxn ang="0">
                  <a:pos x="connsiteX0" y="connsiteY0"/>
                </a:cxn>
                <a:cxn ang="0">
                  <a:pos x="connsiteX1" y="connsiteY1"/>
                </a:cxn>
                <a:cxn ang="0">
                  <a:pos x="connsiteX2" y="connsiteY2"/>
                </a:cxn>
                <a:cxn ang="0">
                  <a:pos x="connsiteX3" y="connsiteY3"/>
                </a:cxn>
              </a:cxnLst>
              <a:rect l="l" t="t" r="r" b="b"/>
              <a:pathLst>
                <a:path w="299985" h="240223">
                  <a:moveTo>
                    <a:pt x="210" y="239848"/>
                  </a:moveTo>
                  <a:cubicBezTo>
                    <a:pt x="210" y="239848"/>
                    <a:pt x="63287" y="249051"/>
                    <a:pt x="140845" y="176341"/>
                  </a:cubicBezTo>
                  <a:cubicBezTo>
                    <a:pt x="218402" y="103631"/>
                    <a:pt x="273134" y="18894"/>
                    <a:pt x="298598" y="1346"/>
                  </a:cubicBezTo>
                  <a:cubicBezTo>
                    <a:pt x="324062" y="-16203"/>
                    <a:pt x="-9546" y="141919"/>
                    <a:pt x="210" y="239848"/>
                  </a:cubicBezTo>
                  <a:close/>
                </a:path>
              </a:pathLst>
            </a:custGeom>
            <a:solidFill>
              <a:srgbClr val="155D22"/>
            </a:solidFill>
            <a:ln w="6136"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FB32EA4E-C50C-B513-9C0D-B22D796D99FE}"/>
                </a:ext>
              </a:extLst>
            </p:cNvPr>
            <p:cNvSpPr/>
            <p:nvPr/>
          </p:nvSpPr>
          <p:spPr>
            <a:xfrm>
              <a:off x="10760386" y="5947364"/>
              <a:ext cx="173151" cy="346357"/>
            </a:xfrm>
            <a:custGeom>
              <a:avLst/>
              <a:gdLst>
                <a:gd name="connsiteX0" fmla="*/ 165719 w 173151"/>
                <a:gd name="connsiteY0" fmla="*/ 346357 h 346357"/>
                <a:gd name="connsiteX1" fmla="*/ 66687 w 173151"/>
                <a:gd name="connsiteY1" fmla="*/ 227935 h 346357"/>
                <a:gd name="connsiteX2" fmla="*/ 726 w 173151"/>
                <a:gd name="connsiteY2" fmla="*/ 1766 h 346357"/>
                <a:gd name="connsiteX3" fmla="*/ 165719 w 173151"/>
                <a:gd name="connsiteY3" fmla="*/ 346357 h 346357"/>
              </a:gdLst>
              <a:ahLst/>
              <a:cxnLst>
                <a:cxn ang="0">
                  <a:pos x="connsiteX0" y="connsiteY0"/>
                </a:cxn>
                <a:cxn ang="0">
                  <a:pos x="connsiteX1" y="connsiteY1"/>
                </a:cxn>
                <a:cxn ang="0">
                  <a:pos x="connsiteX2" y="connsiteY2"/>
                </a:cxn>
                <a:cxn ang="0">
                  <a:pos x="connsiteX3" y="connsiteY3"/>
                </a:cxn>
              </a:cxnLst>
              <a:rect l="l" t="t" r="r" b="b"/>
              <a:pathLst>
                <a:path w="173151" h="346357">
                  <a:moveTo>
                    <a:pt x="165719" y="346357"/>
                  </a:moveTo>
                  <a:cubicBezTo>
                    <a:pt x="165719" y="346357"/>
                    <a:pt x="104913" y="327152"/>
                    <a:pt x="66687" y="227935"/>
                  </a:cubicBezTo>
                  <a:cubicBezTo>
                    <a:pt x="28459" y="128717"/>
                    <a:pt x="16004" y="28580"/>
                    <a:pt x="726" y="1766"/>
                  </a:cubicBezTo>
                  <a:cubicBezTo>
                    <a:pt x="-14553" y="-25109"/>
                    <a:pt x="217016" y="262418"/>
                    <a:pt x="165719" y="346357"/>
                  </a:cubicBezTo>
                  <a:close/>
                </a:path>
              </a:pathLst>
            </a:custGeom>
            <a:solidFill>
              <a:srgbClr val="155D22"/>
            </a:solidFill>
            <a:ln w="6136"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C3DD1CFC-ACE7-D164-9564-9D972F11521D}"/>
                </a:ext>
              </a:extLst>
            </p:cNvPr>
            <p:cNvSpPr/>
            <p:nvPr/>
          </p:nvSpPr>
          <p:spPr>
            <a:xfrm>
              <a:off x="10936431" y="6026738"/>
              <a:ext cx="283651" cy="259499"/>
            </a:xfrm>
            <a:custGeom>
              <a:avLst/>
              <a:gdLst>
                <a:gd name="connsiteX0" fmla="*/ 596 w 283651"/>
                <a:gd name="connsiteY0" fmla="*/ 259436 h 259499"/>
                <a:gd name="connsiteX1" fmla="*/ 136690 w 283651"/>
                <a:gd name="connsiteY1" fmla="*/ 186603 h 259499"/>
                <a:gd name="connsiteX2" fmla="*/ 282356 w 283651"/>
                <a:gd name="connsiteY2" fmla="*/ 1421 h 259499"/>
                <a:gd name="connsiteX3" fmla="*/ 596 w 283651"/>
                <a:gd name="connsiteY3" fmla="*/ 259374 h 259499"/>
              </a:gdLst>
              <a:ahLst/>
              <a:cxnLst>
                <a:cxn ang="0">
                  <a:pos x="connsiteX0" y="connsiteY0"/>
                </a:cxn>
                <a:cxn ang="0">
                  <a:pos x="connsiteX1" y="connsiteY1"/>
                </a:cxn>
                <a:cxn ang="0">
                  <a:pos x="connsiteX2" y="connsiteY2"/>
                </a:cxn>
                <a:cxn ang="0">
                  <a:pos x="connsiteX3" y="connsiteY3"/>
                </a:cxn>
              </a:cxnLst>
              <a:rect l="l" t="t" r="r" b="b"/>
              <a:pathLst>
                <a:path w="283651" h="259499">
                  <a:moveTo>
                    <a:pt x="596" y="259436"/>
                  </a:moveTo>
                  <a:cubicBezTo>
                    <a:pt x="596" y="259436"/>
                    <a:pt x="64163" y="264406"/>
                    <a:pt x="136690" y="186603"/>
                  </a:cubicBezTo>
                  <a:cubicBezTo>
                    <a:pt x="209216" y="108799"/>
                    <a:pt x="258180" y="20627"/>
                    <a:pt x="282356" y="1421"/>
                  </a:cubicBezTo>
                  <a:cubicBezTo>
                    <a:pt x="306531" y="-17784"/>
                    <a:pt x="-15664" y="162304"/>
                    <a:pt x="596" y="259374"/>
                  </a:cubicBezTo>
                  <a:close/>
                </a:path>
              </a:pathLst>
            </a:custGeom>
            <a:solidFill>
              <a:srgbClr val="155D22"/>
            </a:solidFill>
            <a:ln w="6136" cap="flat">
              <a:noFill/>
              <a:prstDash val="solid"/>
              <a:miter/>
            </a:ln>
          </p:spPr>
          <p:txBody>
            <a:bodyPr rtlCol="0" anchor="ctr"/>
            <a:lstStyle/>
            <a:p>
              <a:endParaRPr lang="en-IN"/>
            </a:p>
          </p:txBody>
        </p:sp>
        <p:sp>
          <p:nvSpPr>
            <p:cNvPr id="104" name="Freeform: Shape 103">
              <a:extLst>
                <a:ext uri="{FF2B5EF4-FFF2-40B4-BE49-F238E27FC236}">
                  <a16:creationId xmlns:a16="http://schemas.microsoft.com/office/drawing/2014/main" id="{E028BE8F-46B9-9906-8F4C-E24879090788}"/>
                </a:ext>
              </a:extLst>
            </p:cNvPr>
            <p:cNvSpPr/>
            <p:nvPr/>
          </p:nvSpPr>
          <p:spPr>
            <a:xfrm>
              <a:off x="10712360" y="6221385"/>
              <a:ext cx="169347" cy="348327"/>
            </a:xfrm>
            <a:custGeom>
              <a:avLst/>
              <a:gdLst>
                <a:gd name="connsiteX0" fmla="*/ 161590 w 169347"/>
                <a:gd name="connsiteY0" fmla="*/ 348328 h 348327"/>
                <a:gd name="connsiteX1" fmla="*/ 63969 w 169347"/>
                <a:gd name="connsiteY1" fmla="*/ 228740 h 348327"/>
                <a:gd name="connsiteX2" fmla="*/ 708 w 169347"/>
                <a:gd name="connsiteY2" fmla="*/ 1773 h 348327"/>
                <a:gd name="connsiteX3" fmla="*/ 161530 w 169347"/>
                <a:gd name="connsiteY3" fmla="*/ 348328 h 348327"/>
              </a:gdLst>
              <a:ahLst/>
              <a:cxnLst>
                <a:cxn ang="0">
                  <a:pos x="connsiteX0" y="connsiteY0"/>
                </a:cxn>
                <a:cxn ang="0">
                  <a:pos x="connsiteX1" y="connsiteY1"/>
                </a:cxn>
                <a:cxn ang="0">
                  <a:pos x="connsiteX2" y="connsiteY2"/>
                </a:cxn>
                <a:cxn ang="0">
                  <a:pos x="connsiteX3" y="connsiteY3"/>
                </a:cxn>
              </a:cxnLst>
              <a:rect l="l" t="t" r="r" b="b"/>
              <a:pathLst>
                <a:path w="169347" h="348327">
                  <a:moveTo>
                    <a:pt x="161590" y="348328"/>
                  </a:moveTo>
                  <a:cubicBezTo>
                    <a:pt x="161590" y="348328"/>
                    <a:pt x="101029" y="328448"/>
                    <a:pt x="63969" y="228740"/>
                  </a:cubicBezTo>
                  <a:cubicBezTo>
                    <a:pt x="26908" y="129032"/>
                    <a:pt x="15680" y="28832"/>
                    <a:pt x="708" y="1773"/>
                  </a:cubicBezTo>
                  <a:cubicBezTo>
                    <a:pt x="-14264" y="-25286"/>
                    <a:pt x="213868" y="265003"/>
                    <a:pt x="161530" y="348328"/>
                  </a:cubicBezTo>
                  <a:close/>
                </a:path>
              </a:pathLst>
            </a:custGeom>
            <a:solidFill>
              <a:srgbClr val="155D22"/>
            </a:solidFill>
            <a:ln w="6136"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AE56F2A7-BFE6-6861-FBDA-5D92F8537384}"/>
                </a:ext>
              </a:extLst>
            </p:cNvPr>
            <p:cNvSpPr/>
            <p:nvPr/>
          </p:nvSpPr>
          <p:spPr>
            <a:xfrm>
              <a:off x="10884361" y="6306366"/>
              <a:ext cx="286652" cy="256079"/>
            </a:xfrm>
            <a:custGeom>
              <a:avLst/>
              <a:gdLst>
                <a:gd name="connsiteX0" fmla="*/ 511 w 286652"/>
                <a:gd name="connsiteY0" fmla="*/ 255984 h 256079"/>
                <a:gd name="connsiteX1" fmla="*/ 137465 w 286652"/>
                <a:gd name="connsiteY1" fmla="*/ 184808 h 256079"/>
                <a:gd name="connsiteX2" fmla="*/ 285339 w 286652"/>
                <a:gd name="connsiteY2" fmla="*/ 1406 h 256079"/>
                <a:gd name="connsiteX3" fmla="*/ 511 w 286652"/>
                <a:gd name="connsiteY3" fmla="*/ 255984 h 256079"/>
              </a:gdLst>
              <a:ahLst/>
              <a:cxnLst>
                <a:cxn ang="0">
                  <a:pos x="connsiteX0" y="connsiteY0"/>
                </a:cxn>
                <a:cxn ang="0">
                  <a:pos x="connsiteX1" y="connsiteY1"/>
                </a:cxn>
                <a:cxn ang="0">
                  <a:pos x="connsiteX2" y="connsiteY2"/>
                </a:cxn>
                <a:cxn ang="0">
                  <a:pos x="connsiteX3" y="connsiteY3"/>
                </a:cxn>
              </a:cxnLst>
              <a:rect l="l" t="t" r="r" b="b"/>
              <a:pathLst>
                <a:path w="286652" h="256079">
                  <a:moveTo>
                    <a:pt x="511" y="255984"/>
                  </a:moveTo>
                  <a:cubicBezTo>
                    <a:pt x="511" y="255984"/>
                    <a:pt x="64017" y="261690"/>
                    <a:pt x="137465" y="184808"/>
                  </a:cubicBezTo>
                  <a:cubicBezTo>
                    <a:pt x="210911" y="107925"/>
                    <a:pt x="260919" y="20304"/>
                    <a:pt x="285339" y="1406"/>
                  </a:cubicBezTo>
                  <a:cubicBezTo>
                    <a:pt x="309760" y="-17493"/>
                    <a:pt x="-14583" y="158730"/>
                    <a:pt x="511" y="255984"/>
                  </a:cubicBezTo>
                  <a:close/>
                </a:path>
              </a:pathLst>
            </a:custGeom>
            <a:solidFill>
              <a:srgbClr val="155D22"/>
            </a:solidFill>
            <a:ln w="6136" cap="flat">
              <a:noFill/>
              <a:prstDash val="solid"/>
              <a:miter/>
            </a:ln>
          </p:spPr>
          <p:txBody>
            <a:bodyPr rtlCol="0" anchor="ctr"/>
            <a:lstStyle/>
            <a:p>
              <a:endParaRPr lang="en-IN"/>
            </a:p>
          </p:txBody>
        </p:sp>
        <p:sp>
          <p:nvSpPr>
            <p:cNvPr id="106" name="Freeform: Shape 105">
              <a:extLst>
                <a:ext uri="{FF2B5EF4-FFF2-40B4-BE49-F238E27FC236}">
                  <a16:creationId xmlns:a16="http://schemas.microsoft.com/office/drawing/2014/main" id="{137258F8-DBE5-8C9F-1E24-782212D469E3}"/>
                </a:ext>
              </a:extLst>
            </p:cNvPr>
            <p:cNvSpPr/>
            <p:nvPr/>
          </p:nvSpPr>
          <p:spPr>
            <a:xfrm>
              <a:off x="10952268" y="5379805"/>
              <a:ext cx="80002" cy="381443"/>
            </a:xfrm>
            <a:custGeom>
              <a:avLst/>
              <a:gdLst>
                <a:gd name="connsiteX0" fmla="*/ 55506 w 80002"/>
                <a:gd name="connsiteY0" fmla="*/ 381443 h 381443"/>
                <a:gd name="connsiteX1" fmla="*/ 467 w 80002"/>
                <a:gd name="connsiteY1" fmla="*/ 237189 h 381443"/>
                <a:gd name="connsiteX2" fmla="*/ 11880 w 80002"/>
                <a:gd name="connsiteY2" fmla="*/ 1878 h 381443"/>
                <a:gd name="connsiteX3" fmla="*/ 55506 w 80002"/>
                <a:gd name="connsiteY3" fmla="*/ 381443 h 381443"/>
              </a:gdLst>
              <a:ahLst/>
              <a:cxnLst>
                <a:cxn ang="0">
                  <a:pos x="connsiteX0" y="connsiteY0"/>
                </a:cxn>
                <a:cxn ang="0">
                  <a:pos x="connsiteX1" y="connsiteY1"/>
                </a:cxn>
                <a:cxn ang="0">
                  <a:pos x="connsiteX2" y="connsiteY2"/>
                </a:cxn>
                <a:cxn ang="0">
                  <a:pos x="connsiteX3" y="connsiteY3"/>
                </a:cxn>
              </a:cxnLst>
              <a:rect l="l" t="t" r="r" b="b"/>
              <a:pathLst>
                <a:path w="80002" h="381443">
                  <a:moveTo>
                    <a:pt x="55506" y="381443"/>
                  </a:moveTo>
                  <a:cubicBezTo>
                    <a:pt x="55506" y="381443"/>
                    <a:pt x="4271" y="343462"/>
                    <a:pt x="467" y="237189"/>
                  </a:cubicBezTo>
                  <a:cubicBezTo>
                    <a:pt x="-3337" y="130915"/>
                    <a:pt x="17525" y="32189"/>
                    <a:pt x="11880" y="1878"/>
                  </a:cubicBezTo>
                  <a:cubicBezTo>
                    <a:pt x="6173" y="-28495"/>
                    <a:pt x="131406" y="318796"/>
                    <a:pt x="55506" y="381443"/>
                  </a:cubicBezTo>
                  <a:close/>
                </a:path>
              </a:pathLst>
            </a:custGeom>
            <a:solidFill>
              <a:srgbClr val="1B7027"/>
            </a:solidFill>
            <a:ln w="6136" cap="flat">
              <a:noFill/>
              <a:prstDash val="solid"/>
              <a:miter/>
            </a:ln>
          </p:spPr>
          <p:txBody>
            <a:bodyPr rtlCol="0" anchor="ctr"/>
            <a:lstStyle/>
            <a:p>
              <a:endParaRPr lang="en-IN"/>
            </a:p>
          </p:txBody>
        </p:sp>
        <p:sp>
          <p:nvSpPr>
            <p:cNvPr id="107" name="Freeform: Shape 106">
              <a:extLst>
                <a:ext uri="{FF2B5EF4-FFF2-40B4-BE49-F238E27FC236}">
                  <a16:creationId xmlns:a16="http://schemas.microsoft.com/office/drawing/2014/main" id="{E31493E3-3867-E1E8-995B-B7017190C0D1}"/>
                </a:ext>
              </a:extLst>
            </p:cNvPr>
            <p:cNvSpPr/>
            <p:nvPr/>
          </p:nvSpPr>
          <p:spPr>
            <a:xfrm>
              <a:off x="11020536" y="5629599"/>
              <a:ext cx="350129" cy="134557"/>
            </a:xfrm>
            <a:custGeom>
              <a:avLst/>
              <a:gdLst>
                <a:gd name="connsiteX0" fmla="*/ 0 w 350129"/>
                <a:gd name="connsiteY0" fmla="*/ 128091 h 134557"/>
                <a:gd name="connsiteX1" fmla="*/ 152416 w 350129"/>
                <a:gd name="connsiteY1" fmla="*/ 103609 h 134557"/>
                <a:gd name="connsiteX2" fmla="*/ 348457 w 350129"/>
                <a:gd name="connsiteY2" fmla="*/ 1569 h 134557"/>
                <a:gd name="connsiteX3" fmla="*/ 61 w 350129"/>
                <a:gd name="connsiteY3" fmla="*/ 128091 h 134557"/>
              </a:gdLst>
              <a:ahLst/>
              <a:cxnLst>
                <a:cxn ang="0">
                  <a:pos x="connsiteX0" y="connsiteY0"/>
                </a:cxn>
                <a:cxn ang="0">
                  <a:pos x="connsiteX1" y="connsiteY1"/>
                </a:cxn>
                <a:cxn ang="0">
                  <a:pos x="connsiteX2" y="connsiteY2"/>
                </a:cxn>
                <a:cxn ang="0">
                  <a:pos x="connsiteX3" y="connsiteY3"/>
                </a:cxn>
              </a:cxnLst>
              <a:rect l="l" t="t" r="r" b="b"/>
              <a:pathLst>
                <a:path w="350129" h="134557">
                  <a:moveTo>
                    <a:pt x="0" y="128091"/>
                  </a:moveTo>
                  <a:cubicBezTo>
                    <a:pt x="0" y="128091"/>
                    <a:pt x="58475" y="153493"/>
                    <a:pt x="152416" y="103609"/>
                  </a:cubicBezTo>
                  <a:cubicBezTo>
                    <a:pt x="246356" y="53724"/>
                    <a:pt x="319312" y="11816"/>
                    <a:pt x="348457" y="1569"/>
                  </a:cubicBezTo>
                  <a:cubicBezTo>
                    <a:pt x="377603" y="-8678"/>
                    <a:pt x="16322" y="31021"/>
                    <a:pt x="61" y="128091"/>
                  </a:cubicBezTo>
                  <a:close/>
                </a:path>
              </a:pathLst>
            </a:custGeom>
            <a:solidFill>
              <a:srgbClr val="1B7027"/>
            </a:solidFill>
            <a:ln w="6136" cap="flat">
              <a:noFill/>
              <a:prstDash val="solid"/>
              <a:miter/>
            </a:ln>
          </p:spPr>
          <p:txBody>
            <a:bodyPr rtlCol="0" anchor="ctr"/>
            <a:lstStyle/>
            <a:p>
              <a:endParaRPr lang="en-IN"/>
            </a:p>
          </p:txBody>
        </p:sp>
        <p:sp>
          <p:nvSpPr>
            <p:cNvPr id="108" name="Freeform: Shape 107">
              <a:extLst>
                <a:ext uri="{FF2B5EF4-FFF2-40B4-BE49-F238E27FC236}">
                  <a16:creationId xmlns:a16="http://schemas.microsoft.com/office/drawing/2014/main" id="{75288E6C-649C-C478-CBD3-8240B515683A}"/>
                </a:ext>
              </a:extLst>
            </p:cNvPr>
            <p:cNvSpPr/>
            <p:nvPr/>
          </p:nvSpPr>
          <p:spPr>
            <a:xfrm>
              <a:off x="10838918" y="5672596"/>
              <a:ext cx="153815" cy="331387"/>
            </a:xfrm>
            <a:custGeom>
              <a:avLst/>
              <a:gdLst>
                <a:gd name="connsiteX0" fmla="*/ 144189 w 153815"/>
                <a:gd name="connsiteY0" fmla="*/ 331388 h 331387"/>
                <a:gd name="connsiteX1" fmla="*/ 53317 w 153815"/>
                <a:gd name="connsiteY1" fmla="*/ 206584 h 331387"/>
                <a:gd name="connsiteX2" fmla="*/ 609 w 153815"/>
                <a:gd name="connsiteY2" fmla="*/ 1952 h 331387"/>
                <a:gd name="connsiteX3" fmla="*/ 144189 w 153815"/>
                <a:gd name="connsiteY3" fmla="*/ 331388 h 331387"/>
              </a:gdLst>
              <a:ahLst/>
              <a:cxnLst>
                <a:cxn ang="0">
                  <a:pos x="connsiteX0" y="connsiteY0"/>
                </a:cxn>
                <a:cxn ang="0">
                  <a:pos x="connsiteX1" y="connsiteY1"/>
                </a:cxn>
                <a:cxn ang="0">
                  <a:pos x="connsiteX2" y="connsiteY2"/>
                </a:cxn>
                <a:cxn ang="0">
                  <a:pos x="connsiteX3" y="connsiteY3"/>
                </a:cxn>
              </a:cxnLst>
              <a:rect l="l" t="t" r="r" b="b"/>
              <a:pathLst>
                <a:path w="153815" h="331387">
                  <a:moveTo>
                    <a:pt x="144189" y="331388"/>
                  </a:moveTo>
                  <a:cubicBezTo>
                    <a:pt x="144189" y="331388"/>
                    <a:pt x="84794" y="308194"/>
                    <a:pt x="53317" y="206584"/>
                  </a:cubicBezTo>
                  <a:cubicBezTo>
                    <a:pt x="21840" y="105035"/>
                    <a:pt x="14109" y="29748"/>
                    <a:pt x="609" y="1952"/>
                  </a:cubicBezTo>
                  <a:cubicBezTo>
                    <a:pt x="-12828" y="-25843"/>
                    <a:pt x="201008" y="251069"/>
                    <a:pt x="144189" y="331388"/>
                  </a:cubicBezTo>
                  <a:close/>
                </a:path>
              </a:pathLst>
            </a:custGeom>
            <a:solidFill>
              <a:srgbClr val="1B7027"/>
            </a:solidFill>
            <a:ln w="6136"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81C79226-8021-C69B-206E-E4C672D219D9}"/>
                </a:ext>
              </a:extLst>
            </p:cNvPr>
            <p:cNvSpPr/>
            <p:nvPr/>
          </p:nvSpPr>
          <p:spPr>
            <a:xfrm>
              <a:off x="10994250" y="5782559"/>
              <a:ext cx="297967" cy="214990"/>
            </a:xfrm>
            <a:custGeom>
              <a:avLst/>
              <a:gdLst>
                <a:gd name="connsiteX0" fmla="*/ 209 w 297967"/>
                <a:gd name="connsiteY0" fmla="*/ 214614 h 214990"/>
                <a:gd name="connsiteX1" fmla="*/ 140843 w 297967"/>
                <a:gd name="connsiteY1" fmla="*/ 151108 h 214990"/>
                <a:gd name="connsiteX2" fmla="*/ 296572 w 297967"/>
                <a:gd name="connsiteY2" fmla="*/ 1577 h 214990"/>
                <a:gd name="connsiteX3" fmla="*/ 209 w 297967"/>
                <a:gd name="connsiteY3" fmla="*/ 214614 h 214990"/>
              </a:gdLst>
              <a:ahLst/>
              <a:cxnLst>
                <a:cxn ang="0">
                  <a:pos x="connsiteX0" y="connsiteY0"/>
                </a:cxn>
                <a:cxn ang="0">
                  <a:pos x="connsiteX1" y="connsiteY1"/>
                </a:cxn>
                <a:cxn ang="0">
                  <a:pos x="connsiteX2" y="connsiteY2"/>
                </a:cxn>
                <a:cxn ang="0">
                  <a:pos x="connsiteX3" y="connsiteY3"/>
                </a:cxn>
              </a:cxnLst>
              <a:rect l="l" t="t" r="r" b="b"/>
              <a:pathLst>
                <a:path w="297967" h="214990">
                  <a:moveTo>
                    <a:pt x="209" y="214614"/>
                  </a:moveTo>
                  <a:cubicBezTo>
                    <a:pt x="209" y="214614"/>
                    <a:pt x="63286" y="223818"/>
                    <a:pt x="140843" y="151108"/>
                  </a:cubicBezTo>
                  <a:cubicBezTo>
                    <a:pt x="218401" y="78398"/>
                    <a:pt x="271108" y="19125"/>
                    <a:pt x="296572" y="1577"/>
                  </a:cubicBezTo>
                  <a:cubicBezTo>
                    <a:pt x="322036" y="-15972"/>
                    <a:pt x="-9486" y="116686"/>
                    <a:pt x="209" y="214614"/>
                  </a:cubicBezTo>
                  <a:close/>
                </a:path>
              </a:pathLst>
            </a:custGeom>
            <a:solidFill>
              <a:srgbClr val="1B7027"/>
            </a:solidFill>
            <a:ln w="6136" cap="flat">
              <a:noFill/>
              <a:prstDash val="solid"/>
              <a:miter/>
            </a:ln>
          </p:spPr>
          <p:txBody>
            <a:bodyPr rtlCol="0" anchor="ctr"/>
            <a:lstStyle/>
            <a:p>
              <a:endParaRPr lang="en-IN"/>
            </a:p>
          </p:txBody>
        </p:sp>
        <p:sp>
          <p:nvSpPr>
            <p:cNvPr id="110" name="Freeform: Shape 109">
              <a:extLst>
                <a:ext uri="{FF2B5EF4-FFF2-40B4-BE49-F238E27FC236}">
                  <a16:creationId xmlns:a16="http://schemas.microsoft.com/office/drawing/2014/main" id="{80901720-183E-786E-EB8F-05D5D24C4CCE}"/>
                </a:ext>
              </a:extLst>
            </p:cNvPr>
            <p:cNvSpPr/>
            <p:nvPr/>
          </p:nvSpPr>
          <p:spPr>
            <a:xfrm>
              <a:off x="10760453" y="5947205"/>
              <a:ext cx="175114" cy="321051"/>
            </a:xfrm>
            <a:custGeom>
              <a:avLst/>
              <a:gdLst>
                <a:gd name="connsiteX0" fmla="*/ 167738 w 175114"/>
                <a:gd name="connsiteY0" fmla="*/ 321052 h 321051"/>
                <a:gd name="connsiteX1" fmla="*/ 68705 w 175114"/>
                <a:gd name="connsiteY1" fmla="*/ 202629 h 321051"/>
                <a:gd name="connsiteX2" fmla="*/ 720 w 175114"/>
                <a:gd name="connsiteY2" fmla="*/ 1925 h 321051"/>
                <a:gd name="connsiteX3" fmla="*/ 167738 w 175114"/>
                <a:gd name="connsiteY3" fmla="*/ 321052 h 321051"/>
              </a:gdLst>
              <a:ahLst/>
              <a:cxnLst>
                <a:cxn ang="0">
                  <a:pos x="connsiteX0" y="connsiteY0"/>
                </a:cxn>
                <a:cxn ang="0">
                  <a:pos x="connsiteX1" y="connsiteY1"/>
                </a:cxn>
                <a:cxn ang="0">
                  <a:pos x="connsiteX2" y="connsiteY2"/>
                </a:cxn>
                <a:cxn ang="0">
                  <a:pos x="connsiteX3" y="connsiteY3"/>
                </a:cxn>
              </a:cxnLst>
              <a:rect l="l" t="t" r="r" b="b"/>
              <a:pathLst>
                <a:path w="175114" h="321051">
                  <a:moveTo>
                    <a:pt x="167738" y="321052"/>
                  </a:moveTo>
                  <a:cubicBezTo>
                    <a:pt x="167738" y="321052"/>
                    <a:pt x="106932" y="301847"/>
                    <a:pt x="68705" y="202629"/>
                  </a:cubicBezTo>
                  <a:cubicBezTo>
                    <a:pt x="30479" y="103412"/>
                    <a:pt x="15998" y="28739"/>
                    <a:pt x="720" y="1925"/>
                  </a:cubicBezTo>
                  <a:cubicBezTo>
                    <a:pt x="-14559" y="-24950"/>
                    <a:pt x="219034" y="237113"/>
                    <a:pt x="167738" y="321052"/>
                  </a:cubicBezTo>
                  <a:close/>
                </a:path>
              </a:pathLst>
            </a:custGeom>
            <a:solidFill>
              <a:srgbClr val="1B7027"/>
            </a:solidFill>
            <a:ln w="6136"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075551A2-14D4-D165-FCC6-EC18D4E12428}"/>
                </a:ext>
              </a:extLst>
            </p:cNvPr>
            <p:cNvSpPr/>
            <p:nvPr/>
          </p:nvSpPr>
          <p:spPr>
            <a:xfrm>
              <a:off x="10938453" y="6026527"/>
              <a:ext cx="281638" cy="234244"/>
            </a:xfrm>
            <a:custGeom>
              <a:avLst/>
              <a:gdLst>
                <a:gd name="connsiteX0" fmla="*/ 599 w 281638"/>
                <a:gd name="connsiteY0" fmla="*/ 234183 h 234244"/>
                <a:gd name="connsiteX1" fmla="*/ 136693 w 281638"/>
                <a:gd name="connsiteY1" fmla="*/ 161350 h 234244"/>
                <a:gd name="connsiteX2" fmla="*/ 280334 w 281638"/>
                <a:gd name="connsiteY2" fmla="*/ 1633 h 234244"/>
                <a:gd name="connsiteX3" fmla="*/ 599 w 281638"/>
                <a:gd name="connsiteY3" fmla="*/ 234121 h 234244"/>
              </a:gdLst>
              <a:ahLst/>
              <a:cxnLst>
                <a:cxn ang="0">
                  <a:pos x="connsiteX0" y="connsiteY0"/>
                </a:cxn>
                <a:cxn ang="0">
                  <a:pos x="connsiteX1" y="connsiteY1"/>
                </a:cxn>
                <a:cxn ang="0">
                  <a:pos x="connsiteX2" y="connsiteY2"/>
                </a:cxn>
                <a:cxn ang="0">
                  <a:pos x="connsiteX3" y="connsiteY3"/>
                </a:cxn>
              </a:cxnLst>
              <a:rect l="l" t="t" r="r" b="b"/>
              <a:pathLst>
                <a:path w="281638" h="234244">
                  <a:moveTo>
                    <a:pt x="599" y="234183"/>
                  </a:moveTo>
                  <a:cubicBezTo>
                    <a:pt x="599" y="234183"/>
                    <a:pt x="64167" y="239092"/>
                    <a:pt x="136693" y="161350"/>
                  </a:cubicBezTo>
                  <a:cubicBezTo>
                    <a:pt x="209219" y="83608"/>
                    <a:pt x="256097" y="20838"/>
                    <a:pt x="280334" y="1633"/>
                  </a:cubicBezTo>
                  <a:cubicBezTo>
                    <a:pt x="304509" y="-17573"/>
                    <a:pt x="-15661" y="137052"/>
                    <a:pt x="599" y="234121"/>
                  </a:cubicBezTo>
                  <a:close/>
                </a:path>
              </a:pathLst>
            </a:custGeom>
            <a:solidFill>
              <a:srgbClr val="1B7027"/>
            </a:solidFill>
            <a:ln w="6136" cap="flat">
              <a:no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F3322230-BAD0-D42C-4D2D-EAC2FDA303CC}"/>
                </a:ext>
              </a:extLst>
            </p:cNvPr>
            <p:cNvSpPr/>
            <p:nvPr/>
          </p:nvSpPr>
          <p:spPr>
            <a:xfrm>
              <a:off x="10712366" y="6221227"/>
              <a:ext cx="171366" cy="323021"/>
            </a:xfrm>
            <a:custGeom>
              <a:avLst/>
              <a:gdLst>
                <a:gd name="connsiteX0" fmla="*/ 163609 w 171366"/>
                <a:gd name="connsiteY0" fmla="*/ 323022 h 323021"/>
                <a:gd name="connsiteX1" fmla="*/ 65987 w 171366"/>
                <a:gd name="connsiteY1" fmla="*/ 203434 h 323021"/>
                <a:gd name="connsiteX2" fmla="*/ 701 w 171366"/>
                <a:gd name="connsiteY2" fmla="*/ 1931 h 323021"/>
                <a:gd name="connsiteX3" fmla="*/ 163609 w 171366"/>
                <a:gd name="connsiteY3" fmla="*/ 323022 h 323021"/>
              </a:gdLst>
              <a:ahLst/>
              <a:cxnLst>
                <a:cxn ang="0">
                  <a:pos x="connsiteX0" y="connsiteY0"/>
                </a:cxn>
                <a:cxn ang="0">
                  <a:pos x="connsiteX1" y="connsiteY1"/>
                </a:cxn>
                <a:cxn ang="0">
                  <a:pos x="connsiteX2" y="connsiteY2"/>
                </a:cxn>
                <a:cxn ang="0">
                  <a:pos x="connsiteX3" y="connsiteY3"/>
                </a:cxn>
              </a:cxnLst>
              <a:rect l="l" t="t" r="r" b="b"/>
              <a:pathLst>
                <a:path w="171366" h="323021">
                  <a:moveTo>
                    <a:pt x="163609" y="323022"/>
                  </a:moveTo>
                  <a:cubicBezTo>
                    <a:pt x="163609" y="323022"/>
                    <a:pt x="103048" y="303142"/>
                    <a:pt x="65987" y="203434"/>
                  </a:cubicBezTo>
                  <a:cubicBezTo>
                    <a:pt x="28926" y="103726"/>
                    <a:pt x="15673" y="28991"/>
                    <a:pt x="701" y="1931"/>
                  </a:cubicBezTo>
                  <a:cubicBezTo>
                    <a:pt x="-14270" y="-25128"/>
                    <a:pt x="215949" y="239697"/>
                    <a:pt x="163609" y="323022"/>
                  </a:cubicBezTo>
                  <a:close/>
                </a:path>
              </a:pathLst>
            </a:custGeom>
            <a:solidFill>
              <a:srgbClr val="1B7027"/>
            </a:solidFill>
            <a:ln w="6136" cap="flat">
              <a:noFill/>
              <a:prstDash val="solid"/>
              <a:miter/>
            </a:ln>
          </p:spPr>
          <p:txBody>
            <a:bodyPr rtlCol="0" anchor="ctr"/>
            <a:lstStyle/>
            <a:p>
              <a:endParaRPr lang="en-IN"/>
            </a:p>
          </p:txBody>
        </p:sp>
        <p:sp>
          <p:nvSpPr>
            <p:cNvPr id="113" name="Freeform: Shape 112">
              <a:extLst>
                <a:ext uri="{FF2B5EF4-FFF2-40B4-BE49-F238E27FC236}">
                  <a16:creationId xmlns:a16="http://schemas.microsoft.com/office/drawing/2014/main" id="{D4D7DBA4-4973-44BD-ED98-741BB4B196B0}"/>
                </a:ext>
              </a:extLst>
            </p:cNvPr>
            <p:cNvSpPr/>
            <p:nvPr/>
          </p:nvSpPr>
          <p:spPr>
            <a:xfrm>
              <a:off x="10886444" y="6306152"/>
              <a:ext cx="284638" cy="230829"/>
            </a:xfrm>
            <a:custGeom>
              <a:avLst/>
              <a:gdLst>
                <a:gd name="connsiteX0" fmla="*/ 514 w 284638"/>
                <a:gd name="connsiteY0" fmla="*/ 230734 h 230829"/>
                <a:gd name="connsiteX1" fmla="*/ 137467 w 284638"/>
                <a:gd name="connsiteY1" fmla="*/ 159558 h 230829"/>
                <a:gd name="connsiteX2" fmla="*/ 283317 w 284638"/>
                <a:gd name="connsiteY2" fmla="*/ 1620 h 230829"/>
                <a:gd name="connsiteX3" fmla="*/ 514 w 284638"/>
                <a:gd name="connsiteY3" fmla="*/ 230734 h 230829"/>
              </a:gdLst>
              <a:ahLst/>
              <a:cxnLst>
                <a:cxn ang="0">
                  <a:pos x="connsiteX0" y="connsiteY0"/>
                </a:cxn>
                <a:cxn ang="0">
                  <a:pos x="connsiteX1" y="connsiteY1"/>
                </a:cxn>
                <a:cxn ang="0">
                  <a:pos x="connsiteX2" y="connsiteY2"/>
                </a:cxn>
                <a:cxn ang="0">
                  <a:pos x="connsiteX3" y="connsiteY3"/>
                </a:cxn>
              </a:cxnLst>
              <a:rect l="l" t="t" r="r" b="b"/>
              <a:pathLst>
                <a:path w="284638" h="230829">
                  <a:moveTo>
                    <a:pt x="514" y="230734"/>
                  </a:moveTo>
                  <a:cubicBezTo>
                    <a:pt x="514" y="230734"/>
                    <a:pt x="64021" y="236440"/>
                    <a:pt x="137467" y="159558"/>
                  </a:cubicBezTo>
                  <a:cubicBezTo>
                    <a:pt x="210913" y="82675"/>
                    <a:pt x="258835" y="20518"/>
                    <a:pt x="283317" y="1620"/>
                  </a:cubicBezTo>
                  <a:cubicBezTo>
                    <a:pt x="307738" y="-17279"/>
                    <a:pt x="-14580" y="133480"/>
                    <a:pt x="514" y="230734"/>
                  </a:cubicBezTo>
                  <a:close/>
                </a:path>
              </a:pathLst>
            </a:custGeom>
            <a:solidFill>
              <a:srgbClr val="1B7027"/>
            </a:solidFill>
            <a:ln w="6136" cap="flat">
              <a:no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A83506C1-4A26-A2BA-C43E-6F46D549FB01}"/>
                </a:ext>
              </a:extLst>
            </p:cNvPr>
            <p:cNvSpPr/>
            <p:nvPr/>
          </p:nvSpPr>
          <p:spPr>
            <a:xfrm>
              <a:off x="10866784" y="5506487"/>
              <a:ext cx="438273" cy="1286264"/>
            </a:xfrm>
            <a:custGeom>
              <a:avLst/>
              <a:gdLst>
                <a:gd name="connsiteX0" fmla="*/ 26556 w 438273"/>
                <a:gd name="connsiteY0" fmla="*/ 1286265 h 1286264"/>
                <a:gd name="connsiteX1" fmla="*/ 64782 w 438273"/>
                <a:gd name="connsiteY1" fmla="*/ 754468 h 1286264"/>
                <a:gd name="connsiteX2" fmla="*/ 116569 w 438273"/>
                <a:gd name="connsiteY2" fmla="*/ 463689 h 1286264"/>
                <a:gd name="connsiteX3" fmla="*/ 433242 w 438273"/>
                <a:gd name="connsiteY3" fmla="*/ 0 h 1286264"/>
                <a:gd name="connsiteX4" fmla="*/ 438273 w 438273"/>
                <a:gd name="connsiteY4" fmla="*/ 22212 h 1286264"/>
                <a:gd name="connsiteX5" fmla="*/ 139272 w 438273"/>
                <a:gd name="connsiteY5" fmla="*/ 465345 h 1286264"/>
                <a:gd name="connsiteX6" fmla="*/ 85767 w 438273"/>
                <a:gd name="connsiteY6" fmla="*/ 763242 h 1286264"/>
                <a:gd name="connsiteX7" fmla="*/ 48093 w 438273"/>
                <a:gd name="connsiteY7" fmla="*/ 1279086 h 1286264"/>
                <a:gd name="connsiteX8" fmla="*/ 26494 w 438273"/>
                <a:gd name="connsiteY8" fmla="*/ 1286265 h 128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73" h="1286264">
                  <a:moveTo>
                    <a:pt x="26556" y="1286265"/>
                  </a:moveTo>
                  <a:cubicBezTo>
                    <a:pt x="25758" y="1283811"/>
                    <a:pt x="-53088" y="1039787"/>
                    <a:pt x="64782" y="754468"/>
                  </a:cubicBezTo>
                  <a:cubicBezTo>
                    <a:pt x="102641" y="662859"/>
                    <a:pt x="109697" y="561617"/>
                    <a:pt x="116569" y="463689"/>
                  </a:cubicBezTo>
                  <a:cubicBezTo>
                    <a:pt x="130866" y="258995"/>
                    <a:pt x="144426" y="65593"/>
                    <a:pt x="433242" y="0"/>
                  </a:cubicBezTo>
                  <a:lnTo>
                    <a:pt x="438273" y="22212"/>
                  </a:lnTo>
                  <a:cubicBezTo>
                    <a:pt x="165963" y="84123"/>
                    <a:pt x="153569" y="260775"/>
                    <a:pt x="139272" y="465345"/>
                  </a:cubicBezTo>
                  <a:cubicBezTo>
                    <a:pt x="132277" y="565053"/>
                    <a:pt x="125098" y="668197"/>
                    <a:pt x="85767" y="763242"/>
                  </a:cubicBezTo>
                  <a:cubicBezTo>
                    <a:pt x="-28912" y="1040768"/>
                    <a:pt x="47295" y="1276755"/>
                    <a:pt x="48093" y="1279086"/>
                  </a:cubicBezTo>
                  <a:lnTo>
                    <a:pt x="26494" y="1286265"/>
                  </a:lnTo>
                  <a:close/>
                </a:path>
              </a:pathLst>
            </a:custGeom>
            <a:solidFill>
              <a:srgbClr val="155D22"/>
            </a:solidFill>
            <a:ln w="6136"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070F1B33-AE88-2406-DDB7-79AFAEE17096}"/>
                </a:ext>
              </a:extLst>
            </p:cNvPr>
            <p:cNvSpPr/>
            <p:nvPr/>
          </p:nvSpPr>
          <p:spPr>
            <a:xfrm>
              <a:off x="11105948" y="5405306"/>
              <a:ext cx="330417" cy="218830"/>
            </a:xfrm>
            <a:custGeom>
              <a:avLst/>
              <a:gdLst>
                <a:gd name="connsiteX0" fmla="*/ 0 w 330417"/>
                <a:gd name="connsiteY0" fmla="*/ 207270 h 218830"/>
                <a:gd name="connsiteX1" fmla="*/ 150145 w 330417"/>
                <a:gd name="connsiteY1" fmla="*/ 50989 h 218830"/>
                <a:gd name="connsiteX2" fmla="*/ 330417 w 330417"/>
                <a:gd name="connsiteY2" fmla="*/ 0 h 218830"/>
                <a:gd name="connsiteX3" fmla="*/ 0 w 330417"/>
                <a:gd name="connsiteY3" fmla="*/ 207270 h 218830"/>
              </a:gdLst>
              <a:ahLst/>
              <a:cxnLst>
                <a:cxn ang="0">
                  <a:pos x="connsiteX0" y="connsiteY0"/>
                </a:cxn>
                <a:cxn ang="0">
                  <a:pos x="connsiteX1" y="connsiteY1"/>
                </a:cxn>
                <a:cxn ang="0">
                  <a:pos x="connsiteX2" y="connsiteY2"/>
                </a:cxn>
                <a:cxn ang="0">
                  <a:pos x="connsiteX3" y="connsiteY3"/>
                </a:cxn>
              </a:cxnLst>
              <a:rect l="l" t="t" r="r" b="b"/>
              <a:pathLst>
                <a:path w="330417" h="218830">
                  <a:moveTo>
                    <a:pt x="0" y="207270"/>
                  </a:moveTo>
                  <a:cubicBezTo>
                    <a:pt x="0" y="207270"/>
                    <a:pt x="22764" y="89645"/>
                    <a:pt x="150145" y="50989"/>
                  </a:cubicBezTo>
                  <a:cubicBezTo>
                    <a:pt x="277587" y="12333"/>
                    <a:pt x="330417" y="0"/>
                    <a:pt x="330417" y="0"/>
                  </a:cubicBezTo>
                  <a:cubicBezTo>
                    <a:pt x="330417" y="0"/>
                    <a:pt x="138978" y="278139"/>
                    <a:pt x="0" y="207270"/>
                  </a:cubicBezTo>
                  <a:close/>
                </a:path>
              </a:pathLst>
            </a:custGeom>
            <a:solidFill>
              <a:srgbClr val="155D22"/>
            </a:solidFill>
            <a:ln w="6136" cap="flat">
              <a:no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1242A9F4-DD54-DA19-7CE8-9B065FED5B48}"/>
                </a:ext>
              </a:extLst>
            </p:cNvPr>
            <p:cNvSpPr/>
            <p:nvPr/>
          </p:nvSpPr>
          <p:spPr>
            <a:xfrm>
              <a:off x="11107973" y="5403157"/>
              <a:ext cx="328392" cy="196493"/>
            </a:xfrm>
            <a:custGeom>
              <a:avLst/>
              <a:gdLst>
                <a:gd name="connsiteX0" fmla="*/ 0 w 328392"/>
                <a:gd name="connsiteY0" fmla="*/ 183955 h 196493"/>
                <a:gd name="connsiteX1" fmla="*/ 150146 w 328392"/>
                <a:gd name="connsiteY1" fmla="*/ 27674 h 196493"/>
                <a:gd name="connsiteX2" fmla="*/ 328393 w 328392"/>
                <a:gd name="connsiteY2" fmla="*/ 2149 h 196493"/>
                <a:gd name="connsiteX3" fmla="*/ 0 w 328392"/>
                <a:gd name="connsiteY3" fmla="*/ 183955 h 196493"/>
              </a:gdLst>
              <a:ahLst/>
              <a:cxnLst>
                <a:cxn ang="0">
                  <a:pos x="connsiteX0" y="connsiteY0"/>
                </a:cxn>
                <a:cxn ang="0">
                  <a:pos x="connsiteX1" y="connsiteY1"/>
                </a:cxn>
                <a:cxn ang="0">
                  <a:pos x="connsiteX2" y="connsiteY2"/>
                </a:cxn>
                <a:cxn ang="0">
                  <a:pos x="connsiteX3" y="connsiteY3"/>
                </a:cxn>
              </a:cxnLst>
              <a:rect l="l" t="t" r="r" b="b"/>
              <a:pathLst>
                <a:path w="328392" h="196493">
                  <a:moveTo>
                    <a:pt x="0" y="183955"/>
                  </a:moveTo>
                  <a:cubicBezTo>
                    <a:pt x="0" y="183955"/>
                    <a:pt x="22765" y="66330"/>
                    <a:pt x="150146" y="27674"/>
                  </a:cubicBezTo>
                  <a:cubicBezTo>
                    <a:pt x="277587" y="-10982"/>
                    <a:pt x="328393" y="2149"/>
                    <a:pt x="328393" y="2149"/>
                  </a:cubicBezTo>
                  <a:cubicBezTo>
                    <a:pt x="328393" y="2149"/>
                    <a:pt x="139039" y="254825"/>
                    <a:pt x="0" y="183955"/>
                  </a:cubicBezTo>
                  <a:close/>
                </a:path>
              </a:pathLst>
            </a:custGeom>
            <a:solidFill>
              <a:srgbClr val="1B7027"/>
            </a:solidFill>
            <a:ln w="6136" cap="flat">
              <a:noFill/>
              <a:prstDash val="solid"/>
              <a:miter/>
            </a:ln>
          </p:spPr>
          <p:txBody>
            <a:bodyPr rtlCol="0" anchor="ctr"/>
            <a:lstStyle/>
            <a:p>
              <a:endParaRPr lang="en-IN"/>
            </a:p>
          </p:txBody>
        </p:sp>
      </p:grpSp>
      <p:grpSp>
        <p:nvGrpSpPr>
          <p:cNvPr id="117" name="Graphic 4">
            <a:extLst>
              <a:ext uri="{FF2B5EF4-FFF2-40B4-BE49-F238E27FC236}">
                <a16:creationId xmlns:a16="http://schemas.microsoft.com/office/drawing/2014/main" id="{583329AA-DE36-0E1D-C14B-27200D06DC28}"/>
              </a:ext>
            </a:extLst>
          </p:cNvPr>
          <p:cNvGrpSpPr/>
          <p:nvPr/>
        </p:nvGrpSpPr>
        <p:grpSpPr>
          <a:xfrm>
            <a:off x="620556" y="5437163"/>
            <a:ext cx="1073474" cy="2094937"/>
            <a:chOff x="761340" y="4748510"/>
            <a:chExt cx="1046082" cy="2041481"/>
          </a:xfrm>
        </p:grpSpPr>
        <p:sp>
          <p:nvSpPr>
            <p:cNvPr id="118" name="Freeform: Shape 117">
              <a:extLst>
                <a:ext uri="{FF2B5EF4-FFF2-40B4-BE49-F238E27FC236}">
                  <a16:creationId xmlns:a16="http://schemas.microsoft.com/office/drawing/2014/main" id="{5F084A2A-3FF1-B74A-94C2-AD88977D8BE2}"/>
                </a:ext>
              </a:extLst>
            </p:cNvPr>
            <p:cNvSpPr/>
            <p:nvPr/>
          </p:nvSpPr>
          <p:spPr>
            <a:xfrm>
              <a:off x="1348134" y="4785325"/>
              <a:ext cx="115572" cy="551136"/>
            </a:xfrm>
            <a:custGeom>
              <a:avLst/>
              <a:gdLst>
                <a:gd name="connsiteX0" fmla="*/ 35385 w 115572"/>
                <a:gd name="connsiteY0" fmla="*/ 551075 h 551136"/>
                <a:gd name="connsiteX1" fmla="*/ 114906 w 115572"/>
                <a:gd name="connsiteY1" fmla="*/ 342701 h 551136"/>
                <a:gd name="connsiteX2" fmla="*/ 98462 w 115572"/>
                <a:gd name="connsiteY2" fmla="*/ 2711 h 551136"/>
                <a:gd name="connsiteX3" fmla="*/ 35385 w 115572"/>
                <a:gd name="connsiteY3" fmla="*/ 551136 h 551136"/>
              </a:gdLst>
              <a:ahLst/>
              <a:cxnLst>
                <a:cxn ang="0">
                  <a:pos x="connsiteX0" y="connsiteY0"/>
                </a:cxn>
                <a:cxn ang="0">
                  <a:pos x="connsiteX1" y="connsiteY1"/>
                </a:cxn>
                <a:cxn ang="0">
                  <a:pos x="connsiteX2" y="connsiteY2"/>
                </a:cxn>
                <a:cxn ang="0">
                  <a:pos x="connsiteX3" y="connsiteY3"/>
                </a:cxn>
              </a:cxnLst>
              <a:rect l="l" t="t" r="r" b="b"/>
              <a:pathLst>
                <a:path w="115572" h="551136">
                  <a:moveTo>
                    <a:pt x="35385" y="551075"/>
                  </a:moveTo>
                  <a:cubicBezTo>
                    <a:pt x="35385" y="551075"/>
                    <a:pt x="109383" y="496220"/>
                    <a:pt x="114906" y="342701"/>
                  </a:cubicBezTo>
                  <a:cubicBezTo>
                    <a:pt x="120367" y="189119"/>
                    <a:pt x="90240" y="46583"/>
                    <a:pt x="98462" y="2711"/>
                  </a:cubicBezTo>
                  <a:cubicBezTo>
                    <a:pt x="106684" y="-41160"/>
                    <a:pt x="-74263" y="460632"/>
                    <a:pt x="35385" y="551136"/>
                  </a:cubicBezTo>
                  <a:close/>
                </a:path>
              </a:pathLst>
            </a:custGeom>
            <a:solidFill>
              <a:srgbClr val="155D22"/>
            </a:solidFill>
            <a:ln w="6136" cap="flat">
              <a:noFill/>
              <a:prstDash val="solid"/>
              <a:miter/>
            </a:ln>
          </p:spPr>
          <p:txBody>
            <a:bodyPr rtlCol="0" anchor="ctr"/>
            <a:lstStyle/>
            <a:p>
              <a:endParaRPr lang="en-IN"/>
            </a:p>
          </p:txBody>
        </p:sp>
        <p:sp>
          <p:nvSpPr>
            <p:cNvPr id="119" name="Freeform: Shape 118">
              <a:extLst>
                <a:ext uri="{FF2B5EF4-FFF2-40B4-BE49-F238E27FC236}">
                  <a16:creationId xmlns:a16="http://schemas.microsoft.com/office/drawing/2014/main" id="{260327BD-A539-59B7-C34E-3DBB8C57F178}"/>
                </a:ext>
              </a:extLst>
            </p:cNvPr>
            <p:cNvSpPr/>
            <p:nvPr/>
          </p:nvSpPr>
          <p:spPr>
            <a:xfrm>
              <a:off x="856377" y="5110179"/>
              <a:ext cx="508734" cy="230472"/>
            </a:xfrm>
            <a:custGeom>
              <a:avLst/>
              <a:gdLst>
                <a:gd name="connsiteX0" fmla="*/ 508734 w 508734"/>
                <a:gd name="connsiteY0" fmla="*/ 221129 h 230472"/>
                <a:gd name="connsiteX1" fmla="*/ 288579 w 508734"/>
                <a:gd name="connsiteY1" fmla="*/ 185786 h 230472"/>
                <a:gd name="connsiteX2" fmla="*/ 2401 w 508734"/>
                <a:gd name="connsiteY2" fmla="*/ 1525 h 230472"/>
                <a:gd name="connsiteX3" fmla="*/ 508734 w 508734"/>
                <a:gd name="connsiteY3" fmla="*/ 221129 h 230472"/>
              </a:gdLst>
              <a:ahLst/>
              <a:cxnLst>
                <a:cxn ang="0">
                  <a:pos x="connsiteX0" y="connsiteY0"/>
                </a:cxn>
                <a:cxn ang="0">
                  <a:pos x="connsiteX1" y="connsiteY1"/>
                </a:cxn>
                <a:cxn ang="0">
                  <a:pos x="connsiteX2" y="connsiteY2"/>
                </a:cxn>
                <a:cxn ang="0">
                  <a:pos x="connsiteX3" y="connsiteY3"/>
                </a:cxn>
              </a:cxnLst>
              <a:rect l="l" t="t" r="r" b="b"/>
              <a:pathLst>
                <a:path w="508734" h="230472">
                  <a:moveTo>
                    <a:pt x="508734" y="221129"/>
                  </a:moveTo>
                  <a:cubicBezTo>
                    <a:pt x="508734" y="221129"/>
                    <a:pt x="424243" y="257821"/>
                    <a:pt x="288579" y="185786"/>
                  </a:cubicBezTo>
                  <a:cubicBezTo>
                    <a:pt x="152914" y="113751"/>
                    <a:pt x="44493" y="16313"/>
                    <a:pt x="2401" y="1525"/>
                  </a:cubicBezTo>
                  <a:cubicBezTo>
                    <a:pt x="-39691" y="-13262"/>
                    <a:pt x="485234" y="80924"/>
                    <a:pt x="508734" y="221129"/>
                  </a:cubicBezTo>
                  <a:close/>
                </a:path>
              </a:pathLst>
            </a:custGeom>
            <a:solidFill>
              <a:srgbClr val="155D22"/>
            </a:solidFill>
            <a:ln w="6136" cap="flat">
              <a:noFill/>
              <a:prstDash val="solid"/>
              <a:miter/>
            </a:ln>
          </p:spPr>
          <p:txBody>
            <a:bodyPr rtlCol="0" anchor="ctr"/>
            <a:lstStyle/>
            <a:p>
              <a:endParaRPr lang="en-IN"/>
            </a:p>
          </p:txBody>
        </p:sp>
        <p:sp>
          <p:nvSpPr>
            <p:cNvPr id="120" name="Freeform: Shape 119">
              <a:extLst>
                <a:ext uri="{FF2B5EF4-FFF2-40B4-BE49-F238E27FC236}">
                  <a16:creationId xmlns:a16="http://schemas.microsoft.com/office/drawing/2014/main" id="{6AD292F6-4825-A0A8-A50A-BF391E328B51}"/>
                </a:ext>
              </a:extLst>
            </p:cNvPr>
            <p:cNvSpPr/>
            <p:nvPr/>
          </p:nvSpPr>
          <p:spPr>
            <a:xfrm>
              <a:off x="1405250" y="5171749"/>
              <a:ext cx="219380" cy="515378"/>
            </a:xfrm>
            <a:custGeom>
              <a:avLst/>
              <a:gdLst>
                <a:gd name="connsiteX0" fmla="*/ 13980 w 219380"/>
                <a:gd name="connsiteY0" fmla="*/ 515317 h 515378"/>
                <a:gd name="connsiteX1" fmla="*/ 145288 w 219380"/>
                <a:gd name="connsiteY1" fmla="*/ 335044 h 515378"/>
                <a:gd name="connsiteX2" fmla="*/ 218489 w 219380"/>
                <a:gd name="connsiteY2" fmla="*/ 2602 h 515378"/>
                <a:gd name="connsiteX3" fmla="*/ 14041 w 219380"/>
                <a:gd name="connsiteY3" fmla="*/ 515378 h 515378"/>
              </a:gdLst>
              <a:ahLst/>
              <a:cxnLst>
                <a:cxn ang="0">
                  <a:pos x="connsiteX0" y="connsiteY0"/>
                </a:cxn>
                <a:cxn ang="0">
                  <a:pos x="connsiteX1" y="connsiteY1"/>
                </a:cxn>
                <a:cxn ang="0">
                  <a:pos x="connsiteX2" y="connsiteY2"/>
                </a:cxn>
                <a:cxn ang="0">
                  <a:pos x="connsiteX3" y="connsiteY3"/>
                </a:cxn>
              </a:cxnLst>
              <a:rect l="l" t="t" r="r" b="b"/>
              <a:pathLst>
                <a:path w="219380" h="515378">
                  <a:moveTo>
                    <a:pt x="13980" y="515317"/>
                  </a:moveTo>
                  <a:cubicBezTo>
                    <a:pt x="13980" y="515317"/>
                    <a:pt x="99759" y="481815"/>
                    <a:pt x="145288" y="335044"/>
                  </a:cubicBezTo>
                  <a:cubicBezTo>
                    <a:pt x="190816" y="188274"/>
                    <a:pt x="199038" y="42792"/>
                    <a:pt x="218489" y="2602"/>
                  </a:cubicBezTo>
                  <a:cubicBezTo>
                    <a:pt x="237939" y="-37588"/>
                    <a:pt x="-68118" y="399287"/>
                    <a:pt x="14041" y="515378"/>
                  </a:cubicBezTo>
                  <a:close/>
                </a:path>
              </a:pathLst>
            </a:custGeom>
            <a:solidFill>
              <a:srgbClr val="155D22"/>
            </a:solidFill>
            <a:ln w="6136"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053EE87A-86C5-F9C0-F3F0-CCB1FF877963}"/>
                </a:ext>
              </a:extLst>
            </p:cNvPr>
            <p:cNvSpPr/>
            <p:nvPr/>
          </p:nvSpPr>
          <p:spPr>
            <a:xfrm>
              <a:off x="969677" y="5330715"/>
              <a:ext cx="433468" cy="347071"/>
            </a:xfrm>
            <a:custGeom>
              <a:avLst/>
              <a:gdLst>
                <a:gd name="connsiteX0" fmla="*/ 433108 w 433468"/>
                <a:gd name="connsiteY0" fmla="*/ 346534 h 347071"/>
                <a:gd name="connsiteX1" fmla="*/ 229888 w 433468"/>
                <a:gd name="connsiteY1" fmla="*/ 254741 h 347071"/>
                <a:gd name="connsiteX2" fmla="*/ 2001 w 433468"/>
                <a:gd name="connsiteY2" fmla="*/ 1943 h 347071"/>
                <a:gd name="connsiteX3" fmla="*/ 433170 w 433468"/>
                <a:gd name="connsiteY3" fmla="*/ 346534 h 347071"/>
              </a:gdLst>
              <a:ahLst/>
              <a:cxnLst>
                <a:cxn ang="0">
                  <a:pos x="connsiteX0" y="connsiteY0"/>
                </a:cxn>
                <a:cxn ang="0">
                  <a:pos x="connsiteX1" y="connsiteY1"/>
                </a:cxn>
                <a:cxn ang="0">
                  <a:pos x="connsiteX2" y="connsiteY2"/>
                </a:cxn>
                <a:cxn ang="0">
                  <a:pos x="connsiteX3" y="connsiteY3"/>
                </a:cxn>
              </a:cxnLst>
              <a:rect l="l" t="t" r="r" b="b"/>
              <a:pathLst>
                <a:path w="433468" h="347071">
                  <a:moveTo>
                    <a:pt x="433108" y="346534"/>
                  </a:moveTo>
                  <a:cubicBezTo>
                    <a:pt x="433108" y="346534"/>
                    <a:pt x="341990" y="359787"/>
                    <a:pt x="229888" y="254741"/>
                  </a:cubicBezTo>
                  <a:cubicBezTo>
                    <a:pt x="117785" y="149695"/>
                    <a:pt x="38755" y="27284"/>
                    <a:pt x="2001" y="1943"/>
                  </a:cubicBezTo>
                  <a:cubicBezTo>
                    <a:pt x="-34753" y="-23399"/>
                    <a:pt x="447159" y="205040"/>
                    <a:pt x="433170" y="346534"/>
                  </a:cubicBezTo>
                  <a:close/>
                </a:path>
              </a:pathLst>
            </a:custGeom>
            <a:solidFill>
              <a:srgbClr val="155D22"/>
            </a:solidFill>
            <a:ln w="6136" cap="flat">
              <a:noFill/>
              <a:prstDash val="solid"/>
              <a:miter/>
            </a:ln>
          </p:spPr>
          <p:txBody>
            <a:bodyPr rtlCol="0" anchor="ctr"/>
            <a:lstStyle/>
            <a:p>
              <a:endParaRPr lang="en-IN"/>
            </a:p>
          </p:txBody>
        </p:sp>
        <p:sp>
          <p:nvSpPr>
            <p:cNvPr id="122" name="Freeform: Shape 121">
              <a:extLst>
                <a:ext uri="{FF2B5EF4-FFF2-40B4-BE49-F238E27FC236}">
                  <a16:creationId xmlns:a16="http://schemas.microsoft.com/office/drawing/2014/main" id="{383C8754-9C15-3C43-8125-6F9816B762E6}"/>
                </a:ext>
              </a:extLst>
            </p:cNvPr>
            <p:cNvSpPr/>
            <p:nvPr/>
          </p:nvSpPr>
          <p:spPr>
            <a:xfrm>
              <a:off x="1487826" y="5568491"/>
              <a:ext cx="250169" cy="500410"/>
            </a:xfrm>
            <a:custGeom>
              <a:avLst/>
              <a:gdLst>
                <a:gd name="connsiteX0" fmla="*/ 10741 w 250169"/>
                <a:gd name="connsiteY0" fmla="*/ 500411 h 500410"/>
                <a:gd name="connsiteX1" fmla="*/ 153829 w 250169"/>
                <a:gd name="connsiteY1" fmla="*/ 329342 h 500410"/>
                <a:gd name="connsiteX2" fmla="*/ 249120 w 250169"/>
                <a:gd name="connsiteY2" fmla="*/ 2545 h 500410"/>
                <a:gd name="connsiteX3" fmla="*/ 10741 w 250169"/>
                <a:gd name="connsiteY3" fmla="*/ 500411 h 500410"/>
              </a:gdLst>
              <a:ahLst/>
              <a:cxnLst>
                <a:cxn ang="0">
                  <a:pos x="connsiteX0" y="connsiteY0"/>
                </a:cxn>
                <a:cxn ang="0">
                  <a:pos x="connsiteX1" y="connsiteY1"/>
                </a:cxn>
                <a:cxn ang="0">
                  <a:pos x="connsiteX2" y="connsiteY2"/>
                </a:cxn>
                <a:cxn ang="0">
                  <a:pos x="connsiteX3" y="connsiteY3"/>
                </a:cxn>
              </a:cxnLst>
              <a:rect l="l" t="t" r="r" b="b"/>
              <a:pathLst>
                <a:path w="250169" h="500410">
                  <a:moveTo>
                    <a:pt x="10741" y="500411"/>
                  </a:moveTo>
                  <a:cubicBezTo>
                    <a:pt x="10741" y="500411"/>
                    <a:pt x="98606" y="472676"/>
                    <a:pt x="153829" y="329342"/>
                  </a:cubicBezTo>
                  <a:cubicBezTo>
                    <a:pt x="209052" y="185947"/>
                    <a:pt x="227030" y="41324"/>
                    <a:pt x="249120" y="2545"/>
                  </a:cubicBezTo>
                  <a:cubicBezTo>
                    <a:pt x="271209" y="-36233"/>
                    <a:pt x="-63381" y="379104"/>
                    <a:pt x="10741" y="500411"/>
                  </a:cubicBezTo>
                  <a:close/>
                </a:path>
              </a:pathLst>
            </a:custGeom>
            <a:solidFill>
              <a:srgbClr val="155D22"/>
            </a:solidFill>
            <a:ln w="6136" cap="flat">
              <a:noFill/>
              <a:prstDash val="solid"/>
              <a:miter/>
            </a:ln>
          </p:spPr>
          <p:txBody>
            <a:bodyPr rtlCol="0" anchor="ctr"/>
            <a:lstStyle/>
            <a:p>
              <a:endParaRPr lang="en-IN"/>
            </a:p>
          </p:txBody>
        </p:sp>
        <p:sp>
          <p:nvSpPr>
            <p:cNvPr id="123" name="Freeform: Shape 122">
              <a:extLst>
                <a:ext uri="{FF2B5EF4-FFF2-40B4-BE49-F238E27FC236}">
                  <a16:creationId xmlns:a16="http://schemas.microsoft.com/office/drawing/2014/main" id="{6C9D323C-7A3A-28FF-A75C-1DEC537A8502}"/>
                </a:ext>
              </a:extLst>
            </p:cNvPr>
            <p:cNvSpPr/>
            <p:nvPr/>
          </p:nvSpPr>
          <p:spPr>
            <a:xfrm>
              <a:off x="1073865" y="5683235"/>
              <a:ext cx="409850" cy="374896"/>
            </a:xfrm>
            <a:custGeom>
              <a:avLst/>
              <a:gdLst>
                <a:gd name="connsiteX0" fmla="*/ 408993 w 409850"/>
                <a:gd name="connsiteY0" fmla="*/ 374806 h 374896"/>
                <a:gd name="connsiteX1" fmla="*/ 212338 w 409850"/>
                <a:gd name="connsiteY1" fmla="*/ 269576 h 374896"/>
                <a:gd name="connsiteX2" fmla="*/ 1878 w 409850"/>
                <a:gd name="connsiteY2" fmla="*/ 2051 h 374896"/>
                <a:gd name="connsiteX3" fmla="*/ 408993 w 409850"/>
                <a:gd name="connsiteY3" fmla="*/ 374806 h 374896"/>
              </a:gdLst>
              <a:ahLst/>
              <a:cxnLst>
                <a:cxn ang="0">
                  <a:pos x="connsiteX0" y="connsiteY0"/>
                </a:cxn>
                <a:cxn ang="0">
                  <a:pos x="connsiteX1" y="connsiteY1"/>
                </a:cxn>
                <a:cxn ang="0">
                  <a:pos x="connsiteX2" y="connsiteY2"/>
                </a:cxn>
                <a:cxn ang="0">
                  <a:pos x="connsiteX3" y="connsiteY3"/>
                </a:cxn>
              </a:cxnLst>
              <a:rect l="l" t="t" r="r" b="b"/>
              <a:pathLst>
                <a:path w="409850" h="374896">
                  <a:moveTo>
                    <a:pt x="408993" y="374806"/>
                  </a:moveTo>
                  <a:cubicBezTo>
                    <a:pt x="408993" y="374806"/>
                    <a:pt x="317139" y="381924"/>
                    <a:pt x="212338" y="269576"/>
                  </a:cubicBezTo>
                  <a:cubicBezTo>
                    <a:pt x="107537" y="157228"/>
                    <a:pt x="36852" y="29786"/>
                    <a:pt x="1878" y="2051"/>
                  </a:cubicBezTo>
                  <a:cubicBezTo>
                    <a:pt x="-33097" y="-25683"/>
                    <a:pt x="432432" y="234540"/>
                    <a:pt x="408993" y="374806"/>
                  </a:cubicBezTo>
                  <a:close/>
                </a:path>
              </a:pathLst>
            </a:custGeom>
            <a:solidFill>
              <a:srgbClr val="155D22"/>
            </a:solidFill>
            <a:ln w="6136"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18CB17FE-1EB1-B739-660E-FFE72B6B00B0}"/>
                </a:ext>
              </a:extLst>
            </p:cNvPr>
            <p:cNvSpPr/>
            <p:nvPr/>
          </p:nvSpPr>
          <p:spPr>
            <a:xfrm>
              <a:off x="1562732" y="5964485"/>
              <a:ext cx="244690" cy="503249"/>
            </a:xfrm>
            <a:custGeom>
              <a:avLst/>
              <a:gdLst>
                <a:gd name="connsiteX0" fmla="*/ 11306 w 244690"/>
                <a:gd name="connsiteY0" fmla="*/ 503249 h 503249"/>
                <a:gd name="connsiteX1" fmla="*/ 152308 w 244690"/>
                <a:gd name="connsiteY1" fmla="*/ 330463 h 503249"/>
                <a:gd name="connsiteX2" fmla="*/ 243671 w 244690"/>
                <a:gd name="connsiteY2" fmla="*/ 2561 h 503249"/>
                <a:gd name="connsiteX3" fmla="*/ 11306 w 244690"/>
                <a:gd name="connsiteY3" fmla="*/ 503249 h 503249"/>
              </a:gdLst>
              <a:ahLst/>
              <a:cxnLst>
                <a:cxn ang="0">
                  <a:pos x="connsiteX0" y="connsiteY0"/>
                </a:cxn>
                <a:cxn ang="0">
                  <a:pos x="connsiteX1" y="connsiteY1"/>
                </a:cxn>
                <a:cxn ang="0">
                  <a:pos x="connsiteX2" y="connsiteY2"/>
                </a:cxn>
                <a:cxn ang="0">
                  <a:pos x="connsiteX3" y="connsiteY3"/>
                </a:cxn>
              </a:cxnLst>
              <a:rect l="l" t="t" r="r" b="b"/>
              <a:pathLst>
                <a:path w="244690" h="503249">
                  <a:moveTo>
                    <a:pt x="11306" y="503249"/>
                  </a:moveTo>
                  <a:cubicBezTo>
                    <a:pt x="11306" y="503249"/>
                    <a:pt x="98803" y="474472"/>
                    <a:pt x="152308" y="330463"/>
                  </a:cubicBezTo>
                  <a:cubicBezTo>
                    <a:pt x="205813" y="186453"/>
                    <a:pt x="222073" y="41585"/>
                    <a:pt x="243671" y="2561"/>
                  </a:cubicBezTo>
                  <a:cubicBezTo>
                    <a:pt x="265270" y="-36524"/>
                    <a:pt x="-64350" y="382863"/>
                    <a:pt x="11306" y="503249"/>
                  </a:cubicBezTo>
                  <a:close/>
                </a:path>
              </a:pathLst>
            </a:custGeom>
            <a:solidFill>
              <a:srgbClr val="155D22"/>
            </a:solidFill>
            <a:ln w="6136"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3B838012-EB3C-0E1B-7AA5-1D38B5E350E4}"/>
                </a:ext>
              </a:extLst>
            </p:cNvPr>
            <p:cNvSpPr/>
            <p:nvPr/>
          </p:nvSpPr>
          <p:spPr>
            <a:xfrm>
              <a:off x="1144714" y="6087181"/>
              <a:ext cx="414168" cy="370013"/>
            </a:xfrm>
            <a:custGeom>
              <a:avLst/>
              <a:gdLst>
                <a:gd name="connsiteX0" fmla="*/ 413432 w 414168"/>
                <a:gd name="connsiteY0" fmla="*/ 369877 h 370013"/>
                <a:gd name="connsiteX1" fmla="*/ 215549 w 414168"/>
                <a:gd name="connsiteY1" fmla="*/ 267039 h 370013"/>
                <a:gd name="connsiteX2" fmla="*/ 1898 w 414168"/>
                <a:gd name="connsiteY2" fmla="*/ 2031 h 370013"/>
                <a:gd name="connsiteX3" fmla="*/ 413432 w 414168"/>
                <a:gd name="connsiteY3" fmla="*/ 369877 h 370013"/>
              </a:gdLst>
              <a:ahLst/>
              <a:cxnLst>
                <a:cxn ang="0">
                  <a:pos x="connsiteX0" y="connsiteY0"/>
                </a:cxn>
                <a:cxn ang="0">
                  <a:pos x="connsiteX1" y="connsiteY1"/>
                </a:cxn>
                <a:cxn ang="0">
                  <a:pos x="connsiteX2" y="connsiteY2"/>
                </a:cxn>
                <a:cxn ang="0">
                  <a:pos x="connsiteX3" y="connsiteY3"/>
                </a:cxn>
              </a:cxnLst>
              <a:rect l="l" t="t" r="r" b="b"/>
              <a:pathLst>
                <a:path w="414168" h="370013">
                  <a:moveTo>
                    <a:pt x="413432" y="369877"/>
                  </a:moveTo>
                  <a:cubicBezTo>
                    <a:pt x="413432" y="369877"/>
                    <a:pt x="321700" y="378099"/>
                    <a:pt x="215549" y="267039"/>
                  </a:cubicBezTo>
                  <a:cubicBezTo>
                    <a:pt x="109399" y="155980"/>
                    <a:pt x="37179" y="29397"/>
                    <a:pt x="1898" y="2031"/>
                  </a:cubicBezTo>
                  <a:cubicBezTo>
                    <a:pt x="-33384" y="-25274"/>
                    <a:pt x="435214" y="229365"/>
                    <a:pt x="413432" y="369877"/>
                  </a:cubicBezTo>
                  <a:close/>
                </a:path>
              </a:pathLst>
            </a:custGeom>
            <a:solidFill>
              <a:srgbClr val="155D22"/>
            </a:solidFill>
            <a:ln w="6136"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750E3607-5DC8-768A-E8B1-9B0B7956F6C5}"/>
                </a:ext>
              </a:extLst>
            </p:cNvPr>
            <p:cNvSpPr/>
            <p:nvPr/>
          </p:nvSpPr>
          <p:spPr>
            <a:xfrm>
              <a:off x="1345189" y="4748510"/>
              <a:ext cx="115572" cy="551136"/>
            </a:xfrm>
            <a:custGeom>
              <a:avLst/>
              <a:gdLst>
                <a:gd name="connsiteX0" fmla="*/ 35385 w 115572"/>
                <a:gd name="connsiteY0" fmla="*/ 551136 h 551136"/>
                <a:gd name="connsiteX1" fmla="*/ 114906 w 115572"/>
                <a:gd name="connsiteY1" fmla="*/ 342762 h 551136"/>
                <a:gd name="connsiteX2" fmla="*/ 98462 w 115572"/>
                <a:gd name="connsiteY2" fmla="*/ 2711 h 551136"/>
                <a:gd name="connsiteX3" fmla="*/ 35385 w 115572"/>
                <a:gd name="connsiteY3" fmla="*/ 551136 h 551136"/>
              </a:gdLst>
              <a:ahLst/>
              <a:cxnLst>
                <a:cxn ang="0">
                  <a:pos x="connsiteX0" y="connsiteY0"/>
                </a:cxn>
                <a:cxn ang="0">
                  <a:pos x="connsiteX1" y="connsiteY1"/>
                </a:cxn>
                <a:cxn ang="0">
                  <a:pos x="connsiteX2" y="connsiteY2"/>
                </a:cxn>
                <a:cxn ang="0">
                  <a:pos x="connsiteX3" y="connsiteY3"/>
                </a:cxn>
              </a:cxnLst>
              <a:rect l="l" t="t" r="r" b="b"/>
              <a:pathLst>
                <a:path w="115572" h="551136">
                  <a:moveTo>
                    <a:pt x="35385" y="551136"/>
                  </a:moveTo>
                  <a:cubicBezTo>
                    <a:pt x="35385" y="551136"/>
                    <a:pt x="109383" y="496282"/>
                    <a:pt x="114906" y="342762"/>
                  </a:cubicBezTo>
                  <a:cubicBezTo>
                    <a:pt x="120367" y="189181"/>
                    <a:pt x="90240" y="46583"/>
                    <a:pt x="98462" y="2711"/>
                  </a:cubicBezTo>
                  <a:cubicBezTo>
                    <a:pt x="106684" y="-41160"/>
                    <a:pt x="-74263" y="460632"/>
                    <a:pt x="35385" y="551136"/>
                  </a:cubicBezTo>
                  <a:close/>
                </a:path>
              </a:pathLst>
            </a:custGeom>
            <a:solidFill>
              <a:srgbClr val="1B7027"/>
            </a:solidFill>
            <a:ln w="6136" cap="flat">
              <a:noFill/>
              <a:prstDash val="solid"/>
              <a:miter/>
            </a:ln>
          </p:spPr>
          <p:txBody>
            <a:bodyPr rtlCol="0" anchor="ctr"/>
            <a:lstStyle/>
            <a:p>
              <a:endParaRPr lang="en-IN"/>
            </a:p>
          </p:txBody>
        </p:sp>
        <p:sp>
          <p:nvSpPr>
            <p:cNvPr id="127" name="Freeform: Shape 126">
              <a:extLst>
                <a:ext uri="{FF2B5EF4-FFF2-40B4-BE49-F238E27FC236}">
                  <a16:creationId xmlns:a16="http://schemas.microsoft.com/office/drawing/2014/main" id="{B70B3BA0-122F-48E2-9B14-244912DB8E05}"/>
                </a:ext>
              </a:extLst>
            </p:cNvPr>
            <p:cNvSpPr/>
            <p:nvPr/>
          </p:nvSpPr>
          <p:spPr>
            <a:xfrm>
              <a:off x="856364" y="5109443"/>
              <a:ext cx="505801" cy="194393"/>
            </a:xfrm>
            <a:custGeom>
              <a:avLst/>
              <a:gdLst>
                <a:gd name="connsiteX0" fmla="*/ 505802 w 505801"/>
                <a:gd name="connsiteY0" fmla="*/ 185050 h 194393"/>
                <a:gd name="connsiteX1" fmla="*/ 285646 w 505801"/>
                <a:gd name="connsiteY1" fmla="*/ 149707 h 194393"/>
                <a:gd name="connsiteX2" fmla="*/ 2414 w 505801"/>
                <a:gd name="connsiteY2" fmla="*/ 2261 h 194393"/>
                <a:gd name="connsiteX3" fmla="*/ 505802 w 505801"/>
                <a:gd name="connsiteY3" fmla="*/ 185050 h 194393"/>
              </a:gdLst>
              <a:ahLst/>
              <a:cxnLst>
                <a:cxn ang="0">
                  <a:pos x="connsiteX0" y="connsiteY0"/>
                </a:cxn>
                <a:cxn ang="0">
                  <a:pos x="connsiteX1" y="connsiteY1"/>
                </a:cxn>
                <a:cxn ang="0">
                  <a:pos x="connsiteX2" y="connsiteY2"/>
                </a:cxn>
                <a:cxn ang="0">
                  <a:pos x="connsiteX3" y="connsiteY3"/>
                </a:cxn>
              </a:cxnLst>
              <a:rect l="l" t="t" r="r" b="b"/>
              <a:pathLst>
                <a:path w="505801" h="194393">
                  <a:moveTo>
                    <a:pt x="505802" y="185050"/>
                  </a:moveTo>
                  <a:cubicBezTo>
                    <a:pt x="505802" y="185050"/>
                    <a:pt x="421311" y="221742"/>
                    <a:pt x="285646" y="149707"/>
                  </a:cubicBezTo>
                  <a:cubicBezTo>
                    <a:pt x="149982" y="77672"/>
                    <a:pt x="44506" y="17049"/>
                    <a:pt x="2414" y="2261"/>
                  </a:cubicBezTo>
                  <a:cubicBezTo>
                    <a:pt x="-39678" y="-12526"/>
                    <a:pt x="482301" y="44844"/>
                    <a:pt x="505802" y="185050"/>
                  </a:cubicBezTo>
                  <a:close/>
                </a:path>
              </a:pathLst>
            </a:custGeom>
            <a:solidFill>
              <a:srgbClr val="1B7027"/>
            </a:solidFill>
            <a:ln w="6136" cap="flat">
              <a:noFill/>
              <a:prstDash val="solid"/>
              <a:miter/>
            </a:ln>
          </p:spPr>
          <p:txBody>
            <a:bodyPr rtlCol="0" anchor="ctr"/>
            <a:lstStyle/>
            <a:p>
              <a:endParaRPr lang="en-IN"/>
            </a:p>
          </p:txBody>
        </p:sp>
        <p:sp>
          <p:nvSpPr>
            <p:cNvPr id="128" name="Freeform: Shape 127">
              <a:extLst>
                <a:ext uri="{FF2B5EF4-FFF2-40B4-BE49-F238E27FC236}">
                  <a16:creationId xmlns:a16="http://schemas.microsoft.com/office/drawing/2014/main" id="{C041D781-BB17-8974-D712-4CA218BD79F8}"/>
                </a:ext>
              </a:extLst>
            </p:cNvPr>
            <p:cNvSpPr/>
            <p:nvPr/>
          </p:nvSpPr>
          <p:spPr>
            <a:xfrm>
              <a:off x="1402418" y="5171465"/>
              <a:ext cx="222203" cy="478785"/>
            </a:xfrm>
            <a:custGeom>
              <a:avLst/>
              <a:gdLst>
                <a:gd name="connsiteX0" fmla="*/ 13866 w 222203"/>
                <a:gd name="connsiteY0" fmla="*/ 478785 h 478785"/>
                <a:gd name="connsiteX1" fmla="*/ 145174 w 222203"/>
                <a:gd name="connsiteY1" fmla="*/ 298513 h 478785"/>
                <a:gd name="connsiteX2" fmla="*/ 221320 w 222203"/>
                <a:gd name="connsiteY2" fmla="*/ 2825 h 478785"/>
                <a:gd name="connsiteX3" fmla="*/ 13927 w 222203"/>
                <a:gd name="connsiteY3" fmla="*/ 478785 h 478785"/>
              </a:gdLst>
              <a:ahLst/>
              <a:cxnLst>
                <a:cxn ang="0">
                  <a:pos x="connsiteX0" y="connsiteY0"/>
                </a:cxn>
                <a:cxn ang="0">
                  <a:pos x="connsiteX1" y="connsiteY1"/>
                </a:cxn>
                <a:cxn ang="0">
                  <a:pos x="connsiteX2" y="connsiteY2"/>
                </a:cxn>
                <a:cxn ang="0">
                  <a:pos x="connsiteX3" y="connsiteY3"/>
                </a:cxn>
              </a:cxnLst>
              <a:rect l="l" t="t" r="r" b="b"/>
              <a:pathLst>
                <a:path w="222203" h="478785">
                  <a:moveTo>
                    <a:pt x="13866" y="478785"/>
                  </a:moveTo>
                  <a:cubicBezTo>
                    <a:pt x="13866" y="478785"/>
                    <a:pt x="99646" y="445222"/>
                    <a:pt x="145174" y="298513"/>
                  </a:cubicBezTo>
                  <a:cubicBezTo>
                    <a:pt x="190702" y="151743"/>
                    <a:pt x="201869" y="43015"/>
                    <a:pt x="221320" y="2825"/>
                  </a:cubicBezTo>
                  <a:cubicBezTo>
                    <a:pt x="240771" y="-37365"/>
                    <a:pt x="-68232" y="362694"/>
                    <a:pt x="13927" y="478785"/>
                  </a:cubicBezTo>
                  <a:close/>
                </a:path>
              </a:pathLst>
            </a:custGeom>
            <a:solidFill>
              <a:srgbClr val="1B7027"/>
            </a:solidFill>
            <a:ln w="6136" cap="flat">
              <a:noFill/>
              <a:prstDash val="solid"/>
              <a:miter/>
            </a:ln>
          </p:spPr>
          <p:txBody>
            <a:bodyPr rtlCol="0" anchor="ctr"/>
            <a:lstStyle/>
            <a:p>
              <a:endParaRPr lang="en-IN"/>
            </a:p>
          </p:txBody>
        </p:sp>
        <p:sp>
          <p:nvSpPr>
            <p:cNvPr id="129" name="Freeform: Shape 128">
              <a:extLst>
                <a:ext uri="{FF2B5EF4-FFF2-40B4-BE49-F238E27FC236}">
                  <a16:creationId xmlns:a16="http://schemas.microsoft.com/office/drawing/2014/main" id="{3CAC6F9E-CDD4-3EE2-DC9B-AF955F77A3DB}"/>
                </a:ext>
              </a:extLst>
            </p:cNvPr>
            <p:cNvSpPr/>
            <p:nvPr/>
          </p:nvSpPr>
          <p:spPr>
            <a:xfrm>
              <a:off x="969665" y="5330382"/>
              <a:ext cx="430536" cy="310650"/>
            </a:xfrm>
            <a:custGeom>
              <a:avLst/>
              <a:gdLst>
                <a:gd name="connsiteX0" fmla="*/ 430175 w 430536"/>
                <a:gd name="connsiteY0" fmla="*/ 310113 h 310650"/>
                <a:gd name="connsiteX1" fmla="*/ 226954 w 430536"/>
                <a:gd name="connsiteY1" fmla="*/ 218320 h 310650"/>
                <a:gd name="connsiteX2" fmla="*/ 2013 w 430536"/>
                <a:gd name="connsiteY2" fmla="*/ 2276 h 310650"/>
                <a:gd name="connsiteX3" fmla="*/ 430236 w 430536"/>
                <a:gd name="connsiteY3" fmla="*/ 310113 h 310650"/>
              </a:gdLst>
              <a:ahLst/>
              <a:cxnLst>
                <a:cxn ang="0">
                  <a:pos x="connsiteX0" y="connsiteY0"/>
                </a:cxn>
                <a:cxn ang="0">
                  <a:pos x="connsiteX1" y="connsiteY1"/>
                </a:cxn>
                <a:cxn ang="0">
                  <a:pos x="connsiteX2" y="connsiteY2"/>
                </a:cxn>
                <a:cxn ang="0">
                  <a:pos x="connsiteX3" y="connsiteY3"/>
                </a:cxn>
              </a:cxnLst>
              <a:rect l="l" t="t" r="r" b="b"/>
              <a:pathLst>
                <a:path w="430536" h="310650">
                  <a:moveTo>
                    <a:pt x="430175" y="310113"/>
                  </a:moveTo>
                  <a:cubicBezTo>
                    <a:pt x="430175" y="310113"/>
                    <a:pt x="339057" y="323366"/>
                    <a:pt x="226954" y="218320"/>
                  </a:cubicBezTo>
                  <a:cubicBezTo>
                    <a:pt x="114852" y="113274"/>
                    <a:pt x="38767" y="27617"/>
                    <a:pt x="2013" y="2276"/>
                  </a:cubicBezTo>
                  <a:cubicBezTo>
                    <a:pt x="-34741" y="-23066"/>
                    <a:pt x="444226" y="168619"/>
                    <a:pt x="430236" y="310113"/>
                  </a:cubicBezTo>
                  <a:close/>
                </a:path>
              </a:pathLst>
            </a:custGeom>
            <a:solidFill>
              <a:srgbClr val="1B7027"/>
            </a:solidFill>
            <a:ln w="6136" cap="flat">
              <a:noFill/>
              <a:prstDash val="solid"/>
              <a:miter/>
            </a:ln>
          </p:spPr>
          <p:txBody>
            <a:bodyPr rtlCol="0" anchor="ctr"/>
            <a:lstStyle/>
            <a:p>
              <a:endParaRPr lang="en-IN"/>
            </a:p>
          </p:txBody>
        </p:sp>
        <p:sp>
          <p:nvSpPr>
            <p:cNvPr id="130" name="Freeform: Shape 129">
              <a:extLst>
                <a:ext uri="{FF2B5EF4-FFF2-40B4-BE49-F238E27FC236}">
                  <a16:creationId xmlns:a16="http://schemas.microsoft.com/office/drawing/2014/main" id="{D12D1A36-7A71-889F-AB49-706003FCC669}"/>
                </a:ext>
              </a:extLst>
            </p:cNvPr>
            <p:cNvSpPr/>
            <p:nvPr/>
          </p:nvSpPr>
          <p:spPr>
            <a:xfrm>
              <a:off x="1484962" y="5568324"/>
              <a:ext cx="253023" cy="463885"/>
            </a:xfrm>
            <a:custGeom>
              <a:avLst/>
              <a:gdLst>
                <a:gd name="connsiteX0" fmla="*/ 10659 w 253023"/>
                <a:gd name="connsiteY0" fmla="*/ 463824 h 463885"/>
                <a:gd name="connsiteX1" fmla="*/ 153747 w 253023"/>
                <a:gd name="connsiteY1" fmla="*/ 292756 h 463885"/>
                <a:gd name="connsiteX2" fmla="*/ 251983 w 253023"/>
                <a:gd name="connsiteY2" fmla="*/ 2774 h 463885"/>
                <a:gd name="connsiteX3" fmla="*/ 10659 w 253023"/>
                <a:gd name="connsiteY3" fmla="*/ 463886 h 463885"/>
              </a:gdLst>
              <a:ahLst/>
              <a:cxnLst>
                <a:cxn ang="0">
                  <a:pos x="connsiteX0" y="connsiteY0"/>
                </a:cxn>
                <a:cxn ang="0">
                  <a:pos x="connsiteX1" y="connsiteY1"/>
                </a:cxn>
                <a:cxn ang="0">
                  <a:pos x="connsiteX2" y="connsiteY2"/>
                </a:cxn>
                <a:cxn ang="0">
                  <a:pos x="connsiteX3" y="connsiteY3"/>
                </a:cxn>
              </a:cxnLst>
              <a:rect l="l" t="t" r="r" b="b"/>
              <a:pathLst>
                <a:path w="253023" h="463885">
                  <a:moveTo>
                    <a:pt x="10659" y="463824"/>
                  </a:moveTo>
                  <a:cubicBezTo>
                    <a:pt x="10659" y="463824"/>
                    <a:pt x="98524" y="436090"/>
                    <a:pt x="153747" y="292756"/>
                  </a:cubicBezTo>
                  <a:cubicBezTo>
                    <a:pt x="208970" y="149360"/>
                    <a:pt x="229894" y="41553"/>
                    <a:pt x="251983" y="2774"/>
                  </a:cubicBezTo>
                  <a:cubicBezTo>
                    <a:pt x="274072" y="-36005"/>
                    <a:pt x="-63463" y="342579"/>
                    <a:pt x="10659" y="463886"/>
                  </a:cubicBezTo>
                  <a:close/>
                </a:path>
              </a:pathLst>
            </a:custGeom>
            <a:solidFill>
              <a:srgbClr val="1B7027"/>
            </a:solidFill>
            <a:ln w="6136" cap="flat">
              <a:noFill/>
              <a:prstDash val="solid"/>
              <a:miter/>
            </a:ln>
          </p:spPr>
          <p:txBody>
            <a:bodyPr rtlCol="0" anchor="ctr"/>
            <a:lstStyle/>
            <a:p>
              <a:endParaRPr lang="en-IN"/>
            </a:p>
          </p:txBody>
        </p:sp>
        <p:sp>
          <p:nvSpPr>
            <p:cNvPr id="131" name="Freeform: Shape 130">
              <a:extLst>
                <a:ext uri="{FF2B5EF4-FFF2-40B4-BE49-F238E27FC236}">
                  <a16:creationId xmlns:a16="http://schemas.microsoft.com/office/drawing/2014/main" id="{A5C33869-E9F2-45FD-44DF-4C2B2966F9A0}"/>
                </a:ext>
              </a:extLst>
            </p:cNvPr>
            <p:cNvSpPr/>
            <p:nvPr/>
          </p:nvSpPr>
          <p:spPr>
            <a:xfrm>
              <a:off x="1073854" y="5682930"/>
              <a:ext cx="406921" cy="338386"/>
            </a:xfrm>
            <a:custGeom>
              <a:avLst/>
              <a:gdLst>
                <a:gd name="connsiteX0" fmla="*/ 406060 w 406921"/>
                <a:gd name="connsiteY0" fmla="*/ 338296 h 338386"/>
                <a:gd name="connsiteX1" fmla="*/ 209404 w 406921"/>
                <a:gd name="connsiteY1" fmla="*/ 233066 h 338386"/>
                <a:gd name="connsiteX2" fmla="*/ 1889 w 406921"/>
                <a:gd name="connsiteY2" fmla="*/ 2357 h 338386"/>
                <a:gd name="connsiteX3" fmla="*/ 406060 w 406921"/>
                <a:gd name="connsiteY3" fmla="*/ 338296 h 338386"/>
              </a:gdLst>
              <a:ahLst/>
              <a:cxnLst>
                <a:cxn ang="0">
                  <a:pos x="connsiteX0" y="connsiteY0"/>
                </a:cxn>
                <a:cxn ang="0">
                  <a:pos x="connsiteX1" y="connsiteY1"/>
                </a:cxn>
                <a:cxn ang="0">
                  <a:pos x="connsiteX2" y="connsiteY2"/>
                </a:cxn>
                <a:cxn ang="0">
                  <a:pos x="connsiteX3" y="connsiteY3"/>
                </a:cxn>
              </a:cxnLst>
              <a:rect l="l" t="t" r="r" b="b"/>
              <a:pathLst>
                <a:path w="406921" h="338386">
                  <a:moveTo>
                    <a:pt x="406060" y="338296"/>
                  </a:moveTo>
                  <a:cubicBezTo>
                    <a:pt x="406060" y="338296"/>
                    <a:pt x="314205" y="345414"/>
                    <a:pt x="209404" y="233066"/>
                  </a:cubicBezTo>
                  <a:cubicBezTo>
                    <a:pt x="104604" y="120718"/>
                    <a:pt x="36863" y="30091"/>
                    <a:pt x="1889" y="2357"/>
                  </a:cubicBezTo>
                  <a:cubicBezTo>
                    <a:pt x="-33086" y="-25377"/>
                    <a:pt x="429499" y="198030"/>
                    <a:pt x="406060" y="338296"/>
                  </a:cubicBezTo>
                  <a:close/>
                </a:path>
              </a:pathLst>
            </a:custGeom>
            <a:solidFill>
              <a:srgbClr val="1B7027"/>
            </a:solidFill>
            <a:ln w="6136" cap="flat">
              <a:noFill/>
              <a:prstDash val="solid"/>
              <a:miter/>
            </a:ln>
          </p:spPr>
          <p:txBody>
            <a:bodyPr rtlCol="0" anchor="ctr"/>
            <a:lstStyle/>
            <a:p>
              <a:endParaRPr lang="en-IN"/>
            </a:p>
          </p:txBody>
        </p:sp>
        <p:sp>
          <p:nvSpPr>
            <p:cNvPr id="132" name="Freeform: Shape 131">
              <a:extLst>
                <a:ext uri="{FF2B5EF4-FFF2-40B4-BE49-F238E27FC236}">
                  <a16:creationId xmlns:a16="http://schemas.microsoft.com/office/drawing/2014/main" id="{9EB3641B-4C79-81B6-D1DE-1A2D0A62EBD8}"/>
                </a:ext>
              </a:extLst>
            </p:cNvPr>
            <p:cNvSpPr/>
            <p:nvPr/>
          </p:nvSpPr>
          <p:spPr>
            <a:xfrm>
              <a:off x="1559830" y="5964195"/>
              <a:ext cx="247584" cy="466723"/>
            </a:xfrm>
            <a:custGeom>
              <a:avLst/>
              <a:gdLst>
                <a:gd name="connsiteX0" fmla="*/ 11263 w 247584"/>
                <a:gd name="connsiteY0" fmla="*/ 466724 h 466723"/>
                <a:gd name="connsiteX1" fmla="*/ 152265 w 247584"/>
                <a:gd name="connsiteY1" fmla="*/ 293937 h 466723"/>
                <a:gd name="connsiteX2" fmla="*/ 246574 w 247584"/>
                <a:gd name="connsiteY2" fmla="*/ 2790 h 466723"/>
                <a:gd name="connsiteX3" fmla="*/ 11201 w 247584"/>
                <a:gd name="connsiteY3" fmla="*/ 466724 h 466723"/>
              </a:gdLst>
              <a:ahLst/>
              <a:cxnLst>
                <a:cxn ang="0">
                  <a:pos x="connsiteX0" y="connsiteY0"/>
                </a:cxn>
                <a:cxn ang="0">
                  <a:pos x="connsiteX1" y="connsiteY1"/>
                </a:cxn>
                <a:cxn ang="0">
                  <a:pos x="connsiteX2" y="connsiteY2"/>
                </a:cxn>
                <a:cxn ang="0">
                  <a:pos x="connsiteX3" y="connsiteY3"/>
                </a:cxn>
              </a:cxnLst>
              <a:rect l="l" t="t" r="r" b="b"/>
              <a:pathLst>
                <a:path w="247584" h="466723">
                  <a:moveTo>
                    <a:pt x="11263" y="466724"/>
                  </a:moveTo>
                  <a:cubicBezTo>
                    <a:pt x="11263" y="466724"/>
                    <a:pt x="98760" y="437947"/>
                    <a:pt x="152265" y="293937"/>
                  </a:cubicBezTo>
                  <a:cubicBezTo>
                    <a:pt x="205770" y="149928"/>
                    <a:pt x="224976" y="41875"/>
                    <a:pt x="246574" y="2790"/>
                  </a:cubicBezTo>
                  <a:cubicBezTo>
                    <a:pt x="268172" y="-36296"/>
                    <a:pt x="-64393" y="346276"/>
                    <a:pt x="11201" y="466724"/>
                  </a:cubicBezTo>
                  <a:close/>
                </a:path>
              </a:pathLst>
            </a:custGeom>
            <a:solidFill>
              <a:srgbClr val="1B7027"/>
            </a:solidFill>
            <a:ln w="6136" cap="flat">
              <a:noFill/>
              <a:prstDash val="solid"/>
              <a:miter/>
            </a:ln>
          </p:spPr>
          <p:txBody>
            <a:bodyPr rtlCol="0" anchor="ctr"/>
            <a:lstStyle/>
            <a:p>
              <a:endParaRPr lang="en-IN"/>
            </a:p>
          </p:txBody>
        </p:sp>
        <p:sp>
          <p:nvSpPr>
            <p:cNvPr id="133" name="Freeform: Shape 132">
              <a:extLst>
                <a:ext uri="{FF2B5EF4-FFF2-40B4-BE49-F238E27FC236}">
                  <a16:creationId xmlns:a16="http://schemas.microsoft.com/office/drawing/2014/main" id="{08595BC3-BF0F-CB78-457B-919C318F74E4}"/>
                </a:ext>
              </a:extLst>
            </p:cNvPr>
            <p:cNvSpPr/>
            <p:nvPr/>
          </p:nvSpPr>
          <p:spPr>
            <a:xfrm>
              <a:off x="1144703" y="6086871"/>
              <a:ext cx="411239" cy="333507"/>
            </a:xfrm>
            <a:custGeom>
              <a:avLst/>
              <a:gdLst>
                <a:gd name="connsiteX0" fmla="*/ 410498 w 411239"/>
                <a:gd name="connsiteY0" fmla="*/ 333371 h 333507"/>
                <a:gd name="connsiteX1" fmla="*/ 212616 w 411239"/>
                <a:gd name="connsiteY1" fmla="*/ 230534 h 333507"/>
                <a:gd name="connsiteX2" fmla="*/ 1909 w 411239"/>
                <a:gd name="connsiteY2" fmla="*/ 2340 h 333507"/>
                <a:gd name="connsiteX3" fmla="*/ 410498 w 411239"/>
                <a:gd name="connsiteY3" fmla="*/ 333371 h 333507"/>
              </a:gdLst>
              <a:ahLst/>
              <a:cxnLst>
                <a:cxn ang="0">
                  <a:pos x="connsiteX0" y="connsiteY0"/>
                </a:cxn>
                <a:cxn ang="0">
                  <a:pos x="connsiteX1" y="connsiteY1"/>
                </a:cxn>
                <a:cxn ang="0">
                  <a:pos x="connsiteX2" y="connsiteY2"/>
                </a:cxn>
                <a:cxn ang="0">
                  <a:pos x="connsiteX3" y="connsiteY3"/>
                </a:cxn>
              </a:cxnLst>
              <a:rect l="l" t="t" r="r" b="b"/>
              <a:pathLst>
                <a:path w="411239" h="333507">
                  <a:moveTo>
                    <a:pt x="410498" y="333371"/>
                  </a:moveTo>
                  <a:cubicBezTo>
                    <a:pt x="410498" y="333371"/>
                    <a:pt x="318766" y="341593"/>
                    <a:pt x="212616" y="230534"/>
                  </a:cubicBezTo>
                  <a:cubicBezTo>
                    <a:pt x="106465" y="119474"/>
                    <a:pt x="37191" y="29645"/>
                    <a:pt x="1909" y="2340"/>
                  </a:cubicBezTo>
                  <a:cubicBezTo>
                    <a:pt x="-33372" y="-24965"/>
                    <a:pt x="432280" y="192859"/>
                    <a:pt x="410498" y="333371"/>
                  </a:cubicBezTo>
                  <a:close/>
                </a:path>
              </a:pathLst>
            </a:custGeom>
            <a:solidFill>
              <a:srgbClr val="1B7027"/>
            </a:solidFill>
            <a:ln w="6136" cap="flat">
              <a:noFill/>
              <a:prstDash val="solid"/>
              <a:miter/>
            </a:ln>
          </p:spPr>
          <p:txBody>
            <a:bodyPr rtlCol="0" anchor="ctr"/>
            <a:lstStyle/>
            <a:p>
              <a:endParaRPr lang="en-IN"/>
            </a:p>
          </p:txBody>
        </p:sp>
        <p:sp>
          <p:nvSpPr>
            <p:cNvPr id="134" name="Freeform: Shape 133">
              <a:extLst>
                <a:ext uri="{FF2B5EF4-FFF2-40B4-BE49-F238E27FC236}">
                  <a16:creationId xmlns:a16="http://schemas.microsoft.com/office/drawing/2014/main" id="{9D4189E1-77A5-9EBF-27FE-1EF28CF2B7A9}"/>
                </a:ext>
              </a:extLst>
            </p:cNvPr>
            <p:cNvSpPr/>
            <p:nvPr/>
          </p:nvSpPr>
          <p:spPr>
            <a:xfrm>
              <a:off x="951123" y="4931555"/>
              <a:ext cx="633263" cy="1858436"/>
            </a:xfrm>
            <a:custGeom>
              <a:avLst/>
              <a:gdLst>
                <a:gd name="connsiteX0" fmla="*/ 594874 w 633263"/>
                <a:gd name="connsiteY0" fmla="*/ 1858436 h 1858436"/>
                <a:gd name="connsiteX1" fmla="*/ 539651 w 633263"/>
                <a:gd name="connsiteY1" fmla="*/ 1090101 h 1858436"/>
                <a:gd name="connsiteX2" fmla="*/ 464793 w 633263"/>
                <a:gd name="connsiteY2" fmla="*/ 669977 h 1858436"/>
                <a:gd name="connsiteX3" fmla="*/ 7240 w 633263"/>
                <a:gd name="connsiteY3" fmla="*/ 0 h 1858436"/>
                <a:gd name="connsiteX4" fmla="*/ 0 w 633263"/>
                <a:gd name="connsiteY4" fmla="*/ 32091 h 1858436"/>
                <a:gd name="connsiteX5" fmla="*/ 432028 w 633263"/>
                <a:gd name="connsiteY5" fmla="*/ 672309 h 1858436"/>
                <a:gd name="connsiteX6" fmla="*/ 509278 w 633263"/>
                <a:gd name="connsiteY6" fmla="*/ 1102680 h 1858436"/>
                <a:gd name="connsiteX7" fmla="*/ 563704 w 633263"/>
                <a:gd name="connsiteY7" fmla="*/ 1848006 h 1858436"/>
                <a:gd name="connsiteX8" fmla="*/ 594935 w 633263"/>
                <a:gd name="connsiteY8" fmla="*/ 1858436 h 185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263" h="1858436">
                  <a:moveTo>
                    <a:pt x="594874" y="1858436"/>
                  </a:moveTo>
                  <a:cubicBezTo>
                    <a:pt x="596040" y="1854939"/>
                    <a:pt x="709983" y="1502309"/>
                    <a:pt x="539651" y="1090101"/>
                  </a:cubicBezTo>
                  <a:cubicBezTo>
                    <a:pt x="484919" y="957750"/>
                    <a:pt x="474733" y="811471"/>
                    <a:pt x="464793" y="669977"/>
                  </a:cubicBezTo>
                  <a:cubicBezTo>
                    <a:pt x="444115" y="374166"/>
                    <a:pt x="424542" y="94799"/>
                    <a:pt x="7240" y="0"/>
                  </a:cubicBezTo>
                  <a:lnTo>
                    <a:pt x="0" y="32091"/>
                  </a:lnTo>
                  <a:cubicBezTo>
                    <a:pt x="393433" y="121552"/>
                    <a:pt x="411350" y="376743"/>
                    <a:pt x="432028" y="672309"/>
                  </a:cubicBezTo>
                  <a:cubicBezTo>
                    <a:pt x="442090" y="816379"/>
                    <a:pt x="452521" y="965359"/>
                    <a:pt x="509278" y="1102680"/>
                  </a:cubicBezTo>
                  <a:cubicBezTo>
                    <a:pt x="675009" y="1503659"/>
                    <a:pt x="564870" y="1844569"/>
                    <a:pt x="563704" y="1848006"/>
                  </a:cubicBezTo>
                  <a:lnTo>
                    <a:pt x="594935" y="1858436"/>
                  </a:lnTo>
                  <a:close/>
                </a:path>
              </a:pathLst>
            </a:custGeom>
            <a:solidFill>
              <a:srgbClr val="155D22"/>
            </a:solidFill>
            <a:ln w="6136" cap="flat">
              <a:noFill/>
              <a:prstDash val="solid"/>
              <a:miter/>
            </a:ln>
          </p:spPr>
          <p:txBody>
            <a:bodyPr rtlCol="0" anchor="ctr"/>
            <a:lstStyle/>
            <a:p>
              <a:endParaRPr lang="en-IN"/>
            </a:p>
          </p:txBody>
        </p:sp>
        <p:sp>
          <p:nvSpPr>
            <p:cNvPr id="135" name="Freeform: Shape 134">
              <a:extLst>
                <a:ext uri="{FF2B5EF4-FFF2-40B4-BE49-F238E27FC236}">
                  <a16:creationId xmlns:a16="http://schemas.microsoft.com/office/drawing/2014/main" id="{C77F46D0-CF59-94BC-2114-7B7B7EE4B32C}"/>
                </a:ext>
              </a:extLst>
            </p:cNvPr>
            <p:cNvSpPr/>
            <p:nvPr/>
          </p:nvSpPr>
          <p:spPr>
            <a:xfrm>
              <a:off x="761340" y="4785336"/>
              <a:ext cx="477433" cy="316181"/>
            </a:xfrm>
            <a:custGeom>
              <a:avLst/>
              <a:gdLst>
                <a:gd name="connsiteX0" fmla="*/ 477433 w 477433"/>
                <a:gd name="connsiteY0" fmla="*/ 299492 h 316181"/>
                <a:gd name="connsiteX1" fmla="*/ 260468 w 477433"/>
                <a:gd name="connsiteY1" fmla="*/ 73692 h 316181"/>
                <a:gd name="connsiteX2" fmla="*/ 0 w 477433"/>
                <a:gd name="connsiteY2" fmla="*/ 0 h 316181"/>
                <a:gd name="connsiteX3" fmla="*/ 477433 w 477433"/>
                <a:gd name="connsiteY3" fmla="*/ 299492 h 316181"/>
              </a:gdLst>
              <a:ahLst/>
              <a:cxnLst>
                <a:cxn ang="0">
                  <a:pos x="connsiteX0" y="connsiteY0"/>
                </a:cxn>
                <a:cxn ang="0">
                  <a:pos x="connsiteX1" y="connsiteY1"/>
                </a:cxn>
                <a:cxn ang="0">
                  <a:pos x="connsiteX2" y="connsiteY2"/>
                </a:cxn>
                <a:cxn ang="0">
                  <a:pos x="connsiteX3" y="connsiteY3"/>
                </a:cxn>
              </a:cxnLst>
              <a:rect l="l" t="t" r="r" b="b"/>
              <a:pathLst>
                <a:path w="477433" h="316181">
                  <a:moveTo>
                    <a:pt x="477433" y="299492"/>
                  </a:moveTo>
                  <a:cubicBezTo>
                    <a:pt x="477433" y="299492"/>
                    <a:pt x="444545" y="129528"/>
                    <a:pt x="260468" y="73692"/>
                  </a:cubicBezTo>
                  <a:cubicBezTo>
                    <a:pt x="76330" y="17856"/>
                    <a:pt x="0" y="0"/>
                    <a:pt x="0" y="0"/>
                  </a:cubicBezTo>
                  <a:cubicBezTo>
                    <a:pt x="0" y="0"/>
                    <a:pt x="276544" y="401839"/>
                    <a:pt x="477433" y="299492"/>
                  </a:cubicBezTo>
                  <a:close/>
                </a:path>
              </a:pathLst>
            </a:custGeom>
            <a:solidFill>
              <a:srgbClr val="155D22"/>
            </a:solidFill>
            <a:ln w="6136" cap="flat">
              <a:noFill/>
              <a:prstDash val="solid"/>
              <a:miter/>
            </a:ln>
          </p:spPr>
          <p:txBody>
            <a:bodyPr rtlCol="0" anchor="ctr"/>
            <a:lstStyle/>
            <a:p>
              <a:endParaRPr lang="en-IN"/>
            </a:p>
          </p:txBody>
        </p:sp>
        <p:sp>
          <p:nvSpPr>
            <p:cNvPr id="136" name="Freeform: Shape 135">
              <a:extLst>
                <a:ext uri="{FF2B5EF4-FFF2-40B4-BE49-F238E27FC236}">
                  <a16:creationId xmlns:a16="http://schemas.microsoft.com/office/drawing/2014/main" id="{FF062F83-058A-3492-22B7-19E0DD79CE95}"/>
                </a:ext>
              </a:extLst>
            </p:cNvPr>
            <p:cNvSpPr/>
            <p:nvPr/>
          </p:nvSpPr>
          <p:spPr>
            <a:xfrm>
              <a:off x="761340" y="4782196"/>
              <a:ext cx="474487" cy="283900"/>
            </a:xfrm>
            <a:custGeom>
              <a:avLst/>
              <a:gdLst>
                <a:gd name="connsiteX0" fmla="*/ 474488 w 474487"/>
                <a:gd name="connsiteY0" fmla="*/ 265818 h 283900"/>
                <a:gd name="connsiteX1" fmla="*/ 257523 w 474487"/>
                <a:gd name="connsiteY1" fmla="*/ 40018 h 283900"/>
                <a:gd name="connsiteX2" fmla="*/ 0 w 474487"/>
                <a:gd name="connsiteY2" fmla="*/ 3079 h 283900"/>
                <a:gd name="connsiteX3" fmla="*/ 474488 w 474487"/>
                <a:gd name="connsiteY3" fmla="*/ 265818 h 283900"/>
              </a:gdLst>
              <a:ahLst/>
              <a:cxnLst>
                <a:cxn ang="0">
                  <a:pos x="connsiteX0" y="connsiteY0"/>
                </a:cxn>
                <a:cxn ang="0">
                  <a:pos x="connsiteX1" y="connsiteY1"/>
                </a:cxn>
                <a:cxn ang="0">
                  <a:pos x="connsiteX2" y="connsiteY2"/>
                </a:cxn>
                <a:cxn ang="0">
                  <a:pos x="connsiteX3" y="connsiteY3"/>
                </a:cxn>
              </a:cxnLst>
              <a:rect l="l" t="t" r="r" b="b"/>
              <a:pathLst>
                <a:path w="474487" h="283900">
                  <a:moveTo>
                    <a:pt x="474488" y="265818"/>
                  </a:moveTo>
                  <a:cubicBezTo>
                    <a:pt x="474488" y="265818"/>
                    <a:pt x="441600" y="95854"/>
                    <a:pt x="257523" y="40018"/>
                  </a:cubicBezTo>
                  <a:cubicBezTo>
                    <a:pt x="73385" y="-15819"/>
                    <a:pt x="0" y="3079"/>
                    <a:pt x="0" y="3079"/>
                  </a:cubicBezTo>
                  <a:cubicBezTo>
                    <a:pt x="0" y="3079"/>
                    <a:pt x="273599" y="368103"/>
                    <a:pt x="474488" y="265818"/>
                  </a:cubicBezTo>
                  <a:close/>
                </a:path>
              </a:pathLst>
            </a:custGeom>
            <a:solidFill>
              <a:srgbClr val="1B7027"/>
            </a:solidFill>
            <a:ln w="6136" cap="flat">
              <a:noFill/>
              <a:prstDash val="solid"/>
              <a:miter/>
            </a:ln>
          </p:spPr>
          <p:txBody>
            <a:bodyPr rtlCol="0" anchor="ctr"/>
            <a:lstStyle/>
            <a:p>
              <a:endParaRPr lang="en-IN"/>
            </a:p>
          </p:txBody>
        </p:sp>
      </p:grpSp>
      <p:grpSp>
        <p:nvGrpSpPr>
          <p:cNvPr id="137" name="Graphic 4">
            <a:extLst>
              <a:ext uri="{FF2B5EF4-FFF2-40B4-BE49-F238E27FC236}">
                <a16:creationId xmlns:a16="http://schemas.microsoft.com/office/drawing/2014/main" id="{E6DAF867-6F48-6138-11EE-E62A14734BE6}"/>
              </a:ext>
            </a:extLst>
          </p:cNvPr>
          <p:cNvGrpSpPr/>
          <p:nvPr/>
        </p:nvGrpSpPr>
        <p:grpSpPr>
          <a:xfrm>
            <a:off x="10177083" y="5708769"/>
            <a:ext cx="743027" cy="1449944"/>
            <a:chOff x="10074015" y="5013186"/>
            <a:chExt cx="724067" cy="1412946"/>
          </a:xfrm>
        </p:grpSpPr>
        <p:sp>
          <p:nvSpPr>
            <p:cNvPr id="138" name="Freeform: Shape 137">
              <a:extLst>
                <a:ext uri="{FF2B5EF4-FFF2-40B4-BE49-F238E27FC236}">
                  <a16:creationId xmlns:a16="http://schemas.microsoft.com/office/drawing/2014/main" id="{52AA1D59-9110-9F7B-4DB2-06002A32D4C5}"/>
                </a:ext>
              </a:extLst>
            </p:cNvPr>
            <p:cNvSpPr/>
            <p:nvPr/>
          </p:nvSpPr>
          <p:spPr>
            <a:xfrm>
              <a:off x="10480134" y="5038650"/>
              <a:ext cx="80002" cy="381443"/>
            </a:xfrm>
            <a:custGeom>
              <a:avLst/>
              <a:gdLst>
                <a:gd name="connsiteX0" fmla="*/ 24497 w 80002"/>
                <a:gd name="connsiteY0" fmla="*/ 381443 h 381443"/>
                <a:gd name="connsiteX1" fmla="*/ 79536 w 80002"/>
                <a:gd name="connsiteY1" fmla="*/ 237188 h 381443"/>
                <a:gd name="connsiteX2" fmla="*/ 68123 w 80002"/>
                <a:gd name="connsiteY2" fmla="*/ 1878 h 381443"/>
                <a:gd name="connsiteX3" fmla="*/ 24497 w 80002"/>
                <a:gd name="connsiteY3" fmla="*/ 381443 h 381443"/>
              </a:gdLst>
              <a:ahLst/>
              <a:cxnLst>
                <a:cxn ang="0">
                  <a:pos x="connsiteX0" y="connsiteY0"/>
                </a:cxn>
                <a:cxn ang="0">
                  <a:pos x="connsiteX1" y="connsiteY1"/>
                </a:cxn>
                <a:cxn ang="0">
                  <a:pos x="connsiteX2" y="connsiteY2"/>
                </a:cxn>
                <a:cxn ang="0">
                  <a:pos x="connsiteX3" y="connsiteY3"/>
                </a:cxn>
              </a:cxnLst>
              <a:rect l="l" t="t" r="r" b="b"/>
              <a:pathLst>
                <a:path w="80002" h="381443">
                  <a:moveTo>
                    <a:pt x="24497" y="381443"/>
                  </a:moveTo>
                  <a:cubicBezTo>
                    <a:pt x="24497" y="381443"/>
                    <a:pt x="75732" y="343462"/>
                    <a:pt x="79536" y="237188"/>
                  </a:cubicBezTo>
                  <a:cubicBezTo>
                    <a:pt x="83340" y="130915"/>
                    <a:pt x="62478" y="32250"/>
                    <a:pt x="68123" y="1878"/>
                  </a:cubicBezTo>
                  <a:cubicBezTo>
                    <a:pt x="73830" y="-28495"/>
                    <a:pt x="-51404" y="318796"/>
                    <a:pt x="24497" y="381443"/>
                  </a:cubicBezTo>
                  <a:close/>
                </a:path>
              </a:pathLst>
            </a:custGeom>
            <a:solidFill>
              <a:srgbClr val="155D22"/>
            </a:solidFill>
            <a:ln w="6136" cap="flat">
              <a:noFill/>
              <a:prstDash val="solid"/>
              <a:miter/>
            </a:ln>
          </p:spPr>
          <p:txBody>
            <a:bodyPr rtlCol="0" anchor="ctr"/>
            <a:lstStyle/>
            <a:p>
              <a:endParaRPr lang="en-IN"/>
            </a:p>
          </p:txBody>
        </p:sp>
        <p:sp>
          <p:nvSpPr>
            <p:cNvPr id="139" name="Freeform: Shape 138">
              <a:extLst>
                <a:ext uri="{FF2B5EF4-FFF2-40B4-BE49-F238E27FC236}">
                  <a16:creationId xmlns:a16="http://schemas.microsoft.com/office/drawing/2014/main" id="{C7DE4E96-C0A4-6DAE-C740-ECD504BEC9B6}"/>
                </a:ext>
              </a:extLst>
            </p:cNvPr>
            <p:cNvSpPr/>
            <p:nvPr/>
          </p:nvSpPr>
          <p:spPr>
            <a:xfrm>
              <a:off x="10139786" y="5263429"/>
              <a:ext cx="352144" cy="159572"/>
            </a:xfrm>
            <a:custGeom>
              <a:avLst/>
              <a:gdLst>
                <a:gd name="connsiteX0" fmla="*/ 352145 w 352144"/>
                <a:gd name="connsiteY0" fmla="*/ 153105 h 159572"/>
                <a:gd name="connsiteX1" fmla="*/ 199729 w 352144"/>
                <a:gd name="connsiteY1" fmla="*/ 128623 h 159572"/>
                <a:gd name="connsiteX2" fmla="*/ 1663 w 352144"/>
                <a:gd name="connsiteY2" fmla="*/ 1058 h 159572"/>
                <a:gd name="connsiteX3" fmla="*/ 352084 w 352144"/>
                <a:gd name="connsiteY3" fmla="*/ 153044 h 159572"/>
              </a:gdLst>
              <a:ahLst/>
              <a:cxnLst>
                <a:cxn ang="0">
                  <a:pos x="connsiteX0" y="connsiteY0"/>
                </a:cxn>
                <a:cxn ang="0">
                  <a:pos x="connsiteX1" y="connsiteY1"/>
                </a:cxn>
                <a:cxn ang="0">
                  <a:pos x="connsiteX2" y="connsiteY2"/>
                </a:cxn>
                <a:cxn ang="0">
                  <a:pos x="connsiteX3" y="connsiteY3"/>
                </a:cxn>
              </a:cxnLst>
              <a:rect l="l" t="t" r="r" b="b"/>
              <a:pathLst>
                <a:path w="352144" h="159572">
                  <a:moveTo>
                    <a:pt x="352145" y="153105"/>
                  </a:moveTo>
                  <a:cubicBezTo>
                    <a:pt x="352145" y="153105"/>
                    <a:pt x="293670" y="178508"/>
                    <a:pt x="199729" y="128623"/>
                  </a:cubicBezTo>
                  <a:cubicBezTo>
                    <a:pt x="105789" y="78739"/>
                    <a:pt x="30809" y="11367"/>
                    <a:pt x="1663" y="1058"/>
                  </a:cubicBezTo>
                  <a:cubicBezTo>
                    <a:pt x="-27482" y="-9189"/>
                    <a:pt x="335823" y="55975"/>
                    <a:pt x="352084" y="153044"/>
                  </a:cubicBezTo>
                  <a:close/>
                </a:path>
              </a:pathLst>
            </a:custGeom>
            <a:solidFill>
              <a:srgbClr val="155D22"/>
            </a:solidFill>
            <a:ln w="6136" cap="flat">
              <a:noFill/>
              <a:prstDash val="solid"/>
              <a:miter/>
            </a:ln>
          </p:spPr>
          <p:txBody>
            <a:bodyPr rtlCol="0" anchor="ctr"/>
            <a:lstStyle/>
            <a:p>
              <a:endParaRPr lang="en-IN"/>
            </a:p>
          </p:txBody>
        </p:sp>
        <p:sp>
          <p:nvSpPr>
            <p:cNvPr id="140" name="Freeform: Shape 139">
              <a:extLst>
                <a:ext uri="{FF2B5EF4-FFF2-40B4-BE49-F238E27FC236}">
                  <a16:creationId xmlns:a16="http://schemas.microsoft.com/office/drawing/2014/main" id="{432FA993-F67F-701B-329D-55613A1BF35E}"/>
                </a:ext>
              </a:extLst>
            </p:cNvPr>
            <p:cNvSpPr/>
            <p:nvPr/>
          </p:nvSpPr>
          <p:spPr>
            <a:xfrm>
              <a:off x="10519636" y="5306070"/>
              <a:ext cx="151831" cy="356697"/>
            </a:xfrm>
            <a:custGeom>
              <a:avLst/>
              <a:gdLst>
                <a:gd name="connsiteX0" fmla="*/ 9724 w 151831"/>
                <a:gd name="connsiteY0" fmla="*/ 356698 h 356697"/>
                <a:gd name="connsiteX1" fmla="*/ 100596 w 151831"/>
                <a:gd name="connsiteY1" fmla="*/ 231894 h 356697"/>
                <a:gd name="connsiteX2" fmla="*/ 151217 w 151831"/>
                <a:gd name="connsiteY2" fmla="*/ 1799 h 356697"/>
                <a:gd name="connsiteX3" fmla="*/ 9724 w 151831"/>
                <a:gd name="connsiteY3" fmla="*/ 356698 h 356697"/>
              </a:gdLst>
              <a:ahLst/>
              <a:cxnLst>
                <a:cxn ang="0">
                  <a:pos x="connsiteX0" y="connsiteY0"/>
                </a:cxn>
                <a:cxn ang="0">
                  <a:pos x="connsiteX1" y="connsiteY1"/>
                </a:cxn>
                <a:cxn ang="0">
                  <a:pos x="connsiteX2" y="connsiteY2"/>
                </a:cxn>
                <a:cxn ang="0">
                  <a:pos x="connsiteX3" y="connsiteY3"/>
                </a:cxn>
              </a:cxnLst>
              <a:rect l="l" t="t" r="r" b="b"/>
              <a:pathLst>
                <a:path w="151831" h="356697">
                  <a:moveTo>
                    <a:pt x="9724" y="356698"/>
                  </a:moveTo>
                  <a:cubicBezTo>
                    <a:pt x="9724" y="356698"/>
                    <a:pt x="69119" y="333504"/>
                    <a:pt x="100596" y="231894"/>
                  </a:cubicBezTo>
                  <a:cubicBezTo>
                    <a:pt x="132073" y="130345"/>
                    <a:pt x="137780" y="29594"/>
                    <a:pt x="151217" y="1799"/>
                  </a:cubicBezTo>
                  <a:cubicBezTo>
                    <a:pt x="164655" y="-25997"/>
                    <a:pt x="-47156" y="276379"/>
                    <a:pt x="9724" y="356698"/>
                  </a:cubicBezTo>
                  <a:close/>
                </a:path>
              </a:pathLst>
            </a:custGeom>
            <a:solidFill>
              <a:srgbClr val="155D22"/>
            </a:solidFill>
            <a:ln w="6136" cap="flat">
              <a:noFill/>
              <a:prstDash val="solid"/>
              <a:miter/>
            </a:ln>
          </p:spPr>
          <p:txBody>
            <a:bodyPr rtlCol="0" anchor="ctr"/>
            <a:lstStyle/>
            <a:p>
              <a:endParaRPr lang="en-IN"/>
            </a:p>
          </p:txBody>
        </p:sp>
        <p:sp>
          <p:nvSpPr>
            <p:cNvPr id="141" name="Freeform: Shape 140">
              <a:extLst>
                <a:ext uri="{FF2B5EF4-FFF2-40B4-BE49-F238E27FC236}">
                  <a16:creationId xmlns:a16="http://schemas.microsoft.com/office/drawing/2014/main" id="{0E31A42D-C730-E471-19D1-FFF0294B5421}"/>
                </a:ext>
              </a:extLst>
            </p:cNvPr>
            <p:cNvSpPr/>
            <p:nvPr/>
          </p:nvSpPr>
          <p:spPr>
            <a:xfrm>
              <a:off x="10218233" y="5416171"/>
              <a:ext cx="299985" cy="240223"/>
            </a:xfrm>
            <a:custGeom>
              <a:avLst/>
              <a:gdLst>
                <a:gd name="connsiteX0" fmla="*/ 299775 w 299985"/>
                <a:gd name="connsiteY0" fmla="*/ 239848 h 240223"/>
                <a:gd name="connsiteX1" fmla="*/ 159141 w 299985"/>
                <a:gd name="connsiteY1" fmla="*/ 176341 h 240223"/>
                <a:gd name="connsiteX2" fmla="*/ 1387 w 299985"/>
                <a:gd name="connsiteY2" fmla="*/ 1346 h 240223"/>
                <a:gd name="connsiteX3" fmla="*/ 299775 w 299985"/>
                <a:gd name="connsiteY3" fmla="*/ 239848 h 240223"/>
              </a:gdLst>
              <a:ahLst/>
              <a:cxnLst>
                <a:cxn ang="0">
                  <a:pos x="connsiteX0" y="connsiteY0"/>
                </a:cxn>
                <a:cxn ang="0">
                  <a:pos x="connsiteX1" y="connsiteY1"/>
                </a:cxn>
                <a:cxn ang="0">
                  <a:pos x="connsiteX2" y="connsiteY2"/>
                </a:cxn>
                <a:cxn ang="0">
                  <a:pos x="connsiteX3" y="connsiteY3"/>
                </a:cxn>
              </a:cxnLst>
              <a:rect l="l" t="t" r="r" b="b"/>
              <a:pathLst>
                <a:path w="299985" h="240223">
                  <a:moveTo>
                    <a:pt x="299775" y="239848"/>
                  </a:moveTo>
                  <a:cubicBezTo>
                    <a:pt x="299775" y="239848"/>
                    <a:pt x="236698" y="249051"/>
                    <a:pt x="159141" y="176341"/>
                  </a:cubicBezTo>
                  <a:cubicBezTo>
                    <a:pt x="81583" y="103631"/>
                    <a:pt x="26851" y="18894"/>
                    <a:pt x="1387" y="1346"/>
                  </a:cubicBezTo>
                  <a:cubicBezTo>
                    <a:pt x="-24077" y="-16203"/>
                    <a:pt x="309531" y="141919"/>
                    <a:pt x="299775" y="239848"/>
                  </a:cubicBezTo>
                  <a:close/>
                </a:path>
              </a:pathLst>
            </a:custGeom>
            <a:solidFill>
              <a:srgbClr val="155D22"/>
            </a:solidFill>
            <a:ln w="6136" cap="flat">
              <a:noFill/>
              <a:prstDash val="solid"/>
              <a:miter/>
            </a:ln>
          </p:spPr>
          <p:txBody>
            <a:bodyPr rtlCol="0" anchor="ctr"/>
            <a:lstStyle/>
            <a:p>
              <a:endParaRPr lang="en-IN"/>
            </a:p>
          </p:txBody>
        </p:sp>
        <p:sp>
          <p:nvSpPr>
            <p:cNvPr id="142" name="Freeform: Shape 141">
              <a:extLst>
                <a:ext uri="{FF2B5EF4-FFF2-40B4-BE49-F238E27FC236}">
                  <a16:creationId xmlns:a16="http://schemas.microsoft.com/office/drawing/2014/main" id="{D229CDAE-5C7F-1432-9AD3-F9B3A546D292}"/>
                </a:ext>
              </a:extLst>
            </p:cNvPr>
            <p:cNvSpPr/>
            <p:nvPr/>
          </p:nvSpPr>
          <p:spPr>
            <a:xfrm>
              <a:off x="10576843" y="5580745"/>
              <a:ext cx="173152" cy="346357"/>
            </a:xfrm>
            <a:custGeom>
              <a:avLst/>
              <a:gdLst>
                <a:gd name="connsiteX0" fmla="*/ 7433 w 173152"/>
                <a:gd name="connsiteY0" fmla="*/ 346357 h 346357"/>
                <a:gd name="connsiteX1" fmla="*/ 106466 w 173152"/>
                <a:gd name="connsiteY1" fmla="*/ 227935 h 346357"/>
                <a:gd name="connsiteX2" fmla="*/ 172427 w 173152"/>
                <a:gd name="connsiteY2" fmla="*/ 1766 h 346357"/>
                <a:gd name="connsiteX3" fmla="*/ 7433 w 173152"/>
                <a:gd name="connsiteY3" fmla="*/ 346357 h 346357"/>
              </a:gdLst>
              <a:ahLst/>
              <a:cxnLst>
                <a:cxn ang="0">
                  <a:pos x="connsiteX0" y="connsiteY0"/>
                </a:cxn>
                <a:cxn ang="0">
                  <a:pos x="connsiteX1" y="connsiteY1"/>
                </a:cxn>
                <a:cxn ang="0">
                  <a:pos x="connsiteX2" y="connsiteY2"/>
                </a:cxn>
                <a:cxn ang="0">
                  <a:pos x="connsiteX3" y="connsiteY3"/>
                </a:cxn>
              </a:cxnLst>
              <a:rect l="l" t="t" r="r" b="b"/>
              <a:pathLst>
                <a:path w="173152" h="346357">
                  <a:moveTo>
                    <a:pt x="7433" y="346357"/>
                  </a:moveTo>
                  <a:cubicBezTo>
                    <a:pt x="7433" y="346357"/>
                    <a:pt x="68239" y="327152"/>
                    <a:pt x="106466" y="227935"/>
                  </a:cubicBezTo>
                  <a:cubicBezTo>
                    <a:pt x="144692" y="128717"/>
                    <a:pt x="157148" y="28580"/>
                    <a:pt x="172427" y="1766"/>
                  </a:cubicBezTo>
                  <a:cubicBezTo>
                    <a:pt x="187705" y="-25109"/>
                    <a:pt x="-43863" y="262418"/>
                    <a:pt x="7433" y="346357"/>
                  </a:cubicBezTo>
                  <a:close/>
                </a:path>
              </a:pathLst>
            </a:custGeom>
            <a:solidFill>
              <a:srgbClr val="155D22"/>
            </a:solidFill>
            <a:ln w="6136" cap="flat">
              <a:noFill/>
              <a:prstDash val="solid"/>
              <a:miter/>
            </a:ln>
          </p:spPr>
          <p:txBody>
            <a:bodyPr rtlCol="0" anchor="ctr"/>
            <a:lstStyle/>
            <a:p>
              <a:endParaRPr lang="en-IN"/>
            </a:p>
          </p:txBody>
        </p:sp>
        <p:sp>
          <p:nvSpPr>
            <p:cNvPr id="143" name="Freeform: Shape 142">
              <a:extLst>
                <a:ext uri="{FF2B5EF4-FFF2-40B4-BE49-F238E27FC236}">
                  <a16:creationId xmlns:a16="http://schemas.microsoft.com/office/drawing/2014/main" id="{4D2872E1-BBD0-8772-7D79-F05C62F7B97B}"/>
                </a:ext>
              </a:extLst>
            </p:cNvPr>
            <p:cNvSpPr/>
            <p:nvPr/>
          </p:nvSpPr>
          <p:spPr>
            <a:xfrm>
              <a:off x="10290359" y="5660119"/>
              <a:ext cx="283651" cy="259499"/>
            </a:xfrm>
            <a:custGeom>
              <a:avLst/>
              <a:gdLst>
                <a:gd name="connsiteX0" fmla="*/ 283056 w 283651"/>
                <a:gd name="connsiteY0" fmla="*/ 259436 h 259499"/>
                <a:gd name="connsiteX1" fmla="*/ 146962 w 283651"/>
                <a:gd name="connsiteY1" fmla="*/ 186603 h 259499"/>
                <a:gd name="connsiteX2" fmla="*/ 1296 w 283651"/>
                <a:gd name="connsiteY2" fmla="*/ 1421 h 259499"/>
                <a:gd name="connsiteX3" fmla="*/ 283056 w 283651"/>
                <a:gd name="connsiteY3" fmla="*/ 259374 h 259499"/>
              </a:gdLst>
              <a:ahLst/>
              <a:cxnLst>
                <a:cxn ang="0">
                  <a:pos x="connsiteX0" y="connsiteY0"/>
                </a:cxn>
                <a:cxn ang="0">
                  <a:pos x="connsiteX1" y="connsiteY1"/>
                </a:cxn>
                <a:cxn ang="0">
                  <a:pos x="connsiteX2" y="connsiteY2"/>
                </a:cxn>
                <a:cxn ang="0">
                  <a:pos x="connsiteX3" y="connsiteY3"/>
                </a:cxn>
              </a:cxnLst>
              <a:rect l="l" t="t" r="r" b="b"/>
              <a:pathLst>
                <a:path w="283651" h="259499">
                  <a:moveTo>
                    <a:pt x="283056" y="259436"/>
                  </a:moveTo>
                  <a:cubicBezTo>
                    <a:pt x="283056" y="259436"/>
                    <a:pt x="219488" y="264406"/>
                    <a:pt x="146962" y="186603"/>
                  </a:cubicBezTo>
                  <a:cubicBezTo>
                    <a:pt x="74436" y="108799"/>
                    <a:pt x="25471" y="20627"/>
                    <a:pt x="1296" y="1421"/>
                  </a:cubicBezTo>
                  <a:cubicBezTo>
                    <a:pt x="-22879" y="-17784"/>
                    <a:pt x="299316" y="162304"/>
                    <a:pt x="283056" y="259374"/>
                  </a:cubicBezTo>
                  <a:close/>
                </a:path>
              </a:pathLst>
            </a:custGeom>
            <a:solidFill>
              <a:srgbClr val="155D22"/>
            </a:solidFill>
            <a:ln w="6136" cap="flat">
              <a:noFill/>
              <a:prstDash val="solid"/>
              <a:miter/>
            </a:ln>
          </p:spPr>
          <p:txBody>
            <a:bodyPr rtlCol="0" anchor="ctr"/>
            <a:lstStyle/>
            <a:p>
              <a:endParaRPr lang="en-IN"/>
            </a:p>
          </p:txBody>
        </p:sp>
        <p:sp>
          <p:nvSpPr>
            <p:cNvPr id="144" name="Freeform: Shape 143">
              <a:extLst>
                <a:ext uri="{FF2B5EF4-FFF2-40B4-BE49-F238E27FC236}">
                  <a16:creationId xmlns:a16="http://schemas.microsoft.com/office/drawing/2014/main" id="{29FB00AA-DC24-4459-4DA1-150A20FBCF80}"/>
                </a:ext>
              </a:extLst>
            </p:cNvPr>
            <p:cNvSpPr/>
            <p:nvPr/>
          </p:nvSpPr>
          <p:spPr>
            <a:xfrm>
              <a:off x="10628735" y="5854766"/>
              <a:ext cx="169347" cy="348327"/>
            </a:xfrm>
            <a:custGeom>
              <a:avLst/>
              <a:gdLst>
                <a:gd name="connsiteX0" fmla="*/ 7757 w 169347"/>
                <a:gd name="connsiteY0" fmla="*/ 348328 h 348327"/>
                <a:gd name="connsiteX1" fmla="*/ 105379 w 169347"/>
                <a:gd name="connsiteY1" fmla="*/ 228740 h 348327"/>
                <a:gd name="connsiteX2" fmla="*/ 168640 w 169347"/>
                <a:gd name="connsiteY2" fmla="*/ 1773 h 348327"/>
                <a:gd name="connsiteX3" fmla="*/ 7818 w 169347"/>
                <a:gd name="connsiteY3" fmla="*/ 348328 h 348327"/>
              </a:gdLst>
              <a:ahLst/>
              <a:cxnLst>
                <a:cxn ang="0">
                  <a:pos x="connsiteX0" y="connsiteY0"/>
                </a:cxn>
                <a:cxn ang="0">
                  <a:pos x="connsiteX1" y="connsiteY1"/>
                </a:cxn>
                <a:cxn ang="0">
                  <a:pos x="connsiteX2" y="connsiteY2"/>
                </a:cxn>
                <a:cxn ang="0">
                  <a:pos x="connsiteX3" y="connsiteY3"/>
                </a:cxn>
              </a:cxnLst>
              <a:rect l="l" t="t" r="r" b="b"/>
              <a:pathLst>
                <a:path w="169347" h="348327">
                  <a:moveTo>
                    <a:pt x="7757" y="348328"/>
                  </a:moveTo>
                  <a:cubicBezTo>
                    <a:pt x="7757" y="348328"/>
                    <a:pt x="68318" y="328448"/>
                    <a:pt x="105379" y="228740"/>
                  </a:cubicBezTo>
                  <a:cubicBezTo>
                    <a:pt x="142439" y="129032"/>
                    <a:pt x="153669" y="28832"/>
                    <a:pt x="168640" y="1773"/>
                  </a:cubicBezTo>
                  <a:cubicBezTo>
                    <a:pt x="183612" y="-25286"/>
                    <a:pt x="-44521" y="265003"/>
                    <a:pt x="7818" y="348328"/>
                  </a:cubicBezTo>
                  <a:close/>
                </a:path>
              </a:pathLst>
            </a:custGeom>
            <a:solidFill>
              <a:srgbClr val="155D22"/>
            </a:solidFill>
            <a:ln w="6136" cap="flat">
              <a:noFill/>
              <a:prstDash val="solid"/>
              <a:miter/>
            </a:ln>
          </p:spPr>
          <p:txBody>
            <a:bodyPr rtlCol="0" anchor="ctr"/>
            <a:lstStyle/>
            <a:p>
              <a:endParaRPr lang="en-IN"/>
            </a:p>
          </p:txBody>
        </p:sp>
        <p:sp>
          <p:nvSpPr>
            <p:cNvPr id="145" name="Freeform: Shape 144">
              <a:extLst>
                <a:ext uri="{FF2B5EF4-FFF2-40B4-BE49-F238E27FC236}">
                  <a16:creationId xmlns:a16="http://schemas.microsoft.com/office/drawing/2014/main" id="{42AA3BCC-389E-2F4A-AF8D-7EAEDEAE65D6}"/>
                </a:ext>
              </a:extLst>
            </p:cNvPr>
            <p:cNvSpPr/>
            <p:nvPr/>
          </p:nvSpPr>
          <p:spPr>
            <a:xfrm>
              <a:off x="10339367" y="5939747"/>
              <a:ext cx="286652" cy="256078"/>
            </a:xfrm>
            <a:custGeom>
              <a:avLst/>
              <a:gdLst>
                <a:gd name="connsiteX0" fmla="*/ 286141 w 286652"/>
                <a:gd name="connsiteY0" fmla="*/ 255983 h 256078"/>
                <a:gd name="connsiteX1" fmla="*/ 149188 w 286652"/>
                <a:gd name="connsiteY1" fmla="*/ 184807 h 256078"/>
                <a:gd name="connsiteX2" fmla="*/ 1314 w 286652"/>
                <a:gd name="connsiteY2" fmla="*/ 1406 h 256078"/>
                <a:gd name="connsiteX3" fmla="*/ 286141 w 286652"/>
                <a:gd name="connsiteY3" fmla="*/ 255983 h 256078"/>
              </a:gdLst>
              <a:ahLst/>
              <a:cxnLst>
                <a:cxn ang="0">
                  <a:pos x="connsiteX0" y="connsiteY0"/>
                </a:cxn>
                <a:cxn ang="0">
                  <a:pos x="connsiteX1" y="connsiteY1"/>
                </a:cxn>
                <a:cxn ang="0">
                  <a:pos x="connsiteX2" y="connsiteY2"/>
                </a:cxn>
                <a:cxn ang="0">
                  <a:pos x="connsiteX3" y="connsiteY3"/>
                </a:cxn>
              </a:cxnLst>
              <a:rect l="l" t="t" r="r" b="b"/>
              <a:pathLst>
                <a:path w="286652" h="256078">
                  <a:moveTo>
                    <a:pt x="286141" y="255983"/>
                  </a:moveTo>
                  <a:cubicBezTo>
                    <a:pt x="286141" y="255983"/>
                    <a:pt x="222635" y="261690"/>
                    <a:pt x="149188" y="184807"/>
                  </a:cubicBezTo>
                  <a:cubicBezTo>
                    <a:pt x="75742" y="107925"/>
                    <a:pt x="25734" y="20304"/>
                    <a:pt x="1314" y="1406"/>
                  </a:cubicBezTo>
                  <a:cubicBezTo>
                    <a:pt x="-23107" y="-17493"/>
                    <a:pt x="301236" y="158730"/>
                    <a:pt x="286141" y="255983"/>
                  </a:cubicBezTo>
                  <a:close/>
                </a:path>
              </a:pathLst>
            </a:custGeom>
            <a:solidFill>
              <a:srgbClr val="155D22"/>
            </a:solidFill>
            <a:ln w="6136" cap="flat">
              <a:noFill/>
              <a:prstDash val="solid"/>
              <a:miter/>
            </a:ln>
          </p:spPr>
          <p:txBody>
            <a:bodyPr rtlCol="0" anchor="ctr"/>
            <a:lstStyle/>
            <a:p>
              <a:endParaRPr lang="en-IN"/>
            </a:p>
          </p:txBody>
        </p:sp>
        <p:sp>
          <p:nvSpPr>
            <p:cNvPr id="146" name="Freeform: Shape 145">
              <a:extLst>
                <a:ext uri="{FF2B5EF4-FFF2-40B4-BE49-F238E27FC236}">
                  <a16:creationId xmlns:a16="http://schemas.microsoft.com/office/drawing/2014/main" id="{A5CF93EE-4436-CAAE-4A75-2B5C7E75C26A}"/>
                </a:ext>
              </a:extLst>
            </p:cNvPr>
            <p:cNvSpPr/>
            <p:nvPr/>
          </p:nvSpPr>
          <p:spPr>
            <a:xfrm>
              <a:off x="10478110" y="5013186"/>
              <a:ext cx="80002" cy="381443"/>
            </a:xfrm>
            <a:custGeom>
              <a:avLst/>
              <a:gdLst>
                <a:gd name="connsiteX0" fmla="*/ 24497 w 80002"/>
                <a:gd name="connsiteY0" fmla="*/ 381443 h 381443"/>
                <a:gd name="connsiteX1" fmla="*/ 79536 w 80002"/>
                <a:gd name="connsiteY1" fmla="*/ 237189 h 381443"/>
                <a:gd name="connsiteX2" fmla="*/ 68123 w 80002"/>
                <a:gd name="connsiteY2" fmla="*/ 1878 h 381443"/>
                <a:gd name="connsiteX3" fmla="*/ 24497 w 80002"/>
                <a:gd name="connsiteY3" fmla="*/ 381443 h 381443"/>
              </a:gdLst>
              <a:ahLst/>
              <a:cxnLst>
                <a:cxn ang="0">
                  <a:pos x="connsiteX0" y="connsiteY0"/>
                </a:cxn>
                <a:cxn ang="0">
                  <a:pos x="connsiteX1" y="connsiteY1"/>
                </a:cxn>
                <a:cxn ang="0">
                  <a:pos x="connsiteX2" y="connsiteY2"/>
                </a:cxn>
                <a:cxn ang="0">
                  <a:pos x="connsiteX3" y="connsiteY3"/>
                </a:cxn>
              </a:cxnLst>
              <a:rect l="l" t="t" r="r" b="b"/>
              <a:pathLst>
                <a:path w="80002" h="381443">
                  <a:moveTo>
                    <a:pt x="24497" y="381443"/>
                  </a:moveTo>
                  <a:cubicBezTo>
                    <a:pt x="24497" y="381443"/>
                    <a:pt x="75732" y="343462"/>
                    <a:pt x="79536" y="237189"/>
                  </a:cubicBezTo>
                  <a:cubicBezTo>
                    <a:pt x="83340" y="130915"/>
                    <a:pt x="62478" y="32189"/>
                    <a:pt x="68123" y="1878"/>
                  </a:cubicBezTo>
                  <a:cubicBezTo>
                    <a:pt x="73829" y="-28495"/>
                    <a:pt x="-51403" y="318796"/>
                    <a:pt x="24497" y="381443"/>
                  </a:cubicBezTo>
                  <a:close/>
                </a:path>
              </a:pathLst>
            </a:custGeom>
            <a:solidFill>
              <a:srgbClr val="1B7027"/>
            </a:solidFill>
            <a:ln w="6136" cap="flat">
              <a:noFill/>
              <a:prstDash val="solid"/>
              <a:miter/>
            </a:ln>
          </p:spPr>
          <p:txBody>
            <a:bodyPr rtlCol="0" anchor="ctr"/>
            <a:lstStyle/>
            <a:p>
              <a:endParaRPr lang="en-IN"/>
            </a:p>
          </p:txBody>
        </p:sp>
        <p:sp>
          <p:nvSpPr>
            <p:cNvPr id="147" name="Freeform: Shape 146">
              <a:extLst>
                <a:ext uri="{FF2B5EF4-FFF2-40B4-BE49-F238E27FC236}">
                  <a16:creationId xmlns:a16="http://schemas.microsoft.com/office/drawing/2014/main" id="{FD4AD3AE-AF6A-6709-61C0-600338AC85CE}"/>
                </a:ext>
              </a:extLst>
            </p:cNvPr>
            <p:cNvSpPr/>
            <p:nvPr/>
          </p:nvSpPr>
          <p:spPr>
            <a:xfrm>
              <a:off x="10139715" y="5262980"/>
              <a:ext cx="350128" cy="134557"/>
            </a:xfrm>
            <a:custGeom>
              <a:avLst/>
              <a:gdLst>
                <a:gd name="connsiteX0" fmla="*/ 350129 w 350128"/>
                <a:gd name="connsiteY0" fmla="*/ 128091 h 134557"/>
                <a:gd name="connsiteX1" fmla="*/ 197713 w 350128"/>
                <a:gd name="connsiteY1" fmla="*/ 103609 h 134557"/>
                <a:gd name="connsiteX2" fmla="*/ 1672 w 350128"/>
                <a:gd name="connsiteY2" fmla="*/ 1569 h 134557"/>
                <a:gd name="connsiteX3" fmla="*/ 350067 w 350128"/>
                <a:gd name="connsiteY3" fmla="*/ 128091 h 134557"/>
              </a:gdLst>
              <a:ahLst/>
              <a:cxnLst>
                <a:cxn ang="0">
                  <a:pos x="connsiteX0" y="connsiteY0"/>
                </a:cxn>
                <a:cxn ang="0">
                  <a:pos x="connsiteX1" y="connsiteY1"/>
                </a:cxn>
                <a:cxn ang="0">
                  <a:pos x="connsiteX2" y="connsiteY2"/>
                </a:cxn>
                <a:cxn ang="0">
                  <a:pos x="connsiteX3" y="connsiteY3"/>
                </a:cxn>
              </a:cxnLst>
              <a:rect l="l" t="t" r="r" b="b"/>
              <a:pathLst>
                <a:path w="350128" h="134557">
                  <a:moveTo>
                    <a:pt x="350129" y="128091"/>
                  </a:moveTo>
                  <a:cubicBezTo>
                    <a:pt x="350129" y="128091"/>
                    <a:pt x="291654" y="153493"/>
                    <a:pt x="197713" y="103609"/>
                  </a:cubicBezTo>
                  <a:cubicBezTo>
                    <a:pt x="103773" y="53724"/>
                    <a:pt x="30818" y="11816"/>
                    <a:pt x="1672" y="1569"/>
                  </a:cubicBezTo>
                  <a:cubicBezTo>
                    <a:pt x="-27473" y="-8678"/>
                    <a:pt x="333808" y="31021"/>
                    <a:pt x="350067" y="128091"/>
                  </a:cubicBezTo>
                  <a:close/>
                </a:path>
              </a:pathLst>
            </a:custGeom>
            <a:solidFill>
              <a:srgbClr val="1B7027"/>
            </a:solidFill>
            <a:ln w="6136" cap="flat">
              <a:noFill/>
              <a:prstDash val="solid"/>
              <a:miter/>
            </a:ln>
          </p:spPr>
          <p:txBody>
            <a:bodyPr rtlCol="0" anchor="ctr"/>
            <a:lstStyle/>
            <a:p>
              <a:endParaRPr lang="en-IN"/>
            </a:p>
          </p:txBody>
        </p:sp>
        <p:sp>
          <p:nvSpPr>
            <p:cNvPr id="148" name="Freeform: Shape 147">
              <a:extLst>
                <a:ext uri="{FF2B5EF4-FFF2-40B4-BE49-F238E27FC236}">
                  <a16:creationId xmlns:a16="http://schemas.microsoft.com/office/drawing/2014/main" id="{286352A1-EAF8-112D-EA69-FDD8ACBA9A8E}"/>
                </a:ext>
              </a:extLst>
            </p:cNvPr>
            <p:cNvSpPr/>
            <p:nvPr/>
          </p:nvSpPr>
          <p:spPr>
            <a:xfrm>
              <a:off x="10517708" y="5305916"/>
              <a:ext cx="153815" cy="331387"/>
            </a:xfrm>
            <a:custGeom>
              <a:avLst/>
              <a:gdLst>
                <a:gd name="connsiteX0" fmla="*/ 9626 w 153815"/>
                <a:gd name="connsiteY0" fmla="*/ 331388 h 331387"/>
                <a:gd name="connsiteX1" fmla="*/ 100499 w 153815"/>
                <a:gd name="connsiteY1" fmla="*/ 206584 h 331387"/>
                <a:gd name="connsiteX2" fmla="*/ 153206 w 153815"/>
                <a:gd name="connsiteY2" fmla="*/ 1952 h 331387"/>
                <a:gd name="connsiteX3" fmla="*/ 9626 w 153815"/>
                <a:gd name="connsiteY3" fmla="*/ 331388 h 331387"/>
              </a:gdLst>
              <a:ahLst/>
              <a:cxnLst>
                <a:cxn ang="0">
                  <a:pos x="connsiteX0" y="connsiteY0"/>
                </a:cxn>
                <a:cxn ang="0">
                  <a:pos x="connsiteX1" y="connsiteY1"/>
                </a:cxn>
                <a:cxn ang="0">
                  <a:pos x="connsiteX2" y="connsiteY2"/>
                </a:cxn>
                <a:cxn ang="0">
                  <a:pos x="connsiteX3" y="connsiteY3"/>
                </a:cxn>
              </a:cxnLst>
              <a:rect l="l" t="t" r="r" b="b"/>
              <a:pathLst>
                <a:path w="153815" h="331387">
                  <a:moveTo>
                    <a:pt x="9626" y="331388"/>
                  </a:moveTo>
                  <a:cubicBezTo>
                    <a:pt x="9626" y="331388"/>
                    <a:pt x="69022" y="308194"/>
                    <a:pt x="100499" y="206584"/>
                  </a:cubicBezTo>
                  <a:cubicBezTo>
                    <a:pt x="131976" y="105035"/>
                    <a:pt x="139707" y="29747"/>
                    <a:pt x="153206" y="1952"/>
                  </a:cubicBezTo>
                  <a:cubicBezTo>
                    <a:pt x="166644" y="-25844"/>
                    <a:pt x="-47192" y="251069"/>
                    <a:pt x="9626" y="331388"/>
                  </a:cubicBezTo>
                  <a:close/>
                </a:path>
              </a:pathLst>
            </a:custGeom>
            <a:solidFill>
              <a:srgbClr val="1B7027"/>
            </a:solidFill>
            <a:ln w="6136" cap="flat">
              <a:noFill/>
              <a:prstDash val="solid"/>
              <a:miter/>
            </a:ln>
          </p:spPr>
          <p:txBody>
            <a:bodyPr rtlCol="0" anchor="ctr"/>
            <a:lstStyle/>
            <a:p>
              <a:endParaRPr lang="en-IN"/>
            </a:p>
          </p:txBody>
        </p:sp>
        <p:sp>
          <p:nvSpPr>
            <p:cNvPr id="149" name="Freeform: Shape 148">
              <a:extLst>
                <a:ext uri="{FF2B5EF4-FFF2-40B4-BE49-F238E27FC236}">
                  <a16:creationId xmlns:a16="http://schemas.microsoft.com/office/drawing/2014/main" id="{D3EFE9ED-67C9-A746-0AF2-A2BA388A89D6}"/>
                </a:ext>
              </a:extLst>
            </p:cNvPr>
            <p:cNvSpPr/>
            <p:nvPr/>
          </p:nvSpPr>
          <p:spPr>
            <a:xfrm>
              <a:off x="10218224" y="5415940"/>
              <a:ext cx="297967" cy="214990"/>
            </a:xfrm>
            <a:custGeom>
              <a:avLst/>
              <a:gdLst>
                <a:gd name="connsiteX0" fmla="*/ 297758 w 297967"/>
                <a:gd name="connsiteY0" fmla="*/ 214614 h 214990"/>
                <a:gd name="connsiteX1" fmla="*/ 157124 w 297967"/>
                <a:gd name="connsiteY1" fmla="*/ 151108 h 214990"/>
                <a:gd name="connsiteX2" fmla="*/ 1396 w 297967"/>
                <a:gd name="connsiteY2" fmla="*/ 1577 h 214990"/>
                <a:gd name="connsiteX3" fmla="*/ 297758 w 297967"/>
                <a:gd name="connsiteY3" fmla="*/ 214614 h 214990"/>
              </a:gdLst>
              <a:ahLst/>
              <a:cxnLst>
                <a:cxn ang="0">
                  <a:pos x="connsiteX0" y="connsiteY0"/>
                </a:cxn>
                <a:cxn ang="0">
                  <a:pos x="connsiteX1" y="connsiteY1"/>
                </a:cxn>
                <a:cxn ang="0">
                  <a:pos x="connsiteX2" y="connsiteY2"/>
                </a:cxn>
                <a:cxn ang="0">
                  <a:pos x="connsiteX3" y="connsiteY3"/>
                </a:cxn>
              </a:cxnLst>
              <a:rect l="l" t="t" r="r" b="b"/>
              <a:pathLst>
                <a:path w="297967" h="214990">
                  <a:moveTo>
                    <a:pt x="297758" y="214614"/>
                  </a:moveTo>
                  <a:cubicBezTo>
                    <a:pt x="297758" y="214614"/>
                    <a:pt x="234681" y="223818"/>
                    <a:pt x="157124" y="151108"/>
                  </a:cubicBezTo>
                  <a:cubicBezTo>
                    <a:pt x="79567" y="78398"/>
                    <a:pt x="26859" y="19125"/>
                    <a:pt x="1396" y="1577"/>
                  </a:cubicBezTo>
                  <a:cubicBezTo>
                    <a:pt x="-24068" y="-15972"/>
                    <a:pt x="307454" y="116686"/>
                    <a:pt x="297758" y="214614"/>
                  </a:cubicBezTo>
                  <a:close/>
                </a:path>
              </a:pathLst>
            </a:custGeom>
            <a:solidFill>
              <a:srgbClr val="1B7027"/>
            </a:solidFill>
            <a:ln w="6136" cap="flat">
              <a:noFill/>
              <a:prstDash val="solid"/>
              <a:miter/>
            </a:ln>
          </p:spPr>
          <p:txBody>
            <a:bodyPr rtlCol="0" anchor="ctr"/>
            <a:lstStyle/>
            <a:p>
              <a:endParaRPr lang="en-IN"/>
            </a:p>
          </p:txBody>
        </p:sp>
        <p:sp>
          <p:nvSpPr>
            <p:cNvPr id="150" name="Freeform: Shape 149">
              <a:extLst>
                <a:ext uri="{FF2B5EF4-FFF2-40B4-BE49-F238E27FC236}">
                  <a16:creationId xmlns:a16="http://schemas.microsoft.com/office/drawing/2014/main" id="{211E9BC6-6602-07F3-9B5E-833813CBBD59}"/>
                </a:ext>
              </a:extLst>
            </p:cNvPr>
            <p:cNvSpPr/>
            <p:nvPr/>
          </p:nvSpPr>
          <p:spPr>
            <a:xfrm>
              <a:off x="10574874" y="5580586"/>
              <a:ext cx="175114" cy="321051"/>
            </a:xfrm>
            <a:custGeom>
              <a:avLst/>
              <a:gdLst>
                <a:gd name="connsiteX0" fmla="*/ 7376 w 175114"/>
                <a:gd name="connsiteY0" fmla="*/ 321052 h 321051"/>
                <a:gd name="connsiteX1" fmla="*/ 106410 w 175114"/>
                <a:gd name="connsiteY1" fmla="*/ 202629 h 321051"/>
                <a:gd name="connsiteX2" fmla="*/ 174395 w 175114"/>
                <a:gd name="connsiteY2" fmla="*/ 1925 h 321051"/>
                <a:gd name="connsiteX3" fmla="*/ 7376 w 175114"/>
                <a:gd name="connsiteY3" fmla="*/ 321052 h 321051"/>
              </a:gdLst>
              <a:ahLst/>
              <a:cxnLst>
                <a:cxn ang="0">
                  <a:pos x="connsiteX0" y="connsiteY0"/>
                </a:cxn>
                <a:cxn ang="0">
                  <a:pos x="connsiteX1" y="connsiteY1"/>
                </a:cxn>
                <a:cxn ang="0">
                  <a:pos x="connsiteX2" y="connsiteY2"/>
                </a:cxn>
                <a:cxn ang="0">
                  <a:pos x="connsiteX3" y="connsiteY3"/>
                </a:cxn>
              </a:cxnLst>
              <a:rect l="l" t="t" r="r" b="b"/>
              <a:pathLst>
                <a:path w="175114" h="321051">
                  <a:moveTo>
                    <a:pt x="7376" y="321052"/>
                  </a:moveTo>
                  <a:cubicBezTo>
                    <a:pt x="7376" y="321052"/>
                    <a:pt x="68183" y="301847"/>
                    <a:pt x="106410" y="202629"/>
                  </a:cubicBezTo>
                  <a:cubicBezTo>
                    <a:pt x="144636" y="103412"/>
                    <a:pt x="159117" y="28739"/>
                    <a:pt x="174395" y="1925"/>
                  </a:cubicBezTo>
                  <a:cubicBezTo>
                    <a:pt x="189673" y="-24950"/>
                    <a:pt x="-43920" y="237113"/>
                    <a:pt x="7376" y="321052"/>
                  </a:cubicBezTo>
                  <a:close/>
                </a:path>
              </a:pathLst>
            </a:custGeom>
            <a:solidFill>
              <a:srgbClr val="1B7027"/>
            </a:solidFill>
            <a:ln w="6136" cap="flat">
              <a:noFill/>
              <a:prstDash val="solid"/>
              <a:miter/>
            </a:ln>
          </p:spPr>
          <p:txBody>
            <a:bodyPr rtlCol="0" anchor="ctr"/>
            <a:lstStyle/>
            <a:p>
              <a:endParaRPr lang="en-IN"/>
            </a:p>
          </p:txBody>
        </p:sp>
        <p:sp>
          <p:nvSpPr>
            <p:cNvPr id="151" name="Freeform: Shape 150">
              <a:extLst>
                <a:ext uri="{FF2B5EF4-FFF2-40B4-BE49-F238E27FC236}">
                  <a16:creationId xmlns:a16="http://schemas.microsoft.com/office/drawing/2014/main" id="{CC81B4B3-817F-1230-0993-F9A63A4D83BC}"/>
                </a:ext>
              </a:extLst>
            </p:cNvPr>
            <p:cNvSpPr/>
            <p:nvPr/>
          </p:nvSpPr>
          <p:spPr>
            <a:xfrm>
              <a:off x="10290290" y="5659908"/>
              <a:ext cx="281638" cy="234244"/>
            </a:xfrm>
            <a:custGeom>
              <a:avLst/>
              <a:gdLst>
                <a:gd name="connsiteX0" fmla="*/ 281039 w 281638"/>
                <a:gd name="connsiteY0" fmla="*/ 234183 h 234244"/>
                <a:gd name="connsiteX1" fmla="*/ 144945 w 281638"/>
                <a:gd name="connsiteY1" fmla="*/ 161350 h 234244"/>
                <a:gd name="connsiteX2" fmla="*/ 1304 w 281638"/>
                <a:gd name="connsiteY2" fmla="*/ 1633 h 234244"/>
                <a:gd name="connsiteX3" fmla="*/ 281039 w 281638"/>
                <a:gd name="connsiteY3" fmla="*/ 234121 h 234244"/>
              </a:gdLst>
              <a:ahLst/>
              <a:cxnLst>
                <a:cxn ang="0">
                  <a:pos x="connsiteX0" y="connsiteY0"/>
                </a:cxn>
                <a:cxn ang="0">
                  <a:pos x="connsiteX1" y="connsiteY1"/>
                </a:cxn>
                <a:cxn ang="0">
                  <a:pos x="connsiteX2" y="connsiteY2"/>
                </a:cxn>
                <a:cxn ang="0">
                  <a:pos x="connsiteX3" y="connsiteY3"/>
                </a:cxn>
              </a:cxnLst>
              <a:rect l="l" t="t" r="r" b="b"/>
              <a:pathLst>
                <a:path w="281638" h="234244">
                  <a:moveTo>
                    <a:pt x="281039" y="234183"/>
                  </a:moveTo>
                  <a:cubicBezTo>
                    <a:pt x="281039" y="234183"/>
                    <a:pt x="217471" y="239092"/>
                    <a:pt x="144945" y="161350"/>
                  </a:cubicBezTo>
                  <a:cubicBezTo>
                    <a:pt x="72419" y="83608"/>
                    <a:pt x="25541" y="20838"/>
                    <a:pt x="1304" y="1633"/>
                  </a:cubicBezTo>
                  <a:cubicBezTo>
                    <a:pt x="-22872" y="-17573"/>
                    <a:pt x="297299" y="137052"/>
                    <a:pt x="281039" y="234121"/>
                  </a:cubicBezTo>
                  <a:close/>
                </a:path>
              </a:pathLst>
            </a:custGeom>
            <a:solidFill>
              <a:srgbClr val="1B7027"/>
            </a:solidFill>
            <a:ln w="6136" cap="flat">
              <a:noFill/>
              <a:prstDash val="solid"/>
              <a:miter/>
            </a:ln>
          </p:spPr>
          <p:txBody>
            <a:bodyPr rtlCol="0" anchor="ctr"/>
            <a:lstStyle/>
            <a:p>
              <a:endParaRPr lang="en-IN"/>
            </a:p>
          </p:txBody>
        </p:sp>
        <p:sp>
          <p:nvSpPr>
            <p:cNvPr id="152" name="Freeform: Shape 151">
              <a:extLst>
                <a:ext uri="{FF2B5EF4-FFF2-40B4-BE49-F238E27FC236}">
                  <a16:creationId xmlns:a16="http://schemas.microsoft.com/office/drawing/2014/main" id="{383925E2-9DCA-2C46-2A70-E22259E425AF}"/>
                </a:ext>
              </a:extLst>
            </p:cNvPr>
            <p:cNvSpPr/>
            <p:nvPr/>
          </p:nvSpPr>
          <p:spPr>
            <a:xfrm>
              <a:off x="10626710" y="5854608"/>
              <a:ext cx="171365" cy="323022"/>
            </a:xfrm>
            <a:custGeom>
              <a:avLst/>
              <a:gdLst>
                <a:gd name="connsiteX0" fmla="*/ 7757 w 171365"/>
                <a:gd name="connsiteY0" fmla="*/ 323022 h 323022"/>
                <a:gd name="connsiteX1" fmla="*/ 105378 w 171365"/>
                <a:gd name="connsiteY1" fmla="*/ 203434 h 323022"/>
                <a:gd name="connsiteX2" fmla="*/ 170664 w 171365"/>
                <a:gd name="connsiteY2" fmla="*/ 1931 h 323022"/>
                <a:gd name="connsiteX3" fmla="*/ 7757 w 171365"/>
                <a:gd name="connsiteY3" fmla="*/ 323022 h 323022"/>
              </a:gdLst>
              <a:ahLst/>
              <a:cxnLst>
                <a:cxn ang="0">
                  <a:pos x="connsiteX0" y="connsiteY0"/>
                </a:cxn>
                <a:cxn ang="0">
                  <a:pos x="connsiteX1" y="connsiteY1"/>
                </a:cxn>
                <a:cxn ang="0">
                  <a:pos x="connsiteX2" y="connsiteY2"/>
                </a:cxn>
                <a:cxn ang="0">
                  <a:pos x="connsiteX3" y="connsiteY3"/>
                </a:cxn>
              </a:cxnLst>
              <a:rect l="l" t="t" r="r" b="b"/>
              <a:pathLst>
                <a:path w="171365" h="323022">
                  <a:moveTo>
                    <a:pt x="7757" y="323022"/>
                  </a:moveTo>
                  <a:cubicBezTo>
                    <a:pt x="7757" y="323022"/>
                    <a:pt x="68318" y="303142"/>
                    <a:pt x="105378" y="203434"/>
                  </a:cubicBezTo>
                  <a:cubicBezTo>
                    <a:pt x="142439" y="103726"/>
                    <a:pt x="155693" y="28991"/>
                    <a:pt x="170664" y="1931"/>
                  </a:cubicBezTo>
                  <a:cubicBezTo>
                    <a:pt x="185636" y="-25128"/>
                    <a:pt x="-44582" y="239697"/>
                    <a:pt x="7757" y="323022"/>
                  </a:cubicBezTo>
                  <a:close/>
                </a:path>
              </a:pathLst>
            </a:custGeom>
            <a:solidFill>
              <a:srgbClr val="1B7027"/>
            </a:solidFill>
            <a:ln w="6136" cap="flat">
              <a:noFill/>
              <a:prstDash val="solid"/>
              <a:miter/>
            </a:ln>
          </p:spPr>
          <p:txBody>
            <a:bodyPr rtlCol="0" anchor="ctr"/>
            <a:lstStyle/>
            <a:p>
              <a:endParaRPr lang="en-IN"/>
            </a:p>
          </p:txBody>
        </p:sp>
        <p:sp>
          <p:nvSpPr>
            <p:cNvPr id="153" name="Freeform: Shape 152">
              <a:extLst>
                <a:ext uri="{FF2B5EF4-FFF2-40B4-BE49-F238E27FC236}">
                  <a16:creationId xmlns:a16="http://schemas.microsoft.com/office/drawing/2014/main" id="{0C8D5EA6-0DF7-AC44-C369-2088BD45FA42}"/>
                </a:ext>
              </a:extLst>
            </p:cNvPr>
            <p:cNvSpPr/>
            <p:nvPr/>
          </p:nvSpPr>
          <p:spPr>
            <a:xfrm>
              <a:off x="10339359" y="5939533"/>
              <a:ext cx="284638" cy="230829"/>
            </a:xfrm>
            <a:custGeom>
              <a:avLst/>
              <a:gdLst>
                <a:gd name="connsiteX0" fmla="*/ 284124 w 284638"/>
                <a:gd name="connsiteY0" fmla="*/ 230734 h 230829"/>
                <a:gd name="connsiteX1" fmla="*/ 147172 w 284638"/>
                <a:gd name="connsiteY1" fmla="*/ 159557 h 230829"/>
                <a:gd name="connsiteX2" fmla="*/ 1322 w 284638"/>
                <a:gd name="connsiteY2" fmla="*/ 1620 h 230829"/>
                <a:gd name="connsiteX3" fmla="*/ 284124 w 284638"/>
                <a:gd name="connsiteY3" fmla="*/ 230734 h 230829"/>
              </a:gdLst>
              <a:ahLst/>
              <a:cxnLst>
                <a:cxn ang="0">
                  <a:pos x="connsiteX0" y="connsiteY0"/>
                </a:cxn>
                <a:cxn ang="0">
                  <a:pos x="connsiteX1" y="connsiteY1"/>
                </a:cxn>
                <a:cxn ang="0">
                  <a:pos x="connsiteX2" y="connsiteY2"/>
                </a:cxn>
                <a:cxn ang="0">
                  <a:pos x="connsiteX3" y="connsiteY3"/>
                </a:cxn>
              </a:cxnLst>
              <a:rect l="l" t="t" r="r" b="b"/>
              <a:pathLst>
                <a:path w="284638" h="230829">
                  <a:moveTo>
                    <a:pt x="284124" y="230734"/>
                  </a:moveTo>
                  <a:cubicBezTo>
                    <a:pt x="284124" y="230734"/>
                    <a:pt x="220618" y="236440"/>
                    <a:pt x="147172" y="159557"/>
                  </a:cubicBezTo>
                  <a:cubicBezTo>
                    <a:pt x="73724" y="82675"/>
                    <a:pt x="25804" y="20518"/>
                    <a:pt x="1322" y="1620"/>
                  </a:cubicBezTo>
                  <a:cubicBezTo>
                    <a:pt x="-23099" y="-17279"/>
                    <a:pt x="299218" y="133480"/>
                    <a:pt x="284124" y="230734"/>
                  </a:cubicBezTo>
                  <a:close/>
                </a:path>
              </a:pathLst>
            </a:custGeom>
            <a:solidFill>
              <a:srgbClr val="1B7027"/>
            </a:solidFill>
            <a:ln w="6136" cap="flat">
              <a:noFill/>
              <a:prstDash val="solid"/>
              <a:miter/>
            </a:ln>
          </p:spPr>
          <p:txBody>
            <a:bodyPr rtlCol="0" anchor="ctr"/>
            <a:lstStyle/>
            <a:p>
              <a:endParaRPr lang="en-IN"/>
            </a:p>
          </p:txBody>
        </p:sp>
        <p:sp>
          <p:nvSpPr>
            <p:cNvPr id="154" name="Freeform: Shape 153">
              <a:extLst>
                <a:ext uri="{FF2B5EF4-FFF2-40B4-BE49-F238E27FC236}">
                  <a16:creationId xmlns:a16="http://schemas.microsoft.com/office/drawing/2014/main" id="{F5BA3CF3-1E3D-8E67-2ED4-3BCC688BBE55}"/>
                </a:ext>
              </a:extLst>
            </p:cNvPr>
            <p:cNvSpPr/>
            <p:nvPr/>
          </p:nvSpPr>
          <p:spPr>
            <a:xfrm>
              <a:off x="10205384" y="5139868"/>
              <a:ext cx="438273" cy="1286264"/>
            </a:xfrm>
            <a:custGeom>
              <a:avLst/>
              <a:gdLst>
                <a:gd name="connsiteX0" fmla="*/ 411718 w 438273"/>
                <a:gd name="connsiteY0" fmla="*/ 1286265 h 1286264"/>
                <a:gd name="connsiteX1" fmla="*/ 373491 w 438273"/>
                <a:gd name="connsiteY1" fmla="*/ 754468 h 1286264"/>
                <a:gd name="connsiteX2" fmla="*/ 321705 w 438273"/>
                <a:gd name="connsiteY2" fmla="*/ 463689 h 1286264"/>
                <a:gd name="connsiteX3" fmla="*/ 5032 w 438273"/>
                <a:gd name="connsiteY3" fmla="*/ 0 h 1286264"/>
                <a:gd name="connsiteX4" fmla="*/ 0 w 438273"/>
                <a:gd name="connsiteY4" fmla="*/ 22212 h 1286264"/>
                <a:gd name="connsiteX5" fmla="*/ 299001 w 438273"/>
                <a:gd name="connsiteY5" fmla="*/ 465345 h 1286264"/>
                <a:gd name="connsiteX6" fmla="*/ 352507 w 438273"/>
                <a:gd name="connsiteY6" fmla="*/ 763242 h 1286264"/>
                <a:gd name="connsiteX7" fmla="*/ 390181 w 438273"/>
                <a:gd name="connsiteY7" fmla="*/ 1279086 h 1286264"/>
                <a:gd name="connsiteX8" fmla="*/ 411779 w 438273"/>
                <a:gd name="connsiteY8" fmla="*/ 1286265 h 128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73" h="1286264">
                  <a:moveTo>
                    <a:pt x="411718" y="1286265"/>
                  </a:moveTo>
                  <a:cubicBezTo>
                    <a:pt x="412515" y="1283811"/>
                    <a:pt x="491362" y="1039787"/>
                    <a:pt x="373491" y="754468"/>
                  </a:cubicBezTo>
                  <a:cubicBezTo>
                    <a:pt x="335633" y="662859"/>
                    <a:pt x="328577" y="561617"/>
                    <a:pt x="321705" y="463689"/>
                  </a:cubicBezTo>
                  <a:cubicBezTo>
                    <a:pt x="307408" y="258995"/>
                    <a:pt x="293848" y="65593"/>
                    <a:pt x="5032" y="0"/>
                  </a:cubicBezTo>
                  <a:lnTo>
                    <a:pt x="0" y="22212"/>
                  </a:lnTo>
                  <a:cubicBezTo>
                    <a:pt x="272311" y="84123"/>
                    <a:pt x="284705" y="260775"/>
                    <a:pt x="299001" y="465345"/>
                  </a:cubicBezTo>
                  <a:cubicBezTo>
                    <a:pt x="305996" y="565053"/>
                    <a:pt x="313176" y="668197"/>
                    <a:pt x="352507" y="763242"/>
                  </a:cubicBezTo>
                  <a:cubicBezTo>
                    <a:pt x="467186" y="1040769"/>
                    <a:pt x="390978" y="1276755"/>
                    <a:pt x="390181" y="1279086"/>
                  </a:cubicBezTo>
                  <a:lnTo>
                    <a:pt x="411779" y="1286265"/>
                  </a:lnTo>
                  <a:close/>
                </a:path>
              </a:pathLst>
            </a:custGeom>
            <a:solidFill>
              <a:srgbClr val="155D22"/>
            </a:solidFill>
            <a:ln w="6136" cap="flat">
              <a:noFill/>
              <a:prstDash val="solid"/>
              <a:miter/>
            </a:ln>
          </p:spPr>
          <p:txBody>
            <a:bodyPr rtlCol="0" anchor="ctr"/>
            <a:lstStyle/>
            <a:p>
              <a:endParaRPr lang="en-IN"/>
            </a:p>
          </p:txBody>
        </p:sp>
        <p:sp>
          <p:nvSpPr>
            <p:cNvPr id="155" name="Freeform: Shape 154">
              <a:extLst>
                <a:ext uri="{FF2B5EF4-FFF2-40B4-BE49-F238E27FC236}">
                  <a16:creationId xmlns:a16="http://schemas.microsoft.com/office/drawing/2014/main" id="{75691DB6-7CBC-B613-4E72-E62D242D3FA2}"/>
                </a:ext>
              </a:extLst>
            </p:cNvPr>
            <p:cNvSpPr/>
            <p:nvPr/>
          </p:nvSpPr>
          <p:spPr>
            <a:xfrm>
              <a:off x="10074015" y="5038687"/>
              <a:ext cx="330417" cy="218830"/>
            </a:xfrm>
            <a:custGeom>
              <a:avLst/>
              <a:gdLst>
                <a:gd name="connsiteX0" fmla="*/ 330418 w 330417"/>
                <a:gd name="connsiteY0" fmla="*/ 207270 h 218830"/>
                <a:gd name="connsiteX1" fmla="*/ 180272 w 330417"/>
                <a:gd name="connsiteY1" fmla="*/ 50989 h 218830"/>
                <a:gd name="connsiteX2" fmla="*/ 0 w 330417"/>
                <a:gd name="connsiteY2" fmla="*/ 0 h 218830"/>
                <a:gd name="connsiteX3" fmla="*/ 330418 w 330417"/>
                <a:gd name="connsiteY3" fmla="*/ 207270 h 218830"/>
              </a:gdLst>
              <a:ahLst/>
              <a:cxnLst>
                <a:cxn ang="0">
                  <a:pos x="connsiteX0" y="connsiteY0"/>
                </a:cxn>
                <a:cxn ang="0">
                  <a:pos x="connsiteX1" y="connsiteY1"/>
                </a:cxn>
                <a:cxn ang="0">
                  <a:pos x="connsiteX2" y="connsiteY2"/>
                </a:cxn>
                <a:cxn ang="0">
                  <a:pos x="connsiteX3" y="connsiteY3"/>
                </a:cxn>
              </a:cxnLst>
              <a:rect l="l" t="t" r="r" b="b"/>
              <a:pathLst>
                <a:path w="330417" h="218830">
                  <a:moveTo>
                    <a:pt x="330418" y="207270"/>
                  </a:moveTo>
                  <a:cubicBezTo>
                    <a:pt x="330418" y="207270"/>
                    <a:pt x="307653" y="89645"/>
                    <a:pt x="180272" y="50989"/>
                  </a:cubicBezTo>
                  <a:cubicBezTo>
                    <a:pt x="52831" y="12333"/>
                    <a:pt x="0" y="0"/>
                    <a:pt x="0" y="0"/>
                  </a:cubicBezTo>
                  <a:cubicBezTo>
                    <a:pt x="0" y="0"/>
                    <a:pt x="191440" y="278139"/>
                    <a:pt x="330418" y="207270"/>
                  </a:cubicBezTo>
                  <a:close/>
                </a:path>
              </a:pathLst>
            </a:custGeom>
            <a:solidFill>
              <a:srgbClr val="155D22"/>
            </a:solidFill>
            <a:ln w="6136" cap="flat">
              <a:noFill/>
              <a:prstDash val="solid"/>
              <a:miter/>
            </a:ln>
          </p:spPr>
          <p:txBody>
            <a:bodyPr rtlCol="0" anchor="ctr"/>
            <a:lstStyle/>
            <a:p>
              <a:endParaRPr lang="en-IN"/>
            </a:p>
          </p:txBody>
        </p:sp>
        <p:sp>
          <p:nvSpPr>
            <p:cNvPr id="156" name="Freeform: Shape 155">
              <a:extLst>
                <a:ext uri="{FF2B5EF4-FFF2-40B4-BE49-F238E27FC236}">
                  <a16:creationId xmlns:a16="http://schemas.microsoft.com/office/drawing/2014/main" id="{86994DCE-AE98-2D54-EA38-215575BE31B8}"/>
                </a:ext>
              </a:extLst>
            </p:cNvPr>
            <p:cNvSpPr/>
            <p:nvPr/>
          </p:nvSpPr>
          <p:spPr>
            <a:xfrm>
              <a:off x="10074015" y="5036538"/>
              <a:ext cx="328392" cy="196493"/>
            </a:xfrm>
            <a:custGeom>
              <a:avLst/>
              <a:gdLst>
                <a:gd name="connsiteX0" fmla="*/ 328393 w 328392"/>
                <a:gd name="connsiteY0" fmla="*/ 183955 h 196493"/>
                <a:gd name="connsiteX1" fmla="*/ 178248 w 328392"/>
                <a:gd name="connsiteY1" fmla="*/ 27674 h 196493"/>
                <a:gd name="connsiteX2" fmla="*/ 0 w 328392"/>
                <a:gd name="connsiteY2" fmla="*/ 2149 h 196493"/>
                <a:gd name="connsiteX3" fmla="*/ 328393 w 328392"/>
                <a:gd name="connsiteY3" fmla="*/ 183955 h 196493"/>
              </a:gdLst>
              <a:ahLst/>
              <a:cxnLst>
                <a:cxn ang="0">
                  <a:pos x="connsiteX0" y="connsiteY0"/>
                </a:cxn>
                <a:cxn ang="0">
                  <a:pos x="connsiteX1" y="connsiteY1"/>
                </a:cxn>
                <a:cxn ang="0">
                  <a:pos x="connsiteX2" y="connsiteY2"/>
                </a:cxn>
                <a:cxn ang="0">
                  <a:pos x="connsiteX3" y="connsiteY3"/>
                </a:cxn>
              </a:cxnLst>
              <a:rect l="l" t="t" r="r" b="b"/>
              <a:pathLst>
                <a:path w="328392" h="196493">
                  <a:moveTo>
                    <a:pt x="328393" y="183955"/>
                  </a:moveTo>
                  <a:cubicBezTo>
                    <a:pt x="328393" y="183955"/>
                    <a:pt x="305629" y="66330"/>
                    <a:pt x="178248" y="27674"/>
                  </a:cubicBezTo>
                  <a:cubicBezTo>
                    <a:pt x="50805" y="-10982"/>
                    <a:pt x="0" y="2149"/>
                    <a:pt x="0" y="2149"/>
                  </a:cubicBezTo>
                  <a:cubicBezTo>
                    <a:pt x="0" y="2149"/>
                    <a:pt x="189354" y="254825"/>
                    <a:pt x="328393" y="183955"/>
                  </a:cubicBezTo>
                  <a:close/>
                </a:path>
              </a:pathLst>
            </a:custGeom>
            <a:solidFill>
              <a:srgbClr val="1B7027"/>
            </a:solidFill>
            <a:ln w="6136" cap="flat">
              <a:noFill/>
              <a:prstDash val="solid"/>
              <a:miter/>
            </a:ln>
          </p:spPr>
          <p:txBody>
            <a:bodyPr rtlCol="0" anchor="ctr"/>
            <a:lstStyle/>
            <a:p>
              <a:endParaRPr lang="en-IN"/>
            </a:p>
          </p:txBody>
        </p:sp>
      </p:grpSp>
      <p:grpSp>
        <p:nvGrpSpPr>
          <p:cNvPr id="157" name="Graphic 4">
            <a:extLst>
              <a:ext uri="{FF2B5EF4-FFF2-40B4-BE49-F238E27FC236}">
                <a16:creationId xmlns:a16="http://schemas.microsoft.com/office/drawing/2014/main" id="{83D1AEAD-C762-847B-EE91-1C7E4FAFC1DB}"/>
              </a:ext>
            </a:extLst>
          </p:cNvPr>
          <p:cNvGrpSpPr/>
          <p:nvPr/>
        </p:nvGrpSpPr>
        <p:grpSpPr>
          <a:xfrm>
            <a:off x="7810628" y="5172719"/>
            <a:ext cx="1034308" cy="960844"/>
            <a:chOff x="7767945" y="4490814"/>
            <a:chExt cx="1007916" cy="936326"/>
          </a:xfrm>
        </p:grpSpPr>
        <p:sp>
          <p:nvSpPr>
            <p:cNvPr id="158" name="Freeform: Shape 157">
              <a:extLst>
                <a:ext uri="{FF2B5EF4-FFF2-40B4-BE49-F238E27FC236}">
                  <a16:creationId xmlns:a16="http://schemas.microsoft.com/office/drawing/2014/main" id="{8B33039A-C422-5F9C-88EB-B54D3F5A8D32}"/>
                </a:ext>
              </a:extLst>
            </p:cNvPr>
            <p:cNvSpPr/>
            <p:nvPr/>
          </p:nvSpPr>
          <p:spPr>
            <a:xfrm rot="-1584602">
              <a:off x="7873939" y="4620369"/>
              <a:ext cx="664761" cy="383124"/>
            </a:xfrm>
            <a:custGeom>
              <a:avLst/>
              <a:gdLst>
                <a:gd name="connsiteX0" fmla="*/ 664762 w 664761"/>
                <a:gd name="connsiteY0" fmla="*/ 191563 h 383124"/>
                <a:gd name="connsiteX1" fmla="*/ 332380 w 664761"/>
                <a:gd name="connsiteY1" fmla="*/ 383125 h 383124"/>
                <a:gd name="connsiteX2" fmla="*/ -1 w 664761"/>
                <a:gd name="connsiteY2" fmla="*/ 191563 h 383124"/>
                <a:gd name="connsiteX3" fmla="*/ 332380 w 664761"/>
                <a:gd name="connsiteY3" fmla="*/ 0 h 383124"/>
                <a:gd name="connsiteX4" fmla="*/ 664762 w 664761"/>
                <a:gd name="connsiteY4" fmla="*/ 191563 h 38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761" h="383124">
                  <a:moveTo>
                    <a:pt x="664762" y="191563"/>
                  </a:moveTo>
                  <a:cubicBezTo>
                    <a:pt x="664762" y="297359"/>
                    <a:pt x="515950" y="383125"/>
                    <a:pt x="332380" y="383125"/>
                  </a:cubicBezTo>
                  <a:cubicBezTo>
                    <a:pt x="148812" y="383125"/>
                    <a:pt x="-1" y="297359"/>
                    <a:pt x="-1" y="191563"/>
                  </a:cubicBezTo>
                  <a:cubicBezTo>
                    <a:pt x="-1" y="85766"/>
                    <a:pt x="148811" y="0"/>
                    <a:pt x="332380" y="0"/>
                  </a:cubicBezTo>
                  <a:cubicBezTo>
                    <a:pt x="515949" y="0"/>
                    <a:pt x="664762" y="85766"/>
                    <a:pt x="664762" y="191563"/>
                  </a:cubicBezTo>
                  <a:close/>
                </a:path>
              </a:pathLst>
            </a:custGeom>
            <a:solidFill>
              <a:srgbClr val="717273"/>
            </a:solidFill>
            <a:ln w="6136" cap="flat">
              <a:noFill/>
              <a:prstDash val="solid"/>
              <a:miter/>
            </a:ln>
          </p:spPr>
          <p:txBody>
            <a:bodyPr rtlCol="0" anchor="ctr"/>
            <a:lstStyle/>
            <a:p>
              <a:endParaRPr lang="en-IN"/>
            </a:p>
          </p:txBody>
        </p:sp>
        <p:grpSp>
          <p:nvGrpSpPr>
            <p:cNvPr id="159" name="Graphic 4">
              <a:extLst>
                <a:ext uri="{FF2B5EF4-FFF2-40B4-BE49-F238E27FC236}">
                  <a16:creationId xmlns:a16="http://schemas.microsoft.com/office/drawing/2014/main" id="{227F8208-0D01-4C66-97C9-10776834CE41}"/>
                </a:ext>
              </a:extLst>
            </p:cNvPr>
            <p:cNvGrpSpPr/>
            <p:nvPr/>
          </p:nvGrpSpPr>
          <p:grpSpPr>
            <a:xfrm>
              <a:off x="7767945" y="4490814"/>
              <a:ext cx="1007916" cy="936326"/>
              <a:chOff x="7767945" y="4490814"/>
              <a:chExt cx="1007916" cy="936326"/>
            </a:xfrm>
          </p:grpSpPr>
          <p:sp>
            <p:nvSpPr>
              <p:cNvPr id="160" name="Freeform: Shape 159">
                <a:extLst>
                  <a:ext uri="{FF2B5EF4-FFF2-40B4-BE49-F238E27FC236}">
                    <a16:creationId xmlns:a16="http://schemas.microsoft.com/office/drawing/2014/main" id="{4E2B6033-84D3-9963-6E46-9E8FB053D2EC}"/>
                  </a:ext>
                </a:extLst>
              </p:cNvPr>
              <p:cNvSpPr/>
              <p:nvPr/>
            </p:nvSpPr>
            <p:spPr>
              <a:xfrm>
                <a:off x="8324123" y="4494496"/>
                <a:ext cx="3865" cy="552"/>
              </a:xfrm>
              <a:custGeom>
                <a:avLst/>
                <a:gdLst>
                  <a:gd name="connsiteX0" fmla="*/ 0 w 3865"/>
                  <a:gd name="connsiteY0" fmla="*/ 552 h 552"/>
                  <a:gd name="connsiteX1" fmla="*/ 3866 w 3865"/>
                  <a:gd name="connsiteY1" fmla="*/ 0 h 552"/>
                  <a:gd name="connsiteX2" fmla="*/ 0 w 3865"/>
                  <a:gd name="connsiteY2" fmla="*/ 552 h 552"/>
                </a:gdLst>
                <a:ahLst/>
                <a:cxnLst>
                  <a:cxn ang="0">
                    <a:pos x="connsiteX0" y="connsiteY0"/>
                  </a:cxn>
                  <a:cxn ang="0">
                    <a:pos x="connsiteX1" y="connsiteY1"/>
                  </a:cxn>
                  <a:cxn ang="0">
                    <a:pos x="connsiteX2" y="connsiteY2"/>
                  </a:cxn>
                </a:cxnLst>
                <a:rect l="l" t="t" r="r" b="b"/>
                <a:pathLst>
                  <a:path w="3865" h="552">
                    <a:moveTo>
                      <a:pt x="0" y="552"/>
                    </a:moveTo>
                    <a:cubicBezTo>
                      <a:pt x="1288" y="368"/>
                      <a:pt x="2577" y="184"/>
                      <a:pt x="3866" y="0"/>
                    </a:cubicBezTo>
                    <a:cubicBezTo>
                      <a:pt x="2577" y="184"/>
                      <a:pt x="1288" y="368"/>
                      <a:pt x="0" y="552"/>
                    </a:cubicBezTo>
                    <a:close/>
                  </a:path>
                </a:pathLst>
              </a:custGeom>
              <a:solidFill>
                <a:srgbClr val="282829"/>
              </a:solidFill>
              <a:ln w="6136" cap="flat">
                <a:noFill/>
                <a:prstDash val="solid"/>
                <a:miter/>
              </a:ln>
            </p:spPr>
            <p:txBody>
              <a:bodyPr rtlCol="0" anchor="ctr"/>
              <a:lstStyle/>
              <a:p>
                <a:endParaRPr lang="en-IN"/>
              </a:p>
            </p:txBody>
          </p:sp>
          <p:sp>
            <p:nvSpPr>
              <p:cNvPr id="161" name="Freeform: Shape 160">
                <a:extLst>
                  <a:ext uri="{FF2B5EF4-FFF2-40B4-BE49-F238E27FC236}">
                    <a16:creationId xmlns:a16="http://schemas.microsoft.com/office/drawing/2014/main" id="{B2D53F28-BFFA-A215-F857-9F5192BBFB45}"/>
                  </a:ext>
                </a:extLst>
              </p:cNvPr>
              <p:cNvSpPr/>
              <p:nvPr/>
            </p:nvSpPr>
            <p:spPr>
              <a:xfrm>
                <a:off x="8314121" y="4495784"/>
                <a:ext cx="3865" cy="552"/>
              </a:xfrm>
              <a:custGeom>
                <a:avLst/>
                <a:gdLst>
                  <a:gd name="connsiteX0" fmla="*/ 0 w 3865"/>
                  <a:gd name="connsiteY0" fmla="*/ 552 h 552"/>
                  <a:gd name="connsiteX1" fmla="*/ 3866 w 3865"/>
                  <a:gd name="connsiteY1" fmla="*/ 0 h 552"/>
                  <a:gd name="connsiteX2" fmla="*/ 0 w 3865"/>
                  <a:gd name="connsiteY2" fmla="*/ 552 h 552"/>
                </a:gdLst>
                <a:ahLst/>
                <a:cxnLst>
                  <a:cxn ang="0">
                    <a:pos x="connsiteX0" y="connsiteY0"/>
                  </a:cxn>
                  <a:cxn ang="0">
                    <a:pos x="connsiteX1" y="connsiteY1"/>
                  </a:cxn>
                  <a:cxn ang="0">
                    <a:pos x="connsiteX2" y="connsiteY2"/>
                  </a:cxn>
                </a:cxnLst>
                <a:rect l="l" t="t" r="r" b="b"/>
                <a:pathLst>
                  <a:path w="3865" h="552">
                    <a:moveTo>
                      <a:pt x="0" y="552"/>
                    </a:moveTo>
                    <a:cubicBezTo>
                      <a:pt x="1288" y="368"/>
                      <a:pt x="2577" y="184"/>
                      <a:pt x="3866" y="0"/>
                    </a:cubicBezTo>
                    <a:cubicBezTo>
                      <a:pt x="2577" y="184"/>
                      <a:pt x="1288" y="368"/>
                      <a:pt x="0" y="552"/>
                    </a:cubicBezTo>
                    <a:close/>
                  </a:path>
                </a:pathLst>
              </a:custGeom>
              <a:solidFill>
                <a:srgbClr val="282829"/>
              </a:solidFill>
              <a:ln w="6136" cap="flat">
                <a:noFill/>
                <a:prstDash val="solid"/>
                <a:miter/>
              </a:ln>
            </p:spPr>
            <p:txBody>
              <a:bodyPr rtlCol="0" anchor="ctr"/>
              <a:lstStyle/>
              <a:p>
                <a:endParaRPr lang="en-IN"/>
              </a:p>
            </p:txBody>
          </p:sp>
          <p:sp>
            <p:nvSpPr>
              <p:cNvPr id="162" name="Freeform: Shape 161">
                <a:extLst>
                  <a:ext uri="{FF2B5EF4-FFF2-40B4-BE49-F238E27FC236}">
                    <a16:creationId xmlns:a16="http://schemas.microsoft.com/office/drawing/2014/main" id="{8F698DF9-FA7A-58A7-D060-C74F3DB14024}"/>
                  </a:ext>
                </a:extLst>
              </p:cNvPr>
              <p:cNvSpPr/>
              <p:nvPr/>
            </p:nvSpPr>
            <p:spPr>
              <a:xfrm>
                <a:off x="8343880" y="4492716"/>
                <a:ext cx="3497" cy="368"/>
              </a:xfrm>
              <a:custGeom>
                <a:avLst/>
                <a:gdLst>
                  <a:gd name="connsiteX0" fmla="*/ 0 w 3497"/>
                  <a:gd name="connsiteY0" fmla="*/ 368 h 368"/>
                  <a:gd name="connsiteX1" fmla="*/ 3498 w 3497"/>
                  <a:gd name="connsiteY1" fmla="*/ 0 h 368"/>
                  <a:gd name="connsiteX2" fmla="*/ 0 w 3497"/>
                  <a:gd name="connsiteY2" fmla="*/ 368 h 368"/>
                </a:gdLst>
                <a:ahLst/>
                <a:cxnLst>
                  <a:cxn ang="0">
                    <a:pos x="connsiteX0" y="connsiteY0"/>
                  </a:cxn>
                  <a:cxn ang="0">
                    <a:pos x="connsiteX1" y="connsiteY1"/>
                  </a:cxn>
                  <a:cxn ang="0">
                    <a:pos x="connsiteX2" y="connsiteY2"/>
                  </a:cxn>
                </a:cxnLst>
                <a:rect l="l" t="t" r="r" b="b"/>
                <a:pathLst>
                  <a:path w="3497" h="368">
                    <a:moveTo>
                      <a:pt x="0" y="368"/>
                    </a:moveTo>
                    <a:cubicBezTo>
                      <a:pt x="1289" y="184"/>
                      <a:pt x="2209" y="184"/>
                      <a:pt x="3498" y="0"/>
                    </a:cubicBezTo>
                    <a:cubicBezTo>
                      <a:pt x="2577" y="0"/>
                      <a:pt x="1289" y="184"/>
                      <a:pt x="0" y="368"/>
                    </a:cubicBezTo>
                    <a:close/>
                  </a:path>
                </a:pathLst>
              </a:custGeom>
              <a:solidFill>
                <a:srgbClr val="282829"/>
              </a:solidFill>
              <a:ln w="6136" cap="flat">
                <a:noFill/>
                <a:prstDash val="solid"/>
                <a:miter/>
              </a:ln>
            </p:spPr>
            <p:txBody>
              <a:bodyPr rtlCol="0" anchor="ctr"/>
              <a:lstStyle/>
              <a:p>
                <a:endParaRPr lang="en-IN"/>
              </a:p>
            </p:txBody>
          </p:sp>
          <p:sp>
            <p:nvSpPr>
              <p:cNvPr id="163" name="Freeform: Shape 162">
                <a:extLst>
                  <a:ext uri="{FF2B5EF4-FFF2-40B4-BE49-F238E27FC236}">
                    <a16:creationId xmlns:a16="http://schemas.microsoft.com/office/drawing/2014/main" id="{D17A91F2-07CA-0C43-3422-62EA8B817436}"/>
                  </a:ext>
                </a:extLst>
              </p:cNvPr>
              <p:cNvSpPr/>
              <p:nvPr/>
            </p:nvSpPr>
            <p:spPr>
              <a:xfrm>
                <a:off x="8334063" y="4493269"/>
                <a:ext cx="3865" cy="552"/>
              </a:xfrm>
              <a:custGeom>
                <a:avLst/>
                <a:gdLst>
                  <a:gd name="connsiteX0" fmla="*/ 0 w 3865"/>
                  <a:gd name="connsiteY0" fmla="*/ 552 h 552"/>
                  <a:gd name="connsiteX1" fmla="*/ 3866 w 3865"/>
                  <a:gd name="connsiteY1" fmla="*/ 0 h 552"/>
                  <a:gd name="connsiteX2" fmla="*/ 0 w 3865"/>
                  <a:gd name="connsiteY2" fmla="*/ 552 h 552"/>
                </a:gdLst>
                <a:ahLst/>
                <a:cxnLst>
                  <a:cxn ang="0">
                    <a:pos x="connsiteX0" y="connsiteY0"/>
                  </a:cxn>
                  <a:cxn ang="0">
                    <a:pos x="connsiteX1" y="connsiteY1"/>
                  </a:cxn>
                  <a:cxn ang="0">
                    <a:pos x="connsiteX2" y="connsiteY2"/>
                  </a:cxn>
                </a:cxnLst>
                <a:rect l="l" t="t" r="r" b="b"/>
                <a:pathLst>
                  <a:path w="3865" h="552">
                    <a:moveTo>
                      <a:pt x="0" y="552"/>
                    </a:moveTo>
                    <a:cubicBezTo>
                      <a:pt x="1288" y="368"/>
                      <a:pt x="2577" y="184"/>
                      <a:pt x="3866" y="0"/>
                    </a:cubicBezTo>
                    <a:cubicBezTo>
                      <a:pt x="2209" y="368"/>
                      <a:pt x="1288" y="368"/>
                      <a:pt x="0" y="552"/>
                    </a:cubicBezTo>
                    <a:close/>
                  </a:path>
                </a:pathLst>
              </a:custGeom>
              <a:solidFill>
                <a:srgbClr val="282829"/>
              </a:solidFill>
              <a:ln w="6136" cap="flat">
                <a:noFill/>
                <a:prstDash val="solid"/>
                <a:miter/>
              </a:ln>
            </p:spPr>
            <p:txBody>
              <a:bodyPr rtlCol="0" anchor="ctr"/>
              <a:lstStyle/>
              <a:p>
                <a:endParaRPr lang="en-IN"/>
              </a:p>
            </p:txBody>
          </p:sp>
          <p:sp>
            <p:nvSpPr>
              <p:cNvPr id="164" name="Freeform: Shape 163">
                <a:extLst>
                  <a:ext uri="{FF2B5EF4-FFF2-40B4-BE49-F238E27FC236}">
                    <a16:creationId xmlns:a16="http://schemas.microsoft.com/office/drawing/2014/main" id="{698F455B-3834-1539-BFCD-63F4CD2592F2}"/>
                  </a:ext>
                </a:extLst>
              </p:cNvPr>
              <p:cNvSpPr/>
              <p:nvPr/>
            </p:nvSpPr>
            <p:spPr>
              <a:xfrm>
                <a:off x="8303752" y="4497073"/>
                <a:ext cx="4233" cy="736"/>
              </a:xfrm>
              <a:custGeom>
                <a:avLst/>
                <a:gdLst>
                  <a:gd name="connsiteX0" fmla="*/ 0 w 4233"/>
                  <a:gd name="connsiteY0" fmla="*/ 736 h 736"/>
                  <a:gd name="connsiteX1" fmla="*/ 4233 w 4233"/>
                  <a:gd name="connsiteY1" fmla="*/ 0 h 736"/>
                  <a:gd name="connsiteX2" fmla="*/ 0 w 4233"/>
                  <a:gd name="connsiteY2" fmla="*/ 736 h 736"/>
                </a:gdLst>
                <a:ahLst/>
                <a:cxnLst>
                  <a:cxn ang="0">
                    <a:pos x="connsiteX0" y="connsiteY0"/>
                  </a:cxn>
                  <a:cxn ang="0">
                    <a:pos x="connsiteX1" y="connsiteY1"/>
                  </a:cxn>
                  <a:cxn ang="0">
                    <a:pos x="connsiteX2" y="connsiteY2"/>
                  </a:cxn>
                </a:cxnLst>
                <a:rect l="l" t="t" r="r" b="b"/>
                <a:pathLst>
                  <a:path w="4233" h="736">
                    <a:moveTo>
                      <a:pt x="0" y="736"/>
                    </a:moveTo>
                    <a:cubicBezTo>
                      <a:pt x="1288" y="552"/>
                      <a:pt x="2945" y="184"/>
                      <a:pt x="4233" y="0"/>
                    </a:cubicBezTo>
                    <a:cubicBezTo>
                      <a:pt x="2577" y="368"/>
                      <a:pt x="1288" y="552"/>
                      <a:pt x="0" y="736"/>
                    </a:cubicBezTo>
                    <a:close/>
                  </a:path>
                </a:pathLst>
              </a:custGeom>
              <a:solidFill>
                <a:srgbClr val="282829"/>
              </a:solidFill>
              <a:ln w="6136" cap="flat">
                <a:noFill/>
                <a:prstDash val="solid"/>
                <a:miter/>
              </a:ln>
            </p:spPr>
            <p:txBody>
              <a:bodyPr rtlCol="0" anchor="ctr"/>
              <a:lstStyle/>
              <a:p>
                <a:endParaRPr lang="en-IN"/>
              </a:p>
            </p:txBody>
          </p:sp>
          <p:sp>
            <p:nvSpPr>
              <p:cNvPr id="165" name="Freeform: Shape 164">
                <a:extLst>
                  <a:ext uri="{FF2B5EF4-FFF2-40B4-BE49-F238E27FC236}">
                    <a16:creationId xmlns:a16="http://schemas.microsoft.com/office/drawing/2014/main" id="{0BF611DD-EFFC-DE47-88F2-186D670E6F34}"/>
                  </a:ext>
                </a:extLst>
              </p:cNvPr>
              <p:cNvSpPr/>
              <p:nvPr/>
            </p:nvSpPr>
            <p:spPr>
              <a:xfrm>
                <a:off x="8354005" y="4491980"/>
                <a:ext cx="3129" cy="184"/>
              </a:xfrm>
              <a:custGeom>
                <a:avLst/>
                <a:gdLst>
                  <a:gd name="connsiteX0" fmla="*/ 0 w 3129"/>
                  <a:gd name="connsiteY0" fmla="*/ 184 h 184"/>
                  <a:gd name="connsiteX1" fmla="*/ 3129 w 3129"/>
                  <a:gd name="connsiteY1" fmla="*/ 0 h 184"/>
                  <a:gd name="connsiteX2" fmla="*/ 0 w 3129"/>
                  <a:gd name="connsiteY2" fmla="*/ 184 h 184"/>
                </a:gdLst>
                <a:ahLst/>
                <a:cxnLst>
                  <a:cxn ang="0">
                    <a:pos x="connsiteX0" y="connsiteY0"/>
                  </a:cxn>
                  <a:cxn ang="0">
                    <a:pos x="connsiteX1" y="connsiteY1"/>
                  </a:cxn>
                  <a:cxn ang="0">
                    <a:pos x="connsiteX2" y="connsiteY2"/>
                  </a:cxn>
                </a:cxnLst>
                <a:rect l="l" t="t" r="r" b="b"/>
                <a:pathLst>
                  <a:path w="3129" h="184">
                    <a:moveTo>
                      <a:pt x="0" y="184"/>
                    </a:moveTo>
                    <a:cubicBezTo>
                      <a:pt x="921" y="184"/>
                      <a:pt x="2209" y="0"/>
                      <a:pt x="3129" y="0"/>
                    </a:cubicBezTo>
                    <a:cubicBezTo>
                      <a:pt x="2209" y="0"/>
                      <a:pt x="921" y="184"/>
                      <a:pt x="0" y="184"/>
                    </a:cubicBezTo>
                    <a:close/>
                  </a:path>
                </a:pathLst>
              </a:custGeom>
              <a:solidFill>
                <a:srgbClr val="282829"/>
              </a:solidFill>
              <a:ln w="6136" cap="flat">
                <a:noFill/>
                <a:prstDash val="solid"/>
                <a:miter/>
              </a:ln>
            </p:spPr>
            <p:txBody>
              <a:bodyPr rtlCol="0" anchor="ctr"/>
              <a:lstStyle/>
              <a:p>
                <a:endParaRPr lang="en-IN"/>
              </a:p>
            </p:txBody>
          </p:sp>
          <p:sp>
            <p:nvSpPr>
              <p:cNvPr id="166" name="Freeform: Shape 165">
                <a:extLst>
                  <a:ext uri="{FF2B5EF4-FFF2-40B4-BE49-F238E27FC236}">
                    <a16:creationId xmlns:a16="http://schemas.microsoft.com/office/drawing/2014/main" id="{DCE69B00-39B5-815E-FA6C-4FE13462D73D}"/>
                  </a:ext>
                </a:extLst>
              </p:cNvPr>
              <p:cNvSpPr/>
              <p:nvPr/>
            </p:nvSpPr>
            <p:spPr>
              <a:xfrm>
                <a:off x="8262395" y="4504497"/>
                <a:ext cx="4601" cy="920"/>
              </a:xfrm>
              <a:custGeom>
                <a:avLst/>
                <a:gdLst>
                  <a:gd name="connsiteX0" fmla="*/ 0 w 4601"/>
                  <a:gd name="connsiteY0" fmla="*/ 920 h 920"/>
                  <a:gd name="connsiteX1" fmla="*/ 4602 w 4601"/>
                  <a:gd name="connsiteY1" fmla="*/ 0 h 920"/>
                  <a:gd name="connsiteX2" fmla="*/ 0 w 4601"/>
                  <a:gd name="connsiteY2" fmla="*/ 920 h 920"/>
                </a:gdLst>
                <a:ahLst/>
                <a:cxnLst>
                  <a:cxn ang="0">
                    <a:pos x="connsiteX0" y="connsiteY0"/>
                  </a:cxn>
                  <a:cxn ang="0">
                    <a:pos x="connsiteX1" y="connsiteY1"/>
                  </a:cxn>
                  <a:cxn ang="0">
                    <a:pos x="connsiteX2" y="connsiteY2"/>
                  </a:cxn>
                </a:cxnLst>
                <a:rect l="l" t="t" r="r" b="b"/>
                <a:pathLst>
                  <a:path w="4601" h="920">
                    <a:moveTo>
                      <a:pt x="0" y="920"/>
                    </a:moveTo>
                    <a:cubicBezTo>
                      <a:pt x="1657" y="552"/>
                      <a:pt x="3314" y="184"/>
                      <a:pt x="4602" y="0"/>
                    </a:cubicBezTo>
                    <a:cubicBezTo>
                      <a:pt x="2946" y="368"/>
                      <a:pt x="1289" y="736"/>
                      <a:pt x="0" y="920"/>
                    </a:cubicBezTo>
                    <a:close/>
                  </a:path>
                </a:pathLst>
              </a:custGeom>
              <a:solidFill>
                <a:srgbClr val="282829"/>
              </a:solidFill>
              <a:ln w="6136" cap="flat">
                <a:noFill/>
                <a:prstDash val="solid"/>
                <a:miter/>
              </a:ln>
            </p:spPr>
            <p:txBody>
              <a:bodyPr rtlCol="0" anchor="ctr"/>
              <a:lstStyle/>
              <a:p>
                <a:endParaRPr lang="en-IN"/>
              </a:p>
            </p:txBody>
          </p:sp>
          <p:sp>
            <p:nvSpPr>
              <p:cNvPr id="167" name="Freeform: Shape 166">
                <a:extLst>
                  <a:ext uri="{FF2B5EF4-FFF2-40B4-BE49-F238E27FC236}">
                    <a16:creationId xmlns:a16="http://schemas.microsoft.com/office/drawing/2014/main" id="{B057A420-AFB8-6731-100B-DC19013780CF}"/>
                  </a:ext>
                </a:extLst>
              </p:cNvPr>
              <p:cNvSpPr/>
              <p:nvPr/>
            </p:nvSpPr>
            <p:spPr>
              <a:xfrm>
                <a:off x="8251658" y="4506890"/>
                <a:ext cx="4970" cy="1104"/>
              </a:xfrm>
              <a:custGeom>
                <a:avLst/>
                <a:gdLst>
                  <a:gd name="connsiteX0" fmla="*/ 0 w 4970"/>
                  <a:gd name="connsiteY0" fmla="*/ 1104 h 1104"/>
                  <a:gd name="connsiteX1" fmla="*/ 4970 w 4970"/>
                  <a:gd name="connsiteY1" fmla="*/ 0 h 1104"/>
                  <a:gd name="connsiteX2" fmla="*/ 0 w 4970"/>
                  <a:gd name="connsiteY2" fmla="*/ 1104 h 1104"/>
                </a:gdLst>
                <a:ahLst/>
                <a:cxnLst>
                  <a:cxn ang="0">
                    <a:pos x="connsiteX0" y="connsiteY0"/>
                  </a:cxn>
                  <a:cxn ang="0">
                    <a:pos x="connsiteX1" y="connsiteY1"/>
                  </a:cxn>
                  <a:cxn ang="0">
                    <a:pos x="connsiteX2" y="connsiteY2"/>
                  </a:cxn>
                </a:cxnLst>
                <a:rect l="l" t="t" r="r" b="b"/>
                <a:pathLst>
                  <a:path w="4970" h="1104">
                    <a:moveTo>
                      <a:pt x="0" y="1104"/>
                    </a:moveTo>
                    <a:cubicBezTo>
                      <a:pt x="1657" y="736"/>
                      <a:pt x="3314" y="368"/>
                      <a:pt x="4970" y="0"/>
                    </a:cubicBezTo>
                    <a:cubicBezTo>
                      <a:pt x="3314" y="368"/>
                      <a:pt x="1657" y="736"/>
                      <a:pt x="0" y="1104"/>
                    </a:cubicBezTo>
                    <a:close/>
                  </a:path>
                </a:pathLst>
              </a:custGeom>
              <a:solidFill>
                <a:srgbClr val="282829"/>
              </a:solidFill>
              <a:ln w="6136" cap="flat">
                <a:noFill/>
                <a:prstDash val="solid"/>
                <a:miter/>
              </a:ln>
            </p:spPr>
            <p:txBody>
              <a:bodyPr rtlCol="0" anchor="ctr"/>
              <a:lstStyle/>
              <a:p>
                <a:endParaRPr lang="en-IN"/>
              </a:p>
            </p:txBody>
          </p:sp>
          <p:sp>
            <p:nvSpPr>
              <p:cNvPr id="168" name="Freeform: Shape 167">
                <a:extLst>
                  <a:ext uri="{FF2B5EF4-FFF2-40B4-BE49-F238E27FC236}">
                    <a16:creationId xmlns:a16="http://schemas.microsoft.com/office/drawing/2014/main" id="{7B5C395C-5E4E-1EEF-F636-3E7E420F461D}"/>
                  </a:ext>
                </a:extLst>
              </p:cNvPr>
              <p:cNvSpPr/>
              <p:nvPr/>
            </p:nvSpPr>
            <p:spPr>
              <a:xfrm>
                <a:off x="8282890" y="4500325"/>
                <a:ext cx="4601" cy="920"/>
              </a:xfrm>
              <a:custGeom>
                <a:avLst/>
                <a:gdLst>
                  <a:gd name="connsiteX0" fmla="*/ 0 w 4601"/>
                  <a:gd name="connsiteY0" fmla="*/ 921 h 920"/>
                  <a:gd name="connsiteX1" fmla="*/ 4602 w 4601"/>
                  <a:gd name="connsiteY1" fmla="*/ 0 h 920"/>
                  <a:gd name="connsiteX2" fmla="*/ 0 w 4601"/>
                  <a:gd name="connsiteY2" fmla="*/ 921 h 920"/>
                </a:gdLst>
                <a:ahLst/>
                <a:cxnLst>
                  <a:cxn ang="0">
                    <a:pos x="connsiteX0" y="connsiteY0"/>
                  </a:cxn>
                  <a:cxn ang="0">
                    <a:pos x="connsiteX1" y="connsiteY1"/>
                  </a:cxn>
                  <a:cxn ang="0">
                    <a:pos x="connsiteX2" y="connsiteY2"/>
                  </a:cxn>
                </a:cxnLst>
                <a:rect l="l" t="t" r="r" b="b"/>
                <a:pathLst>
                  <a:path w="4601" h="920">
                    <a:moveTo>
                      <a:pt x="0" y="921"/>
                    </a:moveTo>
                    <a:cubicBezTo>
                      <a:pt x="1657" y="552"/>
                      <a:pt x="2945" y="368"/>
                      <a:pt x="4602" y="0"/>
                    </a:cubicBezTo>
                    <a:cubicBezTo>
                      <a:pt x="3313" y="184"/>
                      <a:pt x="1657" y="552"/>
                      <a:pt x="0" y="921"/>
                    </a:cubicBezTo>
                    <a:close/>
                  </a:path>
                </a:pathLst>
              </a:custGeom>
              <a:solidFill>
                <a:srgbClr val="282829"/>
              </a:solidFill>
              <a:ln w="6136" cap="flat">
                <a:noFill/>
                <a:prstDash val="solid"/>
                <a:miter/>
              </a:ln>
            </p:spPr>
            <p:txBody>
              <a:bodyPr rtlCol="0" anchor="ctr"/>
              <a:lstStyle/>
              <a:p>
                <a:endParaRPr lang="en-IN"/>
              </a:p>
            </p:txBody>
          </p:sp>
          <p:sp>
            <p:nvSpPr>
              <p:cNvPr id="169" name="Freeform: Shape 168">
                <a:extLst>
                  <a:ext uri="{FF2B5EF4-FFF2-40B4-BE49-F238E27FC236}">
                    <a16:creationId xmlns:a16="http://schemas.microsoft.com/office/drawing/2014/main" id="{A6CCF4A4-05E3-CC44-4380-87A78384FD8B}"/>
                  </a:ext>
                </a:extLst>
              </p:cNvPr>
              <p:cNvSpPr/>
              <p:nvPr/>
            </p:nvSpPr>
            <p:spPr>
              <a:xfrm>
                <a:off x="8293443" y="4498484"/>
                <a:ext cx="4233" cy="736"/>
              </a:xfrm>
              <a:custGeom>
                <a:avLst/>
                <a:gdLst>
                  <a:gd name="connsiteX0" fmla="*/ 0 w 4233"/>
                  <a:gd name="connsiteY0" fmla="*/ 736 h 736"/>
                  <a:gd name="connsiteX1" fmla="*/ 4233 w 4233"/>
                  <a:gd name="connsiteY1" fmla="*/ 0 h 736"/>
                  <a:gd name="connsiteX2" fmla="*/ 0 w 4233"/>
                  <a:gd name="connsiteY2" fmla="*/ 736 h 736"/>
                </a:gdLst>
                <a:ahLst/>
                <a:cxnLst>
                  <a:cxn ang="0">
                    <a:pos x="connsiteX0" y="connsiteY0"/>
                  </a:cxn>
                  <a:cxn ang="0">
                    <a:pos x="connsiteX1" y="connsiteY1"/>
                  </a:cxn>
                  <a:cxn ang="0">
                    <a:pos x="connsiteX2" y="connsiteY2"/>
                  </a:cxn>
                </a:cxnLst>
                <a:rect l="l" t="t" r="r" b="b"/>
                <a:pathLst>
                  <a:path w="4233" h="736">
                    <a:moveTo>
                      <a:pt x="0" y="736"/>
                    </a:moveTo>
                    <a:cubicBezTo>
                      <a:pt x="1288" y="552"/>
                      <a:pt x="2945" y="184"/>
                      <a:pt x="4233" y="0"/>
                    </a:cubicBezTo>
                    <a:cubicBezTo>
                      <a:pt x="2945" y="184"/>
                      <a:pt x="1288" y="552"/>
                      <a:pt x="0" y="736"/>
                    </a:cubicBezTo>
                    <a:close/>
                  </a:path>
                </a:pathLst>
              </a:custGeom>
              <a:solidFill>
                <a:srgbClr val="282829"/>
              </a:solidFill>
              <a:ln w="6136" cap="flat">
                <a:noFill/>
                <a:prstDash val="solid"/>
                <a:miter/>
              </a:ln>
            </p:spPr>
            <p:txBody>
              <a:bodyPr rtlCol="0" anchor="ctr"/>
              <a:lstStyle/>
              <a:p>
                <a:endParaRPr lang="en-IN"/>
              </a:p>
            </p:txBody>
          </p:sp>
          <p:sp>
            <p:nvSpPr>
              <p:cNvPr id="170" name="Freeform: Shape 169">
                <a:extLst>
                  <a:ext uri="{FF2B5EF4-FFF2-40B4-BE49-F238E27FC236}">
                    <a16:creationId xmlns:a16="http://schemas.microsoft.com/office/drawing/2014/main" id="{A742607E-726D-447B-2582-3B21A8EA2F35}"/>
                  </a:ext>
                </a:extLst>
              </p:cNvPr>
              <p:cNvSpPr/>
              <p:nvPr/>
            </p:nvSpPr>
            <p:spPr>
              <a:xfrm>
                <a:off x="8272765" y="4502166"/>
                <a:ext cx="4601" cy="920"/>
              </a:xfrm>
              <a:custGeom>
                <a:avLst/>
                <a:gdLst>
                  <a:gd name="connsiteX0" fmla="*/ 0 w 4601"/>
                  <a:gd name="connsiteY0" fmla="*/ 920 h 920"/>
                  <a:gd name="connsiteX1" fmla="*/ 4602 w 4601"/>
                  <a:gd name="connsiteY1" fmla="*/ 0 h 920"/>
                  <a:gd name="connsiteX2" fmla="*/ 0 w 4601"/>
                  <a:gd name="connsiteY2" fmla="*/ 920 h 920"/>
                </a:gdLst>
                <a:ahLst/>
                <a:cxnLst>
                  <a:cxn ang="0">
                    <a:pos x="connsiteX0" y="connsiteY0"/>
                  </a:cxn>
                  <a:cxn ang="0">
                    <a:pos x="connsiteX1" y="connsiteY1"/>
                  </a:cxn>
                  <a:cxn ang="0">
                    <a:pos x="connsiteX2" y="connsiteY2"/>
                  </a:cxn>
                </a:cxnLst>
                <a:rect l="l" t="t" r="r" b="b"/>
                <a:pathLst>
                  <a:path w="4601" h="920">
                    <a:moveTo>
                      <a:pt x="0" y="920"/>
                    </a:moveTo>
                    <a:cubicBezTo>
                      <a:pt x="1657" y="552"/>
                      <a:pt x="2945" y="368"/>
                      <a:pt x="4602" y="0"/>
                    </a:cubicBezTo>
                    <a:cubicBezTo>
                      <a:pt x="2945" y="368"/>
                      <a:pt x="1288" y="736"/>
                      <a:pt x="0" y="920"/>
                    </a:cubicBezTo>
                    <a:close/>
                  </a:path>
                </a:pathLst>
              </a:custGeom>
              <a:solidFill>
                <a:srgbClr val="282829"/>
              </a:solidFill>
              <a:ln w="6136" cap="flat">
                <a:noFill/>
                <a:prstDash val="solid"/>
                <a:miter/>
              </a:ln>
            </p:spPr>
            <p:txBody>
              <a:bodyPr rtlCol="0" anchor="ctr"/>
              <a:lstStyle/>
              <a:p>
                <a:endParaRPr lang="en-IN"/>
              </a:p>
            </p:txBody>
          </p:sp>
          <p:sp>
            <p:nvSpPr>
              <p:cNvPr id="171" name="Freeform: Shape 170">
                <a:extLst>
                  <a:ext uri="{FF2B5EF4-FFF2-40B4-BE49-F238E27FC236}">
                    <a16:creationId xmlns:a16="http://schemas.microsoft.com/office/drawing/2014/main" id="{8A4AFA22-C11D-9521-66A5-695A8733576D}"/>
                  </a:ext>
                </a:extLst>
              </p:cNvPr>
              <p:cNvSpPr/>
              <p:nvPr/>
            </p:nvSpPr>
            <p:spPr>
              <a:xfrm>
                <a:off x="8410884" y="4491536"/>
                <a:ext cx="1472" cy="260"/>
              </a:xfrm>
              <a:custGeom>
                <a:avLst/>
                <a:gdLst>
                  <a:gd name="connsiteX0" fmla="*/ 0 w 1472"/>
                  <a:gd name="connsiteY0" fmla="*/ 76 h 260"/>
                  <a:gd name="connsiteX1" fmla="*/ 1473 w 1472"/>
                  <a:gd name="connsiteY1" fmla="*/ 260 h 260"/>
                  <a:gd name="connsiteX2" fmla="*/ 0 w 1472"/>
                  <a:gd name="connsiteY2" fmla="*/ 76 h 260"/>
                </a:gdLst>
                <a:ahLst/>
                <a:cxnLst>
                  <a:cxn ang="0">
                    <a:pos x="connsiteX0" y="connsiteY0"/>
                  </a:cxn>
                  <a:cxn ang="0">
                    <a:pos x="connsiteX1" y="connsiteY1"/>
                  </a:cxn>
                  <a:cxn ang="0">
                    <a:pos x="connsiteX2" y="connsiteY2"/>
                  </a:cxn>
                </a:cxnLst>
                <a:rect l="l" t="t" r="r" b="b"/>
                <a:pathLst>
                  <a:path w="1472" h="260">
                    <a:moveTo>
                      <a:pt x="0" y="76"/>
                    </a:moveTo>
                    <a:cubicBezTo>
                      <a:pt x="552" y="260"/>
                      <a:pt x="921" y="76"/>
                      <a:pt x="1473" y="260"/>
                    </a:cubicBezTo>
                    <a:cubicBezTo>
                      <a:pt x="921" y="76"/>
                      <a:pt x="368" y="-108"/>
                      <a:pt x="0" y="76"/>
                    </a:cubicBezTo>
                    <a:close/>
                  </a:path>
                </a:pathLst>
              </a:custGeom>
              <a:solidFill>
                <a:srgbClr val="282829"/>
              </a:solidFill>
              <a:ln w="6136" cap="flat">
                <a:noFill/>
                <a:prstDash val="solid"/>
                <a:miter/>
              </a:ln>
            </p:spPr>
            <p:txBody>
              <a:bodyPr rtlCol="0" anchor="ctr"/>
              <a:lstStyle/>
              <a:p>
                <a:endParaRPr lang="en-IN"/>
              </a:p>
            </p:txBody>
          </p:sp>
          <p:sp>
            <p:nvSpPr>
              <p:cNvPr id="172" name="Freeform: Shape 171">
                <a:extLst>
                  <a:ext uri="{FF2B5EF4-FFF2-40B4-BE49-F238E27FC236}">
                    <a16:creationId xmlns:a16="http://schemas.microsoft.com/office/drawing/2014/main" id="{794AB91D-73D8-F193-5E08-6CAE64F2EF89}"/>
                  </a:ext>
                </a:extLst>
              </p:cNvPr>
              <p:cNvSpPr/>
              <p:nvPr/>
            </p:nvSpPr>
            <p:spPr>
              <a:xfrm>
                <a:off x="8419904" y="4492072"/>
                <a:ext cx="920" cy="145"/>
              </a:xfrm>
              <a:custGeom>
                <a:avLst/>
                <a:gdLst>
                  <a:gd name="connsiteX0" fmla="*/ 0 w 920"/>
                  <a:gd name="connsiteY0" fmla="*/ 92 h 145"/>
                  <a:gd name="connsiteX1" fmla="*/ 921 w 920"/>
                  <a:gd name="connsiteY1" fmla="*/ 92 h 145"/>
                  <a:gd name="connsiteX2" fmla="*/ 0 w 920"/>
                  <a:gd name="connsiteY2" fmla="*/ 92 h 145"/>
                </a:gdLst>
                <a:ahLst/>
                <a:cxnLst>
                  <a:cxn ang="0">
                    <a:pos x="connsiteX0" y="connsiteY0"/>
                  </a:cxn>
                  <a:cxn ang="0">
                    <a:pos x="connsiteX1" y="connsiteY1"/>
                  </a:cxn>
                  <a:cxn ang="0">
                    <a:pos x="connsiteX2" y="connsiteY2"/>
                  </a:cxn>
                </a:cxnLst>
                <a:rect l="l" t="t" r="r" b="b"/>
                <a:pathLst>
                  <a:path w="920" h="145">
                    <a:moveTo>
                      <a:pt x="0" y="92"/>
                    </a:moveTo>
                    <a:cubicBezTo>
                      <a:pt x="369" y="-92"/>
                      <a:pt x="552" y="276"/>
                      <a:pt x="921" y="92"/>
                    </a:cubicBezTo>
                    <a:cubicBezTo>
                      <a:pt x="552" y="-31"/>
                      <a:pt x="246" y="-31"/>
                      <a:pt x="0" y="92"/>
                    </a:cubicBezTo>
                    <a:close/>
                  </a:path>
                </a:pathLst>
              </a:custGeom>
              <a:solidFill>
                <a:srgbClr val="282829"/>
              </a:solidFill>
              <a:ln w="6136" cap="flat">
                <a:noFill/>
                <a:prstDash val="solid"/>
                <a:miter/>
              </a:ln>
            </p:spPr>
            <p:txBody>
              <a:bodyPr rtlCol="0" anchor="ctr"/>
              <a:lstStyle/>
              <a:p>
                <a:endParaRPr lang="en-IN"/>
              </a:p>
            </p:txBody>
          </p:sp>
          <p:sp>
            <p:nvSpPr>
              <p:cNvPr id="173" name="Freeform: Shape 172">
                <a:extLst>
                  <a:ext uri="{FF2B5EF4-FFF2-40B4-BE49-F238E27FC236}">
                    <a16:creationId xmlns:a16="http://schemas.microsoft.com/office/drawing/2014/main" id="{64A96571-DB5B-CECD-9E2C-3E787B9EBA9D}"/>
                  </a:ext>
                </a:extLst>
              </p:cNvPr>
              <p:cNvSpPr/>
              <p:nvPr/>
            </p:nvSpPr>
            <p:spPr>
              <a:xfrm>
                <a:off x="7779317" y="4574201"/>
                <a:ext cx="295504" cy="304401"/>
              </a:xfrm>
              <a:custGeom>
                <a:avLst/>
                <a:gdLst>
                  <a:gd name="connsiteX0" fmla="*/ 295504 w 295504"/>
                  <a:gd name="connsiteY0" fmla="*/ 0 h 304401"/>
                  <a:gd name="connsiteX1" fmla="*/ 0 w 295504"/>
                  <a:gd name="connsiteY1" fmla="*/ 304401 h 304401"/>
                  <a:gd name="connsiteX2" fmla="*/ 295504 w 295504"/>
                  <a:gd name="connsiteY2" fmla="*/ 0 h 304401"/>
                </a:gdLst>
                <a:ahLst/>
                <a:cxnLst>
                  <a:cxn ang="0">
                    <a:pos x="connsiteX0" y="connsiteY0"/>
                  </a:cxn>
                  <a:cxn ang="0">
                    <a:pos x="connsiteX1" y="connsiteY1"/>
                  </a:cxn>
                  <a:cxn ang="0">
                    <a:pos x="connsiteX2" y="connsiteY2"/>
                  </a:cxn>
                </a:cxnLst>
                <a:rect l="l" t="t" r="r" b="b"/>
                <a:pathLst>
                  <a:path w="295504" h="304401">
                    <a:moveTo>
                      <a:pt x="295504" y="0"/>
                    </a:moveTo>
                    <a:cubicBezTo>
                      <a:pt x="172541" y="63383"/>
                      <a:pt x="40988" y="166957"/>
                      <a:pt x="0" y="304401"/>
                    </a:cubicBezTo>
                    <a:cubicBezTo>
                      <a:pt x="32950" y="196287"/>
                      <a:pt x="141678" y="79153"/>
                      <a:pt x="295504" y="0"/>
                    </a:cubicBezTo>
                    <a:close/>
                  </a:path>
                </a:pathLst>
              </a:custGeom>
              <a:solidFill>
                <a:srgbClr val="282829"/>
              </a:solidFill>
              <a:ln w="6136" cap="flat">
                <a:noFill/>
                <a:prstDash val="solid"/>
                <a:miter/>
              </a:ln>
            </p:spPr>
            <p:txBody>
              <a:bodyPr rtlCol="0" anchor="ctr"/>
              <a:lstStyle/>
              <a:p>
                <a:endParaRPr lang="en-IN"/>
              </a:p>
            </p:txBody>
          </p:sp>
          <p:sp>
            <p:nvSpPr>
              <p:cNvPr id="174" name="Freeform: Shape 173">
                <a:extLst>
                  <a:ext uri="{FF2B5EF4-FFF2-40B4-BE49-F238E27FC236}">
                    <a16:creationId xmlns:a16="http://schemas.microsoft.com/office/drawing/2014/main" id="{935291E1-26C6-3DC5-C906-8AB9879798C3}"/>
                  </a:ext>
                </a:extLst>
              </p:cNvPr>
              <p:cNvSpPr/>
              <p:nvPr/>
            </p:nvSpPr>
            <p:spPr>
              <a:xfrm>
                <a:off x="7767945" y="4592302"/>
                <a:ext cx="1007916" cy="834838"/>
              </a:xfrm>
              <a:custGeom>
                <a:avLst/>
                <a:gdLst>
                  <a:gd name="connsiteX0" fmla="*/ 558939 w 1007916"/>
                  <a:gd name="connsiteY0" fmla="*/ 461480 h 834838"/>
                  <a:gd name="connsiteX1" fmla="*/ 18061 w 1007916"/>
                  <a:gd name="connsiteY1" fmla="*/ 427732 h 834838"/>
                  <a:gd name="connsiteX2" fmla="*/ 3764 w 1007916"/>
                  <a:gd name="connsiteY2" fmla="*/ 320048 h 834838"/>
                  <a:gd name="connsiteX3" fmla="*/ 169433 w 1007916"/>
                  <a:gd name="connsiteY3" fmla="*/ 719493 h 834838"/>
                  <a:gd name="connsiteX4" fmla="*/ 541206 w 1007916"/>
                  <a:gd name="connsiteY4" fmla="*/ 826626 h 834838"/>
                  <a:gd name="connsiteX5" fmla="*/ 712889 w 1007916"/>
                  <a:gd name="connsiteY5" fmla="*/ 769440 h 834838"/>
                  <a:gd name="connsiteX6" fmla="*/ 990967 w 1007916"/>
                  <a:gd name="connsiteY6" fmla="*/ 277710 h 834838"/>
                  <a:gd name="connsiteX7" fmla="*/ 990967 w 1007916"/>
                  <a:gd name="connsiteY7" fmla="*/ 277710 h 834838"/>
                  <a:gd name="connsiteX8" fmla="*/ 853953 w 1007916"/>
                  <a:gd name="connsiteY8" fmla="*/ 0 h 834838"/>
                  <a:gd name="connsiteX9" fmla="*/ 859107 w 1007916"/>
                  <a:gd name="connsiteY9" fmla="*/ 9449 h 834838"/>
                  <a:gd name="connsiteX10" fmla="*/ 559000 w 1007916"/>
                  <a:gd name="connsiteY10" fmla="*/ 461418 h 83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916" h="834838">
                    <a:moveTo>
                      <a:pt x="558939" y="461480"/>
                    </a:moveTo>
                    <a:cubicBezTo>
                      <a:pt x="326757" y="576834"/>
                      <a:pt x="84513" y="561617"/>
                      <a:pt x="18061" y="427732"/>
                    </a:cubicBezTo>
                    <a:cubicBezTo>
                      <a:pt x="1924" y="395212"/>
                      <a:pt x="-2433" y="358642"/>
                      <a:pt x="3764" y="320048"/>
                    </a:cubicBezTo>
                    <a:cubicBezTo>
                      <a:pt x="-21024" y="467861"/>
                      <a:pt x="81445" y="610152"/>
                      <a:pt x="169433" y="719493"/>
                    </a:cubicBezTo>
                    <a:cubicBezTo>
                      <a:pt x="256685" y="828283"/>
                      <a:pt x="411862" y="849390"/>
                      <a:pt x="541206" y="826626"/>
                    </a:cubicBezTo>
                    <a:cubicBezTo>
                      <a:pt x="600663" y="816441"/>
                      <a:pt x="658525" y="796499"/>
                      <a:pt x="712889" y="769440"/>
                    </a:cubicBezTo>
                    <a:cubicBezTo>
                      <a:pt x="934946" y="658687"/>
                      <a:pt x="1054412" y="443501"/>
                      <a:pt x="990967" y="277710"/>
                    </a:cubicBezTo>
                    <a:lnTo>
                      <a:pt x="990967" y="277710"/>
                    </a:lnTo>
                    <a:cubicBezTo>
                      <a:pt x="942187" y="71912"/>
                      <a:pt x="853953" y="0"/>
                      <a:pt x="853953" y="0"/>
                    </a:cubicBezTo>
                    <a:cubicBezTo>
                      <a:pt x="855977" y="3129"/>
                      <a:pt x="857634" y="6443"/>
                      <a:pt x="859107" y="9449"/>
                    </a:cubicBezTo>
                    <a:cubicBezTo>
                      <a:pt x="925436" y="143886"/>
                      <a:pt x="791183" y="346064"/>
                      <a:pt x="559000" y="461418"/>
                    </a:cubicBezTo>
                    <a:close/>
                  </a:path>
                </a:pathLst>
              </a:custGeom>
              <a:solidFill>
                <a:srgbClr val="282829"/>
              </a:solidFill>
              <a:ln w="6136" cap="flat">
                <a:noFill/>
                <a:prstDash val="solid"/>
                <a:miter/>
              </a:ln>
            </p:spPr>
            <p:txBody>
              <a:bodyPr rtlCol="0" anchor="ctr"/>
              <a:lstStyle/>
              <a:p>
                <a:endParaRPr lang="en-IN"/>
              </a:p>
            </p:txBody>
          </p:sp>
          <p:sp>
            <p:nvSpPr>
              <p:cNvPr id="175" name="Freeform: Shape 174">
                <a:extLst>
                  <a:ext uri="{FF2B5EF4-FFF2-40B4-BE49-F238E27FC236}">
                    <a16:creationId xmlns:a16="http://schemas.microsoft.com/office/drawing/2014/main" id="{96D59A7A-0928-A6AA-81E1-05FC9BD51717}"/>
                  </a:ext>
                </a:extLst>
              </p:cNvPr>
              <p:cNvSpPr/>
              <p:nvPr/>
            </p:nvSpPr>
            <p:spPr>
              <a:xfrm>
                <a:off x="8241350" y="4509283"/>
                <a:ext cx="4969" cy="1104"/>
              </a:xfrm>
              <a:custGeom>
                <a:avLst/>
                <a:gdLst>
                  <a:gd name="connsiteX0" fmla="*/ 0 w 4969"/>
                  <a:gd name="connsiteY0" fmla="*/ 1104 h 1104"/>
                  <a:gd name="connsiteX1" fmla="*/ 4970 w 4969"/>
                  <a:gd name="connsiteY1" fmla="*/ 0 h 1104"/>
                  <a:gd name="connsiteX2" fmla="*/ 0 w 4969"/>
                  <a:gd name="connsiteY2" fmla="*/ 1104 h 1104"/>
                </a:gdLst>
                <a:ahLst/>
                <a:cxnLst>
                  <a:cxn ang="0">
                    <a:pos x="connsiteX0" y="connsiteY0"/>
                  </a:cxn>
                  <a:cxn ang="0">
                    <a:pos x="connsiteX1" y="connsiteY1"/>
                  </a:cxn>
                  <a:cxn ang="0">
                    <a:pos x="connsiteX2" y="connsiteY2"/>
                  </a:cxn>
                </a:cxnLst>
                <a:rect l="l" t="t" r="r" b="b"/>
                <a:pathLst>
                  <a:path w="4969" h="1104">
                    <a:moveTo>
                      <a:pt x="0" y="1104"/>
                    </a:moveTo>
                    <a:cubicBezTo>
                      <a:pt x="1657" y="736"/>
                      <a:pt x="3314" y="368"/>
                      <a:pt x="4970" y="0"/>
                    </a:cubicBezTo>
                    <a:cubicBezTo>
                      <a:pt x="3314" y="368"/>
                      <a:pt x="1657" y="736"/>
                      <a:pt x="0" y="1104"/>
                    </a:cubicBezTo>
                    <a:close/>
                  </a:path>
                </a:pathLst>
              </a:custGeom>
              <a:solidFill>
                <a:srgbClr val="282829"/>
              </a:solidFill>
              <a:ln w="6136" cap="flat">
                <a:noFill/>
                <a:prstDash val="solid"/>
                <a:miter/>
              </a:ln>
            </p:spPr>
            <p:txBody>
              <a:bodyPr rtlCol="0" anchor="ctr"/>
              <a:lstStyle/>
              <a:p>
                <a:endParaRPr lang="en-IN"/>
              </a:p>
            </p:txBody>
          </p:sp>
          <p:sp>
            <p:nvSpPr>
              <p:cNvPr id="176" name="Freeform: Shape 175">
                <a:extLst>
                  <a:ext uri="{FF2B5EF4-FFF2-40B4-BE49-F238E27FC236}">
                    <a16:creationId xmlns:a16="http://schemas.microsoft.com/office/drawing/2014/main" id="{F52BCE04-A96E-EDD2-2AF6-E4BA8928B2C6}"/>
                  </a:ext>
                </a:extLst>
              </p:cNvPr>
              <p:cNvSpPr/>
              <p:nvPr/>
            </p:nvSpPr>
            <p:spPr>
              <a:xfrm>
                <a:off x="8363454" y="4491489"/>
                <a:ext cx="3129" cy="184"/>
              </a:xfrm>
              <a:custGeom>
                <a:avLst/>
                <a:gdLst>
                  <a:gd name="connsiteX0" fmla="*/ 0 w 3129"/>
                  <a:gd name="connsiteY0" fmla="*/ 184 h 184"/>
                  <a:gd name="connsiteX1" fmla="*/ 3129 w 3129"/>
                  <a:gd name="connsiteY1" fmla="*/ 0 h 184"/>
                  <a:gd name="connsiteX2" fmla="*/ 0 w 3129"/>
                  <a:gd name="connsiteY2" fmla="*/ 184 h 184"/>
                </a:gdLst>
                <a:ahLst/>
                <a:cxnLst>
                  <a:cxn ang="0">
                    <a:pos x="connsiteX0" y="connsiteY0"/>
                  </a:cxn>
                  <a:cxn ang="0">
                    <a:pos x="connsiteX1" y="connsiteY1"/>
                  </a:cxn>
                  <a:cxn ang="0">
                    <a:pos x="connsiteX2" y="connsiteY2"/>
                  </a:cxn>
                </a:cxnLst>
                <a:rect l="l" t="t" r="r" b="b"/>
                <a:pathLst>
                  <a:path w="3129" h="184">
                    <a:moveTo>
                      <a:pt x="0" y="184"/>
                    </a:moveTo>
                    <a:cubicBezTo>
                      <a:pt x="920" y="184"/>
                      <a:pt x="2209" y="0"/>
                      <a:pt x="3129" y="0"/>
                    </a:cubicBezTo>
                    <a:cubicBezTo>
                      <a:pt x="2209" y="0"/>
                      <a:pt x="1288" y="0"/>
                      <a:pt x="0" y="184"/>
                    </a:cubicBezTo>
                    <a:close/>
                  </a:path>
                </a:pathLst>
              </a:custGeom>
              <a:solidFill>
                <a:srgbClr val="282829"/>
              </a:solidFill>
              <a:ln w="6136" cap="flat">
                <a:noFill/>
                <a:prstDash val="solid"/>
                <a:miter/>
              </a:ln>
            </p:spPr>
            <p:txBody>
              <a:bodyPr rtlCol="0" anchor="ctr"/>
              <a:lstStyle/>
              <a:p>
                <a:endParaRPr lang="en-IN"/>
              </a:p>
            </p:txBody>
          </p:sp>
          <p:sp>
            <p:nvSpPr>
              <p:cNvPr id="177" name="Freeform: Shape 176">
                <a:extLst>
                  <a:ext uri="{FF2B5EF4-FFF2-40B4-BE49-F238E27FC236}">
                    <a16:creationId xmlns:a16="http://schemas.microsoft.com/office/drawing/2014/main" id="{9D999190-5F57-B805-0AA8-9A1FC6E4DB57}"/>
                  </a:ext>
                </a:extLst>
              </p:cNvPr>
              <p:cNvSpPr/>
              <p:nvPr/>
            </p:nvSpPr>
            <p:spPr>
              <a:xfrm>
                <a:off x="8382843" y="4490814"/>
                <a:ext cx="2393" cy="184"/>
              </a:xfrm>
              <a:custGeom>
                <a:avLst/>
                <a:gdLst>
                  <a:gd name="connsiteX0" fmla="*/ 0 w 2393"/>
                  <a:gd name="connsiteY0" fmla="*/ 0 h 184"/>
                  <a:gd name="connsiteX1" fmla="*/ 2393 w 2393"/>
                  <a:gd name="connsiteY1" fmla="*/ 184 h 184"/>
                  <a:gd name="connsiteX2" fmla="*/ 0 w 2393"/>
                  <a:gd name="connsiteY2" fmla="*/ 0 h 184"/>
                </a:gdLst>
                <a:ahLst/>
                <a:cxnLst>
                  <a:cxn ang="0">
                    <a:pos x="connsiteX0" y="connsiteY0"/>
                  </a:cxn>
                  <a:cxn ang="0">
                    <a:pos x="connsiteX1" y="connsiteY1"/>
                  </a:cxn>
                  <a:cxn ang="0">
                    <a:pos x="connsiteX2" y="connsiteY2"/>
                  </a:cxn>
                </a:cxnLst>
                <a:rect l="l" t="t" r="r" b="b"/>
                <a:pathLst>
                  <a:path w="2393" h="184">
                    <a:moveTo>
                      <a:pt x="0" y="0"/>
                    </a:moveTo>
                    <a:cubicBezTo>
                      <a:pt x="921" y="0"/>
                      <a:pt x="1841" y="0"/>
                      <a:pt x="2393" y="184"/>
                    </a:cubicBezTo>
                    <a:cubicBezTo>
                      <a:pt x="1473" y="184"/>
                      <a:pt x="921" y="0"/>
                      <a:pt x="0" y="0"/>
                    </a:cubicBezTo>
                    <a:close/>
                  </a:path>
                </a:pathLst>
              </a:custGeom>
              <a:solidFill>
                <a:srgbClr val="282829"/>
              </a:solidFill>
              <a:ln w="6136" cap="flat">
                <a:noFill/>
                <a:prstDash val="solid"/>
                <a:miter/>
              </a:ln>
            </p:spPr>
            <p:txBody>
              <a:bodyPr rtlCol="0" anchor="ctr"/>
              <a:lstStyle/>
              <a:p>
                <a:endParaRPr lang="en-IN"/>
              </a:p>
            </p:txBody>
          </p:sp>
          <p:sp>
            <p:nvSpPr>
              <p:cNvPr id="178" name="Freeform: Shape 177">
                <a:extLst>
                  <a:ext uri="{FF2B5EF4-FFF2-40B4-BE49-F238E27FC236}">
                    <a16:creationId xmlns:a16="http://schemas.microsoft.com/office/drawing/2014/main" id="{BF5FD319-70EA-60DF-8E7B-A244A4D796E4}"/>
                  </a:ext>
                </a:extLst>
              </p:cNvPr>
              <p:cNvSpPr/>
              <p:nvPr/>
            </p:nvSpPr>
            <p:spPr>
              <a:xfrm>
                <a:off x="8373394" y="4491029"/>
                <a:ext cx="2760" cy="276"/>
              </a:xfrm>
              <a:custGeom>
                <a:avLst/>
                <a:gdLst>
                  <a:gd name="connsiteX0" fmla="*/ 0 w 2760"/>
                  <a:gd name="connsiteY0" fmla="*/ 276 h 276"/>
                  <a:gd name="connsiteX1" fmla="*/ 2761 w 2760"/>
                  <a:gd name="connsiteY1" fmla="*/ 276 h 276"/>
                  <a:gd name="connsiteX2" fmla="*/ 0 w 2760"/>
                  <a:gd name="connsiteY2" fmla="*/ 276 h 276"/>
                </a:gdLst>
                <a:ahLst/>
                <a:cxnLst>
                  <a:cxn ang="0">
                    <a:pos x="connsiteX0" y="connsiteY0"/>
                  </a:cxn>
                  <a:cxn ang="0">
                    <a:pos x="connsiteX1" y="connsiteY1"/>
                  </a:cxn>
                  <a:cxn ang="0">
                    <a:pos x="connsiteX2" y="connsiteY2"/>
                  </a:cxn>
                </a:cxnLst>
                <a:rect l="l" t="t" r="r" b="b"/>
                <a:pathLst>
                  <a:path w="2760" h="276">
                    <a:moveTo>
                      <a:pt x="0" y="276"/>
                    </a:moveTo>
                    <a:cubicBezTo>
                      <a:pt x="921" y="276"/>
                      <a:pt x="1840" y="276"/>
                      <a:pt x="2761" y="276"/>
                    </a:cubicBezTo>
                    <a:cubicBezTo>
                      <a:pt x="1657" y="-92"/>
                      <a:pt x="736" y="-92"/>
                      <a:pt x="0" y="276"/>
                    </a:cubicBezTo>
                    <a:close/>
                  </a:path>
                </a:pathLst>
              </a:custGeom>
              <a:solidFill>
                <a:srgbClr val="282829"/>
              </a:solidFill>
              <a:ln w="6136" cap="flat">
                <a:noFill/>
                <a:prstDash val="solid"/>
                <a:miter/>
              </a:ln>
            </p:spPr>
            <p:txBody>
              <a:bodyPr rtlCol="0" anchor="ctr"/>
              <a:lstStyle/>
              <a:p>
                <a:endParaRPr lang="en-IN"/>
              </a:p>
            </p:txBody>
          </p:sp>
          <p:sp>
            <p:nvSpPr>
              <p:cNvPr id="179" name="Freeform: Shape 178">
                <a:extLst>
                  <a:ext uri="{FF2B5EF4-FFF2-40B4-BE49-F238E27FC236}">
                    <a16:creationId xmlns:a16="http://schemas.microsoft.com/office/drawing/2014/main" id="{850C1966-B692-1E1F-AF2F-9EBFFAB990C5}"/>
                  </a:ext>
                </a:extLst>
              </p:cNvPr>
              <p:cNvSpPr/>
              <p:nvPr/>
            </p:nvSpPr>
            <p:spPr>
              <a:xfrm>
                <a:off x="8392231" y="4490952"/>
                <a:ext cx="2208" cy="276"/>
              </a:xfrm>
              <a:custGeom>
                <a:avLst/>
                <a:gdLst>
                  <a:gd name="connsiteX0" fmla="*/ 0 w 2208"/>
                  <a:gd name="connsiteY0" fmla="*/ 230 h 276"/>
                  <a:gd name="connsiteX1" fmla="*/ 2209 w 2208"/>
                  <a:gd name="connsiteY1" fmla="*/ 46 h 276"/>
                  <a:gd name="connsiteX2" fmla="*/ 0 w 2208"/>
                  <a:gd name="connsiteY2" fmla="*/ 230 h 276"/>
                </a:gdLst>
                <a:ahLst/>
                <a:cxnLst>
                  <a:cxn ang="0">
                    <a:pos x="connsiteX0" y="connsiteY0"/>
                  </a:cxn>
                  <a:cxn ang="0">
                    <a:pos x="connsiteX1" y="connsiteY1"/>
                  </a:cxn>
                  <a:cxn ang="0">
                    <a:pos x="connsiteX2" y="connsiteY2"/>
                  </a:cxn>
                </a:cxnLst>
                <a:rect l="l" t="t" r="r" b="b"/>
                <a:pathLst>
                  <a:path w="2208" h="276">
                    <a:moveTo>
                      <a:pt x="0" y="230"/>
                    </a:moveTo>
                    <a:cubicBezTo>
                      <a:pt x="921" y="230"/>
                      <a:pt x="1473" y="414"/>
                      <a:pt x="2209" y="46"/>
                    </a:cubicBezTo>
                    <a:cubicBezTo>
                      <a:pt x="1288" y="46"/>
                      <a:pt x="736" y="-138"/>
                      <a:pt x="0" y="230"/>
                    </a:cubicBezTo>
                    <a:close/>
                  </a:path>
                </a:pathLst>
              </a:custGeom>
              <a:solidFill>
                <a:srgbClr val="282829"/>
              </a:solidFill>
              <a:ln w="6136" cap="flat">
                <a:noFill/>
                <a:prstDash val="solid"/>
                <a:miter/>
              </a:ln>
            </p:spPr>
            <p:txBody>
              <a:bodyPr rtlCol="0" anchor="ctr"/>
              <a:lstStyle/>
              <a:p>
                <a:endParaRPr lang="en-IN"/>
              </a:p>
            </p:txBody>
          </p:sp>
          <p:sp>
            <p:nvSpPr>
              <p:cNvPr id="180" name="Freeform: Shape 179">
                <a:extLst>
                  <a:ext uri="{FF2B5EF4-FFF2-40B4-BE49-F238E27FC236}">
                    <a16:creationId xmlns:a16="http://schemas.microsoft.com/office/drawing/2014/main" id="{0455AF36-64F6-5F95-C71D-C7CEE8E585FB}"/>
                  </a:ext>
                </a:extLst>
              </p:cNvPr>
              <p:cNvSpPr/>
              <p:nvPr/>
            </p:nvSpPr>
            <p:spPr>
              <a:xfrm>
                <a:off x="8401496" y="4491100"/>
                <a:ext cx="1841" cy="134"/>
              </a:xfrm>
              <a:custGeom>
                <a:avLst/>
                <a:gdLst>
                  <a:gd name="connsiteX0" fmla="*/ 0 w 1841"/>
                  <a:gd name="connsiteY0" fmla="*/ 82 h 134"/>
                  <a:gd name="connsiteX1" fmla="*/ 1841 w 1841"/>
                  <a:gd name="connsiteY1" fmla="*/ 82 h 134"/>
                  <a:gd name="connsiteX2" fmla="*/ 0 w 1841"/>
                  <a:gd name="connsiteY2" fmla="*/ 82 h 134"/>
                </a:gdLst>
                <a:ahLst/>
                <a:cxnLst>
                  <a:cxn ang="0">
                    <a:pos x="connsiteX0" y="connsiteY0"/>
                  </a:cxn>
                  <a:cxn ang="0">
                    <a:pos x="connsiteX1" y="connsiteY1"/>
                  </a:cxn>
                  <a:cxn ang="0">
                    <a:pos x="connsiteX2" y="connsiteY2"/>
                  </a:cxn>
                </a:cxnLst>
                <a:rect l="l" t="t" r="r" b="b"/>
                <a:pathLst>
                  <a:path w="1841" h="134">
                    <a:moveTo>
                      <a:pt x="0" y="82"/>
                    </a:moveTo>
                    <a:cubicBezTo>
                      <a:pt x="552" y="266"/>
                      <a:pt x="1288" y="-102"/>
                      <a:pt x="1841" y="82"/>
                    </a:cubicBezTo>
                    <a:cubicBezTo>
                      <a:pt x="1288" y="-102"/>
                      <a:pt x="921" y="82"/>
                      <a:pt x="0" y="82"/>
                    </a:cubicBezTo>
                    <a:close/>
                  </a:path>
                </a:pathLst>
              </a:custGeom>
              <a:solidFill>
                <a:srgbClr val="282829"/>
              </a:solidFill>
              <a:ln w="6136" cap="flat">
                <a:noFill/>
                <a:prstDash val="solid"/>
                <a:miter/>
              </a:ln>
            </p:spPr>
            <p:txBody>
              <a:bodyPr rtlCol="0" anchor="ctr"/>
              <a:lstStyle/>
              <a:p>
                <a:endParaRPr lang="en-IN"/>
              </a:p>
            </p:txBody>
          </p:sp>
          <p:sp>
            <p:nvSpPr>
              <p:cNvPr id="181" name="Freeform: Shape 180">
                <a:extLst>
                  <a:ext uri="{FF2B5EF4-FFF2-40B4-BE49-F238E27FC236}">
                    <a16:creationId xmlns:a16="http://schemas.microsoft.com/office/drawing/2014/main" id="{8649DEC2-6D44-9107-9277-5D9E2E90124A}"/>
                  </a:ext>
                </a:extLst>
              </p:cNvPr>
              <p:cNvSpPr/>
              <p:nvPr/>
            </p:nvSpPr>
            <p:spPr>
              <a:xfrm>
                <a:off x="8122866" y="4548675"/>
                <a:ext cx="6074" cy="2577"/>
              </a:xfrm>
              <a:custGeom>
                <a:avLst/>
                <a:gdLst>
                  <a:gd name="connsiteX0" fmla="*/ 0 w 6074"/>
                  <a:gd name="connsiteY0" fmla="*/ 2577 h 2577"/>
                  <a:gd name="connsiteX1" fmla="*/ 6074 w 6074"/>
                  <a:gd name="connsiteY1" fmla="*/ 0 h 2577"/>
                  <a:gd name="connsiteX2" fmla="*/ 0 w 6074"/>
                  <a:gd name="connsiteY2" fmla="*/ 2577 h 2577"/>
                </a:gdLst>
                <a:ahLst/>
                <a:cxnLst>
                  <a:cxn ang="0">
                    <a:pos x="connsiteX0" y="connsiteY0"/>
                  </a:cxn>
                  <a:cxn ang="0">
                    <a:pos x="connsiteX1" y="connsiteY1"/>
                  </a:cxn>
                  <a:cxn ang="0">
                    <a:pos x="connsiteX2" y="connsiteY2"/>
                  </a:cxn>
                </a:cxnLst>
                <a:rect l="l" t="t" r="r" b="b"/>
                <a:pathLst>
                  <a:path w="6074" h="2577">
                    <a:moveTo>
                      <a:pt x="0" y="2577"/>
                    </a:moveTo>
                    <a:cubicBezTo>
                      <a:pt x="1841" y="1657"/>
                      <a:pt x="4234" y="921"/>
                      <a:pt x="6074" y="0"/>
                    </a:cubicBezTo>
                    <a:cubicBezTo>
                      <a:pt x="3682" y="736"/>
                      <a:pt x="1841" y="1657"/>
                      <a:pt x="0" y="2577"/>
                    </a:cubicBezTo>
                    <a:close/>
                  </a:path>
                </a:pathLst>
              </a:custGeom>
              <a:solidFill>
                <a:srgbClr val="282829"/>
              </a:solidFill>
              <a:ln w="6136" cap="flat">
                <a:noFill/>
                <a:prstDash val="solid"/>
                <a:miter/>
              </a:ln>
            </p:spPr>
            <p:txBody>
              <a:bodyPr rtlCol="0" anchor="ctr"/>
              <a:lstStyle/>
              <a:p>
                <a:endParaRPr lang="en-IN"/>
              </a:p>
            </p:txBody>
          </p:sp>
          <p:sp>
            <p:nvSpPr>
              <p:cNvPr id="182" name="Freeform: Shape 181">
                <a:extLst>
                  <a:ext uri="{FF2B5EF4-FFF2-40B4-BE49-F238E27FC236}">
                    <a16:creationId xmlns:a16="http://schemas.microsoft.com/office/drawing/2014/main" id="{2D15C86C-49FD-4F76-3A73-0678948D2424}"/>
                  </a:ext>
                </a:extLst>
              </p:cNvPr>
              <p:cNvSpPr/>
              <p:nvPr/>
            </p:nvSpPr>
            <p:spPr>
              <a:xfrm>
                <a:off x="8144710" y="4539840"/>
                <a:ext cx="5705" cy="2393"/>
              </a:xfrm>
              <a:custGeom>
                <a:avLst/>
                <a:gdLst>
                  <a:gd name="connsiteX0" fmla="*/ 0 w 5705"/>
                  <a:gd name="connsiteY0" fmla="*/ 2393 h 2393"/>
                  <a:gd name="connsiteX1" fmla="*/ 5706 w 5705"/>
                  <a:gd name="connsiteY1" fmla="*/ 0 h 2393"/>
                  <a:gd name="connsiteX2" fmla="*/ 0 w 5705"/>
                  <a:gd name="connsiteY2" fmla="*/ 2393 h 2393"/>
                </a:gdLst>
                <a:ahLst/>
                <a:cxnLst>
                  <a:cxn ang="0">
                    <a:pos x="connsiteX0" y="connsiteY0"/>
                  </a:cxn>
                  <a:cxn ang="0">
                    <a:pos x="connsiteX1" y="connsiteY1"/>
                  </a:cxn>
                  <a:cxn ang="0">
                    <a:pos x="connsiteX2" y="connsiteY2"/>
                  </a:cxn>
                </a:cxnLst>
                <a:rect l="l" t="t" r="r" b="b"/>
                <a:pathLst>
                  <a:path w="5705" h="2393">
                    <a:moveTo>
                      <a:pt x="0" y="2393"/>
                    </a:moveTo>
                    <a:cubicBezTo>
                      <a:pt x="1840" y="1473"/>
                      <a:pt x="3866" y="921"/>
                      <a:pt x="5706" y="0"/>
                    </a:cubicBezTo>
                    <a:cubicBezTo>
                      <a:pt x="3681" y="552"/>
                      <a:pt x="1840" y="1473"/>
                      <a:pt x="0" y="2393"/>
                    </a:cubicBezTo>
                    <a:close/>
                  </a:path>
                </a:pathLst>
              </a:custGeom>
              <a:solidFill>
                <a:srgbClr val="282829"/>
              </a:solidFill>
              <a:ln w="6136" cap="flat">
                <a:noFill/>
                <a:prstDash val="solid"/>
                <a:miter/>
              </a:ln>
            </p:spPr>
            <p:txBody>
              <a:bodyPr rtlCol="0" anchor="ctr"/>
              <a:lstStyle/>
              <a:p>
                <a:endParaRPr lang="en-IN"/>
              </a:p>
            </p:txBody>
          </p:sp>
          <p:sp>
            <p:nvSpPr>
              <p:cNvPr id="183" name="Freeform: Shape 182">
                <a:extLst>
                  <a:ext uri="{FF2B5EF4-FFF2-40B4-BE49-F238E27FC236}">
                    <a16:creationId xmlns:a16="http://schemas.microsoft.com/office/drawing/2014/main" id="{649A60E0-8BC1-A144-F43D-A08AF21C6AE3}"/>
                  </a:ext>
                </a:extLst>
              </p:cNvPr>
              <p:cNvSpPr/>
              <p:nvPr/>
            </p:nvSpPr>
            <p:spPr>
              <a:xfrm>
                <a:off x="8133972" y="4544258"/>
                <a:ext cx="5705" cy="2393"/>
              </a:xfrm>
              <a:custGeom>
                <a:avLst/>
                <a:gdLst>
                  <a:gd name="connsiteX0" fmla="*/ 0 w 5705"/>
                  <a:gd name="connsiteY0" fmla="*/ 2393 h 2393"/>
                  <a:gd name="connsiteX1" fmla="*/ 5706 w 5705"/>
                  <a:gd name="connsiteY1" fmla="*/ 0 h 2393"/>
                  <a:gd name="connsiteX2" fmla="*/ 0 w 5705"/>
                  <a:gd name="connsiteY2" fmla="*/ 2393 h 2393"/>
                </a:gdLst>
                <a:ahLst/>
                <a:cxnLst>
                  <a:cxn ang="0">
                    <a:pos x="connsiteX0" y="connsiteY0"/>
                  </a:cxn>
                  <a:cxn ang="0">
                    <a:pos x="connsiteX1" y="connsiteY1"/>
                  </a:cxn>
                  <a:cxn ang="0">
                    <a:pos x="connsiteX2" y="connsiteY2"/>
                  </a:cxn>
                </a:cxnLst>
                <a:rect l="l" t="t" r="r" b="b"/>
                <a:pathLst>
                  <a:path w="5705" h="2393">
                    <a:moveTo>
                      <a:pt x="0" y="2393"/>
                    </a:moveTo>
                    <a:cubicBezTo>
                      <a:pt x="1840" y="1473"/>
                      <a:pt x="3866" y="920"/>
                      <a:pt x="5706" y="0"/>
                    </a:cubicBezTo>
                    <a:cubicBezTo>
                      <a:pt x="3681" y="552"/>
                      <a:pt x="1840" y="1473"/>
                      <a:pt x="0" y="2393"/>
                    </a:cubicBezTo>
                    <a:close/>
                  </a:path>
                </a:pathLst>
              </a:custGeom>
              <a:solidFill>
                <a:srgbClr val="282829"/>
              </a:solidFill>
              <a:ln w="6136" cap="flat">
                <a:noFill/>
                <a:prstDash val="solid"/>
                <a:miter/>
              </a:ln>
            </p:spPr>
            <p:txBody>
              <a:bodyPr rtlCol="0" anchor="ctr"/>
              <a:lstStyle/>
              <a:p>
                <a:endParaRPr lang="en-IN"/>
              </a:p>
            </p:txBody>
          </p:sp>
          <p:sp>
            <p:nvSpPr>
              <p:cNvPr id="184" name="Freeform: Shape 183">
                <a:extLst>
                  <a:ext uri="{FF2B5EF4-FFF2-40B4-BE49-F238E27FC236}">
                    <a16:creationId xmlns:a16="http://schemas.microsoft.com/office/drawing/2014/main" id="{CF2D5EEF-300A-D563-2501-3728CF5EA2A2}"/>
                  </a:ext>
                </a:extLst>
              </p:cNvPr>
              <p:cNvSpPr/>
              <p:nvPr/>
            </p:nvSpPr>
            <p:spPr>
              <a:xfrm>
                <a:off x="8111576" y="4553584"/>
                <a:ext cx="6442" cy="2760"/>
              </a:xfrm>
              <a:custGeom>
                <a:avLst/>
                <a:gdLst>
                  <a:gd name="connsiteX0" fmla="*/ 0 w 6442"/>
                  <a:gd name="connsiteY0" fmla="*/ 2761 h 2760"/>
                  <a:gd name="connsiteX1" fmla="*/ 6443 w 6442"/>
                  <a:gd name="connsiteY1" fmla="*/ 0 h 2760"/>
                  <a:gd name="connsiteX2" fmla="*/ 0 w 6442"/>
                  <a:gd name="connsiteY2" fmla="*/ 2761 h 2760"/>
                </a:gdLst>
                <a:ahLst/>
                <a:cxnLst>
                  <a:cxn ang="0">
                    <a:pos x="connsiteX0" y="connsiteY0"/>
                  </a:cxn>
                  <a:cxn ang="0">
                    <a:pos x="connsiteX1" y="connsiteY1"/>
                  </a:cxn>
                  <a:cxn ang="0">
                    <a:pos x="connsiteX2" y="connsiteY2"/>
                  </a:cxn>
                </a:cxnLst>
                <a:rect l="l" t="t" r="r" b="b"/>
                <a:pathLst>
                  <a:path w="6442" h="2760">
                    <a:moveTo>
                      <a:pt x="0" y="2761"/>
                    </a:moveTo>
                    <a:cubicBezTo>
                      <a:pt x="2209" y="1656"/>
                      <a:pt x="4050" y="736"/>
                      <a:pt x="6443" y="0"/>
                    </a:cubicBezTo>
                    <a:cubicBezTo>
                      <a:pt x="4418" y="552"/>
                      <a:pt x="2209" y="1656"/>
                      <a:pt x="0" y="2761"/>
                    </a:cubicBezTo>
                    <a:close/>
                  </a:path>
                </a:pathLst>
              </a:custGeom>
              <a:solidFill>
                <a:srgbClr val="282829"/>
              </a:solidFill>
              <a:ln w="6136" cap="flat">
                <a:noFill/>
                <a:prstDash val="solid"/>
                <a:miter/>
              </a:ln>
            </p:spPr>
            <p:txBody>
              <a:bodyPr rtlCol="0" anchor="ctr"/>
              <a:lstStyle/>
              <a:p>
                <a:endParaRPr lang="en-IN"/>
              </a:p>
            </p:txBody>
          </p:sp>
          <p:sp>
            <p:nvSpPr>
              <p:cNvPr id="185" name="Freeform: Shape 184">
                <a:extLst>
                  <a:ext uri="{FF2B5EF4-FFF2-40B4-BE49-F238E27FC236}">
                    <a16:creationId xmlns:a16="http://schemas.microsoft.com/office/drawing/2014/main" id="{2C039FFE-5221-798C-CB59-213A6F0ED159}"/>
                  </a:ext>
                </a:extLst>
              </p:cNvPr>
              <p:cNvSpPr/>
              <p:nvPr/>
            </p:nvSpPr>
            <p:spPr>
              <a:xfrm>
                <a:off x="8155386" y="4535422"/>
                <a:ext cx="5706" cy="2393"/>
              </a:xfrm>
              <a:custGeom>
                <a:avLst/>
                <a:gdLst>
                  <a:gd name="connsiteX0" fmla="*/ 0 w 5706"/>
                  <a:gd name="connsiteY0" fmla="*/ 2393 h 2393"/>
                  <a:gd name="connsiteX1" fmla="*/ 5707 w 5706"/>
                  <a:gd name="connsiteY1" fmla="*/ 0 h 2393"/>
                  <a:gd name="connsiteX2" fmla="*/ 0 w 5706"/>
                  <a:gd name="connsiteY2" fmla="*/ 2393 h 2393"/>
                </a:gdLst>
                <a:ahLst/>
                <a:cxnLst>
                  <a:cxn ang="0">
                    <a:pos x="connsiteX0" y="connsiteY0"/>
                  </a:cxn>
                  <a:cxn ang="0">
                    <a:pos x="connsiteX1" y="connsiteY1"/>
                  </a:cxn>
                  <a:cxn ang="0">
                    <a:pos x="connsiteX2" y="connsiteY2"/>
                  </a:cxn>
                </a:cxnLst>
                <a:rect l="l" t="t" r="r" b="b"/>
                <a:pathLst>
                  <a:path w="5706" h="2393">
                    <a:moveTo>
                      <a:pt x="0" y="2393"/>
                    </a:moveTo>
                    <a:cubicBezTo>
                      <a:pt x="1841" y="1473"/>
                      <a:pt x="3866" y="920"/>
                      <a:pt x="5707" y="0"/>
                    </a:cubicBezTo>
                    <a:cubicBezTo>
                      <a:pt x="3866" y="920"/>
                      <a:pt x="1841" y="1473"/>
                      <a:pt x="0" y="2393"/>
                    </a:cubicBezTo>
                    <a:close/>
                  </a:path>
                </a:pathLst>
              </a:custGeom>
              <a:solidFill>
                <a:srgbClr val="282829"/>
              </a:solidFill>
              <a:ln w="6136" cap="flat">
                <a:noFill/>
                <a:prstDash val="solid"/>
                <a:miter/>
              </a:ln>
            </p:spPr>
            <p:txBody>
              <a:bodyPr rtlCol="0" anchor="ctr"/>
              <a:lstStyle/>
              <a:p>
                <a:endParaRPr lang="en-IN"/>
              </a:p>
            </p:txBody>
          </p:sp>
          <p:sp>
            <p:nvSpPr>
              <p:cNvPr id="186" name="Freeform: Shape 185">
                <a:extLst>
                  <a:ext uri="{FF2B5EF4-FFF2-40B4-BE49-F238E27FC236}">
                    <a16:creationId xmlns:a16="http://schemas.microsoft.com/office/drawing/2014/main" id="{E7C0F0AC-3B09-9364-D510-D1150D4A1F4D}"/>
                  </a:ext>
                </a:extLst>
              </p:cNvPr>
              <p:cNvSpPr/>
              <p:nvPr/>
            </p:nvSpPr>
            <p:spPr>
              <a:xfrm>
                <a:off x="8187907" y="4524439"/>
                <a:ext cx="5521" cy="1840"/>
              </a:xfrm>
              <a:custGeom>
                <a:avLst/>
                <a:gdLst>
                  <a:gd name="connsiteX0" fmla="*/ 0 w 5521"/>
                  <a:gd name="connsiteY0" fmla="*/ 1841 h 1840"/>
                  <a:gd name="connsiteX1" fmla="*/ 5522 w 5521"/>
                  <a:gd name="connsiteY1" fmla="*/ 0 h 1840"/>
                  <a:gd name="connsiteX2" fmla="*/ 0 w 5521"/>
                  <a:gd name="connsiteY2" fmla="*/ 1841 h 1840"/>
                </a:gdLst>
                <a:ahLst/>
                <a:cxnLst>
                  <a:cxn ang="0">
                    <a:pos x="connsiteX0" y="connsiteY0"/>
                  </a:cxn>
                  <a:cxn ang="0">
                    <a:pos x="connsiteX1" y="connsiteY1"/>
                  </a:cxn>
                  <a:cxn ang="0">
                    <a:pos x="connsiteX2" y="connsiteY2"/>
                  </a:cxn>
                </a:cxnLst>
                <a:rect l="l" t="t" r="r" b="b"/>
                <a:pathLst>
                  <a:path w="5521" h="1840">
                    <a:moveTo>
                      <a:pt x="0" y="1841"/>
                    </a:moveTo>
                    <a:cubicBezTo>
                      <a:pt x="2025" y="1288"/>
                      <a:pt x="3497" y="552"/>
                      <a:pt x="5522" y="0"/>
                    </a:cubicBezTo>
                    <a:cubicBezTo>
                      <a:pt x="3497" y="552"/>
                      <a:pt x="1840" y="920"/>
                      <a:pt x="0" y="1841"/>
                    </a:cubicBezTo>
                    <a:close/>
                  </a:path>
                </a:pathLst>
              </a:custGeom>
              <a:solidFill>
                <a:srgbClr val="282829"/>
              </a:solidFill>
              <a:ln w="6136" cap="flat">
                <a:noFill/>
                <a:prstDash val="solid"/>
                <a:miter/>
              </a:ln>
            </p:spPr>
            <p:txBody>
              <a:bodyPr rtlCol="0" anchor="ctr"/>
              <a:lstStyle/>
              <a:p>
                <a:endParaRPr lang="en-IN"/>
              </a:p>
            </p:txBody>
          </p:sp>
          <p:sp>
            <p:nvSpPr>
              <p:cNvPr id="187" name="Freeform: Shape 186">
                <a:extLst>
                  <a:ext uri="{FF2B5EF4-FFF2-40B4-BE49-F238E27FC236}">
                    <a16:creationId xmlns:a16="http://schemas.microsoft.com/office/drawing/2014/main" id="{B9A9FF8A-6D30-3D2E-9876-26D627776922}"/>
                  </a:ext>
                </a:extLst>
              </p:cNvPr>
              <p:cNvSpPr/>
              <p:nvPr/>
            </p:nvSpPr>
            <p:spPr>
              <a:xfrm>
                <a:off x="8166308" y="4531925"/>
                <a:ext cx="5522" cy="1840"/>
              </a:xfrm>
              <a:custGeom>
                <a:avLst/>
                <a:gdLst>
                  <a:gd name="connsiteX0" fmla="*/ 0 w 5522"/>
                  <a:gd name="connsiteY0" fmla="*/ 1841 h 1840"/>
                  <a:gd name="connsiteX1" fmla="*/ 5522 w 5522"/>
                  <a:gd name="connsiteY1" fmla="*/ 0 h 1840"/>
                  <a:gd name="connsiteX2" fmla="*/ 0 w 5522"/>
                  <a:gd name="connsiteY2" fmla="*/ 1841 h 1840"/>
                </a:gdLst>
                <a:ahLst/>
                <a:cxnLst>
                  <a:cxn ang="0">
                    <a:pos x="connsiteX0" y="connsiteY0"/>
                  </a:cxn>
                  <a:cxn ang="0">
                    <a:pos x="connsiteX1" y="connsiteY1"/>
                  </a:cxn>
                  <a:cxn ang="0">
                    <a:pos x="connsiteX2" y="connsiteY2"/>
                  </a:cxn>
                </a:cxnLst>
                <a:rect l="l" t="t" r="r" b="b"/>
                <a:pathLst>
                  <a:path w="5522" h="1840">
                    <a:moveTo>
                      <a:pt x="0" y="1841"/>
                    </a:moveTo>
                    <a:cubicBezTo>
                      <a:pt x="2025" y="1289"/>
                      <a:pt x="3866" y="368"/>
                      <a:pt x="5522" y="0"/>
                    </a:cubicBezTo>
                    <a:cubicBezTo>
                      <a:pt x="3866" y="368"/>
                      <a:pt x="1840" y="921"/>
                      <a:pt x="0" y="1841"/>
                    </a:cubicBezTo>
                    <a:close/>
                  </a:path>
                </a:pathLst>
              </a:custGeom>
              <a:solidFill>
                <a:srgbClr val="282829"/>
              </a:solidFill>
              <a:ln w="6136" cap="flat">
                <a:noFill/>
                <a:prstDash val="solid"/>
                <a:miter/>
              </a:ln>
            </p:spPr>
            <p:txBody>
              <a:bodyPr rtlCol="0" anchor="ctr"/>
              <a:lstStyle/>
              <a:p>
                <a:endParaRPr lang="en-IN"/>
              </a:p>
            </p:txBody>
          </p:sp>
          <p:sp>
            <p:nvSpPr>
              <p:cNvPr id="188" name="Freeform: Shape 187">
                <a:extLst>
                  <a:ext uri="{FF2B5EF4-FFF2-40B4-BE49-F238E27FC236}">
                    <a16:creationId xmlns:a16="http://schemas.microsoft.com/office/drawing/2014/main" id="{90E20CF5-DA5B-523D-64A0-3C7B4A07A7FA}"/>
                  </a:ext>
                </a:extLst>
              </p:cNvPr>
              <p:cNvSpPr/>
              <p:nvPr/>
            </p:nvSpPr>
            <p:spPr>
              <a:xfrm>
                <a:off x="7775890" y="4888726"/>
                <a:ext cx="605" cy="1656"/>
              </a:xfrm>
              <a:custGeom>
                <a:avLst/>
                <a:gdLst>
                  <a:gd name="connsiteX0" fmla="*/ 53 w 605"/>
                  <a:gd name="connsiteY0" fmla="*/ 736 h 1656"/>
                  <a:gd name="connsiteX1" fmla="*/ 53 w 605"/>
                  <a:gd name="connsiteY1" fmla="*/ 1656 h 1656"/>
                  <a:gd name="connsiteX2" fmla="*/ 605 w 605"/>
                  <a:gd name="connsiteY2" fmla="*/ 0 h 1656"/>
                  <a:gd name="connsiteX3" fmla="*/ 53 w 605"/>
                  <a:gd name="connsiteY3" fmla="*/ 736 h 1656"/>
                </a:gdLst>
                <a:ahLst/>
                <a:cxnLst>
                  <a:cxn ang="0">
                    <a:pos x="connsiteX0" y="connsiteY0"/>
                  </a:cxn>
                  <a:cxn ang="0">
                    <a:pos x="connsiteX1" y="connsiteY1"/>
                  </a:cxn>
                  <a:cxn ang="0">
                    <a:pos x="connsiteX2" y="connsiteY2"/>
                  </a:cxn>
                  <a:cxn ang="0">
                    <a:pos x="connsiteX3" y="connsiteY3"/>
                  </a:cxn>
                </a:cxnLst>
                <a:rect l="l" t="t" r="r" b="b"/>
                <a:pathLst>
                  <a:path w="605" h="1656">
                    <a:moveTo>
                      <a:pt x="53" y="736"/>
                    </a:moveTo>
                    <a:cubicBezTo>
                      <a:pt x="237" y="1104"/>
                      <a:pt x="-131" y="1288"/>
                      <a:pt x="53" y="1656"/>
                    </a:cubicBezTo>
                    <a:lnTo>
                      <a:pt x="605" y="0"/>
                    </a:lnTo>
                    <a:cubicBezTo>
                      <a:pt x="237" y="184"/>
                      <a:pt x="421" y="552"/>
                      <a:pt x="53" y="736"/>
                    </a:cubicBezTo>
                    <a:close/>
                  </a:path>
                </a:pathLst>
              </a:custGeom>
              <a:solidFill>
                <a:srgbClr val="282829"/>
              </a:solidFill>
              <a:ln w="6136" cap="flat">
                <a:noFill/>
                <a:prstDash val="solid"/>
                <a:miter/>
              </a:ln>
            </p:spPr>
            <p:txBody>
              <a:bodyPr rtlCol="0" anchor="ctr"/>
              <a:lstStyle/>
              <a:p>
                <a:endParaRPr lang="en-IN"/>
              </a:p>
            </p:txBody>
          </p:sp>
          <p:sp>
            <p:nvSpPr>
              <p:cNvPr id="189" name="Freeform: Shape 188">
                <a:extLst>
                  <a:ext uri="{FF2B5EF4-FFF2-40B4-BE49-F238E27FC236}">
                    <a16:creationId xmlns:a16="http://schemas.microsoft.com/office/drawing/2014/main" id="{3B4CE625-BD31-4C7B-66FD-1513E9D14148}"/>
                  </a:ext>
                </a:extLst>
              </p:cNvPr>
              <p:cNvSpPr/>
              <p:nvPr/>
            </p:nvSpPr>
            <p:spPr>
              <a:xfrm>
                <a:off x="8085744" y="4562972"/>
                <a:ext cx="10737" cy="5338"/>
              </a:xfrm>
              <a:custGeom>
                <a:avLst/>
                <a:gdLst>
                  <a:gd name="connsiteX0" fmla="*/ 0 w 10737"/>
                  <a:gd name="connsiteY0" fmla="*/ 5338 h 5338"/>
                  <a:gd name="connsiteX1" fmla="*/ 10738 w 10737"/>
                  <a:gd name="connsiteY1" fmla="*/ 0 h 5338"/>
                  <a:gd name="connsiteX2" fmla="*/ 0 w 10737"/>
                  <a:gd name="connsiteY2" fmla="*/ 5338 h 5338"/>
                </a:gdLst>
                <a:ahLst/>
                <a:cxnLst>
                  <a:cxn ang="0">
                    <a:pos x="connsiteX0" y="connsiteY0"/>
                  </a:cxn>
                  <a:cxn ang="0">
                    <a:pos x="connsiteX1" y="connsiteY1"/>
                  </a:cxn>
                  <a:cxn ang="0">
                    <a:pos x="connsiteX2" y="connsiteY2"/>
                  </a:cxn>
                </a:cxnLst>
                <a:rect l="l" t="t" r="r" b="b"/>
                <a:pathLst>
                  <a:path w="10737" h="5338">
                    <a:moveTo>
                      <a:pt x="0" y="5338"/>
                    </a:moveTo>
                    <a:lnTo>
                      <a:pt x="10738" y="0"/>
                    </a:lnTo>
                    <a:lnTo>
                      <a:pt x="0" y="5338"/>
                    </a:lnTo>
                    <a:close/>
                  </a:path>
                </a:pathLst>
              </a:custGeom>
              <a:solidFill>
                <a:srgbClr val="282829"/>
              </a:solidFill>
              <a:ln w="6136" cap="flat">
                <a:noFill/>
                <a:prstDash val="solid"/>
                <a:miter/>
              </a:ln>
            </p:spPr>
            <p:txBody>
              <a:bodyPr rtlCol="0" anchor="ctr"/>
              <a:lstStyle/>
              <a:p>
                <a:endParaRPr lang="en-IN"/>
              </a:p>
            </p:txBody>
          </p:sp>
          <p:sp>
            <p:nvSpPr>
              <p:cNvPr id="190" name="Freeform: Shape 189">
                <a:extLst>
                  <a:ext uri="{FF2B5EF4-FFF2-40B4-BE49-F238E27FC236}">
                    <a16:creationId xmlns:a16="http://schemas.microsoft.com/office/drawing/2014/main" id="{F715BFFF-2093-1BF0-5F66-ABF2CB309DDB}"/>
                  </a:ext>
                </a:extLst>
              </p:cNvPr>
              <p:cNvSpPr/>
              <p:nvPr/>
            </p:nvSpPr>
            <p:spPr>
              <a:xfrm>
                <a:off x="8100347" y="4558002"/>
                <a:ext cx="6994" cy="3497"/>
              </a:xfrm>
              <a:custGeom>
                <a:avLst/>
                <a:gdLst>
                  <a:gd name="connsiteX0" fmla="*/ 0 w 6994"/>
                  <a:gd name="connsiteY0" fmla="*/ 3497 h 3497"/>
                  <a:gd name="connsiteX1" fmla="*/ 6995 w 6994"/>
                  <a:gd name="connsiteY1" fmla="*/ 0 h 3497"/>
                  <a:gd name="connsiteX2" fmla="*/ 0 w 6994"/>
                  <a:gd name="connsiteY2" fmla="*/ 3497 h 3497"/>
                </a:gdLst>
                <a:ahLst/>
                <a:cxnLst>
                  <a:cxn ang="0">
                    <a:pos x="connsiteX0" y="connsiteY0"/>
                  </a:cxn>
                  <a:cxn ang="0">
                    <a:pos x="connsiteX1" y="connsiteY1"/>
                  </a:cxn>
                  <a:cxn ang="0">
                    <a:pos x="connsiteX2" y="connsiteY2"/>
                  </a:cxn>
                </a:cxnLst>
                <a:rect l="l" t="t" r="r" b="b"/>
                <a:pathLst>
                  <a:path w="6994" h="3497">
                    <a:moveTo>
                      <a:pt x="0" y="3497"/>
                    </a:moveTo>
                    <a:lnTo>
                      <a:pt x="6995" y="0"/>
                    </a:lnTo>
                    <a:lnTo>
                      <a:pt x="0" y="3497"/>
                    </a:lnTo>
                    <a:close/>
                  </a:path>
                </a:pathLst>
              </a:custGeom>
              <a:solidFill>
                <a:srgbClr val="282829"/>
              </a:solidFill>
              <a:ln w="6136" cap="flat">
                <a:noFill/>
                <a:prstDash val="solid"/>
                <a:miter/>
              </a:ln>
            </p:spPr>
            <p:txBody>
              <a:bodyPr rtlCol="0" anchor="ctr"/>
              <a:lstStyle/>
              <a:p>
                <a:endParaRPr lang="en-IN"/>
              </a:p>
            </p:txBody>
          </p:sp>
          <p:sp>
            <p:nvSpPr>
              <p:cNvPr id="191" name="Freeform: Shape 190">
                <a:extLst>
                  <a:ext uri="{FF2B5EF4-FFF2-40B4-BE49-F238E27FC236}">
                    <a16:creationId xmlns:a16="http://schemas.microsoft.com/office/drawing/2014/main" id="{A8C014D9-CA6A-0147-DBDA-5196316C1D0A}"/>
                  </a:ext>
                </a:extLst>
              </p:cNvPr>
              <p:cNvSpPr/>
              <p:nvPr/>
            </p:nvSpPr>
            <p:spPr>
              <a:xfrm>
                <a:off x="8198644" y="4521125"/>
                <a:ext cx="5153" cy="1656"/>
              </a:xfrm>
              <a:custGeom>
                <a:avLst/>
                <a:gdLst>
                  <a:gd name="connsiteX0" fmla="*/ 0 w 5153"/>
                  <a:gd name="connsiteY0" fmla="*/ 1657 h 1656"/>
                  <a:gd name="connsiteX1" fmla="*/ 5154 w 5153"/>
                  <a:gd name="connsiteY1" fmla="*/ 0 h 1656"/>
                  <a:gd name="connsiteX2" fmla="*/ 0 w 5153"/>
                  <a:gd name="connsiteY2" fmla="*/ 1657 h 1656"/>
                </a:gdLst>
                <a:ahLst/>
                <a:cxnLst>
                  <a:cxn ang="0">
                    <a:pos x="connsiteX0" y="connsiteY0"/>
                  </a:cxn>
                  <a:cxn ang="0">
                    <a:pos x="connsiteX1" y="connsiteY1"/>
                  </a:cxn>
                  <a:cxn ang="0">
                    <a:pos x="connsiteX2" y="connsiteY2"/>
                  </a:cxn>
                </a:cxnLst>
                <a:rect l="l" t="t" r="r" b="b"/>
                <a:pathLst>
                  <a:path w="5153" h="1656">
                    <a:moveTo>
                      <a:pt x="0" y="1657"/>
                    </a:moveTo>
                    <a:cubicBezTo>
                      <a:pt x="1656" y="1289"/>
                      <a:pt x="3497" y="368"/>
                      <a:pt x="5154" y="0"/>
                    </a:cubicBezTo>
                    <a:cubicBezTo>
                      <a:pt x="3497" y="368"/>
                      <a:pt x="1840" y="736"/>
                      <a:pt x="0" y="1657"/>
                    </a:cubicBezTo>
                    <a:close/>
                  </a:path>
                </a:pathLst>
              </a:custGeom>
              <a:solidFill>
                <a:srgbClr val="282829"/>
              </a:solidFill>
              <a:ln w="6136" cap="flat">
                <a:noFill/>
                <a:prstDash val="solid"/>
                <a:miter/>
              </a:ln>
            </p:spPr>
            <p:txBody>
              <a:bodyPr rtlCol="0" anchor="ctr"/>
              <a:lstStyle/>
              <a:p>
                <a:endParaRPr lang="en-IN"/>
              </a:p>
            </p:txBody>
          </p:sp>
          <p:sp>
            <p:nvSpPr>
              <p:cNvPr id="192" name="Freeform: Shape 191">
                <a:extLst>
                  <a:ext uri="{FF2B5EF4-FFF2-40B4-BE49-F238E27FC236}">
                    <a16:creationId xmlns:a16="http://schemas.microsoft.com/office/drawing/2014/main" id="{CC83931B-9990-DC44-A2BE-DC10E84AABBB}"/>
                  </a:ext>
                </a:extLst>
              </p:cNvPr>
              <p:cNvSpPr/>
              <p:nvPr/>
            </p:nvSpPr>
            <p:spPr>
              <a:xfrm>
                <a:off x="7772445" y="4903330"/>
                <a:ext cx="736" cy="3128"/>
              </a:xfrm>
              <a:custGeom>
                <a:avLst/>
                <a:gdLst>
                  <a:gd name="connsiteX0" fmla="*/ 0 w 736"/>
                  <a:gd name="connsiteY0" fmla="*/ 3129 h 3128"/>
                  <a:gd name="connsiteX1" fmla="*/ 736 w 736"/>
                  <a:gd name="connsiteY1" fmla="*/ 0 h 3128"/>
                  <a:gd name="connsiteX2" fmla="*/ 0 w 736"/>
                  <a:gd name="connsiteY2" fmla="*/ 3129 h 3128"/>
                </a:gdLst>
                <a:ahLst/>
                <a:cxnLst>
                  <a:cxn ang="0">
                    <a:pos x="connsiteX0" y="connsiteY0"/>
                  </a:cxn>
                  <a:cxn ang="0">
                    <a:pos x="connsiteX1" y="connsiteY1"/>
                  </a:cxn>
                  <a:cxn ang="0">
                    <a:pos x="connsiteX2" y="connsiteY2"/>
                  </a:cxn>
                </a:cxnLst>
                <a:rect l="l" t="t" r="r" b="b"/>
                <a:pathLst>
                  <a:path w="736" h="3128">
                    <a:moveTo>
                      <a:pt x="0" y="3129"/>
                    </a:moveTo>
                    <a:cubicBezTo>
                      <a:pt x="369" y="2025"/>
                      <a:pt x="369" y="1104"/>
                      <a:pt x="736" y="0"/>
                    </a:cubicBezTo>
                    <a:cubicBezTo>
                      <a:pt x="184" y="736"/>
                      <a:pt x="369" y="2025"/>
                      <a:pt x="0" y="3129"/>
                    </a:cubicBezTo>
                    <a:close/>
                  </a:path>
                </a:pathLst>
              </a:custGeom>
              <a:solidFill>
                <a:srgbClr val="282829"/>
              </a:solidFill>
              <a:ln w="6136" cap="flat">
                <a:noFill/>
                <a:prstDash val="solid"/>
                <a:miter/>
              </a:ln>
            </p:spPr>
            <p:txBody>
              <a:bodyPr rtlCol="0" anchor="ctr"/>
              <a:lstStyle/>
              <a:p>
                <a:endParaRPr lang="en-IN"/>
              </a:p>
            </p:txBody>
          </p:sp>
          <p:sp>
            <p:nvSpPr>
              <p:cNvPr id="193" name="Freeform: Shape 192">
                <a:extLst>
                  <a:ext uri="{FF2B5EF4-FFF2-40B4-BE49-F238E27FC236}">
                    <a16:creationId xmlns:a16="http://schemas.microsoft.com/office/drawing/2014/main" id="{1D506068-E7CB-F856-F157-84C672C88197}"/>
                  </a:ext>
                </a:extLst>
              </p:cNvPr>
              <p:cNvSpPr/>
              <p:nvPr/>
            </p:nvSpPr>
            <p:spPr>
              <a:xfrm>
                <a:off x="8177229" y="4527936"/>
                <a:ext cx="5522" cy="1841"/>
              </a:xfrm>
              <a:custGeom>
                <a:avLst/>
                <a:gdLst>
                  <a:gd name="connsiteX0" fmla="*/ 0 w 5522"/>
                  <a:gd name="connsiteY0" fmla="*/ 1841 h 1841"/>
                  <a:gd name="connsiteX1" fmla="*/ 5522 w 5522"/>
                  <a:gd name="connsiteY1" fmla="*/ 0 h 1841"/>
                  <a:gd name="connsiteX2" fmla="*/ 0 w 5522"/>
                  <a:gd name="connsiteY2" fmla="*/ 1841 h 1841"/>
                </a:gdLst>
                <a:ahLst/>
                <a:cxnLst>
                  <a:cxn ang="0">
                    <a:pos x="connsiteX0" y="connsiteY0"/>
                  </a:cxn>
                  <a:cxn ang="0">
                    <a:pos x="connsiteX1" y="connsiteY1"/>
                  </a:cxn>
                  <a:cxn ang="0">
                    <a:pos x="connsiteX2" y="connsiteY2"/>
                  </a:cxn>
                </a:cxnLst>
                <a:rect l="l" t="t" r="r" b="b"/>
                <a:pathLst>
                  <a:path w="5522" h="1841">
                    <a:moveTo>
                      <a:pt x="0" y="1841"/>
                    </a:moveTo>
                    <a:cubicBezTo>
                      <a:pt x="2025" y="1289"/>
                      <a:pt x="3498" y="552"/>
                      <a:pt x="5522" y="0"/>
                    </a:cubicBezTo>
                    <a:cubicBezTo>
                      <a:pt x="3498" y="552"/>
                      <a:pt x="1657" y="1473"/>
                      <a:pt x="0" y="1841"/>
                    </a:cubicBezTo>
                    <a:close/>
                  </a:path>
                </a:pathLst>
              </a:custGeom>
              <a:solidFill>
                <a:srgbClr val="282829"/>
              </a:solidFill>
              <a:ln w="6136" cap="flat">
                <a:noFill/>
                <a:prstDash val="solid"/>
                <a:miter/>
              </a:ln>
            </p:spPr>
            <p:txBody>
              <a:bodyPr rtlCol="0" anchor="ctr"/>
              <a:lstStyle/>
              <a:p>
                <a:endParaRPr lang="en-IN"/>
              </a:p>
            </p:txBody>
          </p:sp>
          <p:sp>
            <p:nvSpPr>
              <p:cNvPr id="194" name="Freeform: Shape 193">
                <a:extLst>
                  <a:ext uri="{FF2B5EF4-FFF2-40B4-BE49-F238E27FC236}">
                    <a16:creationId xmlns:a16="http://schemas.microsoft.com/office/drawing/2014/main" id="{87A8902A-C479-B3BF-B3C6-5AE7DBB7A589}"/>
                  </a:ext>
                </a:extLst>
              </p:cNvPr>
              <p:cNvSpPr/>
              <p:nvPr/>
            </p:nvSpPr>
            <p:spPr>
              <a:xfrm>
                <a:off x="8219874" y="4514744"/>
                <a:ext cx="5153" cy="1656"/>
              </a:xfrm>
              <a:custGeom>
                <a:avLst/>
                <a:gdLst>
                  <a:gd name="connsiteX0" fmla="*/ 0 w 5153"/>
                  <a:gd name="connsiteY0" fmla="*/ 1656 h 1656"/>
                  <a:gd name="connsiteX1" fmla="*/ 5154 w 5153"/>
                  <a:gd name="connsiteY1" fmla="*/ 0 h 1656"/>
                  <a:gd name="connsiteX2" fmla="*/ 0 w 5153"/>
                  <a:gd name="connsiteY2" fmla="*/ 1656 h 1656"/>
                </a:gdLst>
                <a:ahLst/>
                <a:cxnLst>
                  <a:cxn ang="0">
                    <a:pos x="connsiteX0" y="connsiteY0"/>
                  </a:cxn>
                  <a:cxn ang="0">
                    <a:pos x="connsiteX1" y="connsiteY1"/>
                  </a:cxn>
                  <a:cxn ang="0">
                    <a:pos x="connsiteX2" y="connsiteY2"/>
                  </a:cxn>
                </a:cxnLst>
                <a:rect l="l" t="t" r="r" b="b"/>
                <a:pathLst>
                  <a:path w="5153" h="1656">
                    <a:moveTo>
                      <a:pt x="0" y="1656"/>
                    </a:moveTo>
                    <a:cubicBezTo>
                      <a:pt x="1657" y="1288"/>
                      <a:pt x="3314" y="920"/>
                      <a:pt x="5154" y="0"/>
                    </a:cubicBezTo>
                    <a:cubicBezTo>
                      <a:pt x="3497" y="368"/>
                      <a:pt x="1840" y="736"/>
                      <a:pt x="0" y="1656"/>
                    </a:cubicBezTo>
                    <a:close/>
                  </a:path>
                </a:pathLst>
              </a:custGeom>
              <a:solidFill>
                <a:srgbClr val="282829"/>
              </a:solidFill>
              <a:ln w="6136" cap="flat">
                <a:noFill/>
                <a:prstDash val="solid"/>
                <a:miter/>
              </a:ln>
            </p:spPr>
            <p:txBody>
              <a:bodyPr rtlCol="0" anchor="ctr"/>
              <a:lstStyle/>
              <a:p>
                <a:endParaRPr lang="en-IN"/>
              </a:p>
            </p:txBody>
          </p:sp>
          <p:sp>
            <p:nvSpPr>
              <p:cNvPr id="195" name="Freeform: Shape 194">
                <a:extLst>
                  <a:ext uri="{FF2B5EF4-FFF2-40B4-BE49-F238E27FC236}">
                    <a16:creationId xmlns:a16="http://schemas.microsoft.com/office/drawing/2014/main" id="{88ACC356-1FB3-DA56-F2D7-3084CA9AC837}"/>
                  </a:ext>
                </a:extLst>
              </p:cNvPr>
              <p:cNvSpPr/>
              <p:nvPr/>
            </p:nvSpPr>
            <p:spPr>
              <a:xfrm>
                <a:off x="8209382" y="4517689"/>
                <a:ext cx="5153" cy="1656"/>
              </a:xfrm>
              <a:custGeom>
                <a:avLst/>
                <a:gdLst>
                  <a:gd name="connsiteX0" fmla="*/ 0 w 5153"/>
                  <a:gd name="connsiteY0" fmla="*/ 1657 h 1656"/>
                  <a:gd name="connsiteX1" fmla="*/ 5154 w 5153"/>
                  <a:gd name="connsiteY1" fmla="*/ 0 h 1656"/>
                  <a:gd name="connsiteX2" fmla="*/ 0 w 5153"/>
                  <a:gd name="connsiteY2" fmla="*/ 1657 h 1656"/>
                </a:gdLst>
                <a:ahLst/>
                <a:cxnLst>
                  <a:cxn ang="0">
                    <a:pos x="connsiteX0" y="connsiteY0"/>
                  </a:cxn>
                  <a:cxn ang="0">
                    <a:pos x="connsiteX1" y="connsiteY1"/>
                  </a:cxn>
                  <a:cxn ang="0">
                    <a:pos x="connsiteX2" y="connsiteY2"/>
                  </a:cxn>
                </a:cxnLst>
                <a:rect l="l" t="t" r="r" b="b"/>
                <a:pathLst>
                  <a:path w="5153" h="1656">
                    <a:moveTo>
                      <a:pt x="0" y="1657"/>
                    </a:moveTo>
                    <a:cubicBezTo>
                      <a:pt x="1656" y="1289"/>
                      <a:pt x="3497" y="368"/>
                      <a:pt x="5154" y="0"/>
                    </a:cubicBezTo>
                    <a:cubicBezTo>
                      <a:pt x="3497" y="368"/>
                      <a:pt x="1656" y="1289"/>
                      <a:pt x="0" y="1657"/>
                    </a:cubicBezTo>
                    <a:close/>
                  </a:path>
                </a:pathLst>
              </a:custGeom>
              <a:solidFill>
                <a:srgbClr val="282829"/>
              </a:solidFill>
              <a:ln w="6136" cap="flat">
                <a:noFill/>
                <a:prstDash val="solid"/>
                <a:miter/>
              </a:ln>
            </p:spPr>
            <p:txBody>
              <a:bodyPr rtlCol="0" anchor="ctr"/>
              <a:lstStyle/>
              <a:p>
                <a:endParaRPr lang="en-IN"/>
              </a:p>
            </p:txBody>
          </p:sp>
          <p:sp>
            <p:nvSpPr>
              <p:cNvPr id="196" name="Freeform: Shape 195">
                <a:extLst>
                  <a:ext uri="{FF2B5EF4-FFF2-40B4-BE49-F238E27FC236}">
                    <a16:creationId xmlns:a16="http://schemas.microsoft.com/office/drawing/2014/main" id="{5ECA9EF1-3143-3862-4544-F642DFD877C7}"/>
                  </a:ext>
                </a:extLst>
              </p:cNvPr>
              <p:cNvSpPr/>
              <p:nvPr/>
            </p:nvSpPr>
            <p:spPr>
              <a:xfrm>
                <a:off x="8230796" y="4512167"/>
                <a:ext cx="4969" cy="1104"/>
              </a:xfrm>
              <a:custGeom>
                <a:avLst/>
                <a:gdLst>
                  <a:gd name="connsiteX0" fmla="*/ 0 w 4969"/>
                  <a:gd name="connsiteY0" fmla="*/ 1104 h 1104"/>
                  <a:gd name="connsiteX1" fmla="*/ 4970 w 4969"/>
                  <a:gd name="connsiteY1" fmla="*/ 0 h 1104"/>
                  <a:gd name="connsiteX2" fmla="*/ 0 w 4969"/>
                  <a:gd name="connsiteY2" fmla="*/ 1104 h 1104"/>
                </a:gdLst>
                <a:ahLst/>
                <a:cxnLst>
                  <a:cxn ang="0">
                    <a:pos x="connsiteX0" y="connsiteY0"/>
                  </a:cxn>
                  <a:cxn ang="0">
                    <a:pos x="connsiteX1" y="connsiteY1"/>
                  </a:cxn>
                  <a:cxn ang="0">
                    <a:pos x="connsiteX2" y="connsiteY2"/>
                  </a:cxn>
                </a:cxnLst>
                <a:rect l="l" t="t" r="r" b="b"/>
                <a:pathLst>
                  <a:path w="4969" h="1104">
                    <a:moveTo>
                      <a:pt x="0" y="1104"/>
                    </a:moveTo>
                    <a:cubicBezTo>
                      <a:pt x="1656" y="736"/>
                      <a:pt x="3313" y="368"/>
                      <a:pt x="4970" y="0"/>
                    </a:cubicBezTo>
                    <a:cubicBezTo>
                      <a:pt x="3129" y="0"/>
                      <a:pt x="1656" y="736"/>
                      <a:pt x="0" y="1104"/>
                    </a:cubicBezTo>
                    <a:close/>
                  </a:path>
                </a:pathLst>
              </a:custGeom>
              <a:solidFill>
                <a:srgbClr val="282829"/>
              </a:solidFill>
              <a:ln w="6136" cap="flat">
                <a:noFill/>
                <a:prstDash val="solid"/>
                <a:miter/>
              </a:ln>
            </p:spPr>
            <p:txBody>
              <a:bodyPr rtlCol="0" anchor="ctr"/>
              <a:lstStyle/>
              <a:p>
                <a:endParaRPr lang="en-IN"/>
              </a:p>
            </p:txBody>
          </p:sp>
          <p:sp>
            <p:nvSpPr>
              <p:cNvPr id="197" name="Freeform: Shape 196">
                <a:extLst>
                  <a:ext uri="{FF2B5EF4-FFF2-40B4-BE49-F238E27FC236}">
                    <a16:creationId xmlns:a16="http://schemas.microsoft.com/office/drawing/2014/main" id="{F84045F8-7DBB-69BE-ED0B-C963B3A4BBE7}"/>
                  </a:ext>
                </a:extLst>
              </p:cNvPr>
              <p:cNvSpPr/>
              <p:nvPr/>
            </p:nvSpPr>
            <p:spPr>
              <a:xfrm>
                <a:off x="7768949" y="4491014"/>
                <a:ext cx="874822" cy="641343"/>
              </a:xfrm>
              <a:custGeom>
                <a:avLst/>
                <a:gdLst>
                  <a:gd name="connsiteX0" fmla="*/ 651876 w 874822"/>
                  <a:gd name="connsiteY0" fmla="*/ 1151 h 641343"/>
                  <a:gd name="connsiteX1" fmla="*/ 650955 w 874822"/>
                  <a:gd name="connsiteY1" fmla="*/ 1151 h 641343"/>
                  <a:gd name="connsiteX2" fmla="*/ 643408 w 874822"/>
                  <a:gd name="connsiteY2" fmla="*/ 782 h 641343"/>
                  <a:gd name="connsiteX3" fmla="*/ 641936 w 874822"/>
                  <a:gd name="connsiteY3" fmla="*/ 598 h 641343"/>
                  <a:gd name="connsiteX4" fmla="*/ 634389 w 874822"/>
                  <a:gd name="connsiteY4" fmla="*/ 230 h 641343"/>
                  <a:gd name="connsiteX5" fmla="*/ 632548 w 874822"/>
                  <a:gd name="connsiteY5" fmla="*/ 230 h 641343"/>
                  <a:gd name="connsiteX6" fmla="*/ 625553 w 874822"/>
                  <a:gd name="connsiteY6" fmla="*/ 46 h 641343"/>
                  <a:gd name="connsiteX7" fmla="*/ 623344 w 874822"/>
                  <a:gd name="connsiteY7" fmla="*/ 230 h 641343"/>
                  <a:gd name="connsiteX8" fmla="*/ 616533 w 874822"/>
                  <a:gd name="connsiteY8" fmla="*/ 414 h 641343"/>
                  <a:gd name="connsiteX9" fmla="*/ 614140 w 874822"/>
                  <a:gd name="connsiteY9" fmla="*/ 230 h 641343"/>
                  <a:gd name="connsiteX10" fmla="*/ 607329 w 874822"/>
                  <a:gd name="connsiteY10" fmla="*/ 414 h 641343"/>
                  <a:gd name="connsiteX11" fmla="*/ 604568 w 874822"/>
                  <a:gd name="connsiteY11" fmla="*/ 414 h 641343"/>
                  <a:gd name="connsiteX12" fmla="*/ 597757 w 874822"/>
                  <a:gd name="connsiteY12" fmla="*/ 598 h 641343"/>
                  <a:gd name="connsiteX13" fmla="*/ 594628 w 874822"/>
                  <a:gd name="connsiteY13" fmla="*/ 782 h 641343"/>
                  <a:gd name="connsiteX14" fmla="*/ 588369 w 874822"/>
                  <a:gd name="connsiteY14" fmla="*/ 1151 h 641343"/>
                  <a:gd name="connsiteX15" fmla="*/ 585240 w 874822"/>
                  <a:gd name="connsiteY15" fmla="*/ 1334 h 641343"/>
                  <a:gd name="connsiteX16" fmla="*/ 578981 w 874822"/>
                  <a:gd name="connsiteY16" fmla="*/ 1703 h 641343"/>
                  <a:gd name="connsiteX17" fmla="*/ 575484 w 874822"/>
                  <a:gd name="connsiteY17" fmla="*/ 2071 h 641343"/>
                  <a:gd name="connsiteX18" fmla="*/ 569409 w 874822"/>
                  <a:gd name="connsiteY18" fmla="*/ 2807 h 641343"/>
                  <a:gd name="connsiteX19" fmla="*/ 565543 w 874822"/>
                  <a:gd name="connsiteY19" fmla="*/ 3359 h 641343"/>
                  <a:gd name="connsiteX20" fmla="*/ 559469 w 874822"/>
                  <a:gd name="connsiteY20" fmla="*/ 4096 h 641343"/>
                  <a:gd name="connsiteX21" fmla="*/ 555603 w 874822"/>
                  <a:gd name="connsiteY21" fmla="*/ 4648 h 641343"/>
                  <a:gd name="connsiteX22" fmla="*/ 549529 w 874822"/>
                  <a:gd name="connsiteY22" fmla="*/ 5384 h 641343"/>
                  <a:gd name="connsiteX23" fmla="*/ 545663 w 874822"/>
                  <a:gd name="connsiteY23" fmla="*/ 5936 h 641343"/>
                  <a:gd name="connsiteX24" fmla="*/ 539589 w 874822"/>
                  <a:gd name="connsiteY24" fmla="*/ 6673 h 641343"/>
                  <a:gd name="connsiteX25" fmla="*/ 535355 w 874822"/>
                  <a:gd name="connsiteY25" fmla="*/ 7409 h 641343"/>
                  <a:gd name="connsiteX26" fmla="*/ 529464 w 874822"/>
                  <a:gd name="connsiteY26" fmla="*/ 8513 h 641343"/>
                  <a:gd name="connsiteX27" fmla="*/ 525231 w 874822"/>
                  <a:gd name="connsiteY27" fmla="*/ 9250 h 641343"/>
                  <a:gd name="connsiteX28" fmla="*/ 519341 w 874822"/>
                  <a:gd name="connsiteY28" fmla="*/ 10354 h 641343"/>
                  <a:gd name="connsiteX29" fmla="*/ 514739 w 874822"/>
                  <a:gd name="connsiteY29" fmla="*/ 11275 h 641343"/>
                  <a:gd name="connsiteX30" fmla="*/ 508848 w 874822"/>
                  <a:gd name="connsiteY30" fmla="*/ 12379 h 641343"/>
                  <a:gd name="connsiteX31" fmla="*/ 504246 w 874822"/>
                  <a:gd name="connsiteY31" fmla="*/ 13299 h 641343"/>
                  <a:gd name="connsiteX32" fmla="*/ 498356 w 874822"/>
                  <a:gd name="connsiteY32" fmla="*/ 14404 h 641343"/>
                  <a:gd name="connsiteX33" fmla="*/ 493754 w 874822"/>
                  <a:gd name="connsiteY33" fmla="*/ 15324 h 641343"/>
                  <a:gd name="connsiteX34" fmla="*/ 488047 w 874822"/>
                  <a:gd name="connsiteY34" fmla="*/ 16797 h 641343"/>
                  <a:gd name="connsiteX35" fmla="*/ 483078 w 874822"/>
                  <a:gd name="connsiteY35" fmla="*/ 17901 h 641343"/>
                  <a:gd name="connsiteX36" fmla="*/ 477371 w 874822"/>
                  <a:gd name="connsiteY36" fmla="*/ 19374 h 641343"/>
                  <a:gd name="connsiteX37" fmla="*/ 472401 w 874822"/>
                  <a:gd name="connsiteY37" fmla="*/ 20478 h 641343"/>
                  <a:gd name="connsiteX38" fmla="*/ 466694 w 874822"/>
                  <a:gd name="connsiteY38" fmla="*/ 21951 h 641343"/>
                  <a:gd name="connsiteX39" fmla="*/ 461725 w 874822"/>
                  <a:gd name="connsiteY39" fmla="*/ 23056 h 641343"/>
                  <a:gd name="connsiteX40" fmla="*/ 456387 w 874822"/>
                  <a:gd name="connsiteY40" fmla="*/ 24344 h 641343"/>
                  <a:gd name="connsiteX41" fmla="*/ 451232 w 874822"/>
                  <a:gd name="connsiteY41" fmla="*/ 26001 h 641343"/>
                  <a:gd name="connsiteX42" fmla="*/ 445710 w 874822"/>
                  <a:gd name="connsiteY42" fmla="*/ 27841 h 641343"/>
                  <a:gd name="connsiteX43" fmla="*/ 440556 w 874822"/>
                  <a:gd name="connsiteY43" fmla="*/ 29498 h 641343"/>
                  <a:gd name="connsiteX44" fmla="*/ 435034 w 874822"/>
                  <a:gd name="connsiteY44" fmla="*/ 31339 h 641343"/>
                  <a:gd name="connsiteX45" fmla="*/ 429879 w 874822"/>
                  <a:gd name="connsiteY45" fmla="*/ 32996 h 641343"/>
                  <a:gd name="connsiteX46" fmla="*/ 424357 w 874822"/>
                  <a:gd name="connsiteY46" fmla="*/ 34836 h 641343"/>
                  <a:gd name="connsiteX47" fmla="*/ 418835 w 874822"/>
                  <a:gd name="connsiteY47" fmla="*/ 36677 h 641343"/>
                  <a:gd name="connsiteX48" fmla="*/ 413680 w 874822"/>
                  <a:gd name="connsiteY48" fmla="*/ 38334 h 641343"/>
                  <a:gd name="connsiteX49" fmla="*/ 408159 w 874822"/>
                  <a:gd name="connsiteY49" fmla="*/ 40175 h 641343"/>
                  <a:gd name="connsiteX50" fmla="*/ 403004 w 874822"/>
                  <a:gd name="connsiteY50" fmla="*/ 41831 h 641343"/>
                  <a:gd name="connsiteX51" fmla="*/ 397482 w 874822"/>
                  <a:gd name="connsiteY51" fmla="*/ 43672 h 641343"/>
                  <a:gd name="connsiteX52" fmla="*/ 392512 w 874822"/>
                  <a:gd name="connsiteY52" fmla="*/ 45697 h 641343"/>
                  <a:gd name="connsiteX53" fmla="*/ 386805 w 874822"/>
                  <a:gd name="connsiteY53" fmla="*/ 48090 h 641343"/>
                  <a:gd name="connsiteX54" fmla="*/ 381835 w 874822"/>
                  <a:gd name="connsiteY54" fmla="*/ 50115 h 641343"/>
                  <a:gd name="connsiteX55" fmla="*/ 376129 w 874822"/>
                  <a:gd name="connsiteY55" fmla="*/ 52508 h 641343"/>
                  <a:gd name="connsiteX56" fmla="*/ 371159 w 874822"/>
                  <a:gd name="connsiteY56" fmla="*/ 54532 h 641343"/>
                  <a:gd name="connsiteX57" fmla="*/ 365452 w 874822"/>
                  <a:gd name="connsiteY57" fmla="*/ 56925 h 641343"/>
                  <a:gd name="connsiteX58" fmla="*/ 360483 w 874822"/>
                  <a:gd name="connsiteY58" fmla="*/ 58950 h 641343"/>
                  <a:gd name="connsiteX59" fmla="*/ 354408 w 874822"/>
                  <a:gd name="connsiteY59" fmla="*/ 61527 h 641343"/>
                  <a:gd name="connsiteX60" fmla="*/ 349806 w 874822"/>
                  <a:gd name="connsiteY60" fmla="*/ 63368 h 641343"/>
                  <a:gd name="connsiteX61" fmla="*/ 343363 w 874822"/>
                  <a:gd name="connsiteY61" fmla="*/ 66129 h 641343"/>
                  <a:gd name="connsiteX62" fmla="*/ 338946 w 874822"/>
                  <a:gd name="connsiteY62" fmla="*/ 68338 h 641343"/>
                  <a:gd name="connsiteX63" fmla="*/ 331951 w 874822"/>
                  <a:gd name="connsiteY63" fmla="*/ 71836 h 641343"/>
                  <a:gd name="connsiteX64" fmla="*/ 328269 w 874822"/>
                  <a:gd name="connsiteY64" fmla="*/ 73677 h 641343"/>
                  <a:gd name="connsiteX65" fmla="*/ 317531 w 874822"/>
                  <a:gd name="connsiteY65" fmla="*/ 79015 h 641343"/>
                  <a:gd name="connsiteX66" fmla="*/ 317531 w 874822"/>
                  <a:gd name="connsiteY66" fmla="*/ 79015 h 641343"/>
                  <a:gd name="connsiteX67" fmla="*/ 306425 w 874822"/>
                  <a:gd name="connsiteY67" fmla="*/ 84537 h 641343"/>
                  <a:gd name="connsiteX68" fmla="*/ 10922 w 874822"/>
                  <a:gd name="connsiteY68" fmla="*/ 388938 h 641343"/>
                  <a:gd name="connsiteX69" fmla="*/ 8099 w 874822"/>
                  <a:gd name="connsiteY69" fmla="*/ 399062 h 641343"/>
                  <a:gd name="connsiteX70" fmla="*/ 7547 w 874822"/>
                  <a:gd name="connsiteY70" fmla="*/ 400719 h 641343"/>
                  <a:gd name="connsiteX71" fmla="*/ 4540 w 874822"/>
                  <a:gd name="connsiteY71" fmla="*/ 413236 h 641343"/>
                  <a:gd name="connsiteX72" fmla="*/ 3804 w 874822"/>
                  <a:gd name="connsiteY72" fmla="*/ 416366 h 641343"/>
                  <a:gd name="connsiteX73" fmla="*/ 2699 w 874822"/>
                  <a:gd name="connsiteY73" fmla="*/ 422440 h 641343"/>
                  <a:gd name="connsiteX74" fmla="*/ 16996 w 874822"/>
                  <a:gd name="connsiteY74" fmla="*/ 530125 h 641343"/>
                  <a:gd name="connsiteX75" fmla="*/ 557874 w 874822"/>
                  <a:gd name="connsiteY75" fmla="*/ 563872 h 641343"/>
                  <a:gd name="connsiteX76" fmla="*/ 857796 w 874822"/>
                  <a:gd name="connsiteY76" fmla="*/ 112455 h 641343"/>
                  <a:gd name="connsiteX77" fmla="*/ 852642 w 874822"/>
                  <a:gd name="connsiteY77" fmla="*/ 103006 h 641343"/>
                  <a:gd name="connsiteX78" fmla="*/ 849328 w 874822"/>
                  <a:gd name="connsiteY78" fmla="*/ 97300 h 641343"/>
                  <a:gd name="connsiteX79" fmla="*/ 849328 w 874822"/>
                  <a:gd name="connsiteY79" fmla="*/ 97300 h 641343"/>
                  <a:gd name="connsiteX80" fmla="*/ 660528 w 874822"/>
                  <a:gd name="connsiteY80" fmla="*/ 2991 h 641343"/>
                  <a:gd name="connsiteX81" fmla="*/ 660528 w 874822"/>
                  <a:gd name="connsiteY81" fmla="*/ 2991 h 641343"/>
                  <a:gd name="connsiteX82" fmla="*/ 652980 w 874822"/>
                  <a:gd name="connsiteY82" fmla="*/ 1703 h 641343"/>
                  <a:gd name="connsiteX83" fmla="*/ 538239 w 874822"/>
                  <a:gd name="connsiteY83" fmla="*/ 523191 h 641343"/>
                  <a:gd name="connsiteX84" fmla="*/ 85227 w 874822"/>
                  <a:gd name="connsiteY84" fmla="*/ 494660 h 641343"/>
                  <a:gd name="connsiteX85" fmla="*/ 336245 w 874822"/>
                  <a:gd name="connsiteY85" fmla="*/ 116444 h 641343"/>
                  <a:gd name="connsiteX86" fmla="*/ 789258 w 874822"/>
                  <a:gd name="connsiteY86" fmla="*/ 144976 h 641343"/>
                  <a:gd name="connsiteX87" fmla="*/ 538239 w 874822"/>
                  <a:gd name="connsiteY87" fmla="*/ 523191 h 6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74822" h="641343">
                    <a:moveTo>
                      <a:pt x="651876" y="1151"/>
                    </a:moveTo>
                    <a:cubicBezTo>
                      <a:pt x="651507" y="1334"/>
                      <a:pt x="651324" y="966"/>
                      <a:pt x="650955" y="1151"/>
                    </a:cubicBezTo>
                    <a:cubicBezTo>
                      <a:pt x="648562" y="966"/>
                      <a:pt x="645801" y="966"/>
                      <a:pt x="643408" y="782"/>
                    </a:cubicBezTo>
                    <a:cubicBezTo>
                      <a:pt x="642856" y="598"/>
                      <a:pt x="642488" y="782"/>
                      <a:pt x="641936" y="598"/>
                    </a:cubicBezTo>
                    <a:cubicBezTo>
                      <a:pt x="639543" y="414"/>
                      <a:pt x="636782" y="414"/>
                      <a:pt x="634389" y="230"/>
                    </a:cubicBezTo>
                    <a:cubicBezTo>
                      <a:pt x="633836" y="46"/>
                      <a:pt x="633100" y="414"/>
                      <a:pt x="632548" y="230"/>
                    </a:cubicBezTo>
                    <a:cubicBezTo>
                      <a:pt x="630154" y="46"/>
                      <a:pt x="627946" y="230"/>
                      <a:pt x="625553" y="46"/>
                    </a:cubicBezTo>
                    <a:cubicBezTo>
                      <a:pt x="624632" y="46"/>
                      <a:pt x="624080" y="-138"/>
                      <a:pt x="623344" y="230"/>
                    </a:cubicBezTo>
                    <a:cubicBezTo>
                      <a:pt x="620951" y="46"/>
                      <a:pt x="618742" y="230"/>
                      <a:pt x="616533" y="414"/>
                    </a:cubicBezTo>
                    <a:cubicBezTo>
                      <a:pt x="615612" y="414"/>
                      <a:pt x="614692" y="414"/>
                      <a:pt x="614140" y="230"/>
                    </a:cubicBezTo>
                    <a:cubicBezTo>
                      <a:pt x="611931" y="414"/>
                      <a:pt x="609538" y="230"/>
                      <a:pt x="607329" y="414"/>
                    </a:cubicBezTo>
                    <a:cubicBezTo>
                      <a:pt x="606409" y="414"/>
                      <a:pt x="605488" y="414"/>
                      <a:pt x="604568" y="414"/>
                    </a:cubicBezTo>
                    <a:cubicBezTo>
                      <a:pt x="602359" y="598"/>
                      <a:pt x="600150" y="782"/>
                      <a:pt x="597757" y="598"/>
                    </a:cubicBezTo>
                    <a:cubicBezTo>
                      <a:pt x="596837" y="598"/>
                      <a:pt x="595548" y="782"/>
                      <a:pt x="594628" y="782"/>
                    </a:cubicBezTo>
                    <a:cubicBezTo>
                      <a:pt x="592419" y="966"/>
                      <a:pt x="590210" y="1151"/>
                      <a:pt x="588369" y="1151"/>
                    </a:cubicBezTo>
                    <a:cubicBezTo>
                      <a:pt x="587449" y="1151"/>
                      <a:pt x="586161" y="1334"/>
                      <a:pt x="585240" y="1334"/>
                    </a:cubicBezTo>
                    <a:cubicBezTo>
                      <a:pt x="583031" y="1519"/>
                      <a:pt x="581190" y="1519"/>
                      <a:pt x="578981" y="1703"/>
                    </a:cubicBezTo>
                    <a:cubicBezTo>
                      <a:pt x="577693" y="1887"/>
                      <a:pt x="576773" y="1887"/>
                      <a:pt x="575484" y="2071"/>
                    </a:cubicBezTo>
                    <a:cubicBezTo>
                      <a:pt x="573275" y="2255"/>
                      <a:pt x="571434" y="2255"/>
                      <a:pt x="569409" y="2807"/>
                    </a:cubicBezTo>
                    <a:cubicBezTo>
                      <a:pt x="568121" y="2991"/>
                      <a:pt x="566832" y="3175"/>
                      <a:pt x="565543" y="3359"/>
                    </a:cubicBezTo>
                    <a:cubicBezTo>
                      <a:pt x="563335" y="3543"/>
                      <a:pt x="561678" y="3911"/>
                      <a:pt x="559469" y="4096"/>
                    </a:cubicBezTo>
                    <a:cubicBezTo>
                      <a:pt x="558181" y="4280"/>
                      <a:pt x="556892" y="4464"/>
                      <a:pt x="555603" y="4648"/>
                    </a:cubicBezTo>
                    <a:cubicBezTo>
                      <a:pt x="553395" y="4832"/>
                      <a:pt x="551738" y="5200"/>
                      <a:pt x="549529" y="5384"/>
                    </a:cubicBezTo>
                    <a:cubicBezTo>
                      <a:pt x="548241" y="5568"/>
                      <a:pt x="546952" y="5752"/>
                      <a:pt x="545663" y="5936"/>
                    </a:cubicBezTo>
                    <a:cubicBezTo>
                      <a:pt x="543454" y="6121"/>
                      <a:pt x="541798" y="6489"/>
                      <a:pt x="539589" y="6673"/>
                    </a:cubicBezTo>
                    <a:cubicBezTo>
                      <a:pt x="538300" y="6857"/>
                      <a:pt x="536644" y="7225"/>
                      <a:pt x="535355" y="7409"/>
                    </a:cubicBezTo>
                    <a:cubicBezTo>
                      <a:pt x="533330" y="7961"/>
                      <a:pt x="531490" y="7961"/>
                      <a:pt x="529464" y="8513"/>
                    </a:cubicBezTo>
                    <a:cubicBezTo>
                      <a:pt x="528176" y="8698"/>
                      <a:pt x="526519" y="9066"/>
                      <a:pt x="525231" y="9250"/>
                    </a:cubicBezTo>
                    <a:cubicBezTo>
                      <a:pt x="523206" y="9802"/>
                      <a:pt x="521365" y="9802"/>
                      <a:pt x="519341" y="10354"/>
                    </a:cubicBezTo>
                    <a:cubicBezTo>
                      <a:pt x="517684" y="10722"/>
                      <a:pt x="516396" y="10906"/>
                      <a:pt x="514739" y="11275"/>
                    </a:cubicBezTo>
                    <a:cubicBezTo>
                      <a:pt x="512714" y="11827"/>
                      <a:pt x="510873" y="11827"/>
                      <a:pt x="508848" y="12379"/>
                    </a:cubicBezTo>
                    <a:cubicBezTo>
                      <a:pt x="507192" y="12747"/>
                      <a:pt x="505903" y="12931"/>
                      <a:pt x="504246" y="13299"/>
                    </a:cubicBezTo>
                    <a:cubicBezTo>
                      <a:pt x="502221" y="13852"/>
                      <a:pt x="500565" y="14220"/>
                      <a:pt x="498356" y="14404"/>
                    </a:cubicBezTo>
                    <a:cubicBezTo>
                      <a:pt x="496699" y="14772"/>
                      <a:pt x="495042" y="15140"/>
                      <a:pt x="493754" y="15324"/>
                    </a:cubicBezTo>
                    <a:cubicBezTo>
                      <a:pt x="491729" y="15876"/>
                      <a:pt x="490073" y="16245"/>
                      <a:pt x="488047" y="16797"/>
                    </a:cubicBezTo>
                    <a:cubicBezTo>
                      <a:pt x="486391" y="17165"/>
                      <a:pt x="484734" y="17533"/>
                      <a:pt x="483078" y="17901"/>
                    </a:cubicBezTo>
                    <a:cubicBezTo>
                      <a:pt x="481053" y="18454"/>
                      <a:pt x="479396" y="18822"/>
                      <a:pt x="477371" y="19374"/>
                    </a:cubicBezTo>
                    <a:cubicBezTo>
                      <a:pt x="475715" y="19742"/>
                      <a:pt x="474058" y="20110"/>
                      <a:pt x="472401" y="20478"/>
                    </a:cubicBezTo>
                    <a:cubicBezTo>
                      <a:pt x="470377" y="21031"/>
                      <a:pt x="468720" y="21399"/>
                      <a:pt x="466694" y="21951"/>
                    </a:cubicBezTo>
                    <a:cubicBezTo>
                      <a:pt x="465038" y="22319"/>
                      <a:pt x="463382" y="22688"/>
                      <a:pt x="461725" y="23056"/>
                    </a:cubicBezTo>
                    <a:cubicBezTo>
                      <a:pt x="460068" y="23424"/>
                      <a:pt x="458043" y="23976"/>
                      <a:pt x="456387" y="24344"/>
                    </a:cubicBezTo>
                    <a:cubicBezTo>
                      <a:pt x="454730" y="24712"/>
                      <a:pt x="453073" y="25080"/>
                      <a:pt x="451232" y="26001"/>
                    </a:cubicBezTo>
                    <a:cubicBezTo>
                      <a:pt x="449207" y="26553"/>
                      <a:pt x="447551" y="26921"/>
                      <a:pt x="445710" y="27841"/>
                    </a:cubicBezTo>
                    <a:cubicBezTo>
                      <a:pt x="444053" y="28210"/>
                      <a:pt x="442212" y="29130"/>
                      <a:pt x="440556" y="29498"/>
                    </a:cubicBezTo>
                    <a:cubicBezTo>
                      <a:pt x="438531" y="30050"/>
                      <a:pt x="436874" y="30418"/>
                      <a:pt x="435034" y="31339"/>
                    </a:cubicBezTo>
                    <a:cubicBezTo>
                      <a:pt x="433377" y="31707"/>
                      <a:pt x="431536" y="32628"/>
                      <a:pt x="429879" y="32996"/>
                    </a:cubicBezTo>
                    <a:cubicBezTo>
                      <a:pt x="427855" y="33548"/>
                      <a:pt x="426382" y="34284"/>
                      <a:pt x="424357" y="34836"/>
                    </a:cubicBezTo>
                    <a:cubicBezTo>
                      <a:pt x="422332" y="35388"/>
                      <a:pt x="420860" y="36125"/>
                      <a:pt x="418835" y="36677"/>
                    </a:cubicBezTo>
                    <a:cubicBezTo>
                      <a:pt x="417178" y="37045"/>
                      <a:pt x="415337" y="37966"/>
                      <a:pt x="413680" y="38334"/>
                    </a:cubicBezTo>
                    <a:cubicBezTo>
                      <a:pt x="411656" y="38886"/>
                      <a:pt x="410183" y="39622"/>
                      <a:pt x="408159" y="40175"/>
                    </a:cubicBezTo>
                    <a:cubicBezTo>
                      <a:pt x="406502" y="40543"/>
                      <a:pt x="404661" y="41463"/>
                      <a:pt x="403004" y="41831"/>
                    </a:cubicBezTo>
                    <a:cubicBezTo>
                      <a:pt x="400979" y="42383"/>
                      <a:pt x="399138" y="43304"/>
                      <a:pt x="397482" y="43672"/>
                    </a:cubicBezTo>
                    <a:cubicBezTo>
                      <a:pt x="396009" y="44408"/>
                      <a:pt x="393984" y="44960"/>
                      <a:pt x="392512" y="45697"/>
                    </a:cubicBezTo>
                    <a:cubicBezTo>
                      <a:pt x="390671" y="46617"/>
                      <a:pt x="388646" y="47170"/>
                      <a:pt x="386805" y="48090"/>
                    </a:cubicBezTo>
                    <a:cubicBezTo>
                      <a:pt x="385333" y="48826"/>
                      <a:pt x="383308" y="49378"/>
                      <a:pt x="381835" y="50115"/>
                    </a:cubicBezTo>
                    <a:cubicBezTo>
                      <a:pt x="379994" y="51035"/>
                      <a:pt x="377970" y="51587"/>
                      <a:pt x="376129" y="52508"/>
                    </a:cubicBezTo>
                    <a:cubicBezTo>
                      <a:pt x="374656" y="53244"/>
                      <a:pt x="372632" y="53796"/>
                      <a:pt x="371159" y="54532"/>
                    </a:cubicBezTo>
                    <a:cubicBezTo>
                      <a:pt x="369318" y="55453"/>
                      <a:pt x="367293" y="56005"/>
                      <a:pt x="365452" y="56925"/>
                    </a:cubicBezTo>
                    <a:cubicBezTo>
                      <a:pt x="363980" y="57662"/>
                      <a:pt x="361955" y="58214"/>
                      <a:pt x="360483" y="58950"/>
                    </a:cubicBezTo>
                    <a:cubicBezTo>
                      <a:pt x="358642" y="59871"/>
                      <a:pt x="356249" y="60607"/>
                      <a:pt x="354408" y="61527"/>
                    </a:cubicBezTo>
                    <a:cubicBezTo>
                      <a:pt x="352936" y="62264"/>
                      <a:pt x="351463" y="63000"/>
                      <a:pt x="349806" y="63368"/>
                    </a:cubicBezTo>
                    <a:cubicBezTo>
                      <a:pt x="347597" y="64473"/>
                      <a:pt x="345756" y="65393"/>
                      <a:pt x="343363" y="66129"/>
                    </a:cubicBezTo>
                    <a:lnTo>
                      <a:pt x="338946" y="68338"/>
                    </a:lnTo>
                    <a:lnTo>
                      <a:pt x="331951" y="71836"/>
                    </a:lnTo>
                    <a:lnTo>
                      <a:pt x="328269" y="73677"/>
                    </a:lnTo>
                    <a:lnTo>
                      <a:pt x="317531" y="79015"/>
                    </a:lnTo>
                    <a:lnTo>
                      <a:pt x="317531" y="79015"/>
                    </a:lnTo>
                    <a:lnTo>
                      <a:pt x="306425" y="84537"/>
                    </a:lnTo>
                    <a:cubicBezTo>
                      <a:pt x="152967" y="163506"/>
                      <a:pt x="44300" y="280701"/>
                      <a:pt x="10922" y="388938"/>
                    </a:cubicBezTo>
                    <a:cubicBezTo>
                      <a:pt x="9817" y="392252"/>
                      <a:pt x="8896" y="395933"/>
                      <a:pt x="8099" y="399062"/>
                    </a:cubicBezTo>
                    <a:lnTo>
                      <a:pt x="7547" y="400719"/>
                    </a:lnTo>
                    <a:cubicBezTo>
                      <a:pt x="6442" y="404953"/>
                      <a:pt x="5338" y="409187"/>
                      <a:pt x="4540" y="413236"/>
                    </a:cubicBezTo>
                    <a:cubicBezTo>
                      <a:pt x="4172" y="414341"/>
                      <a:pt x="4172" y="415261"/>
                      <a:pt x="3804" y="416366"/>
                    </a:cubicBezTo>
                    <a:cubicBezTo>
                      <a:pt x="3435" y="418391"/>
                      <a:pt x="3067" y="420415"/>
                      <a:pt x="2699" y="422440"/>
                    </a:cubicBezTo>
                    <a:cubicBezTo>
                      <a:pt x="-3498" y="461035"/>
                      <a:pt x="859" y="497605"/>
                      <a:pt x="16996" y="530125"/>
                    </a:cubicBezTo>
                    <a:cubicBezTo>
                      <a:pt x="83509" y="663948"/>
                      <a:pt x="325692" y="679227"/>
                      <a:pt x="557874" y="563872"/>
                    </a:cubicBezTo>
                    <a:cubicBezTo>
                      <a:pt x="790056" y="448518"/>
                      <a:pt x="924309" y="246340"/>
                      <a:pt x="857796" y="112455"/>
                    </a:cubicBezTo>
                    <a:cubicBezTo>
                      <a:pt x="856140" y="109142"/>
                      <a:pt x="854483" y="105829"/>
                      <a:pt x="852642" y="103006"/>
                    </a:cubicBezTo>
                    <a:cubicBezTo>
                      <a:pt x="851721" y="101165"/>
                      <a:pt x="850249" y="99140"/>
                      <a:pt x="849328" y="97300"/>
                    </a:cubicBezTo>
                    <a:lnTo>
                      <a:pt x="849328" y="97300"/>
                    </a:lnTo>
                    <a:cubicBezTo>
                      <a:pt x="813679" y="42200"/>
                      <a:pt x="745448" y="10600"/>
                      <a:pt x="660528" y="2991"/>
                    </a:cubicBezTo>
                    <a:lnTo>
                      <a:pt x="660528" y="2991"/>
                    </a:lnTo>
                    <a:cubicBezTo>
                      <a:pt x="658502" y="1703"/>
                      <a:pt x="655741" y="1703"/>
                      <a:pt x="652980" y="1703"/>
                    </a:cubicBezTo>
                    <a:close/>
                    <a:moveTo>
                      <a:pt x="538239" y="523191"/>
                    </a:moveTo>
                    <a:cubicBezTo>
                      <a:pt x="343732" y="619770"/>
                      <a:pt x="141063" y="607069"/>
                      <a:pt x="85227" y="494660"/>
                    </a:cubicBezTo>
                    <a:cubicBezTo>
                      <a:pt x="29390" y="382250"/>
                      <a:pt x="141738" y="213022"/>
                      <a:pt x="336245" y="116444"/>
                    </a:cubicBezTo>
                    <a:cubicBezTo>
                      <a:pt x="530753" y="19865"/>
                      <a:pt x="733422" y="32566"/>
                      <a:pt x="789258" y="144976"/>
                    </a:cubicBezTo>
                    <a:cubicBezTo>
                      <a:pt x="845095" y="257385"/>
                      <a:pt x="732746" y="426612"/>
                      <a:pt x="538239" y="523191"/>
                    </a:cubicBezTo>
                    <a:close/>
                  </a:path>
                </a:pathLst>
              </a:custGeom>
              <a:solidFill>
                <a:srgbClr val="333334"/>
              </a:solidFill>
              <a:ln w="6136" cap="flat">
                <a:noFill/>
                <a:prstDash val="solid"/>
                <a:miter/>
              </a:ln>
            </p:spPr>
            <p:txBody>
              <a:bodyPr rtlCol="0" anchor="ctr"/>
              <a:lstStyle/>
              <a:p>
                <a:endParaRPr lang="en-IN"/>
              </a:p>
            </p:txBody>
          </p:sp>
          <p:sp>
            <p:nvSpPr>
              <p:cNvPr id="198" name="Freeform: Shape 197">
                <a:extLst>
                  <a:ext uri="{FF2B5EF4-FFF2-40B4-BE49-F238E27FC236}">
                    <a16:creationId xmlns:a16="http://schemas.microsoft.com/office/drawing/2014/main" id="{C972AEFF-084E-A614-C908-89312BBAA22E}"/>
                  </a:ext>
                </a:extLst>
              </p:cNvPr>
              <p:cNvSpPr/>
              <p:nvPr/>
            </p:nvSpPr>
            <p:spPr>
              <a:xfrm>
                <a:off x="7840035" y="4543021"/>
                <a:ext cx="732679" cy="536479"/>
              </a:xfrm>
              <a:custGeom>
                <a:avLst/>
                <a:gdLst>
                  <a:gd name="connsiteX0" fmla="*/ 265343 w 732679"/>
                  <a:gd name="connsiteY0" fmla="*/ 64866 h 536479"/>
                  <a:gd name="connsiteX1" fmla="*/ 14324 w 732679"/>
                  <a:gd name="connsiteY1" fmla="*/ 443082 h 536479"/>
                  <a:gd name="connsiteX2" fmla="*/ 467337 w 732679"/>
                  <a:gd name="connsiteY2" fmla="*/ 471614 h 536479"/>
                  <a:gd name="connsiteX3" fmla="*/ 718356 w 732679"/>
                  <a:gd name="connsiteY3" fmla="*/ 93398 h 536479"/>
                  <a:gd name="connsiteX4" fmla="*/ 265343 w 732679"/>
                  <a:gd name="connsiteY4" fmla="*/ 64866 h 536479"/>
                  <a:gd name="connsiteX5" fmla="*/ 700991 w 732679"/>
                  <a:gd name="connsiteY5" fmla="*/ 101988 h 536479"/>
                  <a:gd name="connsiteX6" fmla="*/ 462243 w 732679"/>
                  <a:gd name="connsiteY6" fmla="*/ 461244 h 536479"/>
                  <a:gd name="connsiteX7" fmla="*/ 31750 w 732679"/>
                  <a:gd name="connsiteY7" fmla="*/ 434430 h 536479"/>
                  <a:gd name="connsiteX8" fmla="*/ 270497 w 732679"/>
                  <a:gd name="connsiteY8" fmla="*/ 75174 h 536479"/>
                  <a:gd name="connsiteX9" fmla="*/ 700991 w 732679"/>
                  <a:gd name="connsiteY9" fmla="*/ 101988 h 53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2679" h="536479">
                    <a:moveTo>
                      <a:pt x="265343" y="64866"/>
                    </a:moveTo>
                    <a:cubicBezTo>
                      <a:pt x="70836" y="161445"/>
                      <a:pt x="-41512" y="330673"/>
                      <a:pt x="14324" y="443082"/>
                    </a:cubicBezTo>
                    <a:cubicBezTo>
                      <a:pt x="70161" y="555491"/>
                      <a:pt x="272829" y="568192"/>
                      <a:pt x="467337" y="471614"/>
                    </a:cubicBezTo>
                    <a:cubicBezTo>
                      <a:pt x="661844" y="375035"/>
                      <a:pt x="774192" y="205807"/>
                      <a:pt x="718356" y="93398"/>
                    </a:cubicBezTo>
                    <a:cubicBezTo>
                      <a:pt x="662519" y="-19011"/>
                      <a:pt x="459851" y="-31713"/>
                      <a:pt x="265343" y="64866"/>
                    </a:cubicBezTo>
                    <a:close/>
                    <a:moveTo>
                      <a:pt x="700991" y="101988"/>
                    </a:moveTo>
                    <a:cubicBezTo>
                      <a:pt x="753882" y="208507"/>
                      <a:pt x="647118" y="369390"/>
                      <a:pt x="462243" y="461244"/>
                    </a:cubicBezTo>
                    <a:cubicBezTo>
                      <a:pt x="277369" y="553098"/>
                      <a:pt x="84642" y="540949"/>
                      <a:pt x="31750" y="434430"/>
                    </a:cubicBezTo>
                    <a:cubicBezTo>
                      <a:pt x="-21141" y="327911"/>
                      <a:pt x="85623" y="167029"/>
                      <a:pt x="270497" y="75174"/>
                    </a:cubicBezTo>
                    <a:cubicBezTo>
                      <a:pt x="455188" y="-17048"/>
                      <a:pt x="647915" y="-4899"/>
                      <a:pt x="700991" y="101988"/>
                    </a:cubicBezTo>
                    <a:close/>
                  </a:path>
                </a:pathLst>
              </a:custGeom>
              <a:solidFill>
                <a:srgbClr val="7A7A7B"/>
              </a:solidFill>
              <a:ln w="6136" cap="flat">
                <a:noFill/>
                <a:prstDash val="solid"/>
                <a:miter/>
              </a:ln>
            </p:spPr>
            <p:txBody>
              <a:bodyPr rtlCol="0" anchor="ctr"/>
              <a:lstStyle/>
              <a:p>
                <a:endParaRPr lang="en-IN"/>
              </a:p>
            </p:txBody>
          </p:sp>
          <p:sp>
            <p:nvSpPr>
              <p:cNvPr id="199" name="Freeform: Shape 198">
                <a:extLst>
                  <a:ext uri="{FF2B5EF4-FFF2-40B4-BE49-F238E27FC236}">
                    <a16:creationId xmlns:a16="http://schemas.microsoft.com/office/drawing/2014/main" id="{E0E9BDE3-B3A0-F24B-AA6B-7E3DBBBBFC3B}"/>
                  </a:ext>
                </a:extLst>
              </p:cNvPr>
              <p:cNvSpPr/>
              <p:nvPr/>
            </p:nvSpPr>
            <p:spPr>
              <a:xfrm>
                <a:off x="7858107" y="4556521"/>
                <a:ext cx="696395" cy="509418"/>
              </a:xfrm>
              <a:custGeom>
                <a:avLst/>
                <a:gdLst>
                  <a:gd name="connsiteX0" fmla="*/ 13617 w 696395"/>
                  <a:gd name="connsiteY0" fmla="*/ 420930 h 509418"/>
                  <a:gd name="connsiteX1" fmla="*/ 444111 w 696395"/>
                  <a:gd name="connsiteY1" fmla="*/ 447744 h 509418"/>
                  <a:gd name="connsiteX2" fmla="*/ 682858 w 696395"/>
                  <a:gd name="connsiteY2" fmla="*/ 88488 h 509418"/>
                  <a:gd name="connsiteX3" fmla="*/ 252365 w 696395"/>
                  <a:gd name="connsiteY3" fmla="*/ 61674 h 509418"/>
                  <a:gd name="connsiteX4" fmla="*/ 13617 w 696395"/>
                  <a:gd name="connsiteY4" fmla="*/ 420930 h 509418"/>
                  <a:gd name="connsiteX5" fmla="*/ 645552 w 696395"/>
                  <a:gd name="connsiteY5" fmla="*/ 107019 h 509418"/>
                  <a:gd name="connsiteX6" fmla="*/ 433127 w 696395"/>
                  <a:gd name="connsiteY6" fmla="*/ 426453 h 509418"/>
                  <a:gd name="connsiteX7" fmla="*/ 50248 w 696395"/>
                  <a:gd name="connsiteY7" fmla="*/ 402707 h 509418"/>
                  <a:gd name="connsiteX8" fmla="*/ 262672 w 696395"/>
                  <a:gd name="connsiteY8" fmla="*/ 83273 h 509418"/>
                  <a:gd name="connsiteX9" fmla="*/ 645552 w 696395"/>
                  <a:gd name="connsiteY9" fmla="*/ 107019 h 50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395" h="509418">
                    <a:moveTo>
                      <a:pt x="13617" y="420930"/>
                    </a:moveTo>
                    <a:cubicBezTo>
                      <a:pt x="66508" y="527449"/>
                      <a:pt x="259237" y="539537"/>
                      <a:pt x="444111" y="447744"/>
                    </a:cubicBezTo>
                    <a:cubicBezTo>
                      <a:pt x="628984" y="355890"/>
                      <a:pt x="735749" y="195007"/>
                      <a:pt x="682858" y="88488"/>
                    </a:cubicBezTo>
                    <a:cubicBezTo>
                      <a:pt x="629966" y="-18031"/>
                      <a:pt x="437238" y="-30119"/>
                      <a:pt x="252365" y="61674"/>
                    </a:cubicBezTo>
                    <a:cubicBezTo>
                      <a:pt x="67306" y="153160"/>
                      <a:pt x="-39458" y="314043"/>
                      <a:pt x="13617" y="420930"/>
                    </a:cubicBezTo>
                    <a:close/>
                    <a:moveTo>
                      <a:pt x="645552" y="107019"/>
                    </a:moveTo>
                    <a:cubicBezTo>
                      <a:pt x="692553" y="201695"/>
                      <a:pt x="597630" y="344723"/>
                      <a:pt x="433127" y="426453"/>
                    </a:cubicBezTo>
                    <a:cubicBezTo>
                      <a:pt x="268624" y="508183"/>
                      <a:pt x="97249" y="497383"/>
                      <a:pt x="50248" y="402707"/>
                    </a:cubicBezTo>
                    <a:cubicBezTo>
                      <a:pt x="3247" y="308030"/>
                      <a:pt x="98170" y="165003"/>
                      <a:pt x="262672" y="83273"/>
                    </a:cubicBezTo>
                    <a:cubicBezTo>
                      <a:pt x="427053" y="1175"/>
                      <a:pt x="598366" y="11974"/>
                      <a:pt x="645552" y="107019"/>
                    </a:cubicBezTo>
                    <a:close/>
                  </a:path>
                </a:pathLst>
              </a:custGeom>
              <a:solidFill>
                <a:srgbClr val="8B8B8D"/>
              </a:solidFill>
              <a:ln w="6136" cap="flat">
                <a:noFill/>
                <a:prstDash val="solid"/>
                <a:miter/>
              </a:ln>
            </p:spPr>
            <p:txBody>
              <a:bodyPr rtlCol="0" anchor="ctr"/>
              <a:lstStyle/>
              <a:p>
                <a:endParaRPr lang="en-IN"/>
              </a:p>
            </p:txBody>
          </p:sp>
          <p:sp>
            <p:nvSpPr>
              <p:cNvPr id="200" name="Freeform: Shape 199">
                <a:extLst>
                  <a:ext uri="{FF2B5EF4-FFF2-40B4-BE49-F238E27FC236}">
                    <a16:creationId xmlns:a16="http://schemas.microsoft.com/office/drawing/2014/main" id="{CFA3A00C-150E-B5C0-A80F-F38A5A905ADA}"/>
                  </a:ext>
                </a:extLst>
              </p:cNvPr>
              <p:cNvSpPr/>
              <p:nvPr/>
            </p:nvSpPr>
            <p:spPr>
              <a:xfrm>
                <a:off x="8128572" y="5313943"/>
                <a:ext cx="47675" cy="82220"/>
              </a:xfrm>
              <a:custGeom>
                <a:avLst/>
                <a:gdLst>
                  <a:gd name="connsiteX0" fmla="*/ 47676 w 47675"/>
                  <a:gd name="connsiteY0" fmla="*/ 0 h 82220"/>
                  <a:gd name="connsiteX1" fmla="*/ 45651 w 47675"/>
                  <a:gd name="connsiteY1" fmla="*/ 3313 h 82220"/>
                  <a:gd name="connsiteX2" fmla="*/ 40435 w 47675"/>
                  <a:gd name="connsiteY2" fmla="*/ 12333 h 82220"/>
                  <a:gd name="connsiteX3" fmla="*/ 23930 w 47675"/>
                  <a:gd name="connsiteY3" fmla="*/ 41294 h 82220"/>
                  <a:gd name="connsiteX4" fmla="*/ 7240 w 47675"/>
                  <a:gd name="connsiteY4" fmla="*/ 69888 h 82220"/>
                  <a:gd name="connsiteX5" fmla="*/ 2025 w 47675"/>
                  <a:gd name="connsiteY5" fmla="*/ 78907 h 82220"/>
                  <a:gd name="connsiteX6" fmla="*/ 0 w 47675"/>
                  <a:gd name="connsiteY6" fmla="*/ 82221 h 82220"/>
                  <a:gd name="connsiteX7" fmla="*/ 0 w 47675"/>
                  <a:gd name="connsiteY7" fmla="*/ 78539 h 82220"/>
                  <a:gd name="connsiteX8" fmla="*/ 1165 w 47675"/>
                  <a:gd name="connsiteY8" fmla="*/ 67863 h 82220"/>
                  <a:gd name="connsiteX9" fmla="*/ 12885 w 47675"/>
                  <a:gd name="connsiteY9" fmla="*/ 34852 h 82220"/>
                  <a:gd name="connsiteX10" fmla="*/ 35649 w 47675"/>
                  <a:gd name="connsiteY10" fmla="*/ 8345 h 82220"/>
                  <a:gd name="connsiteX11" fmla="*/ 44178 w 47675"/>
                  <a:gd name="connsiteY11" fmla="*/ 2270 h 82220"/>
                  <a:gd name="connsiteX12" fmla="*/ 47676 w 47675"/>
                  <a:gd name="connsiteY12" fmla="*/ 61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5" h="82220">
                    <a:moveTo>
                      <a:pt x="47676" y="0"/>
                    </a:moveTo>
                    <a:cubicBezTo>
                      <a:pt x="47676" y="0"/>
                      <a:pt x="46940" y="1288"/>
                      <a:pt x="45651" y="3313"/>
                    </a:cubicBezTo>
                    <a:cubicBezTo>
                      <a:pt x="44362" y="5338"/>
                      <a:pt x="42706" y="8468"/>
                      <a:pt x="40435" y="12333"/>
                    </a:cubicBezTo>
                    <a:cubicBezTo>
                      <a:pt x="36325" y="19880"/>
                      <a:pt x="30249" y="29820"/>
                      <a:pt x="23930" y="41294"/>
                    </a:cubicBezTo>
                    <a:cubicBezTo>
                      <a:pt x="17426" y="52339"/>
                      <a:pt x="11474" y="62709"/>
                      <a:pt x="7240" y="69888"/>
                    </a:cubicBezTo>
                    <a:cubicBezTo>
                      <a:pt x="5031" y="73753"/>
                      <a:pt x="3375" y="76882"/>
                      <a:pt x="2025" y="78907"/>
                    </a:cubicBezTo>
                    <a:cubicBezTo>
                      <a:pt x="736" y="80932"/>
                      <a:pt x="0" y="82221"/>
                      <a:pt x="0" y="82221"/>
                    </a:cubicBezTo>
                    <a:cubicBezTo>
                      <a:pt x="0" y="82221"/>
                      <a:pt x="184" y="80748"/>
                      <a:pt x="0" y="78539"/>
                    </a:cubicBezTo>
                    <a:cubicBezTo>
                      <a:pt x="184" y="76146"/>
                      <a:pt x="552" y="72281"/>
                      <a:pt x="1165" y="67863"/>
                    </a:cubicBezTo>
                    <a:cubicBezTo>
                      <a:pt x="2638" y="58843"/>
                      <a:pt x="6013" y="47001"/>
                      <a:pt x="12885" y="34852"/>
                    </a:cubicBezTo>
                    <a:cubicBezTo>
                      <a:pt x="19942" y="23071"/>
                      <a:pt x="28838" y="14051"/>
                      <a:pt x="35649" y="8345"/>
                    </a:cubicBezTo>
                    <a:cubicBezTo>
                      <a:pt x="39331" y="5583"/>
                      <a:pt x="41969" y="3375"/>
                      <a:pt x="44178" y="2270"/>
                    </a:cubicBezTo>
                    <a:cubicBezTo>
                      <a:pt x="46203" y="798"/>
                      <a:pt x="47676" y="61"/>
                      <a:pt x="47676" y="61"/>
                    </a:cubicBezTo>
                    <a:close/>
                  </a:path>
                </a:pathLst>
              </a:custGeom>
              <a:solidFill>
                <a:srgbClr val="1C1B1C"/>
              </a:solidFill>
              <a:ln w="6136" cap="flat">
                <a:noFill/>
                <a:prstDash val="solid"/>
                <a:miter/>
              </a:ln>
            </p:spPr>
            <p:txBody>
              <a:bodyPr rtlCol="0" anchor="ctr"/>
              <a:lstStyle/>
              <a:p>
                <a:endParaRPr lang="en-IN"/>
              </a:p>
            </p:txBody>
          </p:sp>
          <p:sp>
            <p:nvSpPr>
              <p:cNvPr id="201" name="Freeform: Shape 200">
                <a:extLst>
                  <a:ext uri="{FF2B5EF4-FFF2-40B4-BE49-F238E27FC236}">
                    <a16:creationId xmlns:a16="http://schemas.microsoft.com/office/drawing/2014/main" id="{FC458B63-03BC-FE94-7E3D-4CA05E7C7C96}"/>
                  </a:ext>
                </a:extLst>
              </p:cNvPr>
              <p:cNvSpPr/>
              <p:nvPr/>
            </p:nvSpPr>
            <p:spPr>
              <a:xfrm>
                <a:off x="8040154" y="5185641"/>
                <a:ext cx="86822" cy="48780"/>
              </a:xfrm>
              <a:custGeom>
                <a:avLst/>
                <a:gdLst>
                  <a:gd name="connsiteX0" fmla="*/ 86823 w 86822"/>
                  <a:gd name="connsiteY0" fmla="*/ 48596 h 48780"/>
                  <a:gd name="connsiteX1" fmla="*/ 83509 w 86822"/>
                  <a:gd name="connsiteY1" fmla="*/ 46572 h 48780"/>
                  <a:gd name="connsiteX2" fmla="*/ 73938 w 86822"/>
                  <a:gd name="connsiteY2" fmla="*/ 41172 h 48780"/>
                  <a:gd name="connsiteX3" fmla="*/ 43687 w 86822"/>
                  <a:gd name="connsiteY3" fmla="*/ 23930 h 48780"/>
                  <a:gd name="connsiteX4" fmla="*/ 13254 w 86822"/>
                  <a:gd name="connsiteY4" fmla="*/ 7240 h 48780"/>
                  <a:gd name="connsiteX5" fmla="*/ 3681 w 86822"/>
                  <a:gd name="connsiteY5" fmla="*/ 1841 h 48780"/>
                  <a:gd name="connsiteX6" fmla="*/ 0 w 86822"/>
                  <a:gd name="connsiteY6" fmla="*/ 0 h 48780"/>
                  <a:gd name="connsiteX7" fmla="*/ 2209 w 86822"/>
                  <a:gd name="connsiteY7" fmla="*/ 3497 h 48780"/>
                  <a:gd name="connsiteX8" fmla="*/ 9020 w 86822"/>
                  <a:gd name="connsiteY8" fmla="*/ 12579 h 48780"/>
                  <a:gd name="connsiteX9" fmla="*/ 37184 w 86822"/>
                  <a:gd name="connsiteY9" fmla="*/ 35895 h 48780"/>
                  <a:gd name="connsiteX10" fmla="*/ 71667 w 86822"/>
                  <a:gd name="connsiteY10" fmla="*/ 47799 h 48780"/>
                  <a:gd name="connsiteX11" fmla="*/ 82773 w 86822"/>
                  <a:gd name="connsiteY11" fmla="*/ 48780 h 48780"/>
                  <a:gd name="connsiteX12" fmla="*/ 86823 w 86822"/>
                  <a:gd name="connsiteY12" fmla="*/ 48596 h 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22" h="48780">
                    <a:moveTo>
                      <a:pt x="86823" y="48596"/>
                    </a:moveTo>
                    <a:cubicBezTo>
                      <a:pt x="86823" y="48596"/>
                      <a:pt x="85535" y="47860"/>
                      <a:pt x="83509" y="46572"/>
                    </a:cubicBezTo>
                    <a:cubicBezTo>
                      <a:pt x="81116" y="45467"/>
                      <a:pt x="77803" y="43442"/>
                      <a:pt x="73938" y="41172"/>
                    </a:cubicBezTo>
                    <a:cubicBezTo>
                      <a:pt x="66206" y="36693"/>
                      <a:pt x="55346" y="30618"/>
                      <a:pt x="43687" y="23930"/>
                    </a:cubicBezTo>
                    <a:cubicBezTo>
                      <a:pt x="31723" y="17426"/>
                      <a:pt x="21169" y="11106"/>
                      <a:pt x="13254" y="7240"/>
                    </a:cubicBezTo>
                    <a:cubicBezTo>
                      <a:pt x="9388" y="5031"/>
                      <a:pt x="6074" y="2945"/>
                      <a:pt x="3681" y="1841"/>
                    </a:cubicBezTo>
                    <a:cubicBezTo>
                      <a:pt x="1289" y="736"/>
                      <a:pt x="0" y="0"/>
                      <a:pt x="0" y="0"/>
                    </a:cubicBezTo>
                    <a:cubicBezTo>
                      <a:pt x="0" y="0"/>
                      <a:pt x="736" y="1473"/>
                      <a:pt x="2209" y="3497"/>
                    </a:cubicBezTo>
                    <a:cubicBezTo>
                      <a:pt x="3681" y="5522"/>
                      <a:pt x="5707" y="8652"/>
                      <a:pt x="9020" y="12579"/>
                    </a:cubicBezTo>
                    <a:cubicBezTo>
                      <a:pt x="14911" y="19819"/>
                      <a:pt x="24482" y="28839"/>
                      <a:pt x="37184" y="35895"/>
                    </a:cubicBezTo>
                    <a:cubicBezTo>
                      <a:pt x="49885" y="42951"/>
                      <a:pt x="62648" y="46326"/>
                      <a:pt x="71667" y="47799"/>
                    </a:cubicBezTo>
                    <a:cubicBezTo>
                      <a:pt x="76269" y="48719"/>
                      <a:pt x="79951" y="48719"/>
                      <a:pt x="82773" y="48780"/>
                    </a:cubicBezTo>
                    <a:cubicBezTo>
                      <a:pt x="85350" y="48412"/>
                      <a:pt x="86823" y="48596"/>
                      <a:pt x="86823" y="48596"/>
                    </a:cubicBezTo>
                    <a:close/>
                  </a:path>
                </a:pathLst>
              </a:custGeom>
              <a:solidFill>
                <a:srgbClr val="1C1B1C"/>
              </a:solidFill>
              <a:ln w="6136" cap="flat">
                <a:noFill/>
                <a:prstDash val="solid"/>
                <a:miter/>
              </a:ln>
            </p:spPr>
            <p:txBody>
              <a:bodyPr rtlCol="0" anchor="ctr"/>
              <a:lstStyle/>
              <a:p>
                <a:endParaRPr lang="en-IN"/>
              </a:p>
            </p:txBody>
          </p:sp>
          <p:sp>
            <p:nvSpPr>
              <p:cNvPr id="202" name="Freeform: Shape 201">
                <a:extLst>
                  <a:ext uri="{FF2B5EF4-FFF2-40B4-BE49-F238E27FC236}">
                    <a16:creationId xmlns:a16="http://schemas.microsoft.com/office/drawing/2014/main" id="{C1CF9E47-7363-C23B-5936-8786790D6BAE}"/>
                  </a:ext>
                </a:extLst>
              </p:cNvPr>
              <p:cNvSpPr/>
              <p:nvPr/>
            </p:nvSpPr>
            <p:spPr>
              <a:xfrm>
                <a:off x="8001140" y="5285043"/>
                <a:ext cx="14164" cy="68967"/>
              </a:xfrm>
              <a:custGeom>
                <a:avLst/>
                <a:gdLst>
                  <a:gd name="connsiteX0" fmla="*/ 14164 w 14164"/>
                  <a:gd name="connsiteY0" fmla="*/ 0 h 68967"/>
                  <a:gd name="connsiteX1" fmla="*/ 13795 w 14164"/>
                  <a:gd name="connsiteY1" fmla="*/ 2945 h 68967"/>
                  <a:gd name="connsiteX2" fmla="*/ 12875 w 14164"/>
                  <a:gd name="connsiteY2" fmla="*/ 10308 h 68967"/>
                  <a:gd name="connsiteX3" fmla="*/ 9684 w 14164"/>
                  <a:gd name="connsiteY3" fmla="*/ 34484 h 68967"/>
                  <a:gd name="connsiteX4" fmla="*/ 6494 w 14164"/>
                  <a:gd name="connsiteY4" fmla="*/ 58659 h 68967"/>
                  <a:gd name="connsiteX5" fmla="*/ 5574 w 14164"/>
                  <a:gd name="connsiteY5" fmla="*/ 66022 h 68967"/>
                  <a:gd name="connsiteX6" fmla="*/ 5205 w 14164"/>
                  <a:gd name="connsiteY6" fmla="*/ 68967 h 68967"/>
                  <a:gd name="connsiteX7" fmla="*/ 4285 w 14164"/>
                  <a:gd name="connsiteY7" fmla="*/ 66206 h 68967"/>
                  <a:gd name="connsiteX8" fmla="*/ 1892 w 14164"/>
                  <a:gd name="connsiteY8" fmla="*/ 58659 h 68967"/>
                  <a:gd name="connsiteX9" fmla="*/ 665 w 14164"/>
                  <a:gd name="connsiteY9" fmla="*/ 33011 h 68967"/>
                  <a:gd name="connsiteX10" fmla="*/ 8273 w 14164"/>
                  <a:gd name="connsiteY10" fmla="*/ 8468 h 68967"/>
                  <a:gd name="connsiteX11" fmla="*/ 12323 w 14164"/>
                  <a:gd name="connsiteY11" fmla="*/ 1841 h 68967"/>
                  <a:gd name="connsiteX12" fmla="*/ 14164 w 14164"/>
                  <a:gd name="connsiteY12" fmla="*/ 0 h 6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64" h="68967">
                    <a:moveTo>
                      <a:pt x="14164" y="0"/>
                    </a:moveTo>
                    <a:cubicBezTo>
                      <a:pt x="14164" y="0"/>
                      <a:pt x="14164" y="921"/>
                      <a:pt x="13795" y="2945"/>
                    </a:cubicBezTo>
                    <a:cubicBezTo>
                      <a:pt x="13795" y="4786"/>
                      <a:pt x="13243" y="7363"/>
                      <a:pt x="12875" y="10308"/>
                    </a:cubicBezTo>
                    <a:cubicBezTo>
                      <a:pt x="11954" y="16751"/>
                      <a:pt x="10973" y="25096"/>
                      <a:pt x="9684" y="34484"/>
                    </a:cubicBezTo>
                    <a:cubicBezTo>
                      <a:pt x="8396" y="43872"/>
                      <a:pt x="7046" y="52401"/>
                      <a:pt x="6494" y="58659"/>
                    </a:cubicBezTo>
                    <a:lnTo>
                      <a:pt x="5574" y="66022"/>
                    </a:lnTo>
                    <a:cubicBezTo>
                      <a:pt x="5205" y="68047"/>
                      <a:pt x="5205" y="68967"/>
                      <a:pt x="5205" y="68967"/>
                    </a:cubicBezTo>
                    <a:cubicBezTo>
                      <a:pt x="5205" y="68967"/>
                      <a:pt x="4837" y="68231"/>
                      <a:pt x="4285" y="66206"/>
                    </a:cubicBezTo>
                    <a:cubicBezTo>
                      <a:pt x="3548" y="64733"/>
                      <a:pt x="2996" y="61788"/>
                      <a:pt x="1892" y="58659"/>
                    </a:cubicBezTo>
                    <a:cubicBezTo>
                      <a:pt x="420" y="52032"/>
                      <a:pt x="-808" y="42951"/>
                      <a:pt x="665" y="33011"/>
                    </a:cubicBezTo>
                    <a:cubicBezTo>
                      <a:pt x="2137" y="23071"/>
                      <a:pt x="5328" y="14542"/>
                      <a:pt x="8273" y="8468"/>
                    </a:cubicBezTo>
                    <a:cubicBezTo>
                      <a:pt x="9930" y="5338"/>
                      <a:pt x="11218" y="3314"/>
                      <a:pt x="12323" y="1841"/>
                    </a:cubicBezTo>
                    <a:cubicBezTo>
                      <a:pt x="13611" y="736"/>
                      <a:pt x="14164" y="0"/>
                      <a:pt x="14164" y="0"/>
                    </a:cubicBezTo>
                    <a:close/>
                  </a:path>
                </a:pathLst>
              </a:custGeom>
              <a:solidFill>
                <a:srgbClr val="1C1B1C"/>
              </a:solidFill>
              <a:ln w="6136" cap="flat">
                <a:noFill/>
                <a:prstDash val="solid"/>
                <a:miter/>
              </a:ln>
            </p:spPr>
            <p:txBody>
              <a:bodyPr rtlCol="0" anchor="ctr"/>
              <a:lstStyle/>
              <a:p>
                <a:endParaRPr lang="en-IN"/>
              </a:p>
            </p:txBody>
          </p:sp>
          <p:sp>
            <p:nvSpPr>
              <p:cNvPr id="203" name="Freeform: Shape 202">
                <a:extLst>
                  <a:ext uri="{FF2B5EF4-FFF2-40B4-BE49-F238E27FC236}">
                    <a16:creationId xmlns:a16="http://schemas.microsoft.com/office/drawing/2014/main" id="{5FA38875-1134-DCC1-8A92-D41C95CF9464}"/>
                  </a:ext>
                </a:extLst>
              </p:cNvPr>
              <p:cNvSpPr/>
              <p:nvPr/>
            </p:nvSpPr>
            <p:spPr>
              <a:xfrm>
                <a:off x="7940380" y="5274980"/>
                <a:ext cx="11785" cy="47798"/>
              </a:xfrm>
              <a:custGeom>
                <a:avLst/>
                <a:gdLst>
                  <a:gd name="connsiteX0" fmla="*/ 7184 w 11785"/>
                  <a:gd name="connsiteY0" fmla="*/ 7302 h 47798"/>
                  <a:gd name="connsiteX1" fmla="*/ 496 w 11785"/>
                  <a:gd name="connsiteY1" fmla="*/ 28164 h 47798"/>
                  <a:gd name="connsiteX2" fmla="*/ 66 w 11785"/>
                  <a:gd name="connsiteY2" fmla="*/ 41295 h 47798"/>
                  <a:gd name="connsiteX3" fmla="*/ 5589 w 11785"/>
                  <a:gd name="connsiteY3" fmla="*/ 47799 h 47798"/>
                  <a:gd name="connsiteX4" fmla="*/ 8043 w 11785"/>
                  <a:gd name="connsiteY4" fmla="*/ 29514 h 47798"/>
                  <a:gd name="connsiteX5" fmla="*/ 10681 w 11785"/>
                  <a:gd name="connsiteY5" fmla="*/ 8836 h 47798"/>
                  <a:gd name="connsiteX6" fmla="*/ 11602 w 11785"/>
                  <a:gd name="connsiteY6" fmla="*/ 2393 h 47798"/>
                  <a:gd name="connsiteX7" fmla="*/ 11786 w 11785"/>
                  <a:gd name="connsiteY7" fmla="*/ 0 h 47798"/>
                  <a:gd name="connsiteX8" fmla="*/ 10498 w 11785"/>
                  <a:gd name="connsiteY8" fmla="*/ 2025 h 47798"/>
                  <a:gd name="connsiteX9" fmla="*/ 7184 w 11785"/>
                  <a:gd name="connsiteY9" fmla="*/ 7363 h 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85" h="47798">
                    <a:moveTo>
                      <a:pt x="7184" y="7302"/>
                    </a:moveTo>
                    <a:cubicBezTo>
                      <a:pt x="4607" y="12272"/>
                      <a:pt x="1784" y="19635"/>
                      <a:pt x="496" y="28164"/>
                    </a:cubicBezTo>
                    <a:cubicBezTo>
                      <a:pt x="-57" y="32582"/>
                      <a:pt x="-57" y="37183"/>
                      <a:pt x="66" y="41295"/>
                    </a:cubicBezTo>
                    <a:cubicBezTo>
                      <a:pt x="2091" y="43504"/>
                      <a:pt x="3564" y="45529"/>
                      <a:pt x="5589" y="47799"/>
                    </a:cubicBezTo>
                    <a:cubicBezTo>
                      <a:pt x="6325" y="42829"/>
                      <a:pt x="7307" y="36386"/>
                      <a:pt x="8043" y="29514"/>
                    </a:cubicBezTo>
                    <a:cubicBezTo>
                      <a:pt x="9147" y="21598"/>
                      <a:pt x="10129" y="14174"/>
                      <a:pt x="10681" y="8836"/>
                    </a:cubicBezTo>
                    <a:cubicBezTo>
                      <a:pt x="11050" y="5891"/>
                      <a:pt x="11417" y="3866"/>
                      <a:pt x="11602" y="2393"/>
                    </a:cubicBezTo>
                    <a:cubicBezTo>
                      <a:pt x="11786" y="921"/>
                      <a:pt x="11786" y="0"/>
                      <a:pt x="11786" y="0"/>
                    </a:cubicBezTo>
                    <a:cubicBezTo>
                      <a:pt x="11786" y="0"/>
                      <a:pt x="11234" y="736"/>
                      <a:pt x="10498" y="2025"/>
                    </a:cubicBezTo>
                    <a:cubicBezTo>
                      <a:pt x="10129" y="3129"/>
                      <a:pt x="8656" y="4786"/>
                      <a:pt x="7184" y="7363"/>
                    </a:cubicBezTo>
                    <a:close/>
                  </a:path>
                </a:pathLst>
              </a:custGeom>
              <a:solidFill>
                <a:srgbClr val="1C1B1C"/>
              </a:solidFill>
              <a:ln w="6136" cap="flat">
                <a:noFill/>
                <a:prstDash val="solid"/>
                <a:miter/>
              </a:ln>
            </p:spPr>
            <p:txBody>
              <a:bodyPr rtlCol="0" anchor="ctr"/>
              <a:lstStyle/>
              <a:p>
                <a:endParaRPr lang="en-IN"/>
              </a:p>
            </p:txBody>
          </p:sp>
          <p:sp>
            <p:nvSpPr>
              <p:cNvPr id="204" name="Freeform: Shape 203">
                <a:extLst>
                  <a:ext uri="{FF2B5EF4-FFF2-40B4-BE49-F238E27FC236}">
                    <a16:creationId xmlns:a16="http://schemas.microsoft.com/office/drawing/2014/main" id="{C179CE66-20A1-F523-3130-4DA2C4E2BEF5}"/>
                  </a:ext>
                </a:extLst>
              </p:cNvPr>
              <p:cNvSpPr/>
              <p:nvPr/>
            </p:nvSpPr>
            <p:spPr>
              <a:xfrm>
                <a:off x="7923204" y="5168031"/>
                <a:ext cx="54179" cy="47859"/>
              </a:xfrm>
              <a:custGeom>
                <a:avLst/>
                <a:gdLst>
                  <a:gd name="connsiteX0" fmla="*/ 54118 w 54179"/>
                  <a:gd name="connsiteY0" fmla="*/ 47860 h 47859"/>
                  <a:gd name="connsiteX1" fmla="*/ 51725 w 54179"/>
                  <a:gd name="connsiteY1" fmla="*/ 45835 h 47859"/>
                  <a:gd name="connsiteX2" fmla="*/ 45835 w 54179"/>
                  <a:gd name="connsiteY2" fmla="*/ 40436 h 47859"/>
                  <a:gd name="connsiteX3" fmla="*/ 27059 w 54179"/>
                  <a:gd name="connsiteY3" fmla="*/ 23930 h 47859"/>
                  <a:gd name="connsiteX4" fmla="*/ 8283 w 54179"/>
                  <a:gd name="connsiteY4" fmla="*/ 7425 h 47859"/>
                  <a:gd name="connsiteX5" fmla="*/ 2393 w 54179"/>
                  <a:gd name="connsiteY5" fmla="*/ 2025 h 47859"/>
                  <a:gd name="connsiteX6" fmla="*/ 0 w 54179"/>
                  <a:gd name="connsiteY6" fmla="*/ 0 h 47859"/>
                  <a:gd name="connsiteX7" fmla="*/ 920 w 54179"/>
                  <a:gd name="connsiteY7" fmla="*/ 2761 h 47859"/>
                  <a:gd name="connsiteX8" fmla="*/ 4049 w 54179"/>
                  <a:gd name="connsiteY8" fmla="*/ 9940 h 47859"/>
                  <a:gd name="connsiteX9" fmla="*/ 20248 w 54179"/>
                  <a:gd name="connsiteY9" fmla="*/ 30496 h 47859"/>
                  <a:gd name="connsiteX10" fmla="*/ 42767 w 54179"/>
                  <a:gd name="connsiteY10" fmla="*/ 44240 h 47859"/>
                  <a:gd name="connsiteX11" fmla="*/ 50498 w 54179"/>
                  <a:gd name="connsiteY11" fmla="*/ 46817 h 47859"/>
                  <a:gd name="connsiteX12" fmla="*/ 54180 w 54179"/>
                  <a:gd name="connsiteY12" fmla="*/ 47737 h 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79" h="47859">
                    <a:moveTo>
                      <a:pt x="54118" y="47860"/>
                    </a:moveTo>
                    <a:cubicBezTo>
                      <a:pt x="54118" y="47860"/>
                      <a:pt x="53382" y="47308"/>
                      <a:pt x="51725" y="45835"/>
                    </a:cubicBezTo>
                    <a:cubicBezTo>
                      <a:pt x="50253" y="44731"/>
                      <a:pt x="48412" y="42890"/>
                      <a:pt x="45835" y="40436"/>
                    </a:cubicBezTo>
                    <a:cubicBezTo>
                      <a:pt x="40864" y="36018"/>
                      <a:pt x="34422" y="30434"/>
                      <a:pt x="27059" y="23930"/>
                    </a:cubicBezTo>
                    <a:cubicBezTo>
                      <a:pt x="19696" y="17426"/>
                      <a:pt x="13069" y="11535"/>
                      <a:pt x="8283" y="7425"/>
                    </a:cubicBezTo>
                    <a:cubicBezTo>
                      <a:pt x="5890" y="5400"/>
                      <a:pt x="4049" y="3559"/>
                      <a:pt x="2393" y="2025"/>
                    </a:cubicBezTo>
                    <a:cubicBezTo>
                      <a:pt x="920" y="921"/>
                      <a:pt x="0" y="0"/>
                      <a:pt x="0" y="0"/>
                    </a:cubicBezTo>
                    <a:cubicBezTo>
                      <a:pt x="0" y="0"/>
                      <a:pt x="552" y="1104"/>
                      <a:pt x="920" y="2761"/>
                    </a:cubicBezTo>
                    <a:cubicBezTo>
                      <a:pt x="1840" y="4602"/>
                      <a:pt x="2577" y="6995"/>
                      <a:pt x="4049" y="9940"/>
                    </a:cubicBezTo>
                    <a:cubicBezTo>
                      <a:pt x="6995" y="15831"/>
                      <a:pt x="12701" y="23623"/>
                      <a:pt x="20248" y="30496"/>
                    </a:cubicBezTo>
                    <a:cubicBezTo>
                      <a:pt x="27795" y="37368"/>
                      <a:pt x="36447" y="41785"/>
                      <a:pt x="42767" y="44240"/>
                    </a:cubicBezTo>
                    <a:cubicBezTo>
                      <a:pt x="46081" y="45344"/>
                      <a:pt x="48473" y="46449"/>
                      <a:pt x="50498" y="46817"/>
                    </a:cubicBezTo>
                    <a:cubicBezTo>
                      <a:pt x="53075" y="47369"/>
                      <a:pt x="54180" y="47737"/>
                      <a:pt x="54180" y="47737"/>
                    </a:cubicBezTo>
                    <a:close/>
                  </a:path>
                </a:pathLst>
              </a:custGeom>
              <a:solidFill>
                <a:srgbClr val="1C1B1C"/>
              </a:solidFill>
              <a:ln w="6136" cap="flat">
                <a:noFill/>
                <a:prstDash val="solid"/>
                <a:miter/>
              </a:ln>
            </p:spPr>
            <p:txBody>
              <a:bodyPr rtlCol="0" anchor="ctr"/>
              <a:lstStyle/>
              <a:p>
                <a:endParaRPr lang="en-IN"/>
              </a:p>
            </p:txBody>
          </p:sp>
          <p:sp>
            <p:nvSpPr>
              <p:cNvPr id="205" name="Freeform: Shape 204">
                <a:extLst>
                  <a:ext uri="{FF2B5EF4-FFF2-40B4-BE49-F238E27FC236}">
                    <a16:creationId xmlns:a16="http://schemas.microsoft.com/office/drawing/2014/main" id="{4AF88143-F28D-DFDD-09FA-EA680D564160}"/>
                  </a:ext>
                </a:extLst>
              </p:cNvPr>
              <p:cNvSpPr/>
              <p:nvPr/>
            </p:nvSpPr>
            <p:spPr>
              <a:xfrm>
                <a:off x="7856200" y="5161221"/>
                <a:ext cx="54179" cy="47859"/>
              </a:xfrm>
              <a:custGeom>
                <a:avLst/>
                <a:gdLst>
                  <a:gd name="connsiteX0" fmla="*/ 54118 w 54179"/>
                  <a:gd name="connsiteY0" fmla="*/ 47860 h 47859"/>
                  <a:gd name="connsiteX1" fmla="*/ 51726 w 54179"/>
                  <a:gd name="connsiteY1" fmla="*/ 45835 h 47859"/>
                  <a:gd name="connsiteX2" fmla="*/ 45835 w 54179"/>
                  <a:gd name="connsiteY2" fmla="*/ 40436 h 47859"/>
                  <a:gd name="connsiteX3" fmla="*/ 27059 w 54179"/>
                  <a:gd name="connsiteY3" fmla="*/ 23930 h 47859"/>
                  <a:gd name="connsiteX4" fmla="*/ 8283 w 54179"/>
                  <a:gd name="connsiteY4" fmla="*/ 7425 h 47859"/>
                  <a:gd name="connsiteX5" fmla="*/ 2393 w 54179"/>
                  <a:gd name="connsiteY5" fmla="*/ 2025 h 47859"/>
                  <a:gd name="connsiteX6" fmla="*/ 0 w 54179"/>
                  <a:gd name="connsiteY6" fmla="*/ 0 h 47859"/>
                  <a:gd name="connsiteX7" fmla="*/ 921 w 54179"/>
                  <a:gd name="connsiteY7" fmla="*/ 2761 h 47859"/>
                  <a:gd name="connsiteX8" fmla="*/ 4050 w 54179"/>
                  <a:gd name="connsiteY8" fmla="*/ 9940 h 47859"/>
                  <a:gd name="connsiteX9" fmla="*/ 20249 w 54179"/>
                  <a:gd name="connsiteY9" fmla="*/ 30496 h 47859"/>
                  <a:gd name="connsiteX10" fmla="*/ 42767 w 54179"/>
                  <a:gd name="connsiteY10" fmla="*/ 44240 h 47859"/>
                  <a:gd name="connsiteX11" fmla="*/ 50498 w 54179"/>
                  <a:gd name="connsiteY11" fmla="*/ 46817 h 47859"/>
                  <a:gd name="connsiteX12" fmla="*/ 54180 w 54179"/>
                  <a:gd name="connsiteY12" fmla="*/ 47737 h 47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79" h="47859">
                    <a:moveTo>
                      <a:pt x="54118" y="47860"/>
                    </a:moveTo>
                    <a:cubicBezTo>
                      <a:pt x="54118" y="47860"/>
                      <a:pt x="53382" y="47308"/>
                      <a:pt x="51726" y="45835"/>
                    </a:cubicBezTo>
                    <a:cubicBezTo>
                      <a:pt x="50253" y="44730"/>
                      <a:pt x="48412" y="42890"/>
                      <a:pt x="45835" y="40436"/>
                    </a:cubicBezTo>
                    <a:cubicBezTo>
                      <a:pt x="40865" y="36018"/>
                      <a:pt x="34422" y="30434"/>
                      <a:pt x="27059" y="23930"/>
                    </a:cubicBezTo>
                    <a:cubicBezTo>
                      <a:pt x="19696" y="17426"/>
                      <a:pt x="13069" y="11535"/>
                      <a:pt x="8283" y="7425"/>
                    </a:cubicBezTo>
                    <a:cubicBezTo>
                      <a:pt x="5890" y="5400"/>
                      <a:pt x="4050" y="3559"/>
                      <a:pt x="2393" y="2025"/>
                    </a:cubicBezTo>
                    <a:cubicBezTo>
                      <a:pt x="921" y="921"/>
                      <a:pt x="0" y="0"/>
                      <a:pt x="0" y="0"/>
                    </a:cubicBezTo>
                    <a:cubicBezTo>
                      <a:pt x="0" y="0"/>
                      <a:pt x="552" y="1104"/>
                      <a:pt x="921" y="2761"/>
                    </a:cubicBezTo>
                    <a:cubicBezTo>
                      <a:pt x="1841" y="4602"/>
                      <a:pt x="2577" y="6995"/>
                      <a:pt x="4050" y="9940"/>
                    </a:cubicBezTo>
                    <a:cubicBezTo>
                      <a:pt x="6995" y="15831"/>
                      <a:pt x="12701" y="23623"/>
                      <a:pt x="20249" y="30496"/>
                    </a:cubicBezTo>
                    <a:cubicBezTo>
                      <a:pt x="27796" y="37368"/>
                      <a:pt x="36448" y="41785"/>
                      <a:pt x="42767" y="44240"/>
                    </a:cubicBezTo>
                    <a:cubicBezTo>
                      <a:pt x="46081" y="45344"/>
                      <a:pt x="48474" y="46449"/>
                      <a:pt x="50498" y="46817"/>
                    </a:cubicBezTo>
                    <a:cubicBezTo>
                      <a:pt x="53076" y="47369"/>
                      <a:pt x="54180" y="47737"/>
                      <a:pt x="54180" y="47737"/>
                    </a:cubicBezTo>
                    <a:close/>
                  </a:path>
                </a:pathLst>
              </a:custGeom>
              <a:solidFill>
                <a:srgbClr val="1C1B1C"/>
              </a:solidFill>
              <a:ln w="6136" cap="flat">
                <a:noFill/>
                <a:prstDash val="solid"/>
                <a:miter/>
              </a:ln>
            </p:spPr>
            <p:txBody>
              <a:bodyPr rtlCol="0" anchor="ctr"/>
              <a:lstStyle/>
              <a:p>
                <a:endParaRPr lang="en-IN"/>
              </a:p>
            </p:txBody>
          </p:sp>
          <p:sp>
            <p:nvSpPr>
              <p:cNvPr id="206" name="Freeform: Shape 205">
                <a:extLst>
                  <a:ext uri="{FF2B5EF4-FFF2-40B4-BE49-F238E27FC236}">
                    <a16:creationId xmlns:a16="http://schemas.microsoft.com/office/drawing/2014/main" id="{BA1C465C-72CB-3A5A-5B0C-491228E66B37}"/>
                  </a:ext>
                </a:extLst>
              </p:cNvPr>
              <p:cNvSpPr/>
              <p:nvPr/>
            </p:nvSpPr>
            <p:spPr>
              <a:xfrm>
                <a:off x="8256260" y="5284184"/>
                <a:ext cx="47675" cy="82220"/>
              </a:xfrm>
              <a:custGeom>
                <a:avLst/>
                <a:gdLst>
                  <a:gd name="connsiteX0" fmla="*/ 47676 w 47675"/>
                  <a:gd name="connsiteY0" fmla="*/ 0 h 82220"/>
                  <a:gd name="connsiteX1" fmla="*/ 45651 w 47675"/>
                  <a:gd name="connsiteY1" fmla="*/ 3314 h 82220"/>
                  <a:gd name="connsiteX2" fmla="*/ 40436 w 47675"/>
                  <a:gd name="connsiteY2" fmla="*/ 12333 h 82220"/>
                  <a:gd name="connsiteX3" fmla="*/ 23930 w 47675"/>
                  <a:gd name="connsiteY3" fmla="*/ 41295 h 82220"/>
                  <a:gd name="connsiteX4" fmla="*/ 7241 w 47675"/>
                  <a:gd name="connsiteY4" fmla="*/ 69888 h 82220"/>
                  <a:gd name="connsiteX5" fmla="*/ 2025 w 47675"/>
                  <a:gd name="connsiteY5" fmla="*/ 78908 h 82220"/>
                  <a:gd name="connsiteX6" fmla="*/ 0 w 47675"/>
                  <a:gd name="connsiteY6" fmla="*/ 82221 h 82220"/>
                  <a:gd name="connsiteX7" fmla="*/ 0 w 47675"/>
                  <a:gd name="connsiteY7" fmla="*/ 78540 h 82220"/>
                  <a:gd name="connsiteX8" fmla="*/ 1166 w 47675"/>
                  <a:gd name="connsiteY8" fmla="*/ 67863 h 82220"/>
                  <a:gd name="connsiteX9" fmla="*/ 12886 w 47675"/>
                  <a:gd name="connsiteY9" fmla="*/ 34852 h 82220"/>
                  <a:gd name="connsiteX10" fmla="*/ 35650 w 47675"/>
                  <a:gd name="connsiteY10" fmla="*/ 8345 h 82220"/>
                  <a:gd name="connsiteX11" fmla="*/ 44179 w 47675"/>
                  <a:gd name="connsiteY11" fmla="*/ 2270 h 82220"/>
                  <a:gd name="connsiteX12" fmla="*/ 47676 w 47675"/>
                  <a:gd name="connsiteY12" fmla="*/ 61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5" h="82220">
                    <a:moveTo>
                      <a:pt x="47676" y="0"/>
                    </a:moveTo>
                    <a:cubicBezTo>
                      <a:pt x="47676" y="0"/>
                      <a:pt x="46940" y="1289"/>
                      <a:pt x="45651" y="3314"/>
                    </a:cubicBezTo>
                    <a:cubicBezTo>
                      <a:pt x="44363" y="5338"/>
                      <a:pt x="42706" y="8468"/>
                      <a:pt x="40436" y="12333"/>
                    </a:cubicBezTo>
                    <a:cubicBezTo>
                      <a:pt x="36325" y="19881"/>
                      <a:pt x="30250" y="29821"/>
                      <a:pt x="23930" y="41295"/>
                    </a:cubicBezTo>
                    <a:cubicBezTo>
                      <a:pt x="17426" y="52339"/>
                      <a:pt x="11474" y="62709"/>
                      <a:pt x="7241" y="69888"/>
                    </a:cubicBezTo>
                    <a:cubicBezTo>
                      <a:pt x="5032" y="73753"/>
                      <a:pt x="3375" y="76883"/>
                      <a:pt x="2025" y="78908"/>
                    </a:cubicBezTo>
                    <a:cubicBezTo>
                      <a:pt x="736" y="80932"/>
                      <a:pt x="0" y="82221"/>
                      <a:pt x="0" y="82221"/>
                    </a:cubicBezTo>
                    <a:cubicBezTo>
                      <a:pt x="0" y="82221"/>
                      <a:pt x="184" y="80748"/>
                      <a:pt x="0" y="78540"/>
                    </a:cubicBezTo>
                    <a:cubicBezTo>
                      <a:pt x="184" y="76147"/>
                      <a:pt x="553" y="72281"/>
                      <a:pt x="1166" y="67863"/>
                    </a:cubicBezTo>
                    <a:cubicBezTo>
                      <a:pt x="2639" y="58843"/>
                      <a:pt x="6014" y="47001"/>
                      <a:pt x="12886" y="34852"/>
                    </a:cubicBezTo>
                    <a:cubicBezTo>
                      <a:pt x="19942" y="23071"/>
                      <a:pt x="28839" y="14051"/>
                      <a:pt x="35650" y="8345"/>
                    </a:cubicBezTo>
                    <a:cubicBezTo>
                      <a:pt x="39331" y="5584"/>
                      <a:pt x="41970" y="3375"/>
                      <a:pt x="44179" y="2270"/>
                    </a:cubicBezTo>
                    <a:cubicBezTo>
                      <a:pt x="46203" y="798"/>
                      <a:pt x="47676" y="61"/>
                      <a:pt x="47676" y="61"/>
                    </a:cubicBezTo>
                    <a:close/>
                  </a:path>
                </a:pathLst>
              </a:custGeom>
              <a:solidFill>
                <a:srgbClr val="1C1B1C"/>
              </a:solidFill>
              <a:ln w="6136" cap="flat">
                <a:noFill/>
                <a:prstDash val="solid"/>
                <a:miter/>
              </a:ln>
            </p:spPr>
            <p:txBody>
              <a:bodyPr rtlCol="0" anchor="ctr"/>
              <a:lstStyle/>
              <a:p>
                <a:endParaRPr lang="en-IN"/>
              </a:p>
            </p:txBody>
          </p:sp>
          <p:sp>
            <p:nvSpPr>
              <p:cNvPr id="207" name="Freeform: Shape 206">
                <a:extLst>
                  <a:ext uri="{FF2B5EF4-FFF2-40B4-BE49-F238E27FC236}">
                    <a16:creationId xmlns:a16="http://schemas.microsoft.com/office/drawing/2014/main" id="{788B9F6A-366B-9470-3C0A-8B07FCD06DE8}"/>
                  </a:ext>
                </a:extLst>
              </p:cNvPr>
              <p:cNvSpPr/>
              <p:nvPr/>
            </p:nvSpPr>
            <p:spPr>
              <a:xfrm>
                <a:off x="8167842" y="5155882"/>
                <a:ext cx="86822" cy="48780"/>
              </a:xfrm>
              <a:custGeom>
                <a:avLst/>
                <a:gdLst>
                  <a:gd name="connsiteX0" fmla="*/ 86823 w 86822"/>
                  <a:gd name="connsiteY0" fmla="*/ 48596 h 48780"/>
                  <a:gd name="connsiteX1" fmla="*/ 83509 w 86822"/>
                  <a:gd name="connsiteY1" fmla="*/ 46572 h 48780"/>
                  <a:gd name="connsiteX2" fmla="*/ 73937 w 86822"/>
                  <a:gd name="connsiteY2" fmla="*/ 41172 h 48780"/>
                  <a:gd name="connsiteX3" fmla="*/ 43687 w 86822"/>
                  <a:gd name="connsiteY3" fmla="*/ 23930 h 48780"/>
                  <a:gd name="connsiteX4" fmla="*/ 13253 w 86822"/>
                  <a:gd name="connsiteY4" fmla="*/ 7240 h 48780"/>
                  <a:gd name="connsiteX5" fmla="*/ 3681 w 86822"/>
                  <a:gd name="connsiteY5" fmla="*/ 1841 h 48780"/>
                  <a:gd name="connsiteX6" fmla="*/ 0 w 86822"/>
                  <a:gd name="connsiteY6" fmla="*/ 0 h 48780"/>
                  <a:gd name="connsiteX7" fmla="*/ 2209 w 86822"/>
                  <a:gd name="connsiteY7" fmla="*/ 3497 h 48780"/>
                  <a:gd name="connsiteX8" fmla="*/ 9020 w 86822"/>
                  <a:gd name="connsiteY8" fmla="*/ 12578 h 48780"/>
                  <a:gd name="connsiteX9" fmla="*/ 37183 w 86822"/>
                  <a:gd name="connsiteY9" fmla="*/ 35895 h 48780"/>
                  <a:gd name="connsiteX10" fmla="*/ 71667 w 86822"/>
                  <a:gd name="connsiteY10" fmla="*/ 47798 h 48780"/>
                  <a:gd name="connsiteX11" fmla="*/ 82773 w 86822"/>
                  <a:gd name="connsiteY11" fmla="*/ 48780 h 48780"/>
                  <a:gd name="connsiteX12" fmla="*/ 86823 w 86822"/>
                  <a:gd name="connsiteY12" fmla="*/ 48596 h 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22" h="48780">
                    <a:moveTo>
                      <a:pt x="86823" y="48596"/>
                    </a:moveTo>
                    <a:cubicBezTo>
                      <a:pt x="86823" y="48596"/>
                      <a:pt x="85534" y="47860"/>
                      <a:pt x="83509" y="46572"/>
                    </a:cubicBezTo>
                    <a:cubicBezTo>
                      <a:pt x="81116" y="45467"/>
                      <a:pt x="77803" y="43442"/>
                      <a:pt x="73937" y="41172"/>
                    </a:cubicBezTo>
                    <a:cubicBezTo>
                      <a:pt x="66206" y="36692"/>
                      <a:pt x="55346" y="30618"/>
                      <a:pt x="43687" y="23930"/>
                    </a:cubicBezTo>
                    <a:cubicBezTo>
                      <a:pt x="31722" y="17426"/>
                      <a:pt x="21168" y="11106"/>
                      <a:pt x="13253" y="7240"/>
                    </a:cubicBezTo>
                    <a:cubicBezTo>
                      <a:pt x="9387" y="5031"/>
                      <a:pt x="6074" y="2945"/>
                      <a:pt x="3681" y="1841"/>
                    </a:cubicBezTo>
                    <a:cubicBezTo>
                      <a:pt x="1288" y="736"/>
                      <a:pt x="0" y="0"/>
                      <a:pt x="0" y="0"/>
                    </a:cubicBezTo>
                    <a:cubicBezTo>
                      <a:pt x="0" y="0"/>
                      <a:pt x="736" y="1473"/>
                      <a:pt x="2209" y="3497"/>
                    </a:cubicBezTo>
                    <a:cubicBezTo>
                      <a:pt x="3681" y="5522"/>
                      <a:pt x="5706" y="8651"/>
                      <a:pt x="9020" y="12578"/>
                    </a:cubicBezTo>
                    <a:cubicBezTo>
                      <a:pt x="14910" y="19819"/>
                      <a:pt x="24482" y="28839"/>
                      <a:pt x="37183" y="35895"/>
                    </a:cubicBezTo>
                    <a:cubicBezTo>
                      <a:pt x="49885" y="42951"/>
                      <a:pt x="62647" y="46326"/>
                      <a:pt x="71667" y="47798"/>
                    </a:cubicBezTo>
                    <a:cubicBezTo>
                      <a:pt x="76269" y="48719"/>
                      <a:pt x="79950" y="48719"/>
                      <a:pt x="82773" y="48780"/>
                    </a:cubicBezTo>
                    <a:cubicBezTo>
                      <a:pt x="85350" y="48412"/>
                      <a:pt x="86823" y="48596"/>
                      <a:pt x="86823" y="48596"/>
                    </a:cubicBezTo>
                    <a:close/>
                  </a:path>
                </a:pathLst>
              </a:custGeom>
              <a:solidFill>
                <a:srgbClr val="1C1B1C"/>
              </a:solidFill>
              <a:ln w="6136" cap="flat">
                <a:noFill/>
                <a:prstDash val="solid"/>
                <a:miter/>
              </a:ln>
            </p:spPr>
            <p:txBody>
              <a:bodyPr rtlCol="0" anchor="ctr"/>
              <a:lstStyle/>
              <a:p>
                <a:endParaRPr lang="en-IN"/>
              </a:p>
            </p:txBody>
          </p:sp>
          <p:sp>
            <p:nvSpPr>
              <p:cNvPr id="208" name="Freeform: Shape 207">
                <a:extLst>
                  <a:ext uri="{FF2B5EF4-FFF2-40B4-BE49-F238E27FC236}">
                    <a16:creationId xmlns:a16="http://schemas.microsoft.com/office/drawing/2014/main" id="{363F2075-7307-0264-E30D-59C9A5DE9F5D}"/>
                  </a:ext>
                </a:extLst>
              </p:cNvPr>
              <p:cNvSpPr/>
              <p:nvPr/>
            </p:nvSpPr>
            <p:spPr>
              <a:xfrm>
                <a:off x="8389470" y="5246080"/>
                <a:ext cx="47675" cy="82220"/>
              </a:xfrm>
              <a:custGeom>
                <a:avLst/>
                <a:gdLst>
                  <a:gd name="connsiteX0" fmla="*/ 47676 w 47675"/>
                  <a:gd name="connsiteY0" fmla="*/ 0 h 82220"/>
                  <a:gd name="connsiteX1" fmla="*/ 45651 w 47675"/>
                  <a:gd name="connsiteY1" fmla="*/ 3313 h 82220"/>
                  <a:gd name="connsiteX2" fmla="*/ 40435 w 47675"/>
                  <a:gd name="connsiteY2" fmla="*/ 12333 h 82220"/>
                  <a:gd name="connsiteX3" fmla="*/ 23930 w 47675"/>
                  <a:gd name="connsiteY3" fmla="*/ 41294 h 82220"/>
                  <a:gd name="connsiteX4" fmla="*/ 7240 w 47675"/>
                  <a:gd name="connsiteY4" fmla="*/ 69888 h 82220"/>
                  <a:gd name="connsiteX5" fmla="*/ 2025 w 47675"/>
                  <a:gd name="connsiteY5" fmla="*/ 78907 h 82220"/>
                  <a:gd name="connsiteX6" fmla="*/ 0 w 47675"/>
                  <a:gd name="connsiteY6" fmla="*/ 82221 h 82220"/>
                  <a:gd name="connsiteX7" fmla="*/ 0 w 47675"/>
                  <a:gd name="connsiteY7" fmla="*/ 78539 h 82220"/>
                  <a:gd name="connsiteX8" fmla="*/ 1165 w 47675"/>
                  <a:gd name="connsiteY8" fmla="*/ 67863 h 82220"/>
                  <a:gd name="connsiteX9" fmla="*/ 12885 w 47675"/>
                  <a:gd name="connsiteY9" fmla="*/ 34852 h 82220"/>
                  <a:gd name="connsiteX10" fmla="*/ 35649 w 47675"/>
                  <a:gd name="connsiteY10" fmla="*/ 8345 h 82220"/>
                  <a:gd name="connsiteX11" fmla="*/ 44178 w 47675"/>
                  <a:gd name="connsiteY11" fmla="*/ 2270 h 82220"/>
                  <a:gd name="connsiteX12" fmla="*/ 47676 w 47675"/>
                  <a:gd name="connsiteY12" fmla="*/ 61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5" h="82220">
                    <a:moveTo>
                      <a:pt x="47676" y="0"/>
                    </a:moveTo>
                    <a:cubicBezTo>
                      <a:pt x="47676" y="0"/>
                      <a:pt x="46940" y="1288"/>
                      <a:pt x="45651" y="3313"/>
                    </a:cubicBezTo>
                    <a:cubicBezTo>
                      <a:pt x="44362" y="5338"/>
                      <a:pt x="42706" y="8468"/>
                      <a:pt x="40435" y="12333"/>
                    </a:cubicBezTo>
                    <a:cubicBezTo>
                      <a:pt x="36324" y="19880"/>
                      <a:pt x="30249" y="29820"/>
                      <a:pt x="23930" y="41294"/>
                    </a:cubicBezTo>
                    <a:cubicBezTo>
                      <a:pt x="17426" y="52339"/>
                      <a:pt x="11474" y="62709"/>
                      <a:pt x="7240" y="69888"/>
                    </a:cubicBezTo>
                    <a:cubicBezTo>
                      <a:pt x="5031" y="73753"/>
                      <a:pt x="3374" y="76882"/>
                      <a:pt x="2025" y="78907"/>
                    </a:cubicBezTo>
                    <a:cubicBezTo>
                      <a:pt x="736" y="80932"/>
                      <a:pt x="0" y="82221"/>
                      <a:pt x="0" y="82221"/>
                    </a:cubicBezTo>
                    <a:cubicBezTo>
                      <a:pt x="0" y="82221"/>
                      <a:pt x="184" y="80748"/>
                      <a:pt x="0" y="78539"/>
                    </a:cubicBezTo>
                    <a:cubicBezTo>
                      <a:pt x="184" y="76146"/>
                      <a:pt x="552" y="72281"/>
                      <a:pt x="1165" y="67863"/>
                    </a:cubicBezTo>
                    <a:cubicBezTo>
                      <a:pt x="2638" y="58843"/>
                      <a:pt x="6013" y="47001"/>
                      <a:pt x="12885" y="34852"/>
                    </a:cubicBezTo>
                    <a:cubicBezTo>
                      <a:pt x="19942" y="23071"/>
                      <a:pt x="28838" y="14051"/>
                      <a:pt x="35649" y="8345"/>
                    </a:cubicBezTo>
                    <a:cubicBezTo>
                      <a:pt x="39330" y="5583"/>
                      <a:pt x="41969" y="3375"/>
                      <a:pt x="44178" y="2270"/>
                    </a:cubicBezTo>
                    <a:cubicBezTo>
                      <a:pt x="46571" y="613"/>
                      <a:pt x="47676" y="61"/>
                      <a:pt x="47676" y="61"/>
                    </a:cubicBezTo>
                    <a:close/>
                  </a:path>
                </a:pathLst>
              </a:custGeom>
              <a:solidFill>
                <a:srgbClr val="1C1B1C"/>
              </a:solidFill>
              <a:ln w="6136" cap="flat">
                <a:noFill/>
                <a:prstDash val="solid"/>
                <a:miter/>
              </a:ln>
            </p:spPr>
            <p:txBody>
              <a:bodyPr rtlCol="0" anchor="ctr"/>
              <a:lstStyle/>
              <a:p>
                <a:endParaRPr lang="en-IN"/>
              </a:p>
            </p:txBody>
          </p:sp>
          <p:sp>
            <p:nvSpPr>
              <p:cNvPr id="209" name="Freeform: Shape 208">
                <a:extLst>
                  <a:ext uri="{FF2B5EF4-FFF2-40B4-BE49-F238E27FC236}">
                    <a16:creationId xmlns:a16="http://schemas.microsoft.com/office/drawing/2014/main" id="{B07D3B03-78C5-9225-171A-CB29A2DD6060}"/>
                  </a:ext>
                </a:extLst>
              </p:cNvPr>
              <p:cNvSpPr/>
              <p:nvPr/>
            </p:nvSpPr>
            <p:spPr>
              <a:xfrm>
                <a:off x="8301420" y="5117595"/>
                <a:ext cx="86822" cy="48780"/>
              </a:xfrm>
              <a:custGeom>
                <a:avLst/>
                <a:gdLst>
                  <a:gd name="connsiteX0" fmla="*/ 86822 w 86822"/>
                  <a:gd name="connsiteY0" fmla="*/ 48596 h 48780"/>
                  <a:gd name="connsiteX1" fmla="*/ 83509 w 86822"/>
                  <a:gd name="connsiteY1" fmla="*/ 46571 h 48780"/>
                  <a:gd name="connsiteX2" fmla="*/ 73937 w 86822"/>
                  <a:gd name="connsiteY2" fmla="*/ 41172 h 48780"/>
                  <a:gd name="connsiteX3" fmla="*/ 43687 w 86822"/>
                  <a:gd name="connsiteY3" fmla="*/ 23930 h 48780"/>
                  <a:gd name="connsiteX4" fmla="*/ 13253 w 86822"/>
                  <a:gd name="connsiteY4" fmla="*/ 7240 h 48780"/>
                  <a:gd name="connsiteX5" fmla="*/ 3681 w 86822"/>
                  <a:gd name="connsiteY5" fmla="*/ 1841 h 48780"/>
                  <a:gd name="connsiteX6" fmla="*/ 0 w 86822"/>
                  <a:gd name="connsiteY6" fmla="*/ 0 h 48780"/>
                  <a:gd name="connsiteX7" fmla="*/ 2209 w 86822"/>
                  <a:gd name="connsiteY7" fmla="*/ 3497 h 48780"/>
                  <a:gd name="connsiteX8" fmla="*/ 9020 w 86822"/>
                  <a:gd name="connsiteY8" fmla="*/ 12578 h 48780"/>
                  <a:gd name="connsiteX9" fmla="*/ 37183 w 86822"/>
                  <a:gd name="connsiteY9" fmla="*/ 35895 h 48780"/>
                  <a:gd name="connsiteX10" fmla="*/ 71667 w 86822"/>
                  <a:gd name="connsiteY10" fmla="*/ 47798 h 48780"/>
                  <a:gd name="connsiteX11" fmla="*/ 82773 w 86822"/>
                  <a:gd name="connsiteY11" fmla="*/ 48780 h 48780"/>
                  <a:gd name="connsiteX12" fmla="*/ 86822 w 86822"/>
                  <a:gd name="connsiteY12" fmla="*/ 48596 h 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22" h="48780">
                    <a:moveTo>
                      <a:pt x="86822" y="48596"/>
                    </a:moveTo>
                    <a:cubicBezTo>
                      <a:pt x="86822" y="48596"/>
                      <a:pt x="85534" y="47860"/>
                      <a:pt x="83509" y="46571"/>
                    </a:cubicBezTo>
                    <a:cubicBezTo>
                      <a:pt x="81116" y="45467"/>
                      <a:pt x="77803" y="43442"/>
                      <a:pt x="73937" y="41172"/>
                    </a:cubicBezTo>
                    <a:cubicBezTo>
                      <a:pt x="66206" y="36692"/>
                      <a:pt x="55345" y="30618"/>
                      <a:pt x="43687" y="23930"/>
                    </a:cubicBezTo>
                    <a:cubicBezTo>
                      <a:pt x="31722" y="17426"/>
                      <a:pt x="21168" y="11106"/>
                      <a:pt x="13253" y="7240"/>
                    </a:cubicBezTo>
                    <a:cubicBezTo>
                      <a:pt x="9387" y="5031"/>
                      <a:pt x="6074" y="2945"/>
                      <a:pt x="3681" y="1841"/>
                    </a:cubicBezTo>
                    <a:cubicBezTo>
                      <a:pt x="1288" y="736"/>
                      <a:pt x="0" y="0"/>
                      <a:pt x="0" y="0"/>
                    </a:cubicBezTo>
                    <a:cubicBezTo>
                      <a:pt x="0" y="0"/>
                      <a:pt x="736" y="1473"/>
                      <a:pt x="2209" y="3497"/>
                    </a:cubicBezTo>
                    <a:cubicBezTo>
                      <a:pt x="3681" y="5522"/>
                      <a:pt x="5706" y="8651"/>
                      <a:pt x="9020" y="12578"/>
                    </a:cubicBezTo>
                    <a:cubicBezTo>
                      <a:pt x="14910" y="19819"/>
                      <a:pt x="24482" y="28839"/>
                      <a:pt x="37183" y="35895"/>
                    </a:cubicBezTo>
                    <a:cubicBezTo>
                      <a:pt x="49885" y="42951"/>
                      <a:pt x="62647" y="46326"/>
                      <a:pt x="71667" y="47798"/>
                    </a:cubicBezTo>
                    <a:cubicBezTo>
                      <a:pt x="76269" y="48719"/>
                      <a:pt x="79950" y="48719"/>
                      <a:pt x="82773" y="48780"/>
                    </a:cubicBezTo>
                    <a:cubicBezTo>
                      <a:pt x="84982" y="48596"/>
                      <a:pt x="86822" y="48596"/>
                      <a:pt x="86822" y="48596"/>
                    </a:cubicBezTo>
                    <a:close/>
                  </a:path>
                </a:pathLst>
              </a:custGeom>
              <a:solidFill>
                <a:srgbClr val="1C1B1C"/>
              </a:solidFill>
              <a:ln w="6136" cap="flat">
                <a:noFill/>
                <a:prstDash val="solid"/>
                <a:miter/>
              </a:ln>
            </p:spPr>
            <p:txBody>
              <a:bodyPr rtlCol="0" anchor="ctr"/>
              <a:lstStyle/>
              <a:p>
                <a:endParaRPr lang="en-IN"/>
              </a:p>
            </p:txBody>
          </p:sp>
          <p:sp>
            <p:nvSpPr>
              <p:cNvPr id="210" name="Freeform: Shape 209">
                <a:extLst>
                  <a:ext uri="{FF2B5EF4-FFF2-40B4-BE49-F238E27FC236}">
                    <a16:creationId xmlns:a16="http://schemas.microsoft.com/office/drawing/2014/main" id="{DEC3C04C-74D3-CC5A-4DD3-4EF0C4CFFF94}"/>
                  </a:ext>
                </a:extLst>
              </p:cNvPr>
              <p:cNvSpPr/>
              <p:nvPr/>
            </p:nvSpPr>
            <p:spPr>
              <a:xfrm>
                <a:off x="8499486" y="5188219"/>
                <a:ext cx="47675" cy="82220"/>
              </a:xfrm>
              <a:custGeom>
                <a:avLst/>
                <a:gdLst>
                  <a:gd name="connsiteX0" fmla="*/ 47676 w 47675"/>
                  <a:gd name="connsiteY0" fmla="*/ 0 h 82220"/>
                  <a:gd name="connsiteX1" fmla="*/ 45651 w 47675"/>
                  <a:gd name="connsiteY1" fmla="*/ 3313 h 82220"/>
                  <a:gd name="connsiteX2" fmla="*/ 40436 w 47675"/>
                  <a:gd name="connsiteY2" fmla="*/ 12333 h 82220"/>
                  <a:gd name="connsiteX3" fmla="*/ 23930 w 47675"/>
                  <a:gd name="connsiteY3" fmla="*/ 41294 h 82220"/>
                  <a:gd name="connsiteX4" fmla="*/ 7241 w 47675"/>
                  <a:gd name="connsiteY4" fmla="*/ 69887 h 82220"/>
                  <a:gd name="connsiteX5" fmla="*/ 2025 w 47675"/>
                  <a:gd name="connsiteY5" fmla="*/ 78907 h 82220"/>
                  <a:gd name="connsiteX6" fmla="*/ 0 w 47675"/>
                  <a:gd name="connsiteY6" fmla="*/ 82221 h 82220"/>
                  <a:gd name="connsiteX7" fmla="*/ 0 w 47675"/>
                  <a:gd name="connsiteY7" fmla="*/ 78539 h 82220"/>
                  <a:gd name="connsiteX8" fmla="*/ 1166 w 47675"/>
                  <a:gd name="connsiteY8" fmla="*/ 67863 h 82220"/>
                  <a:gd name="connsiteX9" fmla="*/ 12886 w 47675"/>
                  <a:gd name="connsiteY9" fmla="*/ 34852 h 82220"/>
                  <a:gd name="connsiteX10" fmla="*/ 35650 w 47675"/>
                  <a:gd name="connsiteY10" fmla="*/ 8345 h 82220"/>
                  <a:gd name="connsiteX11" fmla="*/ 44179 w 47675"/>
                  <a:gd name="connsiteY11" fmla="*/ 2270 h 82220"/>
                  <a:gd name="connsiteX12" fmla="*/ 47676 w 47675"/>
                  <a:gd name="connsiteY12" fmla="*/ 61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5" h="82220">
                    <a:moveTo>
                      <a:pt x="47676" y="0"/>
                    </a:moveTo>
                    <a:cubicBezTo>
                      <a:pt x="47676" y="0"/>
                      <a:pt x="46940" y="1288"/>
                      <a:pt x="45651" y="3313"/>
                    </a:cubicBezTo>
                    <a:cubicBezTo>
                      <a:pt x="44362" y="5338"/>
                      <a:pt x="42706" y="8468"/>
                      <a:pt x="40436" y="12333"/>
                    </a:cubicBezTo>
                    <a:cubicBezTo>
                      <a:pt x="36325" y="19880"/>
                      <a:pt x="30250" y="29820"/>
                      <a:pt x="23930" y="41294"/>
                    </a:cubicBezTo>
                    <a:cubicBezTo>
                      <a:pt x="17426" y="52339"/>
                      <a:pt x="11474" y="62709"/>
                      <a:pt x="7241" y="69887"/>
                    </a:cubicBezTo>
                    <a:cubicBezTo>
                      <a:pt x="5032" y="73753"/>
                      <a:pt x="3375" y="76882"/>
                      <a:pt x="2025" y="78907"/>
                    </a:cubicBezTo>
                    <a:cubicBezTo>
                      <a:pt x="736" y="80932"/>
                      <a:pt x="0" y="82221"/>
                      <a:pt x="0" y="82221"/>
                    </a:cubicBezTo>
                    <a:cubicBezTo>
                      <a:pt x="0" y="82221"/>
                      <a:pt x="184" y="80748"/>
                      <a:pt x="0" y="78539"/>
                    </a:cubicBezTo>
                    <a:cubicBezTo>
                      <a:pt x="184" y="76146"/>
                      <a:pt x="553" y="72281"/>
                      <a:pt x="1166" y="67863"/>
                    </a:cubicBezTo>
                    <a:cubicBezTo>
                      <a:pt x="2639" y="58843"/>
                      <a:pt x="6013" y="47001"/>
                      <a:pt x="12886" y="34852"/>
                    </a:cubicBezTo>
                    <a:cubicBezTo>
                      <a:pt x="19942" y="23071"/>
                      <a:pt x="28839" y="14051"/>
                      <a:pt x="35650" y="8345"/>
                    </a:cubicBezTo>
                    <a:cubicBezTo>
                      <a:pt x="39331" y="5583"/>
                      <a:pt x="41970" y="3375"/>
                      <a:pt x="44179" y="2270"/>
                    </a:cubicBezTo>
                    <a:cubicBezTo>
                      <a:pt x="46203" y="798"/>
                      <a:pt x="47676" y="61"/>
                      <a:pt x="47676" y="61"/>
                    </a:cubicBezTo>
                    <a:close/>
                  </a:path>
                </a:pathLst>
              </a:custGeom>
              <a:solidFill>
                <a:srgbClr val="1C1B1C"/>
              </a:solidFill>
              <a:ln w="6136" cap="flat">
                <a:noFill/>
                <a:prstDash val="solid"/>
                <a:miter/>
              </a:ln>
            </p:spPr>
            <p:txBody>
              <a:bodyPr rtlCol="0" anchor="ctr"/>
              <a:lstStyle/>
              <a:p>
                <a:endParaRPr lang="en-IN"/>
              </a:p>
            </p:txBody>
          </p:sp>
          <p:sp>
            <p:nvSpPr>
              <p:cNvPr id="211" name="Freeform: Shape 210">
                <a:extLst>
                  <a:ext uri="{FF2B5EF4-FFF2-40B4-BE49-F238E27FC236}">
                    <a16:creationId xmlns:a16="http://schemas.microsoft.com/office/drawing/2014/main" id="{B9907A22-6801-E8E5-B566-BF6D30281EC7}"/>
                  </a:ext>
                </a:extLst>
              </p:cNvPr>
              <p:cNvSpPr/>
              <p:nvPr/>
            </p:nvSpPr>
            <p:spPr>
              <a:xfrm>
                <a:off x="8411069" y="5059917"/>
                <a:ext cx="86822" cy="48780"/>
              </a:xfrm>
              <a:custGeom>
                <a:avLst/>
                <a:gdLst>
                  <a:gd name="connsiteX0" fmla="*/ 86822 w 86822"/>
                  <a:gd name="connsiteY0" fmla="*/ 48596 h 48780"/>
                  <a:gd name="connsiteX1" fmla="*/ 83509 w 86822"/>
                  <a:gd name="connsiteY1" fmla="*/ 46572 h 48780"/>
                  <a:gd name="connsiteX2" fmla="*/ 73937 w 86822"/>
                  <a:gd name="connsiteY2" fmla="*/ 41172 h 48780"/>
                  <a:gd name="connsiteX3" fmla="*/ 43687 w 86822"/>
                  <a:gd name="connsiteY3" fmla="*/ 23930 h 48780"/>
                  <a:gd name="connsiteX4" fmla="*/ 13253 w 86822"/>
                  <a:gd name="connsiteY4" fmla="*/ 7240 h 48780"/>
                  <a:gd name="connsiteX5" fmla="*/ 3681 w 86822"/>
                  <a:gd name="connsiteY5" fmla="*/ 1841 h 48780"/>
                  <a:gd name="connsiteX6" fmla="*/ 0 w 86822"/>
                  <a:gd name="connsiteY6" fmla="*/ 0 h 48780"/>
                  <a:gd name="connsiteX7" fmla="*/ 2209 w 86822"/>
                  <a:gd name="connsiteY7" fmla="*/ 3497 h 48780"/>
                  <a:gd name="connsiteX8" fmla="*/ 9020 w 86822"/>
                  <a:gd name="connsiteY8" fmla="*/ 12578 h 48780"/>
                  <a:gd name="connsiteX9" fmla="*/ 37183 w 86822"/>
                  <a:gd name="connsiteY9" fmla="*/ 35895 h 48780"/>
                  <a:gd name="connsiteX10" fmla="*/ 71667 w 86822"/>
                  <a:gd name="connsiteY10" fmla="*/ 47799 h 48780"/>
                  <a:gd name="connsiteX11" fmla="*/ 82773 w 86822"/>
                  <a:gd name="connsiteY11" fmla="*/ 48780 h 48780"/>
                  <a:gd name="connsiteX12" fmla="*/ 86822 w 86822"/>
                  <a:gd name="connsiteY12" fmla="*/ 48596 h 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22" h="48780">
                    <a:moveTo>
                      <a:pt x="86822" y="48596"/>
                    </a:moveTo>
                    <a:cubicBezTo>
                      <a:pt x="86822" y="48596"/>
                      <a:pt x="85534" y="47860"/>
                      <a:pt x="83509" y="46572"/>
                    </a:cubicBezTo>
                    <a:cubicBezTo>
                      <a:pt x="81116" y="45467"/>
                      <a:pt x="77803" y="43442"/>
                      <a:pt x="73937" y="41172"/>
                    </a:cubicBezTo>
                    <a:cubicBezTo>
                      <a:pt x="66206" y="36693"/>
                      <a:pt x="55345" y="30618"/>
                      <a:pt x="43687" y="23930"/>
                    </a:cubicBezTo>
                    <a:cubicBezTo>
                      <a:pt x="31722" y="17426"/>
                      <a:pt x="21168" y="11106"/>
                      <a:pt x="13253" y="7240"/>
                    </a:cubicBezTo>
                    <a:cubicBezTo>
                      <a:pt x="9387" y="5031"/>
                      <a:pt x="6074" y="2945"/>
                      <a:pt x="3681" y="1841"/>
                    </a:cubicBezTo>
                    <a:cubicBezTo>
                      <a:pt x="1288" y="736"/>
                      <a:pt x="0" y="0"/>
                      <a:pt x="0" y="0"/>
                    </a:cubicBezTo>
                    <a:cubicBezTo>
                      <a:pt x="0" y="0"/>
                      <a:pt x="736" y="1473"/>
                      <a:pt x="2209" y="3497"/>
                    </a:cubicBezTo>
                    <a:cubicBezTo>
                      <a:pt x="3681" y="5522"/>
                      <a:pt x="5706" y="8652"/>
                      <a:pt x="9020" y="12578"/>
                    </a:cubicBezTo>
                    <a:cubicBezTo>
                      <a:pt x="14910" y="19819"/>
                      <a:pt x="24482" y="28839"/>
                      <a:pt x="37183" y="35895"/>
                    </a:cubicBezTo>
                    <a:cubicBezTo>
                      <a:pt x="49885" y="42951"/>
                      <a:pt x="62647" y="46326"/>
                      <a:pt x="71667" y="47799"/>
                    </a:cubicBezTo>
                    <a:cubicBezTo>
                      <a:pt x="76269" y="48719"/>
                      <a:pt x="79950" y="48719"/>
                      <a:pt x="82773" y="48780"/>
                    </a:cubicBezTo>
                    <a:cubicBezTo>
                      <a:pt x="85350" y="48412"/>
                      <a:pt x="86822" y="48596"/>
                      <a:pt x="86822" y="48596"/>
                    </a:cubicBezTo>
                    <a:close/>
                  </a:path>
                </a:pathLst>
              </a:custGeom>
              <a:solidFill>
                <a:srgbClr val="1C1B1C"/>
              </a:solidFill>
              <a:ln w="6136" cap="flat">
                <a:noFill/>
                <a:prstDash val="solid"/>
                <a:miter/>
              </a:ln>
            </p:spPr>
            <p:txBody>
              <a:bodyPr rtlCol="0" anchor="ctr"/>
              <a:lstStyle/>
              <a:p>
                <a:endParaRPr lang="en-IN"/>
              </a:p>
            </p:txBody>
          </p:sp>
          <p:sp>
            <p:nvSpPr>
              <p:cNvPr id="212" name="Freeform: Shape 211">
                <a:extLst>
                  <a:ext uri="{FF2B5EF4-FFF2-40B4-BE49-F238E27FC236}">
                    <a16:creationId xmlns:a16="http://schemas.microsoft.com/office/drawing/2014/main" id="{688E699A-662C-37E1-671E-7893BA5A7F2F}"/>
                  </a:ext>
                </a:extLst>
              </p:cNvPr>
              <p:cNvSpPr/>
              <p:nvPr/>
            </p:nvSpPr>
            <p:spPr>
              <a:xfrm>
                <a:off x="8613798" y="5106550"/>
                <a:ext cx="47675" cy="82220"/>
              </a:xfrm>
              <a:custGeom>
                <a:avLst/>
                <a:gdLst>
                  <a:gd name="connsiteX0" fmla="*/ 47676 w 47675"/>
                  <a:gd name="connsiteY0" fmla="*/ 0 h 82220"/>
                  <a:gd name="connsiteX1" fmla="*/ 45651 w 47675"/>
                  <a:gd name="connsiteY1" fmla="*/ 3313 h 82220"/>
                  <a:gd name="connsiteX2" fmla="*/ 40436 w 47675"/>
                  <a:gd name="connsiteY2" fmla="*/ 12333 h 82220"/>
                  <a:gd name="connsiteX3" fmla="*/ 23930 w 47675"/>
                  <a:gd name="connsiteY3" fmla="*/ 41294 h 82220"/>
                  <a:gd name="connsiteX4" fmla="*/ 7241 w 47675"/>
                  <a:gd name="connsiteY4" fmla="*/ 69887 h 82220"/>
                  <a:gd name="connsiteX5" fmla="*/ 2025 w 47675"/>
                  <a:gd name="connsiteY5" fmla="*/ 78907 h 82220"/>
                  <a:gd name="connsiteX6" fmla="*/ 0 w 47675"/>
                  <a:gd name="connsiteY6" fmla="*/ 82221 h 82220"/>
                  <a:gd name="connsiteX7" fmla="*/ 0 w 47675"/>
                  <a:gd name="connsiteY7" fmla="*/ 78539 h 82220"/>
                  <a:gd name="connsiteX8" fmla="*/ 1166 w 47675"/>
                  <a:gd name="connsiteY8" fmla="*/ 67863 h 82220"/>
                  <a:gd name="connsiteX9" fmla="*/ 12885 w 47675"/>
                  <a:gd name="connsiteY9" fmla="*/ 34852 h 82220"/>
                  <a:gd name="connsiteX10" fmla="*/ 35650 w 47675"/>
                  <a:gd name="connsiteY10" fmla="*/ 8345 h 82220"/>
                  <a:gd name="connsiteX11" fmla="*/ 44179 w 47675"/>
                  <a:gd name="connsiteY11" fmla="*/ 2270 h 82220"/>
                  <a:gd name="connsiteX12" fmla="*/ 47676 w 47675"/>
                  <a:gd name="connsiteY12" fmla="*/ 61 h 8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675" h="82220">
                    <a:moveTo>
                      <a:pt x="47676" y="0"/>
                    </a:moveTo>
                    <a:cubicBezTo>
                      <a:pt x="47676" y="0"/>
                      <a:pt x="46940" y="1288"/>
                      <a:pt x="45651" y="3313"/>
                    </a:cubicBezTo>
                    <a:cubicBezTo>
                      <a:pt x="44362" y="5338"/>
                      <a:pt x="42706" y="8468"/>
                      <a:pt x="40436" y="12333"/>
                    </a:cubicBezTo>
                    <a:cubicBezTo>
                      <a:pt x="36325" y="19880"/>
                      <a:pt x="30250" y="29820"/>
                      <a:pt x="23930" y="41294"/>
                    </a:cubicBezTo>
                    <a:cubicBezTo>
                      <a:pt x="17426" y="52339"/>
                      <a:pt x="11474" y="62709"/>
                      <a:pt x="7241" y="69887"/>
                    </a:cubicBezTo>
                    <a:cubicBezTo>
                      <a:pt x="5032" y="73753"/>
                      <a:pt x="3375" y="76882"/>
                      <a:pt x="2025" y="78907"/>
                    </a:cubicBezTo>
                    <a:cubicBezTo>
                      <a:pt x="736" y="80932"/>
                      <a:pt x="0" y="82221"/>
                      <a:pt x="0" y="82221"/>
                    </a:cubicBezTo>
                    <a:cubicBezTo>
                      <a:pt x="0" y="82221"/>
                      <a:pt x="184" y="80748"/>
                      <a:pt x="0" y="78539"/>
                    </a:cubicBezTo>
                    <a:cubicBezTo>
                      <a:pt x="184" y="76146"/>
                      <a:pt x="553" y="72281"/>
                      <a:pt x="1166" y="67863"/>
                    </a:cubicBezTo>
                    <a:cubicBezTo>
                      <a:pt x="2639" y="58843"/>
                      <a:pt x="6013" y="47001"/>
                      <a:pt x="12885" y="34852"/>
                    </a:cubicBezTo>
                    <a:cubicBezTo>
                      <a:pt x="19942" y="23071"/>
                      <a:pt x="28839" y="14051"/>
                      <a:pt x="35650" y="8345"/>
                    </a:cubicBezTo>
                    <a:cubicBezTo>
                      <a:pt x="39331" y="5583"/>
                      <a:pt x="41970" y="3375"/>
                      <a:pt x="44179" y="2270"/>
                    </a:cubicBezTo>
                    <a:cubicBezTo>
                      <a:pt x="46572" y="613"/>
                      <a:pt x="47676" y="61"/>
                      <a:pt x="47676" y="61"/>
                    </a:cubicBezTo>
                    <a:close/>
                  </a:path>
                </a:pathLst>
              </a:custGeom>
              <a:solidFill>
                <a:srgbClr val="1C1B1C"/>
              </a:solidFill>
              <a:ln w="6136" cap="flat">
                <a:noFill/>
                <a:prstDash val="solid"/>
                <a:miter/>
              </a:ln>
            </p:spPr>
            <p:txBody>
              <a:bodyPr rtlCol="0" anchor="ctr"/>
              <a:lstStyle/>
              <a:p>
                <a:endParaRPr lang="en-IN"/>
              </a:p>
            </p:txBody>
          </p:sp>
          <p:sp>
            <p:nvSpPr>
              <p:cNvPr id="213" name="Freeform: Shape 212">
                <a:extLst>
                  <a:ext uri="{FF2B5EF4-FFF2-40B4-BE49-F238E27FC236}">
                    <a16:creationId xmlns:a16="http://schemas.microsoft.com/office/drawing/2014/main" id="{6698D19F-B789-09CC-0B5A-AC7769E1FA2D}"/>
                  </a:ext>
                </a:extLst>
              </p:cNvPr>
              <p:cNvSpPr/>
              <p:nvPr/>
            </p:nvSpPr>
            <p:spPr>
              <a:xfrm>
                <a:off x="8700989" y="5020341"/>
                <a:ext cx="23316" cy="93388"/>
              </a:xfrm>
              <a:custGeom>
                <a:avLst/>
                <a:gdLst>
                  <a:gd name="connsiteX0" fmla="*/ 23316 w 23316"/>
                  <a:gd name="connsiteY0" fmla="*/ 123 h 93388"/>
                  <a:gd name="connsiteX1" fmla="*/ 22580 w 23316"/>
                  <a:gd name="connsiteY1" fmla="*/ 4173 h 93388"/>
                  <a:gd name="connsiteX2" fmla="*/ 20678 w 23316"/>
                  <a:gd name="connsiteY2" fmla="*/ 14297 h 93388"/>
                  <a:gd name="connsiteX3" fmla="*/ 14297 w 23316"/>
                  <a:gd name="connsiteY3" fmla="*/ 46940 h 93388"/>
                  <a:gd name="connsiteX4" fmla="*/ 7915 w 23316"/>
                  <a:gd name="connsiteY4" fmla="*/ 79583 h 93388"/>
                  <a:gd name="connsiteX5" fmla="*/ 6013 w 23316"/>
                  <a:gd name="connsiteY5" fmla="*/ 89707 h 93388"/>
                  <a:gd name="connsiteX6" fmla="*/ 5093 w 23316"/>
                  <a:gd name="connsiteY6" fmla="*/ 93388 h 93388"/>
                  <a:gd name="connsiteX7" fmla="*/ 3804 w 23316"/>
                  <a:gd name="connsiteY7" fmla="*/ 89891 h 93388"/>
                  <a:gd name="connsiteX8" fmla="*/ 1411 w 23316"/>
                  <a:gd name="connsiteY8" fmla="*/ 79521 h 93388"/>
                  <a:gd name="connsiteX9" fmla="*/ 2086 w 23316"/>
                  <a:gd name="connsiteY9" fmla="*/ 44608 h 93388"/>
                  <a:gd name="connsiteX10" fmla="*/ 14910 w 23316"/>
                  <a:gd name="connsiteY10" fmla="*/ 11965 h 93388"/>
                  <a:gd name="connsiteX11" fmla="*/ 21230 w 23316"/>
                  <a:gd name="connsiteY11" fmla="*/ 3314 h 93388"/>
                  <a:gd name="connsiteX12" fmla="*/ 23255 w 23316"/>
                  <a:gd name="connsiteY12" fmla="*/ 0 h 9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316" h="93388">
                    <a:moveTo>
                      <a:pt x="23316" y="123"/>
                    </a:moveTo>
                    <a:cubicBezTo>
                      <a:pt x="23316" y="123"/>
                      <a:pt x="23132" y="1595"/>
                      <a:pt x="22580" y="4173"/>
                    </a:cubicBezTo>
                    <a:cubicBezTo>
                      <a:pt x="22028" y="6750"/>
                      <a:pt x="21476" y="10247"/>
                      <a:pt x="20678" y="14297"/>
                    </a:cubicBezTo>
                    <a:cubicBezTo>
                      <a:pt x="19021" y="22949"/>
                      <a:pt x="16751" y="34238"/>
                      <a:pt x="14297" y="46940"/>
                    </a:cubicBezTo>
                    <a:cubicBezTo>
                      <a:pt x="11842" y="59641"/>
                      <a:pt x="9633" y="70931"/>
                      <a:pt x="7915" y="79583"/>
                    </a:cubicBezTo>
                    <a:cubicBezTo>
                      <a:pt x="7179" y="83632"/>
                      <a:pt x="6258" y="87314"/>
                      <a:pt x="6013" y="89707"/>
                    </a:cubicBezTo>
                    <a:cubicBezTo>
                      <a:pt x="5460" y="92284"/>
                      <a:pt x="5093" y="93388"/>
                      <a:pt x="5093" y="93388"/>
                    </a:cubicBezTo>
                    <a:cubicBezTo>
                      <a:pt x="5093" y="93388"/>
                      <a:pt x="4908" y="92100"/>
                      <a:pt x="3804" y="89891"/>
                    </a:cubicBezTo>
                    <a:cubicBezTo>
                      <a:pt x="3068" y="87498"/>
                      <a:pt x="2148" y="83816"/>
                      <a:pt x="1411" y="79521"/>
                    </a:cubicBezTo>
                    <a:cubicBezTo>
                      <a:pt x="-245" y="70624"/>
                      <a:pt x="-920" y="58107"/>
                      <a:pt x="2086" y="44608"/>
                    </a:cubicBezTo>
                    <a:cubicBezTo>
                      <a:pt x="4724" y="31293"/>
                      <a:pt x="10062" y="19881"/>
                      <a:pt x="14910" y="11965"/>
                    </a:cubicBezTo>
                    <a:cubicBezTo>
                      <a:pt x="17119" y="8099"/>
                      <a:pt x="19389" y="5154"/>
                      <a:pt x="21230" y="3314"/>
                    </a:cubicBezTo>
                    <a:cubicBezTo>
                      <a:pt x="22334" y="921"/>
                      <a:pt x="23255" y="0"/>
                      <a:pt x="23255" y="0"/>
                    </a:cubicBezTo>
                    <a:close/>
                  </a:path>
                </a:pathLst>
              </a:custGeom>
              <a:solidFill>
                <a:srgbClr val="1C1B1C"/>
              </a:solidFill>
              <a:ln w="6136" cap="flat">
                <a:noFill/>
                <a:prstDash val="solid"/>
                <a:miter/>
              </a:ln>
            </p:spPr>
            <p:txBody>
              <a:bodyPr rtlCol="0" anchor="ctr"/>
              <a:lstStyle/>
              <a:p>
                <a:endParaRPr lang="en-IN"/>
              </a:p>
            </p:txBody>
          </p:sp>
          <p:sp>
            <p:nvSpPr>
              <p:cNvPr id="214" name="Freeform: Shape 213">
                <a:extLst>
                  <a:ext uri="{FF2B5EF4-FFF2-40B4-BE49-F238E27FC236}">
                    <a16:creationId xmlns:a16="http://schemas.microsoft.com/office/drawing/2014/main" id="{DFFD2C0F-74EB-79B7-697C-3DF812FE6B9F}"/>
                  </a:ext>
                </a:extLst>
              </p:cNvPr>
              <p:cNvSpPr/>
              <p:nvPr/>
            </p:nvSpPr>
            <p:spPr>
              <a:xfrm>
                <a:off x="8525748" y="4978065"/>
                <a:ext cx="86822" cy="48779"/>
              </a:xfrm>
              <a:custGeom>
                <a:avLst/>
                <a:gdLst>
                  <a:gd name="connsiteX0" fmla="*/ 86823 w 86822"/>
                  <a:gd name="connsiteY0" fmla="*/ 48596 h 48779"/>
                  <a:gd name="connsiteX1" fmla="*/ 83509 w 86822"/>
                  <a:gd name="connsiteY1" fmla="*/ 46571 h 48779"/>
                  <a:gd name="connsiteX2" fmla="*/ 73938 w 86822"/>
                  <a:gd name="connsiteY2" fmla="*/ 41172 h 48779"/>
                  <a:gd name="connsiteX3" fmla="*/ 43687 w 86822"/>
                  <a:gd name="connsiteY3" fmla="*/ 23930 h 48779"/>
                  <a:gd name="connsiteX4" fmla="*/ 13254 w 86822"/>
                  <a:gd name="connsiteY4" fmla="*/ 7240 h 48779"/>
                  <a:gd name="connsiteX5" fmla="*/ 3681 w 86822"/>
                  <a:gd name="connsiteY5" fmla="*/ 1841 h 48779"/>
                  <a:gd name="connsiteX6" fmla="*/ 0 w 86822"/>
                  <a:gd name="connsiteY6" fmla="*/ 0 h 48779"/>
                  <a:gd name="connsiteX7" fmla="*/ 2209 w 86822"/>
                  <a:gd name="connsiteY7" fmla="*/ 3497 h 48779"/>
                  <a:gd name="connsiteX8" fmla="*/ 9020 w 86822"/>
                  <a:gd name="connsiteY8" fmla="*/ 12578 h 48779"/>
                  <a:gd name="connsiteX9" fmla="*/ 37184 w 86822"/>
                  <a:gd name="connsiteY9" fmla="*/ 35895 h 48779"/>
                  <a:gd name="connsiteX10" fmla="*/ 71667 w 86822"/>
                  <a:gd name="connsiteY10" fmla="*/ 47798 h 48779"/>
                  <a:gd name="connsiteX11" fmla="*/ 82773 w 86822"/>
                  <a:gd name="connsiteY11" fmla="*/ 48780 h 48779"/>
                  <a:gd name="connsiteX12" fmla="*/ 86823 w 86822"/>
                  <a:gd name="connsiteY12" fmla="*/ 48596 h 48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22" h="48779">
                    <a:moveTo>
                      <a:pt x="86823" y="48596"/>
                    </a:moveTo>
                    <a:cubicBezTo>
                      <a:pt x="86823" y="48596"/>
                      <a:pt x="85535" y="47860"/>
                      <a:pt x="83509" y="46571"/>
                    </a:cubicBezTo>
                    <a:cubicBezTo>
                      <a:pt x="81116" y="45467"/>
                      <a:pt x="77803" y="43442"/>
                      <a:pt x="73938" y="41172"/>
                    </a:cubicBezTo>
                    <a:cubicBezTo>
                      <a:pt x="66206" y="36692"/>
                      <a:pt x="55346" y="30618"/>
                      <a:pt x="43687" y="23930"/>
                    </a:cubicBezTo>
                    <a:cubicBezTo>
                      <a:pt x="31723" y="17426"/>
                      <a:pt x="21168" y="11106"/>
                      <a:pt x="13254" y="7240"/>
                    </a:cubicBezTo>
                    <a:cubicBezTo>
                      <a:pt x="9388" y="5031"/>
                      <a:pt x="6074" y="2945"/>
                      <a:pt x="3681" y="1841"/>
                    </a:cubicBezTo>
                    <a:cubicBezTo>
                      <a:pt x="1288" y="736"/>
                      <a:pt x="0" y="0"/>
                      <a:pt x="0" y="0"/>
                    </a:cubicBezTo>
                    <a:cubicBezTo>
                      <a:pt x="0" y="0"/>
                      <a:pt x="736" y="1473"/>
                      <a:pt x="2209" y="3497"/>
                    </a:cubicBezTo>
                    <a:cubicBezTo>
                      <a:pt x="3681" y="5522"/>
                      <a:pt x="5707" y="8651"/>
                      <a:pt x="9020" y="12578"/>
                    </a:cubicBezTo>
                    <a:cubicBezTo>
                      <a:pt x="14911" y="19819"/>
                      <a:pt x="24482" y="28838"/>
                      <a:pt x="37184" y="35895"/>
                    </a:cubicBezTo>
                    <a:cubicBezTo>
                      <a:pt x="49885" y="42951"/>
                      <a:pt x="62647" y="46326"/>
                      <a:pt x="71667" y="47798"/>
                    </a:cubicBezTo>
                    <a:cubicBezTo>
                      <a:pt x="76269" y="48719"/>
                      <a:pt x="79951" y="48719"/>
                      <a:pt x="82773" y="48780"/>
                    </a:cubicBezTo>
                    <a:cubicBezTo>
                      <a:pt x="84982" y="48596"/>
                      <a:pt x="86823" y="48596"/>
                      <a:pt x="86823" y="48596"/>
                    </a:cubicBezTo>
                    <a:close/>
                  </a:path>
                </a:pathLst>
              </a:custGeom>
              <a:solidFill>
                <a:srgbClr val="1C1B1C"/>
              </a:solidFill>
              <a:ln w="6136" cap="flat">
                <a:noFill/>
                <a:prstDash val="solid"/>
                <a:miter/>
              </a:ln>
            </p:spPr>
            <p:txBody>
              <a:bodyPr rtlCol="0" anchor="ctr"/>
              <a:lstStyle/>
              <a:p>
                <a:endParaRPr lang="en-IN"/>
              </a:p>
            </p:txBody>
          </p:sp>
          <p:sp>
            <p:nvSpPr>
              <p:cNvPr id="215" name="Freeform: Shape 214">
                <a:extLst>
                  <a:ext uri="{FF2B5EF4-FFF2-40B4-BE49-F238E27FC236}">
                    <a16:creationId xmlns:a16="http://schemas.microsoft.com/office/drawing/2014/main" id="{CD147765-59E7-E429-A3BD-7198F2B3327B}"/>
                  </a:ext>
                </a:extLst>
              </p:cNvPr>
              <p:cNvSpPr/>
              <p:nvPr/>
            </p:nvSpPr>
            <p:spPr>
              <a:xfrm>
                <a:off x="8603673" y="4905722"/>
                <a:ext cx="86822" cy="48780"/>
              </a:xfrm>
              <a:custGeom>
                <a:avLst/>
                <a:gdLst>
                  <a:gd name="connsiteX0" fmla="*/ 86823 w 86822"/>
                  <a:gd name="connsiteY0" fmla="*/ 48596 h 48780"/>
                  <a:gd name="connsiteX1" fmla="*/ 83510 w 86822"/>
                  <a:gd name="connsiteY1" fmla="*/ 46572 h 48780"/>
                  <a:gd name="connsiteX2" fmla="*/ 73938 w 86822"/>
                  <a:gd name="connsiteY2" fmla="*/ 41172 h 48780"/>
                  <a:gd name="connsiteX3" fmla="*/ 43688 w 86822"/>
                  <a:gd name="connsiteY3" fmla="*/ 23930 h 48780"/>
                  <a:gd name="connsiteX4" fmla="*/ 13254 w 86822"/>
                  <a:gd name="connsiteY4" fmla="*/ 7240 h 48780"/>
                  <a:gd name="connsiteX5" fmla="*/ 3682 w 86822"/>
                  <a:gd name="connsiteY5" fmla="*/ 1841 h 48780"/>
                  <a:gd name="connsiteX6" fmla="*/ 0 w 86822"/>
                  <a:gd name="connsiteY6" fmla="*/ 0 h 48780"/>
                  <a:gd name="connsiteX7" fmla="*/ 2210 w 86822"/>
                  <a:gd name="connsiteY7" fmla="*/ 3497 h 48780"/>
                  <a:gd name="connsiteX8" fmla="*/ 9020 w 86822"/>
                  <a:gd name="connsiteY8" fmla="*/ 12578 h 48780"/>
                  <a:gd name="connsiteX9" fmla="*/ 37184 w 86822"/>
                  <a:gd name="connsiteY9" fmla="*/ 35895 h 48780"/>
                  <a:gd name="connsiteX10" fmla="*/ 71667 w 86822"/>
                  <a:gd name="connsiteY10" fmla="*/ 47799 h 48780"/>
                  <a:gd name="connsiteX11" fmla="*/ 82774 w 86822"/>
                  <a:gd name="connsiteY11" fmla="*/ 48780 h 48780"/>
                  <a:gd name="connsiteX12" fmla="*/ 86823 w 86822"/>
                  <a:gd name="connsiteY12" fmla="*/ 48596 h 4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822" h="48780">
                    <a:moveTo>
                      <a:pt x="86823" y="48596"/>
                    </a:moveTo>
                    <a:cubicBezTo>
                      <a:pt x="86823" y="48596"/>
                      <a:pt x="85535" y="47860"/>
                      <a:pt x="83510" y="46572"/>
                    </a:cubicBezTo>
                    <a:cubicBezTo>
                      <a:pt x="81117" y="45467"/>
                      <a:pt x="77803" y="43442"/>
                      <a:pt x="73938" y="41172"/>
                    </a:cubicBezTo>
                    <a:cubicBezTo>
                      <a:pt x="66206" y="36693"/>
                      <a:pt x="55346" y="30618"/>
                      <a:pt x="43688" y="23930"/>
                    </a:cubicBezTo>
                    <a:cubicBezTo>
                      <a:pt x="31723" y="17426"/>
                      <a:pt x="21169" y="11106"/>
                      <a:pt x="13254" y="7240"/>
                    </a:cubicBezTo>
                    <a:cubicBezTo>
                      <a:pt x="9388" y="5031"/>
                      <a:pt x="6075" y="2945"/>
                      <a:pt x="3682" y="1841"/>
                    </a:cubicBezTo>
                    <a:cubicBezTo>
                      <a:pt x="1289" y="736"/>
                      <a:pt x="0" y="0"/>
                      <a:pt x="0" y="0"/>
                    </a:cubicBezTo>
                    <a:cubicBezTo>
                      <a:pt x="0" y="0"/>
                      <a:pt x="737" y="1473"/>
                      <a:pt x="2210" y="3497"/>
                    </a:cubicBezTo>
                    <a:cubicBezTo>
                      <a:pt x="3682" y="5522"/>
                      <a:pt x="5707" y="8652"/>
                      <a:pt x="9020" y="12578"/>
                    </a:cubicBezTo>
                    <a:cubicBezTo>
                      <a:pt x="14911" y="19819"/>
                      <a:pt x="24483" y="28839"/>
                      <a:pt x="37184" y="35895"/>
                    </a:cubicBezTo>
                    <a:cubicBezTo>
                      <a:pt x="49885" y="42951"/>
                      <a:pt x="62648" y="46326"/>
                      <a:pt x="71667" y="47799"/>
                    </a:cubicBezTo>
                    <a:cubicBezTo>
                      <a:pt x="76269" y="48719"/>
                      <a:pt x="79951" y="48719"/>
                      <a:pt x="82774" y="48780"/>
                    </a:cubicBezTo>
                    <a:cubicBezTo>
                      <a:pt x="85350" y="48412"/>
                      <a:pt x="86823" y="48596"/>
                      <a:pt x="86823" y="48596"/>
                    </a:cubicBezTo>
                    <a:close/>
                  </a:path>
                </a:pathLst>
              </a:custGeom>
              <a:solidFill>
                <a:srgbClr val="1C1B1C"/>
              </a:solidFill>
              <a:ln w="6136" cap="flat">
                <a:noFill/>
                <a:prstDash val="solid"/>
                <a:miter/>
              </a:ln>
            </p:spPr>
            <p:txBody>
              <a:bodyPr rtlCol="0" anchor="ctr"/>
              <a:lstStyle/>
              <a:p>
                <a:endParaRPr lang="en-IN"/>
              </a:p>
            </p:txBody>
          </p:sp>
          <p:sp>
            <p:nvSpPr>
              <p:cNvPr id="216" name="Freeform: Shape 215">
                <a:extLst>
                  <a:ext uri="{FF2B5EF4-FFF2-40B4-BE49-F238E27FC236}">
                    <a16:creationId xmlns:a16="http://schemas.microsoft.com/office/drawing/2014/main" id="{40CD6CBA-B4CF-B1D0-D9AB-5BF757C0DE3B}"/>
                  </a:ext>
                </a:extLst>
              </p:cNvPr>
              <p:cNvSpPr/>
              <p:nvPr/>
            </p:nvSpPr>
            <p:spPr>
              <a:xfrm>
                <a:off x="8123970" y="4594204"/>
                <a:ext cx="223591" cy="404047"/>
              </a:xfrm>
              <a:custGeom>
                <a:avLst/>
                <a:gdLst>
                  <a:gd name="connsiteX0" fmla="*/ 0 w 223591"/>
                  <a:gd name="connsiteY0" fmla="*/ 30679 h 404047"/>
                  <a:gd name="connsiteX1" fmla="*/ 157815 w 223591"/>
                  <a:gd name="connsiteY1" fmla="*/ 404048 h 404047"/>
                  <a:gd name="connsiteX2" fmla="*/ 223591 w 223591"/>
                  <a:gd name="connsiteY2" fmla="*/ 376007 h 404047"/>
                  <a:gd name="connsiteX3" fmla="*/ 60807 w 223591"/>
                  <a:gd name="connsiteY3" fmla="*/ 0 h 404047"/>
                  <a:gd name="connsiteX4" fmla="*/ 0 w 223591"/>
                  <a:gd name="connsiteY4" fmla="*/ 30679 h 40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591" h="404047">
                    <a:moveTo>
                      <a:pt x="0" y="30679"/>
                    </a:moveTo>
                    <a:lnTo>
                      <a:pt x="157815" y="404048"/>
                    </a:lnTo>
                    <a:lnTo>
                      <a:pt x="223591" y="376007"/>
                    </a:lnTo>
                    <a:lnTo>
                      <a:pt x="60807" y="0"/>
                    </a:lnTo>
                    <a:lnTo>
                      <a:pt x="0" y="30679"/>
                    </a:lnTo>
                    <a:close/>
                  </a:path>
                </a:pathLst>
              </a:custGeom>
              <a:solidFill>
                <a:srgbClr val="8B8B8D"/>
              </a:solidFill>
              <a:ln w="6136" cap="flat">
                <a:noFill/>
                <a:prstDash val="solid"/>
                <a:miter/>
              </a:ln>
            </p:spPr>
            <p:txBody>
              <a:bodyPr rtlCol="0" anchor="ctr"/>
              <a:lstStyle/>
              <a:p>
                <a:endParaRPr lang="en-IN"/>
              </a:p>
            </p:txBody>
          </p:sp>
          <p:sp>
            <p:nvSpPr>
              <p:cNvPr id="217" name="Freeform: Shape 216">
                <a:extLst>
                  <a:ext uri="{FF2B5EF4-FFF2-40B4-BE49-F238E27FC236}">
                    <a16:creationId xmlns:a16="http://schemas.microsoft.com/office/drawing/2014/main" id="{368352D6-FC09-F344-EE45-A4A3FD877ACE}"/>
                  </a:ext>
                </a:extLst>
              </p:cNvPr>
              <p:cNvSpPr/>
              <p:nvPr/>
            </p:nvSpPr>
            <p:spPr>
              <a:xfrm>
                <a:off x="7875713" y="4651820"/>
                <a:ext cx="651630" cy="303849"/>
              </a:xfrm>
              <a:custGeom>
                <a:avLst/>
                <a:gdLst>
                  <a:gd name="connsiteX0" fmla="*/ 0 w 651630"/>
                  <a:gd name="connsiteY0" fmla="*/ 303849 h 303849"/>
                  <a:gd name="connsiteX1" fmla="*/ 649606 w 651630"/>
                  <a:gd name="connsiteY1" fmla="*/ 55346 h 303849"/>
                  <a:gd name="connsiteX2" fmla="*/ 651631 w 651630"/>
                  <a:gd name="connsiteY2" fmla="*/ 0 h 303849"/>
                  <a:gd name="connsiteX3" fmla="*/ 1227 w 651630"/>
                  <a:gd name="connsiteY3" fmla="*/ 253473 h 303849"/>
                  <a:gd name="connsiteX4" fmla="*/ 0 w 651630"/>
                  <a:gd name="connsiteY4" fmla="*/ 303849 h 303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630" h="303849">
                    <a:moveTo>
                      <a:pt x="0" y="303849"/>
                    </a:moveTo>
                    <a:lnTo>
                      <a:pt x="649606" y="55346"/>
                    </a:lnTo>
                    <a:lnTo>
                      <a:pt x="651631" y="0"/>
                    </a:lnTo>
                    <a:lnTo>
                      <a:pt x="1227" y="253473"/>
                    </a:lnTo>
                    <a:lnTo>
                      <a:pt x="0" y="303849"/>
                    </a:lnTo>
                    <a:close/>
                  </a:path>
                </a:pathLst>
              </a:custGeom>
              <a:solidFill>
                <a:srgbClr val="8B8B8D"/>
              </a:solidFill>
              <a:ln w="6136" cap="flat">
                <a:noFill/>
                <a:prstDash val="solid"/>
                <a:miter/>
              </a:ln>
            </p:spPr>
            <p:txBody>
              <a:bodyPr rtlCol="0" anchor="ctr"/>
              <a:lstStyle/>
              <a:p>
                <a:endParaRPr lang="en-IN"/>
              </a:p>
            </p:txBody>
          </p:sp>
          <p:sp>
            <p:nvSpPr>
              <p:cNvPr id="218" name="Freeform: Shape 217">
                <a:extLst>
                  <a:ext uri="{FF2B5EF4-FFF2-40B4-BE49-F238E27FC236}">
                    <a16:creationId xmlns:a16="http://schemas.microsoft.com/office/drawing/2014/main" id="{F945F51E-A085-9B32-B326-A235F89A7E3A}"/>
                  </a:ext>
                </a:extLst>
              </p:cNvPr>
              <p:cNvSpPr/>
              <p:nvPr/>
            </p:nvSpPr>
            <p:spPr>
              <a:xfrm>
                <a:off x="7947809" y="4710418"/>
                <a:ext cx="543823" cy="167939"/>
              </a:xfrm>
              <a:custGeom>
                <a:avLst/>
                <a:gdLst>
                  <a:gd name="connsiteX0" fmla="*/ 0 w 543823"/>
                  <a:gd name="connsiteY0" fmla="*/ 58229 h 167939"/>
                  <a:gd name="connsiteX1" fmla="*/ 504921 w 543823"/>
                  <a:gd name="connsiteY1" fmla="*/ 167939 h 167939"/>
                  <a:gd name="connsiteX2" fmla="*/ 543823 w 543823"/>
                  <a:gd name="connsiteY2" fmla="*/ 113575 h 167939"/>
                  <a:gd name="connsiteX3" fmla="*/ 48534 w 543823"/>
                  <a:gd name="connsiteY3" fmla="*/ 0 h 167939"/>
                  <a:gd name="connsiteX4" fmla="*/ 0 w 543823"/>
                  <a:gd name="connsiteY4" fmla="*/ 58229 h 16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823" h="167939">
                    <a:moveTo>
                      <a:pt x="0" y="58229"/>
                    </a:moveTo>
                    <a:lnTo>
                      <a:pt x="504921" y="167939"/>
                    </a:lnTo>
                    <a:lnTo>
                      <a:pt x="543823" y="113575"/>
                    </a:lnTo>
                    <a:lnTo>
                      <a:pt x="48534" y="0"/>
                    </a:lnTo>
                    <a:lnTo>
                      <a:pt x="0" y="58229"/>
                    </a:lnTo>
                    <a:close/>
                  </a:path>
                </a:pathLst>
              </a:custGeom>
              <a:solidFill>
                <a:srgbClr val="8B8B8D"/>
              </a:solidFill>
              <a:ln w="6136" cap="flat">
                <a:noFill/>
                <a:prstDash val="solid"/>
                <a:miter/>
              </a:ln>
            </p:spPr>
            <p:txBody>
              <a:bodyPr rtlCol="0" anchor="ctr"/>
              <a:lstStyle/>
              <a:p>
                <a:endParaRPr lang="en-IN"/>
              </a:p>
            </p:txBody>
          </p:sp>
          <p:sp>
            <p:nvSpPr>
              <p:cNvPr id="219" name="Freeform: Shape 218">
                <a:extLst>
                  <a:ext uri="{FF2B5EF4-FFF2-40B4-BE49-F238E27FC236}">
                    <a16:creationId xmlns:a16="http://schemas.microsoft.com/office/drawing/2014/main" id="{F78954F5-98B7-F37D-D7FD-670E255024A0}"/>
                  </a:ext>
                </a:extLst>
              </p:cNvPr>
              <p:cNvSpPr/>
              <p:nvPr/>
            </p:nvSpPr>
            <p:spPr>
              <a:xfrm>
                <a:off x="7993460" y="4563585"/>
                <a:ext cx="437120" cy="485471"/>
              </a:xfrm>
              <a:custGeom>
                <a:avLst/>
                <a:gdLst>
                  <a:gd name="connsiteX0" fmla="*/ 0 w 437120"/>
                  <a:gd name="connsiteY0" fmla="*/ 471420 h 485471"/>
                  <a:gd name="connsiteX1" fmla="*/ 342076 w 437120"/>
                  <a:gd name="connsiteY1" fmla="*/ 0 h 485471"/>
                  <a:gd name="connsiteX2" fmla="*/ 437120 w 437120"/>
                  <a:gd name="connsiteY2" fmla="*/ 21476 h 485471"/>
                  <a:gd name="connsiteX3" fmla="*/ 77496 w 437120"/>
                  <a:gd name="connsiteY3" fmla="*/ 485471 h 485471"/>
                  <a:gd name="connsiteX4" fmla="*/ 0 w 437120"/>
                  <a:gd name="connsiteY4" fmla="*/ 471420 h 485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485471">
                    <a:moveTo>
                      <a:pt x="0" y="471420"/>
                    </a:moveTo>
                    <a:lnTo>
                      <a:pt x="342076" y="0"/>
                    </a:lnTo>
                    <a:lnTo>
                      <a:pt x="437120" y="21476"/>
                    </a:lnTo>
                    <a:lnTo>
                      <a:pt x="77496" y="485471"/>
                    </a:lnTo>
                    <a:lnTo>
                      <a:pt x="0" y="471420"/>
                    </a:lnTo>
                    <a:close/>
                  </a:path>
                </a:pathLst>
              </a:custGeom>
              <a:solidFill>
                <a:srgbClr val="8B8B8D"/>
              </a:solidFill>
              <a:ln w="6136" cap="flat">
                <a:noFill/>
                <a:prstDash val="solid"/>
                <a:miter/>
              </a:ln>
            </p:spPr>
            <p:txBody>
              <a:bodyPr rtlCol="0" anchor="ctr"/>
              <a:lstStyle/>
              <a:p>
                <a:endParaRPr lang="en-IN"/>
              </a:p>
            </p:txBody>
          </p:sp>
        </p:grpSp>
      </p:grpSp>
      <p:grpSp>
        <p:nvGrpSpPr>
          <p:cNvPr id="3" name="Group 2">
            <a:extLst>
              <a:ext uri="{FF2B5EF4-FFF2-40B4-BE49-F238E27FC236}">
                <a16:creationId xmlns:a16="http://schemas.microsoft.com/office/drawing/2014/main" id="{75E1BB04-45C4-8B21-9814-FD2C02E33E75}"/>
              </a:ext>
            </a:extLst>
          </p:cNvPr>
          <p:cNvGrpSpPr/>
          <p:nvPr/>
        </p:nvGrpSpPr>
        <p:grpSpPr>
          <a:xfrm>
            <a:off x="6978363" y="5769099"/>
            <a:ext cx="742160" cy="575218"/>
            <a:chOff x="6978363" y="5769099"/>
            <a:chExt cx="742160" cy="575218"/>
          </a:xfrm>
        </p:grpSpPr>
        <p:sp>
          <p:nvSpPr>
            <p:cNvPr id="221" name="Freeform: Shape 220">
              <a:extLst>
                <a:ext uri="{FF2B5EF4-FFF2-40B4-BE49-F238E27FC236}">
                  <a16:creationId xmlns:a16="http://schemas.microsoft.com/office/drawing/2014/main" id="{D4BA4BFD-A036-0D25-4CFE-ABBFF0986836}"/>
                </a:ext>
              </a:extLst>
            </p:cNvPr>
            <p:cNvSpPr/>
            <p:nvPr/>
          </p:nvSpPr>
          <p:spPr>
            <a:xfrm>
              <a:off x="6978363" y="5769099"/>
              <a:ext cx="742160" cy="575218"/>
            </a:xfrm>
            <a:custGeom>
              <a:avLst/>
              <a:gdLst>
                <a:gd name="connsiteX0" fmla="*/ 289377 w 723222"/>
                <a:gd name="connsiteY0" fmla="*/ 25554 h 560540"/>
                <a:gd name="connsiteX1" fmla="*/ 237714 w 723222"/>
                <a:gd name="connsiteY1" fmla="*/ 45925 h 560540"/>
                <a:gd name="connsiteX2" fmla="*/ 10 w 723222"/>
                <a:gd name="connsiteY2" fmla="*/ 272953 h 560540"/>
                <a:gd name="connsiteX3" fmla="*/ 391786 w 723222"/>
                <a:gd name="connsiteY3" fmla="*/ 555633 h 560540"/>
                <a:gd name="connsiteX4" fmla="*/ 653665 w 723222"/>
                <a:gd name="connsiteY4" fmla="*/ 170668 h 560540"/>
                <a:gd name="connsiteX5" fmla="*/ 289377 w 723222"/>
                <a:gd name="connsiteY5" fmla="*/ 25493 h 5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222" h="560540">
                  <a:moveTo>
                    <a:pt x="289377" y="25554"/>
                  </a:moveTo>
                  <a:cubicBezTo>
                    <a:pt x="272688" y="33776"/>
                    <a:pt x="255385" y="40219"/>
                    <a:pt x="237714" y="45925"/>
                  </a:cubicBezTo>
                  <a:cubicBezTo>
                    <a:pt x="165923" y="69242"/>
                    <a:pt x="-1464" y="138086"/>
                    <a:pt x="10" y="272953"/>
                  </a:cubicBezTo>
                  <a:cubicBezTo>
                    <a:pt x="1911" y="444635"/>
                    <a:pt x="145920" y="589319"/>
                    <a:pt x="391786" y="555633"/>
                  </a:cubicBezTo>
                  <a:cubicBezTo>
                    <a:pt x="637712" y="522009"/>
                    <a:pt x="832649" y="446967"/>
                    <a:pt x="653665" y="170668"/>
                  </a:cubicBezTo>
                  <a:cubicBezTo>
                    <a:pt x="507876" y="-54396"/>
                    <a:pt x="344785" y="-1751"/>
                    <a:pt x="289377" y="25493"/>
                  </a:cubicBezTo>
                  <a:close/>
                </a:path>
              </a:pathLst>
            </a:custGeom>
            <a:solidFill>
              <a:srgbClr val="B8A798"/>
            </a:solidFill>
            <a:ln w="6136" cap="flat">
              <a:noFill/>
              <a:prstDash val="solid"/>
              <a:miter/>
            </a:ln>
          </p:spPr>
          <p:txBody>
            <a:bodyPr rtlCol="0" anchor="ctr"/>
            <a:lstStyle/>
            <a:p>
              <a:endParaRPr lang="en-IN"/>
            </a:p>
          </p:txBody>
        </p:sp>
        <p:sp>
          <p:nvSpPr>
            <p:cNvPr id="222" name="Freeform: Shape 221">
              <a:extLst>
                <a:ext uri="{FF2B5EF4-FFF2-40B4-BE49-F238E27FC236}">
                  <a16:creationId xmlns:a16="http://schemas.microsoft.com/office/drawing/2014/main" id="{65C70840-34BF-EC57-35FA-68A8BED18556}"/>
                </a:ext>
              </a:extLst>
            </p:cNvPr>
            <p:cNvSpPr/>
            <p:nvPr/>
          </p:nvSpPr>
          <p:spPr>
            <a:xfrm>
              <a:off x="7003297" y="5769189"/>
              <a:ext cx="608790" cy="524376"/>
            </a:xfrm>
            <a:custGeom>
              <a:avLst/>
              <a:gdLst>
                <a:gd name="connsiteX0" fmla="*/ 321591 w 593255"/>
                <a:gd name="connsiteY0" fmla="*/ 509526 h 510995"/>
                <a:gd name="connsiteX1" fmla="*/ 1052 w 593255"/>
                <a:gd name="connsiteY1" fmla="*/ 271576 h 510995"/>
                <a:gd name="connsiteX2" fmla="*/ 14121 w 593255"/>
                <a:gd name="connsiteY2" fmla="*/ 167328 h 510995"/>
                <a:gd name="connsiteX3" fmla="*/ 213415 w 593255"/>
                <a:gd name="connsiteY3" fmla="*/ 45837 h 510995"/>
                <a:gd name="connsiteX4" fmla="*/ 265079 w 593255"/>
                <a:gd name="connsiteY4" fmla="*/ 25466 h 510995"/>
                <a:gd name="connsiteX5" fmla="*/ 450997 w 593255"/>
                <a:gd name="connsiteY5" fmla="*/ 13379 h 510995"/>
                <a:gd name="connsiteX6" fmla="*/ 592183 w 593255"/>
                <a:gd name="connsiteY6" fmla="*/ 216108 h 510995"/>
                <a:gd name="connsiteX7" fmla="*/ 321591 w 593255"/>
                <a:gd name="connsiteY7" fmla="*/ 509588 h 51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255" h="510995">
                  <a:moveTo>
                    <a:pt x="321591" y="509526"/>
                  </a:moveTo>
                  <a:cubicBezTo>
                    <a:pt x="158376" y="524866"/>
                    <a:pt x="14857" y="418347"/>
                    <a:pt x="1052" y="271576"/>
                  </a:cubicBezTo>
                  <a:cubicBezTo>
                    <a:pt x="-2323" y="235375"/>
                    <a:pt x="2525" y="200155"/>
                    <a:pt x="14121" y="167328"/>
                  </a:cubicBezTo>
                  <a:cubicBezTo>
                    <a:pt x="67565" y="100263"/>
                    <a:pt x="163531" y="62036"/>
                    <a:pt x="213415" y="45837"/>
                  </a:cubicBezTo>
                  <a:cubicBezTo>
                    <a:pt x="231087" y="40131"/>
                    <a:pt x="248451" y="33627"/>
                    <a:pt x="265079" y="25466"/>
                  </a:cubicBezTo>
                  <a:cubicBezTo>
                    <a:pt x="297906" y="9329"/>
                    <a:pt x="368530" y="-15706"/>
                    <a:pt x="450997" y="13379"/>
                  </a:cubicBezTo>
                  <a:cubicBezTo>
                    <a:pt x="528799" y="54857"/>
                    <a:pt x="583900" y="128119"/>
                    <a:pt x="592183" y="216108"/>
                  </a:cubicBezTo>
                  <a:cubicBezTo>
                    <a:pt x="605989" y="362817"/>
                    <a:pt x="484867" y="494248"/>
                    <a:pt x="321591" y="509588"/>
                  </a:cubicBezTo>
                  <a:close/>
                </a:path>
              </a:pathLst>
            </a:custGeom>
            <a:solidFill>
              <a:srgbClr val="ECEFF1">
                <a:alpha val="20000"/>
              </a:srgbClr>
            </a:solidFill>
            <a:ln w="6136" cap="flat">
              <a:noFill/>
              <a:prstDash val="solid"/>
              <a:miter/>
            </a:ln>
          </p:spPr>
          <p:txBody>
            <a:bodyPr rtlCol="0" anchor="ctr"/>
            <a:lstStyle/>
            <a:p>
              <a:endParaRPr lang="en-IN"/>
            </a:p>
          </p:txBody>
        </p:sp>
        <p:sp>
          <p:nvSpPr>
            <p:cNvPr id="223" name="Freeform: Shape 222">
              <a:extLst>
                <a:ext uri="{FF2B5EF4-FFF2-40B4-BE49-F238E27FC236}">
                  <a16:creationId xmlns:a16="http://schemas.microsoft.com/office/drawing/2014/main" id="{6654102F-D9EC-4273-2A69-3A2FCA38D3F4}"/>
                </a:ext>
              </a:extLst>
            </p:cNvPr>
            <p:cNvSpPr/>
            <p:nvPr/>
          </p:nvSpPr>
          <p:spPr>
            <a:xfrm>
              <a:off x="7038604" y="5842200"/>
              <a:ext cx="380615" cy="250413"/>
            </a:xfrm>
            <a:custGeom>
              <a:avLst/>
              <a:gdLst>
                <a:gd name="connsiteX0" fmla="*/ 3584 w 370903"/>
                <a:gd name="connsiteY0" fmla="*/ 184659 h 244023"/>
                <a:gd name="connsiteX1" fmla="*/ 221531 w 370903"/>
                <a:gd name="connsiteY1" fmla="*/ 226690 h 244023"/>
                <a:gd name="connsiteX2" fmla="*/ 367319 w 370903"/>
                <a:gd name="connsiteY2" fmla="*/ 59364 h 244023"/>
                <a:gd name="connsiteX3" fmla="*/ 149373 w 370903"/>
                <a:gd name="connsiteY3" fmla="*/ 17334 h 244023"/>
                <a:gd name="connsiteX4" fmla="*/ 3584 w 370903"/>
                <a:gd name="connsiteY4" fmla="*/ 184659 h 244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03" h="244023">
                  <a:moveTo>
                    <a:pt x="3584" y="184659"/>
                  </a:moveTo>
                  <a:cubicBezTo>
                    <a:pt x="23526" y="242459"/>
                    <a:pt x="121086" y="261296"/>
                    <a:pt x="221531" y="226690"/>
                  </a:cubicBezTo>
                  <a:cubicBezTo>
                    <a:pt x="321975" y="192083"/>
                    <a:pt x="387261" y="117164"/>
                    <a:pt x="367319" y="59364"/>
                  </a:cubicBezTo>
                  <a:cubicBezTo>
                    <a:pt x="347378" y="1564"/>
                    <a:pt x="249817" y="-17273"/>
                    <a:pt x="149373" y="17334"/>
                  </a:cubicBezTo>
                  <a:cubicBezTo>
                    <a:pt x="48928" y="51940"/>
                    <a:pt x="-16358" y="126859"/>
                    <a:pt x="3584" y="184659"/>
                  </a:cubicBezTo>
                  <a:close/>
                </a:path>
              </a:pathLst>
            </a:custGeom>
            <a:solidFill>
              <a:srgbClr val="ECEFF1">
                <a:alpha val="40000"/>
              </a:srgbClr>
            </a:solidFill>
            <a:ln w="6136" cap="flat">
              <a:noFill/>
              <a:prstDash val="solid"/>
              <a:miter/>
            </a:ln>
          </p:spPr>
          <p:txBody>
            <a:bodyPr rtlCol="0" anchor="ctr"/>
            <a:lstStyle/>
            <a:p>
              <a:endParaRPr lang="en-IN"/>
            </a:p>
          </p:txBody>
        </p:sp>
      </p:grpSp>
      <p:grpSp>
        <p:nvGrpSpPr>
          <p:cNvPr id="224" name="Graphic 4">
            <a:extLst>
              <a:ext uri="{FF2B5EF4-FFF2-40B4-BE49-F238E27FC236}">
                <a16:creationId xmlns:a16="http://schemas.microsoft.com/office/drawing/2014/main" id="{952D2D8C-6C1E-2EEA-AA87-9AB2E306BEEC}"/>
              </a:ext>
            </a:extLst>
          </p:cNvPr>
          <p:cNvGrpSpPr/>
          <p:nvPr/>
        </p:nvGrpSpPr>
        <p:grpSpPr>
          <a:xfrm>
            <a:off x="7830640" y="5959751"/>
            <a:ext cx="742963" cy="1449944"/>
            <a:chOff x="7787446" y="5257763"/>
            <a:chExt cx="724005" cy="1412946"/>
          </a:xfrm>
        </p:grpSpPr>
        <p:sp>
          <p:nvSpPr>
            <p:cNvPr id="225" name="Freeform: Shape 224">
              <a:extLst>
                <a:ext uri="{FF2B5EF4-FFF2-40B4-BE49-F238E27FC236}">
                  <a16:creationId xmlns:a16="http://schemas.microsoft.com/office/drawing/2014/main" id="{0EF8AFE8-5365-B869-D98D-EA847E0155BF}"/>
                </a:ext>
              </a:extLst>
            </p:cNvPr>
            <p:cNvSpPr/>
            <p:nvPr/>
          </p:nvSpPr>
          <p:spPr>
            <a:xfrm>
              <a:off x="8025329" y="5283227"/>
              <a:ext cx="80002" cy="381443"/>
            </a:xfrm>
            <a:custGeom>
              <a:avLst/>
              <a:gdLst>
                <a:gd name="connsiteX0" fmla="*/ 55506 w 80002"/>
                <a:gd name="connsiteY0" fmla="*/ 381443 h 381443"/>
                <a:gd name="connsiteX1" fmla="*/ 467 w 80002"/>
                <a:gd name="connsiteY1" fmla="*/ 237188 h 381443"/>
                <a:gd name="connsiteX2" fmla="*/ 11880 w 80002"/>
                <a:gd name="connsiteY2" fmla="*/ 1878 h 381443"/>
                <a:gd name="connsiteX3" fmla="*/ 55506 w 80002"/>
                <a:gd name="connsiteY3" fmla="*/ 381443 h 381443"/>
              </a:gdLst>
              <a:ahLst/>
              <a:cxnLst>
                <a:cxn ang="0">
                  <a:pos x="connsiteX0" y="connsiteY0"/>
                </a:cxn>
                <a:cxn ang="0">
                  <a:pos x="connsiteX1" y="connsiteY1"/>
                </a:cxn>
                <a:cxn ang="0">
                  <a:pos x="connsiteX2" y="connsiteY2"/>
                </a:cxn>
                <a:cxn ang="0">
                  <a:pos x="connsiteX3" y="connsiteY3"/>
                </a:cxn>
              </a:cxnLst>
              <a:rect l="l" t="t" r="r" b="b"/>
              <a:pathLst>
                <a:path w="80002" h="381443">
                  <a:moveTo>
                    <a:pt x="55506" y="381443"/>
                  </a:moveTo>
                  <a:cubicBezTo>
                    <a:pt x="55506" y="381443"/>
                    <a:pt x="4271" y="343462"/>
                    <a:pt x="467" y="237188"/>
                  </a:cubicBezTo>
                  <a:cubicBezTo>
                    <a:pt x="-3337" y="130915"/>
                    <a:pt x="17525" y="32250"/>
                    <a:pt x="11880" y="1878"/>
                  </a:cubicBezTo>
                  <a:cubicBezTo>
                    <a:pt x="6173" y="-28495"/>
                    <a:pt x="131406" y="318796"/>
                    <a:pt x="55506" y="381443"/>
                  </a:cubicBezTo>
                  <a:close/>
                </a:path>
              </a:pathLst>
            </a:custGeom>
            <a:solidFill>
              <a:srgbClr val="155D22"/>
            </a:solidFill>
            <a:ln w="6136" cap="flat">
              <a:noFill/>
              <a:prstDash val="solid"/>
              <a:miter/>
            </a:ln>
          </p:spPr>
          <p:txBody>
            <a:bodyPr rtlCol="0" anchor="ctr"/>
            <a:lstStyle/>
            <a:p>
              <a:endParaRPr lang="en-IN"/>
            </a:p>
          </p:txBody>
        </p:sp>
        <p:sp>
          <p:nvSpPr>
            <p:cNvPr id="226" name="Freeform: Shape 225">
              <a:extLst>
                <a:ext uri="{FF2B5EF4-FFF2-40B4-BE49-F238E27FC236}">
                  <a16:creationId xmlns:a16="http://schemas.microsoft.com/office/drawing/2014/main" id="{AEB712B3-A836-5C12-64E9-D0C49573E206}"/>
                </a:ext>
              </a:extLst>
            </p:cNvPr>
            <p:cNvSpPr/>
            <p:nvPr/>
          </p:nvSpPr>
          <p:spPr>
            <a:xfrm>
              <a:off x="8093598" y="5508006"/>
              <a:ext cx="352144" cy="159572"/>
            </a:xfrm>
            <a:custGeom>
              <a:avLst/>
              <a:gdLst>
                <a:gd name="connsiteX0" fmla="*/ 0 w 352144"/>
                <a:gd name="connsiteY0" fmla="*/ 153106 h 159572"/>
                <a:gd name="connsiteX1" fmla="*/ 152415 w 352144"/>
                <a:gd name="connsiteY1" fmla="*/ 128623 h 159572"/>
                <a:gd name="connsiteX2" fmla="*/ 350482 w 352144"/>
                <a:gd name="connsiteY2" fmla="*/ 1058 h 159572"/>
                <a:gd name="connsiteX3" fmla="*/ 61 w 352144"/>
                <a:gd name="connsiteY3" fmla="*/ 153044 h 159572"/>
              </a:gdLst>
              <a:ahLst/>
              <a:cxnLst>
                <a:cxn ang="0">
                  <a:pos x="connsiteX0" y="connsiteY0"/>
                </a:cxn>
                <a:cxn ang="0">
                  <a:pos x="connsiteX1" y="connsiteY1"/>
                </a:cxn>
                <a:cxn ang="0">
                  <a:pos x="connsiteX2" y="connsiteY2"/>
                </a:cxn>
                <a:cxn ang="0">
                  <a:pos x="connsiteX3" y="connsiteY3"/>
                </a:cxn>
              </a:cxnLst>
              <a:rect l="l" t="t" r="r" b="b"/>
              <a:pathLst>
                <a:path w="352144" h="159572">
                  <a:moveTo>
                    <a:pt x="0" y="153106"/>
                  </a:moveTo>
                  <a:cubicBezTo>
                    <a:pt x="0" y="153106"/>
                    <a:pt x="58474" y="178508"/>
                    <a:pt x="152415" y="128623"/>
                  </a:cubicBezTo>
                  <a:cubicBezTo>
                    <a:pt x="246355" y="78738"/>
                    <a:pt x="321336" y="11367"/>
                    <a:pt x="350482" y="1058"/>
                  </a:cubicBezTo>
                  <a:cubicBezTo>
                    <a:pt x="379627" y="-9188"/>
                    <a:pt x="16321" y="55975"/>
                    <a:pt x="61" y="153044"/>
                  </a:cubicBezTo>
                  <a:close/>
                </a:path>
              </a:pathLst>
            </a:custGeom>
            <a:solidFill>
              <a:srgbClr val="155D22"/>
            </a:solidFill>
            <a:ln w="6136" cap="flat">
              <a:noFill/>
              <a:prstDash val="solid"/>
              <a:miter/>
            </a:ln>
          </p:spPr>
          <p:txBody>
            <a:bodyPr rtlCol="0" anchor="ctr"/>
            <a:lstStyle/>
            <a:p>
              <a:endParaRPr lang="en-IN"/>
            </a:p>
          </p:txBody>
        </p:sp>
        <p:sp>
          <p:nvSpPr>
            <p:cNvPr id="227" name="Freeform: Shape 226">
              <a:extLst>
                <a:ext uri="{FF2B5EF4-FFF2-40B4-BE49-F238E27FC236}">
                  <a16:creationId xmlns:a16="http://schemas.microsoft.com/office/drawing/2014/main" id="{3B3E3425-F959-2169-EC33-A2E7BB11FF2C}"/>
                </a:ext>
              </a:extLst>
            </p:cNvPr>
            <p:cNvSpPr/>
            <p:nvPr/>
          </p:nvSpPr>
          <p:spPr>
            <a:xfrm>
              <a:off x="7913999" y="5550708"/>
              <a:ext cx="151831" cy="356697"/>
            </a:xfrm>
            <a:custGeom>
              <a:avLst/>
              <a:gdLst>
                <a:gd name="connsiteX0" fmla="*/ 142108 w 151831"/>
                <a:gd name="connsiteY0" fmla="*/ 356698 h 356697"/>
                <a:gd name="connsiteX1" fmla="*/ 51236 w 151831"/>
                <a:gd name="connsiteY1" fmla="*/ 231894 h 356697"/>
                <a:gd name="connsiteX2" fmla="*/ 615 w 151831"/>
                <a:gd name="connsiteY2" fmla="*/ 1799 h 356697"/>
                <a:gd name="connsiteX3" fmla="*/ 142108 w 151831"/>
                <a:gd name="connsiteY3" fmla="*/ 356698 h 356697"/>
              </a:gdLst>
              <a:ahLst/>
              <a:cxnLst>
                <a:cxn ang="0">
                  <a:pos x="connsiteX0" y="connsiteY0"/>
                </a:cxn>
                <a:cxn ang="0">
                  <a:pos x="connsiteX1" y="connsiteY1"/>
                </a:cxn>
                <a:cxn ang="0">
                  <a:pos x="connsiteX2" y="connsiteY2"/>
                </a:cxn>
                <a:cxn ang="0">
                  <a:pos x="connsiteX3" y="connsiteY3"/>
                </a:cxn>
              </a:cxnLst>
              <a:rect l="l" t="t" r="r" b="b"/>
              <a:pathLst>
                <a:path w="151831" h="356697">
                  <a:moveTo>
                    <a:pt x="142108" y="356698"/>
                  </a:moveTo>
                  <a:cubicBezTo>
                    <a:pt x="142108" y="356698"/>
                    <a:pt x="82713" y="333504"/>
                    <a:pt x="51236" y="231894"/>
                  </a:cubicBezTo>
                  <a:cubicBezTo>
                    <a:pt x="19759" y="130345"/>
                    <a:pt x="14052" y="29594"/>
                    <a:pt x="615" y="1799"/>
                  </a:cubicBezTo>
                  <a:cubicBezTo>
                    <a:pt x="-12823" y="-25997"/>
                    <a:pt x="198988" y="276379"/>
                    <a:pt x="142108" y="356698"/>
                  </a:cubicBezTo>
                  <a:close/>
                </a:path>
              </a:pathLst>
            </a:custGeom>
            <a:solidFill>
              <a:srgbClr val="155D22"/>
            </a:solidFill>
            <a:ln w="6136" cap="flat">
              <a:noFill/>
              <a:prstDash val="solid"/>
              <a:miter/>
            </a:ln>
          </p:spPr>
          <p:txBody>
            <a:bodyPr rtlCol="0" anchor="ctr"/>
            <a:lstStyle/>
            <a:p>
              <a:endParaRPr lang="en-IN"/>
            </a:p>
          </p:txBody>
        </p:sp>
        <p:sp>
          <p:nvSpPr>
            <p:cNvPr id="228" name="Freeform: Shape 227">
              <a:extLst>
                <a:ext uri="{FF2B5EF4-FFF2-40B4-BE49-F238E27FC236}">
                  <a16:creationId xmlns:a16="http://schemas.microsoft.com/office/drawing/2014/main" id="{8506FF64-5DC8-6EA0-6258-33D684A441CD}"/>
                </a:ext>
              </a:extLst>
            </p:cNvPr>
            <p:cNvSpPr/>
            <p:nvPr/>
          </p:nvSpPr>
          <p:spPr>
            <a:xfrm>
              <a:off x="8067311" y="5660747"/>
              <a:ext cx="299984" cy="240223"/>
            </a:xfrm>
            <a:custGeom>
              <a:avLst/>
              <a:gdLst>
                <a:gd name="connsiteX0" fmla="*/ 210 w 299984"/>
                <a:gd name="connsiteY0" fmla="*/ 239847 h 240223"/>
                <a:gd name="connsiteX1" fmla="*/ 140844 w 299984"/>
                <a:gd name="connsiteY1" fmla="*/ 176341 h 240223"/>
                <a:gd name="connsiteX2" fmla="*/ 298597 w 299984"/>
                <a:gd name="connsiteY2" fmla="*/ 1346 h 240223"/>
                <a:gd name="connsiteX3" fmla="*/ 210 w 299984"/>
                <a:gd name="connsiteY3" fmla="*/ 239847 h 240223"/>
              </a:gdLst>
              <a:ahLst/>
              <a:cxnLst>
                <a:cxn ang="0">
                  <a:pos x="connsiteX0" y="connsiteY0"/>
                </a:cxn>
                <a:cxn ang="0">
                  <a:pos x="connsiteX1" y="connsiteY1"/>
                </a:cxn>
                <a:cxn ang="0">
                  <a:pos x="connsiteX2" y="connsiteY2"/>
                </a:cxn>
                <a:cxn ang="0">
                  <a:pos x="connsiteX3" y="connsiteY3"/>
                </a:cxn>
              </a:cxnLst>
              <a:rect l="l" t="t" r="r" b="b"/>
              <a:pathLst>
                <a:path w="299984" h="240223">
                  <a:moveTo>
                    <a:pt x="210" y="239847"/>
                  </a:moveTo>
                  <a:cubicBezTo>
                    <a:pt x="210" y="239847"/>
                    <a:pt x="63286" y="249051"/>
                    <a:pt x="140844" y="176341"/>
                  </a:cubicBezTo>
                  <a:cubicBezTo>
                    <a:pt x="218402" y="103631"/>
                    <a:pt x="273134" y="18894"/>
                    <a:pt x="298597" y="1346"/>
                  </a:cubicBezTo>
                  <a:cubicBezTo>
                    <a:pt x="324061" y="-16203"/>
                    <a:pt x="-9547" y="141919"/>
                    <a:pt x="210" y="239847"/>
                  </a:cubicBezTo>
                  <a:close/>
                </a:path>
              </a:pathLst>
            </a:custGeom>
            <a:solidFill>
              <a:srgbClr val="155D22"/>
            </a:solidFill>
            <a:ln w="6136" cap="flat">
              <a:noFill/>
              <a:prstDash val="solid"/>
              <a:miter/>
            </a:ln>
          </p:spPr>
          <p:txBody>
            <a:bodyPr rtlCol="0" anchor="ctr"/>
            <a:lstStyle/>
            <a:p>
              <a:endParaRPr lang="en-IN"/>
            </a:p>
          </p:txBody>
        </p:sp>
        <p:sp>
          <p:nvSpPr>
            <p:cNvPr id="229" name="Freeform: Shape 228">
              <a:extLst>
                <a:ext uri="{FF2B5EF4-FFF2-40B4-BE49-F238E27FC236}">
                  <a16:creationId xmlns:a16="http://schemas.microsoft.com/office/drawing/2014/main" id="{9C43FEFD-E7BA-3130-01BE-F86639274C66}"/>
                </a:ext>
              </a:extLst>
            </p:cNvPr>
            <p:cNvSpPr/>
            <p:nvPr/>
          </p:nvSpPr>
          <p:spPr>
            <a:xfrm>
              <a:off x="7835533" y="5825321"/>
              <a:ext cx="173152" cy="346356"/>
            </a:xfrm>
            <a:custGeom>
              <a:avLst/>
              <a:gdLst>
                <a:gd name="connsiteX0" fmla="*/ 165720 w 173152"/>
                <a:gd name="connsiteY0" fmla="*/ 346357 h 346356"/>
                <a:gd name="connsiteX1" fmla="*/ 66687 w 173152"/>
                <a:gd name="connsiteY1" fmla="*/ 227934 h 346356"/>
                <a:gd name="connsiteX2" fmla="*/ 726 w 173152"/>
                <a:gd name="connsiteY2" fmla="*/ 1766 h 346356"/>
                <a:gd name="connsiteX3" fmla="*/ 165720 w 173152"/>
                <a:gd name="connsiteY3" fmla="*/ 346357 h 346356"/>
              </a:gdLst>
              <a:ahLst/>
              <a:cxnLst>
                <a:cxn ang="0">
                  <a:pos x="connsiteX0" y="connsiteY0"/>
                </a:cxn>
                <a:cxn ang="0">
                  <a:pos x="connsiteX1" y="connsiteY1"/>
                </a:cxn>
                <a:cxn ang="0">
                  <a:pos x="connsiteX2" y="connsiteY2"/>
                </a:cxn>
                <a:cxn ang="0">
                  <a:pos x="connsiteX3" y="connsiteY3"/>
                </a:cxn>
              </a:cxnLst>
              <a:rect l="l" t="t" r="r" b="b"/>
              <a:pathLst>
                <a:path w="173152" h="346356">
                  <a:moveTo>
                    <a:pt x="165720" y="346357"/>
                  </a:moveTo>
                  <a:cubicBezTo>
                    <a:pt x="165720" y="346357"/>
                    <a:pt x="104913" y="327151"/>
                    <a:pt x="66687" y="227934"/>
                  </a:cubicBezTo>
                  <a:cubicBezTo>
                    <a:pt x="28460" y="128717"/>
                    <a:pt x="16004" y="28579"/>
                    <a:pt x="726" y="1766"/>
                  </a:cubicBezTo>
                  <a:cubicBezTo>
                    <a:pt x="-14553" y="-25109"/>
                    <a:pt x="217016" y="262418"/>
                    <a:pt x="165720" y="346357"/>
                  </a:cubicBezTo>
                  <a:close/>
                </a:path>
              </a:pathLst>
            </a:custGeom>
            <a:solidFill>
              <a:srgbClr val="155D22"/>
            </a:solidFill>
            <a:ln w="6136" cap="flat">
              <a:noFill/>
              <a:prstDash val="solid"/>
              <a:miter/>
            </a:ln>
          </p:spPr>
          <p:txBody>
            <a:bodyPr rtlCol="0" anchor="ctr"/>
            <a:lstStyle/>
            <a:p>
              <a:endParaRPr lang="en-IN"/>
            </a:p>
          </p:txBody>
        </p:sp>
        <p:sp>
          <p:nvSpPr>
            <p:cNvPr id="230" name="Freeform: Shape 229">
              <a:extLst>
                <a:ext uri="{FF2B5EF4-FFF2-40B4-BE49-F238E27FC236}">
                  <a16:creationId xmlns:a16="http://schemas.microsoft.com/office/drawing/2014/main" id="{764AC923-EE03-5E5A-E43B-42396F9BF22D}"/>
                </a:ext>
              </a:extLst>
            </p:cNvPr>
            <p:cNvSpPr/>
            <p:nvPr/>
          </p:nvSpPr>
          <p:spPr>
            <a:xfrm>
              <a:off x="8011518" y="5904696"/>
              <a:ext cx="283651" cy="259498"/>
            </a:xfrm>
            <a:custGeom>
              <a:avLst/>
              <a:gdLst>
                <a:gd name="connsiteX0" fmla="*/ 596 w 283651"/>
                <a:gd name="connsiteY0" fmla="*/ 259435 h 259498"/>
                <a:gd name="connsiteX1" fmla="*/ 136689 w 283651"/>
                <a:gd name="connsiteY1" fmla="*/ 186602 h 259498"/>
                <a:gd name="connsiteX2" fmla="*/ 282355 w 283651"/>
                <a:gd name="connsiteY2" fmla="*/ 1421 h 259498"/>
                <a:gd name="connsiteX3" fmla="*/ 596 w 283651"/>
                <a:gd name="connsiteY3" fmla="*/ 259374 h 259498"/>
              </a:gdLst>
              <a:ahLst/>
              <a:cxnLst>
                <a:cxn ang="0">
                  <a:pos x="connsiteX0" y="connsiteY0"/>
                </a:cxn>
                <a:cxn ang="0">
                  <a:pos x="connsiteX1" y="connsiteY1"/>
                </a:cxn>
                <a:cxn ang="0">
                  <a:pos x="connsiteX2" y="connsiteY2"/>
                </a:cxn>
                <a:cxn ang="0">
                  <a:pos x="connsiteX3" y="connsiteY3"/>
                </a:cxn>
              </a:cxnLst>
              <a:rect l="l" t="t" r="r" b="b"/>
              <a:pathLst>
                <a:path w="283651" h="259498">
                  <a:moveTo>
                    <a:pt x="596" y="259435"/>
                  </a:moveTo>
                  <a:cubicBezTo>
                    <a:pt x="596" y="259435"/>
                    <a:pt x="64163" y="264405"/>
                    <a:pt x="136689" y="186602"/>
                  </a:cubicBezTo>
                  <a:cubicBezTo>
                    <a:pt x="209216" y="108799"/>
                    <a:pt x="258180" y="20627"/>
                    <a:pt x="282355" y="1421"/>
                  </a:cubicBezTo>
                  <a:cubicBezTo>
                    <a:pt x="306531" y="-17784"/>
                    <a:pt x="-15664" y="162304"/>
                    <a:pt x="596" y="259374"/>
                  </a:cubicBezTo>
                  <a:close/>
                </a:path>
              </a:pathLst>
            </a:custGeom>
            <a:solidFill>
              <a:srgbClr val="155D22"/>
            </a:solidFill>
            <a:ln w="6136" cap="flat">
              <a:noFill/>
              <a:prstDash val="solid"/>
              <a:miter/>
            </a:ln>
          </p:spPr>
          <p:txBody>
            <a:bodyPr rtlCol="0" anchor="ctr"/>
            <a:lstStyle/>
            <a:p>
              <a:endParaRPr lang="en-IN"/>
            </a:p>
          </p:txBody>
        </p:sp>
        <p:sp>
          <p:nvSpPr>
            <p:cNvPr id="231" name="Freeform: Shape 230">
              <a:extLst>
                <a:ext uri="{FF2B5EF4-FFF2-40B4-BE49-F238E27FC236}">
                  <a16:creationId xmlns:a16="http://schemas.microsoft.com/office/drawing/2014/main" id="{9EB3EED2-2258-4A1C-E5E7-CEDEAF87F5D4}"/>
                </a:ext>
              </a:extLst>
            </p:cNvPr>
            <p:cNvSpPr/>
            <p:nvPr/>
          </p:nvSpPr>
          <p:spPr>
            <a:xfrm>
              <a:off x="7787446" y="6099342"/>
              <a:ext cx="169347" cy="348327"/>
            </a:xfrm>
            <a:custGeom>
              <a:avLst/>
              <a:gdLst>
                <a:gd name="connsiteX0" fmla="*/ 161590 w 169347"/>
                <a:gd name="connsiteY0" fmla="*/ 348328 h 348327"/>
                <a:gd name="connsiteX1" fmla="*/ 63968 w 169347"/>
                <a:gd name="connsiteY1" fmla="*/ 228740 h 348327"/>
                <a:gd name="connsiteX2" fmla="*/ 708 w 169347"/>
                <a:gd name="connsiteY2" fmla="*/ 1773 h 348327"/>
                <a:gd name="connsiteX3" fmla="*/ 161529 w 169347"/>
                <a:gd name="connsiteY3" fmla="*/ 348328 h 348327"/>
              </a:gdLst>
              <a:ahLst/>
              <a:cxnLst>
                <a:cxn ang="0">
                  <a:pos x="connsiteX0" y="connsiteY0"/>
                </a:cxn>
                <a:cxn ang="0">
                  <a:pos x="connsiteX1" y="connsiteY1"/>
                </a:cxn>
                <a:cxn ang="0">
                  <a:pos x="connsiteX2" y="connsiteY2"/>
                </a:cxn>
                <a:cxn ang="0">
                  <a:pos x="connsiteX3" y="connsiteY3"/>
                </a:cxn>
              </a:cxnLst>
              <a:rect l="l" t="t" r="r" b="b"/>
              <a:pathLst>
                <a:path w="169347" h="348327">
                  <a:moveTo>
                    <a:pt x="161590" y="348328"/>
                  </a:moveTo>
                  <a:cubicBezTo>
                    <a:pt x="161590" y="348328"/>
                    <a:pt x="101029" y="328448"/>
                    <a:pt x="63968" y="228740"/>
                  </a:cubicBezTo>
                  <a:cubicBezTo>
                    <a:pt x="26908" y="129032"/>
                    <a:pt x="15679" y="28833"/>
                    <a:pt x="708" y="1773"/>
                  </a:cubicBezTo>
                  <a:cubicBezTo>
                    <a:pt x="-14264" y="-25286"/>
                    <a:pt x="213868" y="265003"/>
                    <a:pt x="161529" y="348328"/>
                  </a:cubicBezTo>
                  <a:close/>
                </a:path>
              </a:pathLst>
            </a:custGeom>
            <a:solidFill>
              <a:srgbClr val="155D22"/>
            </a:solidFill>
            <a:ln w="6136" cap="flat">
              <a:noFill/>
              <a:prstDash val="solid"/>
              <a:miter/>
            </a:ln>
          </p:spPr>
          <p:txBody>
            <a:bodyPr rtlCol="0" anchor="ctr"/>
            <a:lstStyle/>
            <a:p>
              <a:endParaRPr lang="en-IN"/>
            </a:p>
          </p:txBody>
        </p:sp>
        <p:sp>
          <p:nvSpPr>
            <p:cNvPr id="232" name="Freeform: Shape 231">
              <a:extLst>
                <a:ext uri="{FF2B5EF4-FFF2-40B4-BE49-F238E27FC236}">
                  <a16:creationId xmlns:a16="http://schemas.microsoft.com/office/drawing/2014/main" id="{8418EFDD-A7B9-2E9C-4A25-60D0733C68BB}"/>
                </a:ext>
              </a:extLst>
            </p:cNvPr>
            <p:cNvSpPr/>
            <p:nvPr/>
          </p:nvSpPr>
          <p:spPr>
            <a:xfrm>
              <a:off x="7959508" y="6184324"/>
              <a:ext cx="286652" cy="256078"/>
            </a:xfrm>
            <a:custGeom>
              <a:avLst/>
              <a:gdLst>
                <a:gd name="connsiteX0" fmla="*/ 511 w 286652"/>
                <a:gd name="connsiteY0" fmla="*/ 255983 h 256078"/>
                <a:gd name="connsiteX1" fmla="*/ 137464 w 286652"/>
                <a:gd name="connsiteY1" fmla="*/ 184807 h 256078"/>
                <a:gd name="connsiteX2" fmla="*/ 285339 w 286652"/>
                <a:gd name="connsiteY2" fmla="*/ 1406 h 256078"/>
                <a:gd name="connsiteX3" fmla="*/ 511 w 286652"/>
                <a:gd name="connsiteY3" fmla="*/ 255983 h 256078"/>
              </a:gdLst>
              <a:ahLst/>
              <a:cxnLst>
                <a:cxn ang="0">
                  <a:pos x="connsiteX0" y="connsiteY0"/>
                </a:cxn>
                <a:cxn ang="0">
                  <a:pos x="connsiteX1" y="connsiteY1"/>
                </a:cxn>
                <a:cxn ang="0">
                  <a:pos x="connsiteX2" y="connsiteY2"/>
                </a:cxn>
                <a:cxn ang="0">
                  <a:pos x="connsiteX3" y="connsiteY3"/>
                </a:cxn>
              </a:cxnLst>
              <a:rect l="l" t="t" r="r" b="b"/>
              <a:pathLst>
                <a:path w="286652" h="256078">
                  <a:moveTo>
                    <a:pt x="511" y="255983"/>
                  </a:moveTo>
                  <a:cubicBezTo>
                    <a:pt x="511" y="255983"/>
                    <a:pt x="64018" y="261689"/>
                    <a:pt x="137464" y="184807"/>
                  </a:cubicBezTo>
                  <a:cubicBezTo>
                    <a:pt x="210910" y="107925"/>
                    <a:pt x="260918" y="20304"/>
                    <a:pt x="285339" y="1406"/>
                  </a:cubicBezTo>
                  <a:cubicBezTo>
                    <a:pt x="309759" y="-17493"/>
                    <a:pt x="-14584" y="158729"/>
                    <a:pt x="511" y="255983"/>
                  </a:cubicBezTo>
                  <a:close/>
                </a:path>
              </a:pathLst>
            </a:custGeom>
            <a:solidFill>
              <a:srgbClr val="155D22"/>
            </a:solidFill>
            <a:ln w="6136" cap="flat">
              <a:noFill/>
              <a:prstDash val="solid"/>
              <a:miter/>
            </a:ln>
          </p:spPr>
          <p:txBody>
            <a:bodyPr rtlCol="0" anchor="ctr"/>
            <a:lstStyle/>
            <a:p>
              <a:endParaRPr lang="en-IN"/>
            </a:p>
          </p:txBody>
        </p:sp>
        <p:sp>
          <p:nvSpPr>
            <p:cNvPr id="233" name="Freeform: Shape 232">
              <a:extLst>
                <a:ext uri="{FF2B5EF4-FFF2-40B4-BE49-F238E27FC236}">
                  <a16:creationId xmlns:a16="http://schemas.microsoft.com/office/drawing/2014/main" id="{52D49BEC-F3B3-85C6-4B0B-C58701B6D8A2}"/>
                </a:ext>
              </a:extLst>
            </p:cNvPr>
            <p:cNvSpPr/>
            <p:nvPr/>
          </p:nvSpPr>
          <p:spPr>
            <a:xfrm>
              <a:off x="8027415" y="5257763"/>
              <a:ext cx="80002" cy="381443"/>
            </a:xfrm>
            <a:custGeom>
              <a:avLst/>
              <a:gdLst>
                <a:gd name="connsiteX0" fmla="*/ 55506 w 80002"/>
                <a:gd name="connsiteY0" fmla="*/ 381443 h 381443"/>
                <a:gd name="connsiteX1" fmla="*/ 467 w 80002"/>
                <a:gd name="connsiteY1" fmla="*/ 237189 h 381443"/>
                <a:gd name="connsiteX2" fmla="*/ 11880 w 80002"/>
                <a:gd name="connsiteY2" fmla="*/ 1877 h 381443"/>
                <a:gd name="connsiteX3" fmla="*/ 55506 w 80002"/>
                <a:gd name="connsiteY3" fmla="*/ 381443 h 381443"/>
              </a:gdLst>
              <a:ahLst/>
              <a:cxnLst>
                <a:cxn ang="0">
                  <a:pos x="connsiteX0" y="connsiteY0"/>
                </a:cxn>
                <a:cxn ang="0">
                  <a:pos x="connsiteX1" y="connsiteY1"/>
                </a:cxn>
                <a:cxn ang="0">
                  <a:pos x="connsiteX2" y="connsiteY2"/>
                </a:cxn>
                <a:cxn ang="0">
                  <a:pos x="connsiteX3" y="connsiteY3"/>
                </a:cxn>
              </a:cxnLst>
              <a:rect l="l" t="t" r="r" b="b"/>
              <a:pathLst>
                <a:path w="80002" h="381443">
                  <a:moveTo>
                    <a:pt x="55506" y="381443"/>
                  </a:moveTo>
                  <a:cubicBezTo>
                    <a:pt x="55506" y="381443"/>
                    <a:pt x="4271" y="343462"/>
                    <a:pt x="467" y="237189"/>
                  </a:cubicBezTo>
                  <a:cubicBezTo>
                    <a:pt x="-3337" y="130915"/>
                    <a:pt x="17525" y="32189"/>
                    <a:pt x="11880" y="1877"/>
                  </a:cubicBezTo>
                  <a:cubicBezTo>
                    <a:pt x="6174" y="-28495"/>
                    <a:pt x="131406" y="318796"/>
                    <a:pt x="55506" y="381443"/>
                  </a:cubicBezTo>
                  <a:close/>
                </a:path>
              </a:pathLst>
            </a:custGeom>
            <a:solidFill>
              <a:srgbClr val="1B7027"/>
            </a:solidFill>
            <a:ln w="6136" cap="flat">
              <a:noFill/>
              <a:prstDash val="solid"/>
              <a:miter/>
            </a:ln>
          </p:spPr>
          <p:txBody>
            <a:bodyPr rtlCol="0" anchor="ctr"/>
            <a:lstStyle/>
            <a:p>
              <a:endParaRPr lang="en-IN"/>
            </a:p>
          </p:txBody>
        </p:sp>
        <p:sp>
          <p:nvSpPr>
            <p:cNvPr id="234" name="Freeform: Shape 233">
              <a:extLst>
                <a:ext uri="{FF2B5EF4-FFF2-40B4-BE49-F238E27FC236}">
                  <a16:creationId xmlns:a16="http://schemas.microsoft.com/office/drawing/2014/main" id="{F85509C0-C102-E3A0-7FA4-6029FC87BBB7}"/>
                </a:ext>
              </a:extLst>
            </p:cNvPr>
            <p:cNvSpPr/>
            <p:nvPr/>
          </p:nvSpPr>
          <p:spPr>
            <a:xfrm>
              <a:off x="8095623" y="5507557"/>
              <a:ext cx="350129" cy="134557"/>
            </a:xfrm>
            <a:custGeom>
              <a:avLst/>
              <a:gdLst>
                <a:gd name="connsiteX0" fmla="*/ 0 w 350129"/>
                <a:gd name="connsiteY0" fmla="*/ 128091 h 134557"/>
                <a:gd name="connsiteX1" fmla="*/ 152415 w 350129"/>
                <a:gd name="connsiteY1" fmla="*/ 103609 h 134557"/>
                <a:gd name="connsiteX2" fmla="*/ 348457 w 350129"/>
                <a:gd name="connsiteY2" fmla="*/ 1569 h 134557"/>
                <a:gd name="connsiteX3" fmla="*/ 61 w 350129"/>
                <a:gd name="connsiteY3" fmla="*/ 128091 h 134557"/>
              </a:gdLst>
              <a:ahLst/>
              <a:cxnLst>
                <a:cxn ang="0">
                  <a:pos x="connsiteX0" y="connsiteY0"/>
                </a:cxn>
                <a:cxn ang="0">
                  <a:pos x="connsiteX1" y="connsiteY1"/>
                </a:cxn>
                <a:cxn ang="0">
                  <a:pos x="connsiteX2" y="connsiteY2"/>
                </a:cxn>
                <a:cxn ang="0">
                  <a:pos x="connsiteX3" y="connsiteY3"/>
                </a:cxn>
              </a:cxnLst>
              <a:rect l="l" t="t" r="r" b="b"/>
              <a:pathLst>
                <a:path w="350129" h="134557">
                  <a:moveTo>
                    <a:pt x="0" y="128091"/>
                  </a:moveTo>
                  <a:cubicBezTo>
                    <a:pt x="0" y="128091"/>
                    <a:pt x="58475" y="153493"/>
                    <a:pt x="152415" y="103609"/>
                  </a:cubicBezTo>
                  <a:cubicBezTo>
                    <a:pt x="246356" y="53724"/>
                    <a:pt x="319312" y="11816"/>
                    <a:pt x="348457" y="1569"/>
                  </a:cubicBezTo>
                  <a:cubicBezTo>
                    <a:pt x="377603" y="-8678"/>
                    <a:pt x="16322" y="31021"/>
                    <a:pt x="61" y="128091"/>
                  </a:cubicBezTo>
                  <a:close/>
                </a:path>
              </a:pathLst>
            </a:custGeom>
            <a:solidFill>
              <a:srgbClr val="1B7027"/>
            </a:solidFill>
            <a:ln w="6136" cap="flat">
              <a:noFill/>
              <a:prstDash val="solid"/>
              <a:miter/>
            </a:ln>
          </p:spPr>
          <p:txBody>
            <a:bodyPr rtlCol="0" anchor="ctr"/>
            <a:lstStyle/>
            <a:p>
              <a:endParaRPr lang="en-IN"/>
            </a:p>
          </p:txBody>
        </p:sp>
        <p:sp>
          <p:nvSpPr>
            <p:cNvPr id="235" name="Freeform: Shape 234">
              <a:extLst>
                <a:ext uri="{FF2B5EF4-FFF2-40B4-BE49-F238E27FC236}">
                  <a16:creationId xmlns:a16="http://schemas.microsoft.com/office/drawing/2014/main" id="{6333AA35-1CD0-518C-C710-A9C9E3000117}"/>
                </a:ext>
              </a:extLst>
            </p:cNvPr>
            <p:cNvSpPr/>
            <p:nvPr/>
          </p:nvSpPr>
          <p:spPr>
            <a:xfrm>
              <a:off x="7914005" y="5550554"/>
              <a:ext cx="153815" cy="331387"/>
            </a:xfrm>
            <a:custGeom>
              <a:avLst/>
              <a:gdLst>
                <a:gd name="connsiteX0" fmla="*/ 144189 w 153815"/>
                <a:gd name="connsiteY0" fmla="*/ 331388 h 331387"/>
                <a:gd name="connsiteX1" fmla="*/ 53316 w 153815"/>
                <a:gd name="connsiteY1" fmla="*/ 206584 h 331387"/>
                <a:gd name="connsiteX2" fmla="*/ 609 w 153815"/>
                <a:gd name="connsiteY2" fmla="*/ 1952 h 331387"/>
                <a:gd name="connsiteX3" fmla="*/ 144189 w 153815"/>
                <a:gd name="connsiteY3" fmla="*/ 331388 h 331387"/>
              </a:gdLst>
              <a:ahLst/>
              <a:cxnLst>
                <a:cxn ang="0">
                  <a:pos x="connsiteX0" y="connsiteY0"/>
                </a:cxn>
                <a:cxn ang="0">
                  <a:pos x="connsiteX1" y="connsiteY1"/>
                </a:cxn>
                <a:cxn ang="0">
                  <a:pos x="connsiteX2" y="connsiteY2"/>
                </a:cxn>
                <a:cxn ang="0">
                  <a:pos x="connsiteX3" y="connsiteY3"/>
                </a:cxn>
              </a:cxnLst>
              <a:rect l="l" t="t" r="r" b="b"/>
              <a:pathLst>
                <a:path w="153815" h="331387">
                  <a:moveTo>
                    <a:pt x="144189" y="331388"/>
                  </a:moveTo>
                  <a:cubicBezTo>
                    <a:pt x="144189" y="331388"/>
                    <a:pt x="84794" y="308194"/>
                    <a:pt x="53316" y="206584"/>
                  </a:cubicBezTo>
                  <a:cubicBezTo>
                    <a:pt x="21839" y="105035"/>
                    <a:pt x="14108" y="29747"/>
                    <a:pt x="609" y="1952"/>
                  </a:cubicBezTo>
                  <a:cubicBezTo>
                    <a:pt x="-12829" y="-25844"/>
                    <a:pt x="201008" y="251069"/>
                    <a:pt x="144189" y="331388"/>
                  </a:cubicBezTo>
                  <a:close/>
                </a:path>
              </a:pathLst>
            </a:custGeom>
            <a:solidFill>
              <a:srgbClr val="1B7027"/>
            </a:solidFill>
            <a:ln w="6136" cap="flat">
              <a:noFill/>
              <a:prstDash val="solid"/>
              <a:miter/>
            </a:ln>
          </p:spPr>
          <p:txBody>
            <a:bodyPr rtlCol="0" anchor="ctr"/>
            <a:lstStyle/>
            <a:p>
              <a:endParaRPr lang="en-IN"/>
            </a:p>
          </p:txBody>
        </p:sp>
        <p:sp>
          <p:nvSpPr>
            <p:cNvPr id="236" name="Freeform: Shape 235">
              <a:extLst>
                <a:ext uri="{FF2B5EF4-FFF2-40B4-BE49-F238E27FC236}">
                  <a16:creationId xmlns:a16="http://schemas.microsoft.com/office/drawing/2014/main" id="{093F6009-38E5-9072-6AEC-BCE4499D8EB2}"/>
                </a:ext>
              </a:extLst>
            </p:cNvPr>
            <p:cNvSpPr/>
            <p:nvPr/>
          </p:nvSpPr>
          <p:spPr>
            <a:xfrm>
              <a:off x="8069336" y="5660516"/>
              <a:ext cx="297967" cy="214989"/>
            </a:xfrm>
            <a:custGeom>
              <a:avLst/>
              <a:gdLst>
                <a:gd name="connsiteX0" fmla="*/ 209 w 297967"/>
                <a:gd name="connsiteY0" fmla="*/ 214614 h 214989"/>
                <a:gd name="connsiteX1" fmla="*/ 140843 w 297967"/>
                <a:gd name="connsiteY1" fmla="*/ 151108 h 214989"/>
                <a:gd name="connsiteX2" fmla="*/ 296571 w 297967"/>
                <a:gd name="connsiteY2" fmla="*/ 1577 h 214989"/>
                <a:gd name="connsiteX3" fmla="*/ 209 w 297967"/>
                <a:gd name="connsiteY3" fmla="*/ 214614 h 214989"/>
              </a:gdLst>
              <a:ahLst/>
              <a:cxnLst>
                <a:cxn ang="0">
                  <a:pos x="connsiteX0" y="connsiteY0"/>
                </a:cxn>
                <a:cxn ang="0">
                  <a:pos x="connsiteX1" y="connsiteY1"/>
                </a:cxn>
                <a:cxn ang="0">
                  <a:pos x="connsiteX2" y="connsiteY2"/>
                </a:cxn>
                <a:cxn ang="0">
                  <a:pos x="connsiteX3" y="connsiteY3"/>
                </a:cxn>
              </a:cxnLst>
              <a:rect l="l" t="t" r="r" b="b"/>
              <a:pathLst>
                <a:path w="297967" h="214989">
                  <a:moveTo>
                    <a:pt x="209" y="214614"/>
                  </a:moveTo>
                  <a:cubicBezTo>
                    <a:pt x="209" y="214614"/>
                    <a:pt x="63286" y="223818"/>
                    <a:pt x="140843" y="151108"/>
                  </a:cubicBezTo>
                  <a:cubicBezTo>
                    <a:pt x="218400" y="78398"/>
                    <a:pt x="271108" y="19125"/>
                    <a:pt x="296571" y="1577"/>
                  </a:cubicBezTo>
                  <a:cubicBezTo>
                    <a:pt x="322035" y="-15972"/>
                    <a:pt x="-9486" y="116686"/>
                    <a:pt x="209" y="214614"/>
                  </a:cubicBezTo>
                  <a:close/>
                </a:path>
              </a:pathLst>
            </a:custGeom>
            <a:solidFill>
              <a:srgbClr val="1B7027"/>
            </a:solidFill>
            <a:ln w="6136" cap="flat">
              <a:noFill/>
              <a:prstDash val="solid"/>
              <a:miter/>
            </a:ln>
          </p:spPr>
          <p:txBody>
            <a:bodyPr rtlCol="0" anchor="ctr"/>
            <a:lstStyle/>
            <a:p>
              <a:endParaRPr lang="en-IN"/>
            </a:p>
          </p:txBody>
        </p:sp>
        <p:sp>
          <p:nvSpPr>
            <p:cNvPr id="237" name="Freeform: Shape 236">
              <a:extLst>
                <a:ext uri="{FF2B5EF4-FFF2-40B4-BE49-F238E27FC236}">
                  <a16:creationId xmlns:a16="http://schemas.microsoft.com/office/drawing/2014/main" id="{3B51ED40-DAEC-ECBC-1F10-744AEBC1E4DB}"/>
                </a:ext>
              </a:extLst>
            </p:cNvPr>
            <p:cNvSpPr/>
            <p:nvPr/>
          </p:nvSpPr>
          <p:spPr>
            <a:xfrm>
              <a:off x="7835539" y="5825162"/>
              <a:ext cx="175114" cy="321052"/>
            </a:xfrm>
            <a:custGeom>
              <a:avLst/>
              <a:gdLst>
                <a:gd name="connsiteX0" fmla="*/ 167738 w 175114"/>
                <a:gd name="connsiteY0" fmla="*/ 321052 h 321052"/>
                <a:gd name="connsiteX1" fmla="*/ 68705 w 175114"/>
                <a:gd name="connsiteY1" fmla="*/ 202629 h 321052"/>
                <a:gd name="connsiteX2" fmla="*/ 720 w 175114"/>
                <a:gd name="connsiteY2" fmla="*/ 1925 h 321052"/>
                <a:gd name="connsiteX3" fmla="*/ 167738 w 175114"/>
                <a:gd name="connsiteY3" fmla="*/ 321052 h 321052"/>
              </a:gdLst>
              <a:ahLst/>
              <a:cxnLst>
                <a:cxn ang="0">
                  <a:pos x="connsiteX0" y="connsiteY0"/>
                </a:cxn>
                <a:cxn ang="0">
                  <a:pos x="connsiteX1" y="connsiteY1"/>
                </a:cxn>
                <a:cxn ang="0">
                  <a:pos x="connsiteX2" y="connsiteY2"/>
                </a:cxn>
                <a:cxn ang="0">
                  <a:pos x="connsiteX3" y="connsiteY3"/>
                </a:cxn>
              </a:cxnLst>
              <a:rect l="l" t="t" r="r" b="b"/>
              <a:pathLst>
                <a:path w="175114" h="321052">
                  <a:moveTo>
                    <a:pt x="167738" y="321052"/>
                  </a:moveTo>
                  <a:cubicBezTo>
                    <a:pt x="167738" y="321052"/>
                    <a:pt x="106932" y="301847"/>
                    <a:pt x="68705" y="202629"/>
                  </a:cubicBezTo>
                  <a:cubicBezTo>
                    <a:pt x="30479" y="103412"/>
                    <a:pt x="15998" y="28738"/>
                    <a:pt x="720" y="1925"/>
                  </a:cubicBezTo>
                  <a:cubicBezTo>
                    <a:pt x="-14559" y="-24951"/>
                    <a:pt x="219034" y="237113"/>
                    <a:pt x="167738" y="321052"/>
                  </a:cubicBezTo>
                  <a:close/>
                </a:path>
              </a:pathLst>
            </a:custGeom>
            <a:solidFill>
              <a:srgbClr val="1B7027"/>
            </a:solidFill>
            <a:ln w="6136" cap="flat">
              <a:noFill/>
              <a:prstDash val="solid"/>
              <a:miter/>
            </a:ln>
          </p:spPr>
          <p:txBody>
            <a:bodyPr rtlCol="0" anchor="ctr"/>
            <a:lstStyle/>
            <a:p>
              <a:endParaRPr lang="en-IN"/>
            </a:p>
          </p:txBody>
        </p:sp>
        <p:sp>
          <p:nvSpPr>
            <p:cNvPr id="238" name="Freeform: Shape 237">
              <a:extLst>
                <a:ext uri="{FF2B5EF4-FFF2-40B4-BE49-F238E27FC236}">
                  <a16:creationId xmlns:a16="http://schemas.microsoft.com/office/drawing/2014/main" id="{ADF3173E-F139-367C-632E-843C3B04CA94}"/>
                </a:ext>
              </a:extLst>
            </p:cNvPr>
            <p:cNvSpPr/>
            <p:nvPr/>
          </p:nvSpPr>
          <p:spPr>
            <a:xfrm>
              <a:off x="8013538" y="5904484"/>
              <a:ext cx="281638" cy="234244"/>
            </a:xfrm>
            <a:custGeom>
              <a:avLst/>
              <a:gdLst>
                <a:gd name="connsiteX0" fmla="*/ 599 w 281638"/>
                <a:gd name="connsiteY0" fmla="*/ 234182 h 234244"/>
                <a:gd name="connsiteX1" fmla="*/ 136694 w 281638"/>
                <a:gd name="connsiteY1" fmla="*/ 161350 h 234244"/>
                <a:gd name="connsiteX2" fmla="*/ 280334 w 281638"/>
                <a:gd name="connsiteY2" fmla="*/ 1633 h 234244"/>
                <a:gd name="connsiteX3" fmla="*/ 599 w 281638"/>
                <a:gd name="connsiteY3" fmla="*/ 234121 h 234244"/>
              </a:gdLst>
              <a:ahLst/>
              <a:cxnLst>
                <a:cxn ang="0">
                  <a:pos x="connsiteX0" y="connsiteY0"/>
                </a:cxn>
                <a:cxn ang="0">
                  <a:pos x="connsiteX1" y="connsiteY1"/>
                </a:cxn>
                <a:cxn ang="0">
                  <a:pos x="connsiteX2" y="connsiteY2"/>
                </a:cxn>
                <a:cxn ang="0">
                  <a:pos x="connsiteX3" y="connsiteY3"/>
                </a:cxn>
              </a:cxnLst>
              <a:rect l="l" t="t" r="r" b="b"/>
              <a:pathLst>
                <a:path w="281638" h="234244">
                  <a:moveTo>
                    <a:pt x="599" y="234182"/>
                  </a:moveTo>
                  <a:cubicBezTo>
                    <a:pt x="599" y="234182"/>
                    <a:pt x="64167" y="239091"/>
                    <a:pt x="136694" y="161350"/>
                  </a:cubicBezTo>
                  <a:cubicBezTo>
                    <a:pt x="209219" y="83608"/>
                    <a:pt x="256098" y="20838"/>
                    <a:pt x="280334" y="1633"/>
                  </a:cubicBezTo>
                  <a:cubicBezTo>
                    <a:pt x="304510" y="-17573"/>
                    <a:pt x="-15661" y="137052"/>
                    <a:pt x="599" y="234121"/>
                  </a:cubicBezTo>
                  <a:close/>
                </a:path>
              </a:pathLst>
            </a:custGeom>
            <a:solidFill>
              <a:srgbClr val="1B7027"/>
            </a:solidFill>
            <a:ln w="6136" cap="flat">
              <a:noFill/>
              <a:prstDash val="solid"/>
              <a:miter/>
            </a:ln>
          </p:spPr>
          <p:txBody>
            <a:bodyPr rtlCol="0" anchor="ctr"/>
            <a:lstStyle/>
            <a:p>
              <a:endParaRPr lang="en-IN"/>
            </a:p>
          </p:txBody>
        </p:sp>
        <p:sp>
          <p:nvSpPr>
            <p:cNvPr id="239" name="Freeform: Shape 238">
              <a:extLst>
                <a:ext uri="{FF2B5EF4-FFF2-40B4-BE49-F238E27FC236}">
                  <a16:creationId xmlns:a16="http://schemas.microsoft.com/office/drawing/2014/main" id="{1949E744-4235-F73F-3A82-C9442134B3AB}"/>
                </a:ext>
              </a:extLst>
            </p:cNvPr>
            <p:cNvSpPr/>
            <p:nvPr/>
          </p:nvSpPr>
          <p:spPr>
            <a:xfrm>
              <a:off x="7787452" y="6099184"/>
              <a:ext cx="171365" cy="323021"/>
            </a:xfrm>
            <a:custGeom>
              <a:avLst/>
              <a:gdLst>
                <a:gd name="connsiteX0" fmla="*/ 163609 w 171365"/>
                <a:gd name="connsiteY0" fmla="*/ 323022 h 323021"/>
                <a:gd name="connsiteX1" fmla="*/ 65987 w 171365"/>
                <a:gd name="connsiteY1" fmla="*/ 203434 h 323021"/>
                <a:gd name="connsiteX2" fmla="*/ 701 w 171365"/>
                <a:gd name="connsiteY2" fmla="*/ 1931 h 323021"/>
                <a:gd name="connsiteX3" fmla="*/ 163609 w 171365"/>
                <a:gd name="connsiteY3" fmla="*/ 323022 h 323021"/>
              </a:gdLst>
              <a:ahLst/>
              <a:cxnLst>
                <a:cxn ang="0">
                  <a:pos x="connsiteX0" y="connsiteY0"/>
                </a:cxn>
                <a:cxn ang="0">
                  <a:pos x="connsiteX1" y="connsiteY1"/>
                </a:cxn>
                <a:cxn ang="0">
                  <a:pos x="connsiteX2" y="connsiteY2"/>
                </a:cxn>
                <a:cxn ang="0">
                  <a:pos x="connsiteX3" y="connsiteY3"/>
                </a:cxn>
              </a:cxnLst>
              <a:rect l="l" t="t" r="r" b="b"/>
              <a:pathLst>
                <a:path w="171365" h="323021">
                  <a:moveTo>
                    <a:pt x="163609" y="323022"/>
                  </a:moveTo>
                  <a:cubicBezTo>
                    <a:pt x="163609" y="323022"/>
                    <a:pt x="103048" y="303142"/>
                    <a:pt x="65987" y="203434"/>
                  </a:cubicBezTo>
                  <a:cubicBezTo>
                    <a:pt x="28926" y="103726"/>
                    <a:pt x="15673" y="28991"/>
                    <a:pt x="701" y="1931"/>
                  </a:cubicBezTo>
                  <a:cubicBezTo>
                    <a:pt x="-14270" y="-25128"/>
                    <a:pt x="215948" y="239697"/>
                    <a:pt x="163609" y="323022"/>
                  </a:cubicBezTo>
                  <a:close/>
                </a:path>
              </a:pathLst>
            </a:custGeom>
            <a:solidFill>
              <a:srgbClr val="1B7027"/>
            </a:solidFill>
            <a:ln w="6136" cap="flat">
              <a:noFill/>
              <a:prstDash val="solid"/>
              <a:miter/>
            </a:ln>
          </p:spPr>
          <p:txBody>
            <a:bodyPr rtlCol="0" anchor="ctr"/>
            <a:lstStyle/>
            <a:p>
              <a:endParaRPr lang="en-IN"/>
            </a:p>
          </p:txBody>
        </p:sp>
        <p:sp>
          <p:nvSpPr>
            <p:cNvPr id="240" name="Freeform: Shape 239">
              <a:extLst>
                <a:ext uri="{FF2B5EF4-FFF2-40B4-BE49-F238E27FC236}">
                  <a16:creationId xmlns:a16="http://schemas.microsoft.com/office/drawing/2014/main" id="{EA911AFB-D5D9-70B5-64D9-0BD4B8DF28B7}"/>
                </a:ext>
              </a:extLst>
            </p:cNvPr>
            <p:cNvSpPr/>
            <p:nvPr/>
          </p:nvSpPr>
          <p:spPr>
            <a:xfrm>
              <a:off x="7961530" y="6184110"/>
              <a:ext cx="284638" cy="230828"/>
            </a:xfrm>
            <a:custGeom>
              <a:avLst/>
              <a:gdLst>
                <a:gd name="connsiteX0" fmla="*/ 514 w 284638"/>
                <a:gd name="connsiteY0" fmla="*/ 230733 h 230828"/>
                <a:gd name="connsiteX1" fmla="*/ 137467 w 284638"/>
                <a:gd name="connsiteY1" fmla="*/ 159557 h 230828"/>
                <a:gd name="connsiteX2" fmla="*/ 283317 w 284638"/>
                <a:gd name="connsiteY2" fmla="*/ 1620 h 230828"/>
                <a:gd name="connsiteX3" fmla="*/ 514 w 284638"/>
                <a:gd name="connsiteY3" fmla="*/ 230733 h 230828"/>
              </a:gdLst>
              <a:ahLst/>
              <a:cxnLst>
                <a:cxn ang="0">
                  <a:pos x="connsiteX0" y="connsiteY0"/>
                </a:cxn>
                <a:cxn ang="0">
                  <a:pos x="connsiteX1" y="connsiteY1"/>
                </a:cxn>
                <a:cxn ang="0">
                  <a:pos x="connsiteX2" y="connsiteY2"/>
                </a:cxn>
                <a:cxn ang="0">
                  <a:pos x="connsiteX3" y="connsiteY3"/>
                </a:cxn>
              </a:cxnLst>
              <a:rect l="l" t="t" r="r" b="b"/>
              <a:pathLst>
                <a:path w="284638" h="230828">
                  <a:moveTo>
                    <a:pt x="514" y="230733"/>
                  </a:moveTo>
                  <a:cubicBezTo>
                    <a:pt x="514" y="230733"/>
                    <a:pt x="64021" y="236440"/>
                    <a:pt x="137467" y="159557"/>
                  </a:cubicBezTo>
                  <a:cubicBezTo>
                    <a:pt x="210914" y="82675"/>
                    <a:pt x="258835" y="20518"/>
                    <a:pt x="283317" y="1620"/>
                  </a:cubicBezTo>
                  <a:cubicBezTo>
                    <a:pt x="307738" y="-17279"/>
                    <a:pt x="-14580" y="133480"/>
                    <a:pt x="514" y="230733"/>
                  </a:cubicBezTo>
                  <a:close/>
                </a:path>
              </a:pathLst>
            </a:custGeom>
            <a:solidFill>
              <a:srgbClr val="1B7027"/>
            </a:solidFill>
            <a:ln w="6136" cap="flat">
              <a:noFill/>
              <a:prstDash val="solid"/>
              <a:miter/>
            </a:ln>
          </p:spPr>
          <p:txBody>
            <a:bodyPr rtlCol="0" anchor="ctr"/>
            <a:lstStyle/>
            <a:p>
              <a:endParaRPr lang="en-IN"/>
            </a:p>
          </p:txBody>
        </p:sp>
        <p:sp>
          <p:nvSpPr>
            <p:cNvPr id="241" name="Freeform: Shape 240">
              <a:extLst>
                <a:ext uri="{FF2B5EF4-FFF2-40B4-BE49-F238E27FC236}">
                  <a16:creationId xmlns:a16="http://schemas.microsoft.com/office/drawing/2014/main" id="{C3E995A6-2689-2CC9-3B83-95F8C8DD2990}"/>
                </a:ext>
              </a:extLst>
            </p:cNvPr>
            <p:cNvSpPr/>
            <p:nvPr/>
          </p:nvSpPr>
          <p:spPr>
            <a:xfrm>
              <a:off x="7941870" y="5384444"/>
              <a:ext cx="438273" cy="1286264"/>
            </a:xfrm>
            <a:custGeom>
              <a:avLst/>
              <a:gdLst>
                <a:gd name="connsiteX0" fmla="*/ 26556 w 438273"/>
                <a:gd name="connsiteY0" fmla="*/ 1286265 h 1286264"/>
                <a:gd name="connsiteX1" fmla="*/ 64782 w 438273"/>
                <a:gd name="connsiteY1" fmla="*/ 754468 h 1286264"/>
                <a:gd name="connsiteX2" fmla="*/ 116569 w 438273"/>
                <a:gd name="connsiteY2" fmla="*/ 463689 h 1286264"/>
                <a:gd name="connsiteX3" fmla="*/ 433241 w 438273"/>
                <a:gd name="connsiteY3" fmla="*/ 0 h 1286264"/>
                <a:gd name="connsiteX4" fmla="*/ 438273 w 438273"/>
                <a:gd name="connsiteY4" fmla="*/ 22212 h 1286264"/>
                <a:gd name="connsiteX5" fmla="*/ 139272 w 438273"/>
                <a:gd name="connsiteY5" fmla="*/ 465346 h 1286264"/>
                <a:gd name="connsiteX6" fmla="*/ 85767 w 438273"/>
                <a:gd name="connsiteY6" fmla="*/ 763243 h 1286264"/>
                <a:gd name="connsiteX7" fmla="*/ 48093 w 438273"/>
                <a:gd name="connsiteY7" fmla="*/ 1279086 h 1286264"/>
                <a:gd name="connsiteX8" fmla="*/ 26494 w 438273"/>
                <a:gd name="connsiteY8" fmla="*/ 1286265 h 128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73" h="1286264">
                  <a:moveTo>
                    <a:pt x="26556" y="1286265"/>
                  </a:moveTo>
                  <a:cubicBezTo>
                    <a:pt x="25758" y="1283811"/>
                    <a:pt x="-53088" y="1039787"/>
                    <a:pt x="64782" y="754468"/>
                  </a:cubicBezTo>
                  <a:cubicBezTo>
                    <a:pt x="102641" y="662859"/>
                    <a:pt x="109696" y="561617"/>
                    <a:pt x="116569" y="463689"/>
                  </a:cubicBezTo>
                  <a:cubicBezTo>
                    <a:pt x="130866" y="258996"/>
                    <a:pt x="144426" y="65593"/>
                    <a:pt x="433241" y="0"/>
                  </a:cubicBezTo>
                  <a:lnTo>
                    <a:pt x="438273" y="22212"/>
                  </a:lnTo>
                  <a:cubicBezTo>
                    <a:pt x="165963" y="84123"/>
                    <a:pt x="153568" y="260775"/>
                    <a:pt x="139272" y="465346"/>
                  </a:cubicBezTo>
                  <a:cubicBezTo>
                    <a:pt x="132277" y="565054"/>
                    <a:pt x="125098" y="668198"/>
                    <a:pt x="85767" y="763243"/>
                  </a:cubicBezTo>
                  <a:cubicBezTo>
                    <a:pt x="-28913" y="1040769"/>
                    <a:pt x="47295" y="1276755"/>
                    <a:pt x="48093" y="1279086"/>
                  </a:cubicBezTo>
                  <a:lnTo>
                    <a:pt x="26494" y="1286265"/>
                  </a:lnTo>
                  <a:close/>
                </a:path>
              </a:pathLst>
            </a:custGeom>
            <a:solidFill>
              <a:srgbClr val="155D22"/>
            </a:solidFill>
            <a:ln w="6136" cap="flat">
              <a:noFill/>
              <a:prstDash val="solid"/>
              <a:miter/>
            </a:ln>
          </p:spPr>
          <p:txBody>
            <a:bodyPr rtlCol="0" anchor="ctr"/>
            <a:lstStyle/>
            <a:p>
              <a:endParaRPr lang="en-IN"/>
            </a:p>
          </p:txBody>
        </p:sp>
        <p:sp>
          <p:nvSpPr>
            <p:cNvPr id="242" name="Freeform: Shape 241">
              <a:extLst>
                <a:ext uri="{FF2B5EF4-FFF2-40B4-BE49-F238E27FC236}">
                  <a16:creationId xmlns:a16="http://schemas.microsoft.com/office/drawing/2014/main" id="{4E9C1BB7-79AD-42F0-AC7A-9CE6390ED7A5}"/>
                </a:ext>
              </a:extLst>
            </p:cNvPr>
            <p:cNvSpPr/>
            <p:nvPr/>
          </p:nvSpPr>
          <p:spPr>
            <a:xfrm>
              <a:off x="8181034" y="5283263"/>
              <a:ext cx="330417" cy="218830"/>
            </a:xfrm>
            <a:custGeom>
              <a:avLst/>
              <a:gdLst>
                <a:gd name="connsiteX0" fmla="*/ 0 w 330417"/>
                <a:gd name="connsiteY0" fmla="*/ 207270 h 218830"/>
                <a:gd name="connsiteX1" fmla="*/ 150145 w 330417"/>
                <a:gd name="connsiteY1" fmla="*/ 50989 h 218830"/>
                <a:gd name="connsiteX2" fmla="*/ 330417 w 330417"/>
                <a:gd name="connsiteY2" fmla="*/ 0 h 218830"/>
                <a:gd name="connsiteX3" fmla="*/ 0 w 330417"/>
                <a:gd name="connsiteY3" fmla="*/ 207270 h 218830"/>
              </a:gdLst>
              <a:ahLst/>
              <a:cxnLst>
                <a:cxn ang="0">
                  <a:pos x="connsiteX0" y="connsiteY0"/>
                </a:cxn>
                <a:cxn ang="0">
                  <a:pos x="connsiteX1" y="connsiteY1"/>
                </a:cxn>
                <a:cxn ang="0">
                  <a:pos x="connsiteX2" y="connsiteY2"/>
                </a:cxn>
                <a:cxn ang="0">
                  <a:pos x="connsiteX3" y="connsiteY3"/>
                </a:cxn>
              </a:cxnLst>
              <a:rect l="l" t="t" r="r" b="b"/>
              <a:pathLst>
                <a:path w="330417" h="218830">
                  <a:moveTo>
                    <a:pt x="0" y="207270"/>
                  </a:moveTo>
                  <a:cubicBezTo>
                    <a:pt x="0" y="207270"/>
                    <a:pt x="22764" y="89645"/>
                    <a:pt x="150145" y="50989"/>
                  </a:cubicBezTo>
                  <a:cubicBezTo>
                    <a:pt x="277587" y="12333"/>
                    <a:pt x="330417" y="0"/>
                    <a:pt x="330417" y="0"/>
                  </a:cubicBezTo>
                  <a:cubicBezTo>
                    <a:pt x="330417" y="0"/>
                    <a:pt x="138977" y="278140"/>
                    <a:pt x="0" y="207270"/>
                  </a:cubicBezTo>
                  <a:close/>
                </a:path>
              </a:pathLst>
            </a:custGeom>
            <a:solidFill>
              <a:srgbClr val="155D22"/>
            </a:solidFill>
            <a:ln w="6136" cap="flat">
              <a:noFill/>
              <a:prstDash val="solid"/>
              <a:miter/>
            </a:ln>
          </p:spPr>
          <p:txBody>
            <a:bodyPr rtlCol="0" anchor="ctr"/>
            <a:lstStyle/>
            <a:p>
              <a:endParaRPr lang="en-IN"/>
            </a:p>
          </p:txBody>
        </p:sp>
        <p:sp>
          <p:nvSpPr>
            <p:cNvPr id="243" name="Freeform: Shape 242">
              <a:extLst>
                <a:ext uri="{FF2B5EF4-FFF2-40B4-BE49-F238E27FC236}">
                  <a16:creationId xmlns:a16="http://schemas.microsoft.com/office/drawing/2014/main" id="{AF9AC635-13D9-E5C4-FC47-8E14C51BE73D}"/>
                </a:ext>
              </a:extLst>
            </p:cNvPr>
            <p:cNvSpPr/>
            <p:nvPr/>
          </p:nvSpPr>
          <p:spPr>
            <a:xfrm>
              <a:off x="8183059" y="5281115"/>
              <a:ext cx="328392" cy="196493"/>
            </a:xfrm>
            <a:custGeom>
              <a:avLst/>
              <a:gdLst>
                <a:gd name="connsiteX0" fmla="*/ 0 w 328392"/>
                <a:gd name="connsiteY0" fmla="*/ 183955 h 196493"/>
                <a:gd name="connsiteX1" fmla="*/ 150145 w 328392"/>
                <a:gd name="connsiteY1" fmla="*/ 27674 h 196493"/>
                <a:gd name="connsiteX2" fmla="*/ 328393 w 328392"/>
                <a:gd name="connsiteY2" fmla="*/ 2149 h 196493"/>
                <a:gd name="connsiteX3" fmla="*/ 0 w 328392"/>
                <a:gd name="connsiteY3" fmla="*/ 183955 h 196493"/>
              </a:gdLst>
              <a:ahLst/>
              <a:cxnLst>
                <a:cxn ang="0">
                  <a:pos x="connsiteX0" y="connsiteY0"/>
                </a:cxn>
                <a:cxn ang="0">
                  <a:pos x="connsiteX1" y="connsiteY1"/>
                </a:cxn>
                <a:cxn ang="0">
                  <a:pos x="connsiteX2" y="connsiteY2"/>
                </a:cxn>
                <a:cxn ang="0">
                  <a:pos x="connsiteX3" y="connsiteY3"/>
                </a:cxn>
              </a:cxnLst>
              <a:rect l="l" t="t" r="r" b="b"/>
              <a:pathLst>
                <a:path w="328392" h="196493">
                  <a:moveTo>
                    <a:pt x="0" y="183955"/>
                  </a:moveTo>
                  <a:cubicBezTo>
                    <a:pt x="0" y="183955"/>
                    <a:pt x="22764" y="66330"/>
                    <a:pt x="150145" y="27674"/>
                  </a:cubicBezTo>
                  <a:cubicBezTo>
                    <a:pt x="277587" y="-10982"/>
                    <a:pt x="328393" y="2149"/>
                    <a:pt x="328393" y="2149"/>
                  </a:cubicBezTo>
                  <a:cubicBezTo>
                    <a:pt x="328393" y="2149"/>
                    <a:pt x="139039" y="254825"/>
                    <a:pt x="0" y="183955"/>
                  </a:cubicBezTo>
                  <a:close/>
                </a:path>
              </a:pathLst>
            </a:custGeom>
            <a:solidFill>
              <a:srgbClr val="1B7027"/>
            </a:solidFill>
            <a:ln w="6136" cap="flat">
              <a:noFill/>
              <a:prstDash val="solid"/>
              <a:miter/>
            </a:ln>
          </p:spPr>
          <p:txBody>
            <a:bodyPr rtlCol="0" anchor="ctr"/>
            <a:lstStyle/>
            <a:p>
              <a:endParaRPr lang="en-IN"/>
            </a:p>
          </p:txBody>
        </p:sp>
      </p:grpSp>
      <p:grpSp>
        <p:nvGrpSpPr>
          <p:cNvPr id="244" name="Graphic 4">
            <a:extLst>
              <a:ext uri="{FF2B5EF4-FFF2-40B4-BE49-F238E27FC236}">
                <a16:creationId xmlns:a16="http://schemas.microsoft.com/office/drawing/2014/main" id="{B0507C18-6CA7-6FAA-D97B-F4D5E59F6837}"/>
              </a:ext>
            </a:extLst>
          </p:cNvPr>
          <p:cNvGrpSpPr/>
          <p:nvPr/>
        </p:nvGrpSpPr>
        <p:grpSpPr>
          <a:xfrm>
            <a:off x="4152673" y="4579522"/>
            <a:ext cx="2015286" cy="2140633"/>
            <a:chOff x="4203329" y="3912753"/>
            <a:chExt cx="1963862" cy="2086011"/>
          </a:xfrm>
        </p:grpSpPr>
        <p:grpSp>
          <p:nvGrpSpPr>
            <p:cNvPr id="245" name="Graphic 4">
              <a:extLst>
                <a:ext uri="{FF2B5EF4-FFF2-40B4-BE49-F238E27FC236}">
                  <a16:creationId xmlns:a16="http://schemas.microsoft.com/office/drawing/2014/main" id="{6A69569A-DC1B-24F3-D783-43DFB5B87077}"/>
                </a:ext>
              </a:extLst>
            </p:cNvPr>
            <p:cNvGrpSpPr/>
            <p:nvPr/>
          </p:nvGrpSpPr>
          <p:grpSpPr>
            <a:xfrm>
              <a:off x="4203329" y="4569665"/>
              <a:ext cx="1151267" cy="1429099"/>
              <a:chOff x="4203329" y="4569665"/>
              <a:chExt cx="1151267" cy="1429099"/>
            </a:xfrm>
          </p:grpSpPr>
          <p:sp>
            <p:nvSpPr>
              <p:cNvPr id="246" name="Freeform: Shape 245">
                <a:extLst>
                  <a:ext uri="{FF2B5EF4-FFF2-40B4-BE49-F238E27FC236}">
                    <a16:creationId xmlns:a16="http://schemas.microsoft.com/office/drawing/2014/main" id="{DF3261F0-890F-6B37-0E2C-D37511C2E5A8}"/>
                  </a:ext>
                </a:extLst>
              </p:cNvPr>
              <p:cNvSpPr/>
              <p:nvPr/>
            </p:nvSpPr>
            <p:spPr>
              <a:xfrm rot="20811600">
                <a:off x="4366095" y="4699927"/>
                <a:ext cx="829141" cy="1185329"/>
              </a:xfrm>
              <a:custGeom>
                <a:avLst/>
                <a:gdLst>
                  <a:gd name="connsiteX0" fmla="*/ 0 w 829141"/>
                  <a:gd name="connsiteY0" fmla="*/ 0 h 1185329"/>
                  <a:gd name="connsiteX1" fmla="*/ 829141 w 829141"/>
                  <a:gd name="connsiteY1" fmla="*/ 0 h 1185329"/>
                  <a:gd name="connsiteX2" fmla="*/ 829141 w 829141"/>
                  <a:gd name="connsiteY2" fmla="*/ 1185329 h 1185329"/>
                  <a:gd name="connsiteX3" fmla="*/ 0 w 829141"/>
                  <a:gd name="connsiteY3" fmla="*/ 1185329 h 1185329"/>
                </a:gdLst>
                <a:ahLst/>
                <a:cxnLst>
                  <a:cxn ang="0">
                    <a:pos x="connsiteX0" y="connsiteY0"/>
                  </a:cxn>
                  <a:cxn ang="0">
                    <a:pos x="connsiteX1" y="connsiteY1"/>
                  </a:cxn>
                  <a:cxn ang="0">
                    <a:pos x="connsiteX2" y="connsiteY2"/>
                  </a:cxn>
                  <a:cxn ang="0">
                    <a:pos x="connsiteX3" y="connsiteY3"/>
                  </a:cxn>
                </a:cxnLst>
                <a:rect l="l" t="t" r="r" b="b"/>
                <a:pathLst>
                  <a:path w="829141" h="1185329">
                    <a:moveTo>
                      <a:pt x="0" y="0"/>
                    </a:moveTo>
                    <a:lnTo>
                      <a:pt x="829141" y="0"/>
                    </a:lnTo>
                    <a:lnTo>
                      <a:pt x="829141" y="1185329"/>
                    </a:lnTo>
                    <a:lnTo>
                      <a:pt x="0" y="1185329"/>
                    </a:lnTo>
                    <a:close/>
                  </a:path>
                </a:pathLst>
              </a:custGeom>
              <a:solidFill>
                <a:srgbClr val="8B8B8D"/>
              </a:solidFill>
              <a:ln w="6136" cap="flat">
                <a:noFill/>
                <a:prstDash val="solid"/>
                <a:miter/>
              </a:ln>
            </p:spPr>
            <p:txBody>
              <a:bodyPr rtlCol="0" anchor="ctr"/>
              <a:lstStyle/>
              <a:p>
                <a:endParaRPr lang="en-IN"/>
              </a:p>
            </p:txBody>
          </p:sp>
          <p:grpSp>
            <p:nvGrpSpPr>
              <p:cNvPr id="247" name="Graphic 4">
                <a:extLst>
                  <a:ext uri="{FF2B5EF4-FFF2-40B4-BE49-F238E27FC236}">
                    <a16:creationId xmlns:a16="http://schemas.microsoft.com/office/drawing/2014/main" id="{A4C75B78-D6FA-38A3-2EB3-79571694F01C}"/>
                  </a:ext>
                </a:extLst>
              </p:cNvPr>
              <p:cNvGrpSpPr/>
              <p:nvPr/>
            </p:nvGrpSpPr>
            <p:grpSpPr>
              <a:xfrm>
                <a:off x="4562383" y="5073771"/>
                <a:ext cx="436902" cy="436902"/>
                <a:chOff x="4562383" y="5073771"/>
                <a:chExt cx="436902" cy="436902"/>
              </a:xfrm>
            </p:grpSpPr>
            <p:sp>
              <p:nvSpPr>
                <p:cNvPr id="248" name="Freeform: Shape 247">
                  <a:extLst>
                    <a:ext uri="{FF2B5EF4-FFF2-40B4-BE49-F238E27FC236}">
                      <a16:creationId xmlns:a16="http://schemas.microsoft.com/office/drawing/2014/main" id="{20B76B78-A0CF-B739-9CAE-3763C1289F3A}"/>
                    </a:ext>
                  </a:extLst>
                </p:cNvPr>
                <p:cNvSpPr/>
                <p:nvPr/>
              </p:nvSpPr>
              <p:spPr>
                <a:xfrm>
                  <a:off x="4565649" y="5076975"/>
                  <a:ext cx="430493" cy="430493"/>
                </a:xfrm>
                <a:custGeom>
                  <a:avLst/>
                  <a:gdLst>
                    <a:gd name="connsiteX0" fmla="*/ 430494 w 430493"/>
                    <a:gd name="connsiteY0" fmla="*/ 215247 h 430493"/>
                    <a:gd name="connsiteX1" fmla="*/ 215247 w 430493"/>
                    <a:gd name="connsiteY1" fmla="*/ 430494 h 430493"/>
                    <a:gd name="connsiteX2" fmla="*/ 0 w 430493"/>
                    <a:gd name="connsiteY2" fmla="*/ 215247 h 430493"/>
                    <a:gd name="connsiteX3" fmla="*/ 215247 w 430493"/>
                    <a:gd name="connsiteY3" fmla="*/ 0 h 430493"/>
                    <a:gd name="connsiteX4" fmla="*/ 430494 w 430493"/>
                    <a:gd name="connsiteY4" fmla="*/ 215247 h 43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93" h="430493">
                      <a:moveTo>
                        <a:pt x="430494" y="215247"/>
                      </a:moveTo>
                      <a:cubicBezTo>
                        <a:pt x="430494" y="334124"/>
                        <a:pt x="334124" y="430494"/>
                        <a:pt x="215247" y="430494"/>
                      </a:cubicBezTo>
                      <a:cubicBezTo>
                        <a:pt x="96369" y="430494"/>
                        <a:pt x="0" y="334124"/>
                        <a:pt x="0" y="215247"/>
                      </a:cubicBezTo>
                      <a:cubicBezTo>
                        <a:pt x="0" y="96369"/>
                        <a:pt x="96369" y="0"/>
                        <a:pt x="215247" y="0"/>
                      </a:cubicBezTo>
                      <a:cubicBezTo>
                        <a:pt x="334124" y="0"/>
                        <a:pt x="430494" y="96369"/>
                        <a:pt x="430494" y="215247"/>
                      </a:cubicBezTo>
                      <a:close/>
                    </a:path>
                  </a:pathLst>
                </a:custGeom>
                <a:solidFill>
                  <a:srgbClr val="FFFF28"/>
                </a:solidFill>
                <a:ln w="6136" cap="flat">
                  <a:noFill/>
                  <a:prstDash val="solid"/>
                  <a:miter/>
                </a:ln>
              </p:spPr>
              <p:txBody>
                <a:bodyPr rtlCol="0" anchor="ctr"/>
                <a:lstStyle/>
                <a:p>
                  <a:endParaRPr lang="en-IN"/>
                </a:p>
              </p:txBody>
            </p:sp>
            <p:grpSp>
              <p:nvGrpSpPr>
                <p:cNvPr id="249" name="Graphic 4">
                  <a:extLst>
                    <a:ext uri="{FF2B5EF4-FFF2-40B4-BE49-F238E27FC236}">
                      <a16:creationId xmlns:a16="http://schemas.microsoft.com/office/drawing/2014/main" id="{77F22263-5173-330C-296A-8A11E5256AF1}"/>
                    </a:ext>
                  </a:extLst>
                </p:cNvPr>
                <p:cNvGrpSpPr/>
                <p:nvPr/>
              </p:nvGrpSpPr>
              <p:grpSpPr>
                <a:xfrm>
                  <a:off x="4562383" y="5073771"/>
                  <a:ext cx="436902" cy="436902"/>
                  <a:chOff x="4562383" y="5073771"/>
                  <a:chExt cx="436902" cy="436902"/>
                </a:xfrm>
                <a:solidFill>
                  <a:srgbClr val="000000"/>
                </a:solidFill>
              </p:grpSpPr>
              <p:sp>
                <p:nvSpPr>
                  <p:cNvPr id="250" name="Freeform: Shape 249">
                    <a:extLst>
                      <a:ext uri="{FF2B5EF4-FFF2-40B4-BE49-F238E27FC236}">
                        <a16:creationId xmlns:a16="http://schemas.microsoft.com/office/drawing/2014/main" id="{CC4958A2-995B-BA79-D5BA-F40E638107F0}"/>
                      </a:ext>
                    </a:extLst>
                  </p:cNvPr>
                  <p:cNvSpPr/>
                  <p:nvPr/>
                </p:nvSpPr>
                <p:spPr>
                  <a:xfrm>
                    <a:off x="4562383" y="5073771"/>
                    <a:ext cx="436902" cy="436902"/>
                  </a:xfrm>
                  <a:custGeom>
                    <a:avLst/>
                    <a:gdLst>
                      <a:gd name="connsiteX0" fmla="*/ 268152 w 436902"/>
                      <a:gd name="connsiteY0" fmla="*/ 431121 h 436902"/>
                      <a:gd name="connsiteX1" fmla="*/ 224280 w 436902"/>
                      <a:gd name="connsiteY1" fmla="*/ 436827 h 436902"/>
                      <a:gd name="connsiteX2" fmla="*/ 181452 w 436902"/>
                      <a:gd name="connsiteY2" fmla="*/ 433759 h 436902"/>
                      <a:gd name="connsiteX3" fmla="*/ 140771 w 436902"/>
                      <a:gd name="connsiteY3" fmla="*/ 422592 h 436902"/>
                      <a:gd name="connsiteX4" fmla="*/ 103219 w 436902"/>
                      <a:gd name="connsiteY4" fmla="*/ 404000 h 436902"/>
                      <a:gd name="connsiteX5" fmla="*/ 69901 w 436902"/>
                      <a:gd name="connsiteY5" fmla="*/ 378598 h 436902"/>
                      <a:gd name="connsiteX6" fmla="*/ 41860 w 436902"/>
                      <a:gd name="connsiteY6" fmla="*/ 347059 h 436902"/>
                      <a:gd name="connsiteX7" fmla="*/ 20139 w 436902"/>
                      <a:gd name="connsiteY7" fmla="*/ 309999 h 436902"/>
                      <a:gd name="connsiteX8" fmla="*/ 5781 w 436902"/>
                      <a:gd name="connsiteY8" fmla="*/ 268152 h 436902"/>
                      <a:gd name="connsiteX9" fmla="*/ 75 w 436902"/>
                      <a:gd name="connsiteY9" fmla="*/ 224280 h 436902"/>
                      <a:gd name="connsiteX10" fmla="*/ 3143 w 436902"/>
                      <a:gd name="connsiteY10" fmla="*/ 181452 h 436902"/>
                      <a:gd name="connsiteX11" fmla="*/ 14310 w 436902"/>
                      <a:gd name="connsiteY11" fmla="*/ 140771 h 436902"/>
                      <a:gd name="connsiteX12" fmla="*/ 32902 w 436902"/>
                      <a:gd name="connsiteY12" fmla="*/ 103219 h 436902"/>
                      <a:gd name="connsiteX13" fmla="*/ 58304 w 436902"/>
                      <a:gd name="connsiteY13" fmla="*/ 69901 h 436902"/>
                      <a:gd name="connsiteX14" fmla="*/ 89843 w 436902"/>
                      <a:gd name="connsiteY14" fmla="*/ 41860 h 436902"/>
                      <a:gd name="connsiteX15" fmla="*/ 126904 w 436902"/>
                      <a:gd name="connsiteY15" fmla="*/ 20139 h 436902"/>
                      <a:gd name="connsiteX16" fmla="*/ 168750 w 436902"/>
                      <a:gd name="connsiteY16" fmla="*/ 5781 h 436902"/>
                      <a:gd name="connsiteX17" fmla="*/ 212622 w 436902"/>
                      <a:gd name="connsiteY17" fmla="*/ 75 h 436902"/>
                      <a:gd name="connsiteX18" fmla="*/ 255450 w 436902"/>
                      <a:gd name="connsiteY18" fmla="*/ 3143 h 436902"/>
                      <a:gd name="connsiteX19" fmla="*/ 296131 w 436902"/>
                      <a:gd name="connsiteY19" fmla="*/ 14310 h 436902"/>
                      <a:gd name="connsiteX20" fmla="*/ 333683 w 436902"/>
                      <a:gd name="connsiteY20" fmla="*/ 32902 h 436902"/>
                      <a:gd name="connsiteX21" fmla="*/ 367001 w 436902"/>
                      <a:gd name="connsiteY21" fmla="*/ 58304 h 436902"/>
                      <a:gd name="connsiteX22" fmla="*/ 395042 w 436902"/>
                      <a:gd name="connsiteY22" fmla="*/ 89843 h 436902"/>
                      <a:gd name="connsiteX23" fmla="*/ 416763 w 436902"/>
                      <a:gd name="connsiteY23" fmla="*/ 126904 h 436902"/>
                      <a:gd name="connsiteX24" fmla="*/ 431121 w 436902"/>
                      <a:gd name="connsiteY24" fmla="*/ 168750 h 436902"/>
                      <a:gd name="connsiteX25" fmla="*/ 436827 w 436902"/>
                      <a:gd name="connsiteY25" fmla="*/ 212622 h 436902"/>
                      <a:gd name="connsiteX26" fmla="*/ 433759 w 436902"/>
                      <a:gd name="connsiteY26" fmla="*/ 255450 h 436902"/>
                      <a:gd name="connsiteX27" fmla="*/ 422592 w 436902"/>
                      <a:gd name="connsiteY27" fmla="*/ 296131 h 436902"/>
                      <a:gd name="connsiteX28" fmla="*/ 404000 w 436902"/>
                      <a:gd name="connsiteY28" fmla="*/ 333683 h 436902"/>
                      <a:gd name="connsiteX29" fmla="*/ 378598 w 436902"/>
                      <a:gd name="connsiteY29" fmla="*/ 367001 h 436902"/>
                      <a:gd name="connsiteX30" fmla="*/ 347059 w 436902"/>
                      <a:gd name="connsiteY30" fmla="*/ 395042 h 436902"/>
                      <a:gd name="connsiteX31" fmla="*/ 309999 w 436902"/>
                      <a:gd name="connsiteY31" fmla="*/ 416763 h 436902"/>
                      <a:gd name="connsiteX32" fmla="*/ 268152 w 436902"/>
                      <a:gd name="connsiteY32" fmla="*/ 431121 h 436902"/>
                      <a:gd name="connsiteX33" fmla="*/ 171818 w 436902"/>
                      <a:gd name="connsiteY33" fmla="*/ 18667 h 436902"/>
                      <a:gd name="connsiteX34" fmla="*/ 18728 w 436902"/>
                      <a:gd name="connsiteY34" fmla="*/ 265084 h 436902"/>
                      <a:gd name="connsiteX35" fmla="*/ 265145 w 436902"/>
                      <a:gd name="connsiteY35" fmla="*/ 418174 h 436902"/>
                      <a:gd name="connsiteX36" fmla="*/ 418235 w 436902"/>
                      <a:gd name="connsiteY36" fmla="*/ 171757 h 436902"/>
                      <a:gd name="connsiteX37" fmla="*/ 171818 w 436902"/>
                      <a:gd name="connsiteY37" fmla="*/ 18667 h 43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6902" h="436902">
                        <a:moveTo>
                          <a:pt x="268152" y="431121"/>
                        </a:moveTo>
                        <a:cubicBezTo>
                          <a:pt x="253732" y="434495"/>
                          <a:pt x="238945" y="436398"/>
                          <a:pt x="224280" y="436827"/>
                        </a:cubicBezTo>
                        <a:cubicBezTo>
                          <a:pt x="209984" y="437195"/>
                          <a:pt x="195564" y="436214"/>
                          <a:pt x="181452" y="433759"/>
                        </a:cubicBezTo>
                        <a:cubicBezTo>
                          <a:pt x="167585" y="431366"/>
                          <a:pt x="153902" y="427623"/>
                          <a:pt x="140771" y="422592"/>
                        </a:cubicBezTo>
                        <a:cubicBezTo>
                          <a:pt x="127763" y="417622"/>
                          <a:pt x="115123" y="411363"/>
                          <a:pt x="103219" y="404000"/>
                        </a:cubicBezTo>
                        <a:cubicBezTo>
                          <a:pt x="91377" y="396637"/>
                          <a:pt x="80148" y="388047"/>
                          <a:pt x="69901" y="378598"/>
                        </a:cubicBezTo>
                        <a:cubicBezTo>
                          <a:pt x="59593" y="369026"/>
                          <a:pt x="50144" y="358410"/>
                          <a:pt x="41860" y="347059"/>
                        </a:cubicBezTo>
                        <a:cubicBezTo>
                          <a:pt x="33454" y="335462"/>
                          <a:pt x="26153" y="323007"/>
                          <a:pt x="20139" y="309999"/>
                        </a:cubicBezTo>
                        <a:cubicBezTo>
                          <a:pt x="14004" y="296683"/>
                          <a:pt x="9156" y="282571"/>
                          <a:pt x="5781" y="268152"/>
                        </a:cubicBezTo>
                        <a:cubicBezTo>
                          <a:pt x="2407" y="253732"/>
                          <a:pt x="505" y="238945"/>
                          <a:pt x="75" y="224280"/>
                        </a:cubicBezTo>
                        <a:cubicBezTo>
                          <a:pt x="-293" y="209984"/>
                          <a:pt x="688" y="195564"/>
                          <a:pt x="3143" y="181452"/>
                        </a:cubicBezTo>
                        <a:cubicBezTo>
                          <a:pt x="5536" y="167585"/>
                          <a:pt x="9279" y="153902"/>
                          <a:pt x="14310" y="140771"/>
                        </a:cubicBezTo>
                        <a:cubicBezTo>
                          <a:pt x="19280" y="127763"/>
                          <a:pt x="25539" y="115123"/>
                          <a:pt x="32902" y="103219"/>
                        </a:cubicBezTo>
                        <a:cubicBezTo>
                          <a:pt x="40265" y="91377"/>
                          <a:pt x="48855" y="80148"/>
                          <a:pt x="58304" y="69901"/>
                        </a:cubicBezTo>
                        <a:cubicBezTo>
                          <a:pt x="67876" y="59593"/>
                          <a:pt x="78491" y="50144"/>
                          <a:pt x="89843" y="41860"/>
                        </a:cubicBezTo>
                        <a:cubicBezTo>
                          <a:pt x="101440" y="33454"/>
                          <a:pt x="113896" y="26153"/>
                          <a:pt x="126904" y="20139"/>
                        </a:cubicBezTo>
                        <a:cubicBezTo>
                          <a:pt x="140218" y="14004"/>
                          <a:pt x="154331" y="9156"/>
                          <a:pt x="168750" y="5781"/>
                        </a:cubicBezTo>
                        <a:cubicBezTo>
                          <a:pt x="183170" y="2407"/>
                          <a:pt x="197957" y="505"/>
                          <a:pt x="212622" y="75"/>
                        </a:cubicBezTo>
                        <a:cubicBezTo>
                          <a:pt x="226918" y="-293"/>
                          <a:pt x="241338" y="688"/>
                          <a:pt x="255450" y="3143"/>
                        </a:cubicBezTo>
                        <a:cubicBezTo>
                          <a:pt x="269318" y="5536"/>
                          <a:pt x="283001" y="9279"/>
                          <a:pt x="296131" y="14310"/>
                        </a:cubicBezTo>
                        <a:cubicBezTo>
                          <a:pt x="309139" y="19280"/>
                          <a:pt x="321779" y="25539"/>
                          <a:pt x="333683" y="32902"/>
                        </a:cubicBezTo>
                        <a:cubicBezTo>
                          <a:pt x="345525" y="40265"/>
                          <a:pt x="356754" y="48855"/>
                          <a:pt x="367001" y="58304"/>
                        </a:cubicBezTo>
                        <a:cubicBezTo>
                          <a:pt x="377309" y="67876"/>
                          <a:pt x="386758" y="78491"/>
                          <a:pt x="395042" y="89843"/>
                        </a:cubicBezTo>
                        <a:cubicBezTo>
                          <a:pt x="403448" y="101440"/>
                          <a:pt x="410750" y="113896"/>
                          <a:pt x="416763" y="126904"/>
                        </a:cubicBezTo>
                        <a:cubicBezTo>
                          <a:pt x="422899" y="140218"/>
                          <a:pt x="427746" y="154331"/>
                          <a:pt x="431121" y="168750"/>
                        </a:cubicBezTo>
                        <a:cubicBezTo>
                          <a:pt x="434495" y="183170"/>
                          <a:pt x="436398" y="197957"/>
                          <a:pt x="436827" y="212622"/>
                        </a:cubicBezTo>
                        <a:cubicBezTo>
                          <a:pt x="437195" y="226918"/>
                          <a:pt x="436214" y="241338"/>
                          <a:pt x="433759" y="255450"/>
                        </a:cubicBezTo>
                        <a:cubicBezTo>
                          <a:pt x="431366" y="269318"/>
                          <a:pt x="427623" y="283000"/>
                          <a:pt x="422592" y="296131"/>
                        </a:cubicBezTo>
                        <a:cubicBezTo>
                          <a:pt x="417622" y="309139"/>
                          <a:pt x="411363" y="321779"/>
                          <a:pt x="404000" y="333683"/>
                        </a:cubicBezTo>
                        <a:cubicBezTo>
                          <a:pt x="396637" y="345525"/>
                          <a:pt x="388047" y="356754"/>
                          <a:pt x="378598" y="367001"/>
                        </a:cubicBezTo>
                        <a:cubicBezTo>
                          <a:pt x="369026" y="377309"/>
                          <a:pt x="358410" y="386758"/>
                          <a:pt x="347059" y="395042"/>
                        </a:cubicBezTo>
                        <a:cubicBezTo>
                          <a:pt x="335462" y="403448"/>
                          <a:pt x="323007" y="410750"/>
                          <a:pt x="309999" y="416763"/>
                        </a:cubicBezTo>
                        <a:cubicBezTo>
                          <a:pt x="296683" y="422899"/>
                          <a:pt x="282571" y="427746"/>
                          <a:pt x="268152" y="431121"/>
                        </a:cubicBezTo>
                        <a:close/>
                        <a:moveTo>
                          <a:pt x="171818" y="18667"/>
                        </a:moveTo>
                        <a:cubicBezTo>
                          <a:pt x="61679" y="44376"/>
                          <a:pt x="-7043" y="154945"/>
                          <a:pt x="18728" y="265084"/>
                        </a:cubicBezTo>
                        <a:cubicBezTo>
                          <a:pt x="44499" y="375223"/>
                          <a:pt x="155006" y="443945"/>
                          <a:pt x="265145" y="418174"/>
                        </a:cubicBezTo>
                        <a:cubicBezTo>
                          <a:pt x="375284" y="392403"/>
                          <a:pt x="444006" y="281896"/>
                          <a:pt x="418235" y="171757"/>
                        </a:cubicBezTo>
                        <a:cubicBezTo>
                          <a:pt x="392526" y="61618"/>
                          <a:pt x="281958" y="-7104"/>
                          <a:pt x="171818" y="18667"/>
                        </a:cubicBezTo>
                        <a:close/>
                      </a:path>
                    </a:pathLst>
                  </a:custGeom>
                  <a:solidFill>
                    <a:srgbClr val="000000"/>
                  </a:solidFill>
                  <a:ln w="6136" cap="flat">
                    <a:noFill/>
                    <a:prstDash val="solid"/>
                    <a:miter/>
                  </a:ln>
                </p:spPr>
                <p:txBody>
                  <a:bodyPr rtlCol="0" anchor="ctr"/>
                  <a:lstStyle/>
                  <a:p>
                    <a:endParaRPr lang="en-IN"/>
                  </a:p>
                </p:txBody>
              </p:sp>
              <p:sp>
                <p:nvSpPr>
                  <p:cNvPr id="251" name="Freeform: Shape 250">
                    <a:extLst>
                      <a:ext uri="{FF2B5EF4-FFF2-40B4-BE49-F238E27FC236}">
                        <a16:creationId xmlns:a16="http://schemas.microsoft.com/office/drawing/2014/main" id="{4A095AA7-B331-C960-3D29-61F0AA615AEC}"/>
                      </a:ext>
                    </a:extLst>
                  </p:cNvPr>
                  <p:cNvSpPr/>
                  <p:nvPr/>
                </p:nvSpPr>
                <p:spPr>
                  <a:xfrm>
                    <a:off x="4746964" y="5258290"/>
                    <a:ext cx="67862" cy="67862"/>
                  </a:xfrm>
                  <a:custGeom>
                    <a:avLst/>
                    <a:gdLst>
                      <a:gd name="connsiteX0" fmla="*/ 67863 w 67862"/>
                      <a:gd name="connsiteY0" fmla="*/ 33931 h 67862"/>
                      <a:gd name="connsiteX1" fmla="*/ 33931 w 67862"/>
                      <a:gd name="connsiteY1" fmla="*/ 67863 h 67862"/>
                      <a:gd name="connsiteX2" fmla="*/ 0 w 67862"/>
                      <a:gd name="connsiteY2" fmla="*/ 33931 h 67862"/>
                      <a:gd name="connsiteX3" fmla="*/ 33931 w 67862"/>
                      <a:gd name="connsiteY3" fmla="*/ 0 h 67862"/>
                      <a:gd name="connsiteX4" fmla="*/ 67863 w 67862"/>
                      <a:gd name="connsiteY4" fmla="*/ 33931 h 67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62" h="67862">
                        <a:moveTo>
                          <a:pt x="67863" y="33931"/>
                        </a:moveTo>
                        <a:cubicBezTo>
                          <a:pt x="67863" y="52671"/>
                          <a:pt x="52671" y="67863"/>
                          <a:pt x="33931" y="67863"/>
                        </a:cubicBezTo>
                        <a:cubicBezTo>
                          <a:pt x="15191" y="67863"/>
                          <a:pt x="0" y="52671"/>
                          <a:pt x="0" y="33931"/>
                        </a:cubicBezTo>
                        <a:cubicBezTo>
                          <a:pt x="0" y="15191"/>
                          <a:pt x="15191" y="0"/>
                          <a:pt x="33931" y="0"/>
                        </a:cubicBezTo>
                        <a:cubicBezTo>
                          <a:pt x="52671" y="0"/>
                          <a:pt x="67863" y="15191"/>
                          <a:pt x="67863" y="33931"/>
                        </a:cubicBezTo>
                        <a:close/>
                      </a:path>
                    </a:pathLst>
                  </a:custGeom>
                  <a:solidFill>
                    <a:srgbClr val="000000"/>
                  </a:solidFill>
                  <a:ln w="6136" cap="flat">
                    <a:noFill/>
                    <a:prstDash val="solid"/>
                    <a:miter/>
                  </a:ln>
                </p:spPr>
                <p:txBody>
                  <a:bodyPr rtlCol="0" anchor="ctr"/>
                  <a:lstStyle/>
                  <a:p>
                    <a:endParaRPr lang="en-IN"/>
                  </a:p>
                </p:txBody>
              </p:sp>
              <p:sp>
                <p:nvSpPr>
                  <p:cNvPr id="252" name="Freeform: Shape 251">
                    <a:extLst>
                      <a:ext uri="{FF2B5EF4-FFF2-40B4-BE49-F238E27FC236}">
                        <a16:creationId xmlns:a16="http://schemas.microsoft.com/office/drawing/2014/main" id="{C0E7C307-98AB-E524-50FD-B34951DBED76}"/>
                      </a:ext>
                    </a:extLst>
                  </p:cNvPr>
                  <p:cNvSpPr/>
                  <p:nvPr/>
                </p:nvSpPr>
                <p:spPr>
                  <a:xfrm>
                    <a:off x="4817404" y="5252093"/>
                    <a:ext cx="147670" cy="175425"/>
                  </a:xfrm>
                  <a:custGeom>
                    <a:avLst/>
                    <a:gdLst>
                      <a:gd name="connsiteX0" fmla="*/ 143212 w 147670"/>
                      <a:gd name="connsiteY0" fmla="*/ 0 h 175425"/>
                      <a:gd name="connsiteX1" fmla="*/ 88479 w 147670"/>
                      <a:gd name="connsiteY1" fmla="*/ 175425 h 175425"/>
                      <a:gd name="connsiteX2" fmla="*/ 0 w 147670"/>
                      <a:gd name="connsiteY2" fmla="*/ 79644 h 175425"/>
                      <a:gd name="connsiteX3" fmla="*/ 16015 w 147670"/>
                      <a:gd name="connsiteY3" fmla="*/ 28409 h 175425"/>
                      <a:gd name="connsiteX4" fmla="*/ 143273 w 147670"/>
                      <a:gd name="connsiteY4" fmla="*/ 0 h 175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70" h="175425">
                        <a:moveTo>
                          <a:pt x="143212" y="0"/>
                        </a:moveTo>
                        <a:cubicBezTo>
                          <a:pt x="157999" y="66267"/>
                          <a:pt x="135051" y="132290"/>
                          <a:pt x="88479" y="175425"/>
                        </a:cubicBezTo>
                        <a:lnTo>
                          <a:pt x="0" y="79644"/>
                        </a:lnTo>
                        <a:cubicBezTo>
                          <a:pt x="13622" y="67065"/>
                          <a:pt x="20310" y="47737"/>
                          <a:pt x="16015" y="28409"/>
                        </a:cubicBezTo>
                        <a:lnTo>
                          <a:pt x="143273" y="0"/>
                        </a:lnTo>
                        <a:close/>
                      </a:path>
                    </a:pathLst>
                  </a:custGeom>
                  <a:solidFill>
                    <a:srgbClr val="000000"/>
                  </a:solidFill>
                  <a:ln w="6136" cap="flat">
                    <a:noFill/>
                    <a:prstDash val="solid"/>
                    <a:miter/>
                  </a:ln>
                </p:spPr>
                <p:txBody>
                  <a:bodyPr rtlCol="0" anchor="ctr"/>
                  <a:lstStyle/>
                  <a:p>
                    <a:endParaRPr lang="en-IN"/>
                  </a:p>
                </p:txBody>
              </p:sp>
              <p:sp>
                <p:nvSpPr>
                  <p:cNvPr id="253" name="Freeform: Shape 252">
                    <a:extLst>
                      <a:ext uri="{FF2B5EF4-FFF2-40B4-BE49-F238E27FC236}">
                        <a16:creationId xmlns:a16="http://schemas.microsoft.com/office/drawing/2014/main" id="{BF33E83E-B786-B69D-7F3A-05FC7D5CBA18}"/>
                      </a:ext>
                    </a:extLst>
                  </p:cNvPr>
                  <p:cNvSpPr/>
                  <p:nvPr/>
                </p:nvSpPr>
                <p:spPr>
                  <a:xfrm>
                    <a:off x="4601176" y="5304003"/>
                    <a:ext cx="163521" cy="163889"/>
                  </a:xfrm>
                  <a:custGeom>
                    <a:avLst/>
                    <a:gdLst>
                      <a:gd name="connsiteX0" fmla="*/ 163521 w 163521"/>
                      <a:gd name="connsiteY0" fmla="*/ 39515 h 163889"/>
                      <a:gd name="connsiteX1" fmla="*/ 124374 w 163521"/>
                      <a:gd name="connsiteY1" fmla="*/ 163889 h 163889"/>
                      <a:gd name="connsiteX2" fmla="*/ 368 w 163521"/>
                      <a:gd name="connsiteY2" fmla="*/ 30066 h 163889"/>
                      <a:gd name="connsiteX3" fmla="*/ 0 w 163521"/>
                      <a:gd name="connsiteY3" fmla="*/ 28593 h 163889"/>
                      <a:gd name="connsiteX4" fmla="*/ 127197 w 163521"/>
                      <a:gd name="connsiteY4" fmla="*/ 0 h 163889"/>
                      <a:gd name="connsiteX5" fmla="*/ 127320 w 163521"/>
                      <a:gd name="connsiteY5" fmla="*/ 430 h 163889"/>
                      <a:gd name="connsiteX6" fmla="*/ 163521 w 163521"/>
                      <a:gd name="connsiteY6" fmla="*/ 39515 h 163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21" h="163889">
                        <a:moveTo>
                          <a:pt x="163521" y="39515"/>
                        </a:moveTo>
                        <a:lnTo>
                          <a:pt x="124374" y="163889"/>
                        </a:lnTo>
                        <a:cubicBezTo>
                          <a:pt x="64427" y="144930"/>
                          <a:pt x="15708" y="95781"/>
                          <a:pt x="368" y="30066"/>
                        </a:cubicBezTo>
                        <a:cubicBezTo>
                          <a:pt x="245" y="29575"/>
                          <a:pt x="123" y="29084"/>
                          <a:pt x="0" y="28593"/>
                        </a:cubicBezTo>
                        <a:lnTo>
                          <a:pt x="127197" y="0"/>
                        </a:lnTo>
                        <a:cubicBezTo>
                          <a:pt x="127197" y="0"/>
                          <a:pt x="127258" y="307"/>
                          <a:pt x="127320" y="430"/>
                        </a:cubicBezTo>
                        <a:cubicBezTo>
                          <a:pt x="131799" y="19635"/>
                          <a:pt x="146034" y="33993"/>
                          <a:pt x="163521" y="39515"/>
                        </a:cubicBezTo>
                        <a:close/>
                      </a:path>
                    </a:pathLst>
                  </a:custGeom>
                  <a:solidFill>
                    <a:srgbClr val="000000"/>
                  </a:solidFill>
                  <a:ln w="6136" cap="flat">
                    <a:noFill/>
                    <a:prstDash val="solid"/>
                    <a:miter/>
                  </a:ln>
                </p:spPr>
                <p:txBody>
                  <a:bodyPr rtlCol="0" anchor="ctr"/>
                  <a:lstStyle/>
                  <a:p>
                    <a:endParaRPr lang="en-IN"/>
                  </a:p>
                </p:txBody>
              </p:sp>
              <p:sp>
                <p:nvSpPr>
                  <p:cNvPr id="254" name="Freeform: Shape 253">
                    <a:extLst>
                      <a:ext uri="{FF2B5EF4-FFF2-40B4-BE49-F238E27FC236}">
                        <a16:creationId xmlns:a16="http://schemas.microsoft.com/office/drawing/2014/main" id="{CE6AADE4-7643-7484-FBF2-462D52DA7D2E}"/>
                      </a:ext>
                    </a:extLst>
                  </p:cNvPr>
                  <p:cNvSpPr/>
                  <p:nvPr/>
                </p:nvSpPr>
                <p:spPr>
                  <a:xfrm>
                    <a:off x="4656092" y="5108100"/>
                    <a:ext cx="179290" cy="144545"/>
                  </a:xfrm>
                  <a:custGeom>
                    <a:avLst/>
                    <a:gdLst>
                      <a:gd name="connsiteX0" fmla="*/ 179290 w 179290"/>
                      <a:gd name="connsiteY0" fmla="*/ 8145 h 144545"/>
                      <a:gd name="connsiteX1" fmla="*/ 140757 w 179290"/>
                      <a:gd name="connsiteY1" fmla="*/ 132704 h 144545"/>
                      <a:gd name="connsiteX2" fmla="*/ 112593 w 179290"/>
                      <a:gd name="connsiteY2" fmla="*/ 131722 h 144545"/>
                      <a:gd name="connsiteX3" fmla="*/ 88356 w 179290"/>
                      <a:gd name="connsiteY3" fmla="*/ 144546 h 144545"/>
                      <a:gd name="connsiteX4" fmla="*/ 0 w 179290"/>
                      <a:gd name="connsiteY4" fmla="*/ 48642 h 144545"/>
                      <a:gd name="connsiteX5" fmla="*/ 82896 w 179290"/>
                      <a:gd name="connsiteY5" fmla="*/ 4770 h 144545"/>
                      <a:gd name="connsiteX6" fmla="*/ 179229 w 179290"/>
                      <a:gd name="connsiteY6" fmla="*/ 8145 h 14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90" h="144545">
                        <a:moveTo>
                          <a:pt x="179290" y="8145"/>
                        </a:moveTo>
                        <a:lnTo>
                          <a:pt x="140757" y="132704"/>
                        </a:lnTo>
                        <a:cubicBezTo>
                          <a:pt x="131921" y="129942"/>
                          <a:pt x="122288" y="129452"/>
                          <a:pt x="112593" y="131722"/>
                        </a:cubicBezTo>
                        <a:cubicBezTo>
                          <a:pt x="102899" y="133992"/>
                          <a:pt x="94983" y="138410"/>
                          <a:pt x="88356" y="144546"/>
                        </a:cubicBezTo>
                        <a:lnTo>
                          <a:pt x="0" y="48642"/>
                        </a:lnTo>
                        <a:cubicBezTo>
                          <a:pt x="22641" y="27780"/>
                          <a:pt x="50805" y="12256"/>
                          <a:pt x="82896" y="4770"/>
                        </a:cubicBezTo>
                        <a:cubicBezTo>
                          <a:pt x="114986" y="-2715"/>
                          <a:pt x="148979" y="-1243"/>
                          <a:pt x="179229" y="8145"/>
                        </a:cubicBezTo>
                        <a:close/>
                      </a:path>
                    </a:pathLst>
                  </a:custGeom>
                  <a:solidFill>
                    <a:srgbClr val="000000"/>
                  </a:solidFill>
                  <a:ln w="6136" cap="flat">
                    <a:noFill/>
                    <a:prstDash val="solid"/>
                    <a:miter/>
                  </a:ln>
                </p:spPr>
                <p:txBody>
                  <a:bodyPr rtlCol="0" anchor="ctr"/>
                  <a:lstStyle/>
                  <a:p>
                    <a:endParaRPr lang="en-IN"/>
                  </a:p>
                </p:txBody>
              </p:sp>
            </p:grpSp>
          </p:grpSp>
          <p:sp>
            <p:nvSpPr>
              <p:cNvPr id="255" name="Freeform: Shape 254">
                <a:extLst>
                  <a:ext uri="{FF2B5EF4-FFF2-40B4-BE49-F238E27FC236}">
                    <a16:creationId xmlns:a16="http://schemas.microsoft.com/office/drawing/2014/main" id="{9322B749-13FF-D344-3487-192B9B3A8371}"/>
                  </a:ext>
                </a:extLst>
              </p:cNvPr>
              <p:cNvSpPr/>
              <p:nvPr/>
            </p:nvSpPr>
            <p:spPr>
              <a:xfrm>
                <a:off x="4203329" y="4569665"/>
                <a:ext cx="877974" cy="258802"/>
              </a:xfrm>
              <a:custGeom>
                <a:avLst/>
                <a:gdLst>
                  <a:gd name="connsiteX0" fmla="*/ 853251 w 877974"/>
                  <a:gd name="connsiteY0" fmla="*/ 68165 h 258802"/>
                  <a:gd name="connsiteX1" fmla="*/ 40492 w 877974"/>
                  <a:gd name="connsiteY1" fmla="*/ 257948 h 258802"/>
                  <a:gd name="connsiteX2" fmla="*/ 2020 w 877974"/>
                  <a:gd name="connsiteY2" fmla="*/ 234079 h 258802"/>
                  <a:gd name="connsiteX3" fmla="*/ 854 w 877974"/>
                  <a:gd name="connsiteY3" fmla="*/ 229109 h 258802"/>
                  <a:gd name="connsiteX4" fmla="*/ 24723 w 877974"/>
                  <a:gd name="connsiteY4" fmla="*/ 190637 h 258802"/>
                  <a:gd name="connsiteX5" fmla="*/ 837482 w 877974"/>
                  <a:gd name="connsiteY5" fmla="*/ 854 h 258802"/>
                  <a:gd name="connsiteX6" fmla="*/ 875954 w 877974"/>
                  <a:gd name="connsiteY6" fmla="*/ 24723 h 258802"/>
                  <a:gd name="connsiteX7" fmla="*/ 877120 w 877974"/>
                  <a:gd name="connsiteY7" fmla="*/ 29693 h 258802"/>
                  <a:gd name="connsiteX8" fmla="*/ 853251 w 877974"/>
                  <a:gd name="connsiteY8" fmla="*/ 68165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974" h="258802">
                    <a:moveTo>
                      <a:pt x="853251" y="68165"/>
                    </a:moveTo>
                    <a:lnTo>
                      <a:pt x="40492" y="257948"/>
                    </a:lnTo>
                    <a:cubicBezTo>
                      <a:pt x="23251" y="261998"/>
                      <a:pt x="6070" y="251260"/>
                      <a:pt x="2020" y="234079"/>
                    </a:cubicBezTo>
                    <a:lnTo>
                      <a:pt x="854" y="229109"/>
                    </a:lnTo>
                    <a:cubicBezTo>
                      <a:pt x="-3195" y="211868"/>
                      <a:pt x="7543" y="194687"/>
                      <a:pt x="24723" y="190637"/>
                    </a:cubicBezTo>
                    <a:lnTo>
                      <a:pt x="837482" y="854"/>
                    </a:lnTo>
                    <a:cubicBezTo>
                      <a:pt x="854724" y="-3195"/>
                      <a:pt x="871905" y="7543"/>
                      <a:pt x="875954" y="24723"/>
                    </a:cubicBezTo>
                    <a:lnTo>
                      <a:pt x="877120" y="29693"/>
                    </a:lnTo>
                    <a:cubicBezTo>
                      <a:pt x="881170" y="46935"/>
                      <a:pt x="870432" y="64115"/>
                      <a:pt x="853251" y="68165"/>
                    </a:cubicBezTo>
                    <a:close/>
                  </a:path>
                </a:pathLst>
              </a:custGeom>
              <a:solidFill>
                <a:srgbClr val="717273"/>
              </a:solidFill>
              <a:ln w="6136" cap="flat">
                <a:noFill/>
                <a:prstDash val="solid"/>
                <a:miter/>
              </a:ln>
            </p:spPr>
            <p:txBody>
              <a:bodyPr rtlCol="0" anchor="ctr"/>
              <a:lstStyle/>
              <a:p>
                <a:endParaRPr lang="en-IN"/>
              </a:p>
            </p:txBody>
          </p:sp>
          <p:sp>
            <p:nvSpPr>
              <p:cNvPr id="256" name="Freeform: Shape 255">
                <a:extLst>
                  <a:ext uri="{FF2B5EF4-FFF2-40B4-BE49-F238E27FC236}">
                    <a16:creationId xmlns:a16="http://schemas.microsoft.com/office/drawing/2014/main" id="{71CE5B54-B826-A35F-C170-4DCF772EE165}"/>
                  </a:ext>
                </a:extLst>
              </p:cNvPr>
              <p:cNvSpPr/>
              <p:nvPr/>
            </p:nvSpPr>
            <p:spPr>
              <a:xfrm>
                <a:off x="4476622" y="5739962"/>
                <a:ext cx="877974" cy="258802"/>
              </a:xfrm>
              <a:custGeom>
                <a:avLst/>
                <a:gdLst>
                  <a:gd name="connsiteX0" fmla="*/ 853252 w 877974"/>
                  <a:gd name="connsiteY0" fmla="*/ 68165 h 258802"/>
                  <a:gd name="connsiteX1" fmla="*/ 40492 w 877974"/>
                  <a:gd name="connsiteY1" fmla="*/ 257948 h 258802"/>
                  <a:gd name="connsiteX2" fmla="*/ 2020 w 877974"/>
                  <a:gd name="connsiteY2" fmla="*/ 234080 h 258802"/>
                  <a:gd name="connsiteX3" fmla="*/ 854 w 877974"/>
                  <a:gd name="connsiteY3" fmla="*/ 229109 h 258802"/>
                  <a:gd name="connsiteX4" fmla="*/ 24723 w 877974"/>
                  <a:gd name="connsiteY4" fmla="*/ 190637 h 258802"/>
                  <a:gd name="connsiteX5" fmla="*/ 837482 w 877974"/>
                  <a:gd name="connsiteY5" fmla="*/ 855 h 258802"/>
                  <a:gd name="connsiteX6" fmla="*/ 875955 w 877974"/>
                  <a:gd name="connsiteY6" fmla="*/ 24723 h 258802"/>
                  <a:gd name="connsiteX7" fmla="*/ 877120 w 877974"/>
                  <a:gd name="connsiteY7" fmla="*/ 29693 h 258802"/>
                  <a:gd name="connsiteX8" fmla="*/ 853252 w 877974"/>
                  <a:gd name="connsiteY8" fmla="*/ 68165 h 25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974" h="258802">
                    <a:moveTo>
                      <a:pt x="853252" y="68165"/>
                    </a:moveTo>
                    <a:lnTo>
                      <a:pt x="40492" y="257948"/>
                    </a:lnTo>
                    <a:cubicBezTo>
                      <a:pt x="23251" y="261998"/>
                      <a:pt x="6070" y="251260"/>
                      <a:pt x="2020" y="234080"/>
                    </a:cubicBezTo>
                    <a:lnTo>
                      <a:pt x="854" y="229109"/>
                    </a:lnTo>
                    <a:cubicBezTo>
                      <a:pt x="-3195" y="211867"/>
                      <a:pt x="7543" y="194687"/>
                      <a:pt x="24723" y="190637"/>
                    </a:cubicBezTo>
                    <a:lnTo>
                      <a:pt x="837482" y="855"/>
                    </a:lnTo>
                    <a:cubicBezTo>
                      <a:pt x="854724" y="-3195"/>
                      <a:pt x="871905" y="7543"/>
                      <a:pt x="875955" y="24723"/>
                    </a:cubicBezTo>
                    <a:lnTo>
                      <a:pt x="877120" y="29693"/>
                    </a:lnTo>
                    <a:cubicBezTo>
                      <a:pt x="881170" y="46935"/>
                      <a:pt x="870432" y="64116"/>
                      <a:pt x="853252" y="68165"/>
                    </a:cubicBezTo>
                    <a:close/>
                  </a:path>
                </a:pathLst>
              </a:custGeom>
              <a:solidFill>
                <a:srgbClr val="717273"/>
              </a:solidFill>
              <a:ln w="6136" cap="flat">
                <a:noFill/>
                <a:prstDash val="solid"/>
                <a:miter/>
              </a:ln>
            </p:spPr>
            <p:txBody>
              <a:bodyPr rtlCol="0" anchor="ctr"/>
              <a:lstStyle/>
              <a:p>
                <a:endParaRPr lang="en-IN"/>
              </a:p>
            </p:txBody>
          </p:sp>
          <p:sp>
            <p:nvSpPr>
              <p:cNvPr id="257" name="Freeform: Shape 256">
                <a:extLst>
                  <a:ext uri="{FF2B5EF4-FFF2-40B4-BE49-F238E27FC236}">
                    <a16:creationId xmlns:a16="http://schemas.microsoft.com/office/drawing/2014/main" id="{3CCA0E36-D8ED-97F0-DABE-E3409FD59E48}"/>
                  </a:ext>
                </a:extLst>
              </p:cNvPr>
              <p:cNvSpPr/>
              <p:nvPr/>
            </p:nvSpPr>
            <p:spPr>
              <a:xfrm rot="-788400">
                <a:off x="4261589" y="4976545"/>
                <a:ext cx="898599" cy="34545"/>
              </a:xfrm>
              <a:custGeom>
                <a:avLst/>
                <a:gdLst>
                  <a:gd name="connsiteX0" fmla="*/ 881297 w 898599"/>
                  <a:gd name="connsiteY0" fmla="*/ 0 h 34545"/>
                  <a:gd name="connsiteX1" fmla="*/ 898600 w 898599"/>
                  <a:gd name="connsiteY1" fmla="*/ 17303 h 34545"/>
                  <a:gd name="connsiteX2" fmla="*/ 898600 w 898599"/>
                  <a:gd name="connsiteY2" fmla="*/ 17242 h 34545"/>
                  <a:gd name="connsiteX3" fmla="*/ 881297 w 898599"/>
                  <a:gd name="connsiteY3" fmla="*/ 34545 h 34545"/>
                  <a:gd name="connsiteX4" fmla="*/ 17303 w 898599"/>
                  <a:gd name="connsiteY4" fmla="*/ 34545 h 34545"/>
                  <a:gd name="connsiteX5" fmla="*/ 0 w 898599"/>
                  <a:gd name="connsiteY5" fmla="*/ 17242 h 34545"/>
                  <a:gd name="connsiteX6" fmla="*/ 0 w 898599"/>
                  <a:gd name="connsiteY6" fmla="*/ 17303 h 34545"/>
                  <a:gd name="connsiteX7" fmla="*/ 17303 w 898599"/>
                  <a:gd name="connsiteY7" fmla="*/ 0 h 3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599" h="34545">
                    <a:moveTo>
                      <a:pt x="881297" y="0"/>
                    </a:moveTo>
                    <a:cubicBezTo>
                      <a:pt x="890853" y="0"/>
                      <a:pt x="898600" y="7747"/>
                      <a:pt x="898600" y="17303"/>
                    </a:cubicBezTo>
                    <a:lnTo>
                      <a:pt x="898600" y="17242"/>
                    </a:lnTo>
                    <a:cubicBezTo>
                      <a:pt x="898600" y="26798"/>
                      <a:pt x="890853" y="34545"/>
                      <a:pt x="881297" y="34545"/>
                    </a:cubicBezTo>
                    <a:lnTo>
                      <a:pt x="17303" y="34545"/>
                    </a:lnTo>
                    <a:cubicBezTo>
                      <a:pt x="7747" y="34545"/>
                      <a:pt x="0" y="26798"/>
                      <a:pt x="0" y="17242"/>
                    </a:cubicBezTo>
                    <a:lnTo>
                      <a:pt x="0" y="17303"/>
                    </a:lnTo>
                    <a:cubicBezTo>
                      <a:pt x="0" y="7747"/>
                      <a:pt x="7747" y="0"/>
                      <a:pt x="17303" y="0"/>
                    </a:cubicBezTo>
                    <a:close/>
                  </a:path>
                </a:pathLst>
              </a:custGeom>
              <a:solidFill>
                <a:srgbClr val="717273"/>
              </a:solidFill>
              <a:ln w="6136" cap="flat">
                <a:noFill/>
                <a:prstDash val="solid"/>
                <a:miter/>
              </a:ln>
            </p:spPr>
            <p:txBody>
              <a:bodyPr rtlCol="0" anchor="ctr"/>
              <a:lstStyle/>
              <a:p>
                <a:endParaRPr lang="en-IN"/>
              </a:p>
            </p:txBody>
          </p:sp>
          <p:sp>
            <p:nvSpPr>
              <p:cNvPr id="258" name="Freeform: Shape 257">
                <a:extLst>
                  <a:ext uri="{FF2B5EF4-FFF2-40B4-BE49-F238E27FC236}">
                    <a16:creationId xmlns:a16="http://schemas.microsoft.com/office/drawing/2014/main" id="{4A5CEC21-0B0D-08FB-13EA-5915BF38FF28}"/>
                  </a:ext>
                </a:extLst>
              </p:cNvPr>
              <p:cNvSpPr/>
              <p:nvPr/>
            </p:nvSpPr>
            <p:spPr>
              <a:xfrm rot="-788400">
                <a:off x="4401071" y="5574062"/>
                <a:ext cx="898599" cy="34545"/>
              </a:xfrm>
              <a:custGeom>
                <a:avLst/>
                <a:gdLst>
                  <a:gd name="connsiteX0" fmla="*/ 881296 w 898599"/>
                  <a:gd name="connsiteY0" fmla="*/ 0 h 34545"/>
                  <a:gd name="connsiteX1" fmla="*/ 898600 w 898599"/>
                  <a:gd name="connsiteY1" fmla="*/ 17303 h 34545"/>
                  <a:gd name="connsiteX2" fmla="*/ 898600 w 898599"/>
                  <a:gd name="connsiteY2" fmla="*/ 17242 h 34545"/>
                  <a:gd name="connsiteX3" fmla="*/ 881296 w 898599"/>
                  <a:gd name="connsiteY3" fmla="*/ 34545 h 34545"/>
                  <a:gd name="connsiteX4" fmla="*/ 17303 w 898599"/>
                  <a:gd name="connsiteY4" fmla="*/ 34545 h 34545"/>
                  <a:gd name="connsiteX5" fmla="*/ 0 w 898599"/>
                  <a:gd name="connsiteY5" fmla="*/ 17242 h 34545"/>
                  <a:gd name="connsiteX6" fmla="*/ 0 w 898599"/>
                  <a:gd name="connsiteY6" fmla="*/ 17303 h 34545"/>
                  <a:gd name="connsiteX7" fmla="*/ 17303 w 898599"/>
                  <a:gd name="connsiteY7" fmla="*/ 0 h 3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8599" h="34545">
                    <a:moveTo>
                      <a:pt x="881296" y="0"/>
                    </a:moveTo>
                    <a:cubicBezTo>
                      <a:pt x="890853" y="0"/>
                      <a:pt x="898600" y="7747"/>
                      <a:pt x="898600" y="17303"/>
                    </a:cubicBezTo>
                    <a:lnTo>
                      <a:pt x="898600" y="17242"/>
                    </a:lnTo>
                    <a:cubicBezTo>
                      <a:pt x="898600" y="26798"/>
                      <a:pt x="890853" y="34545"/>
                      <a:pt x="881296" y="34545"/>
                    </a:cubicBezTo>
                    <a:lnTo>
                      <a:pt x="17303" y="34545"/>
                    </a:lnTo>
                    <a:cubicBezTo>
                      <a:pt x="7747" y="34545"/>
                      <a:pt x="0" y="26798"/>
                      <a:pt x="0" y="17242"/>
                    </a:cubicBezTo>
                    <a:lnTo>
                      <a:pt x="0" y="17303"/>
                    </a:lnTo>
                    <a:cubicBezTo>
                      <a:pt x="0" y="7747"/>
                      <a:pt x="7747" y="0"/>
                      <a:pt x="17303" y="0"/>
                    </a:cubicBezTo>
                    <a:close/>
                  </a:path>
                </a:pathLst>
              </a:custGeom>
              <a:solidFill>
                <a:srgbClr val="717273"/>
              </a:solidFill>
              <a:ln w="6136" cap="flat">
                <a:noFill/>
                <a:prstDash val="solid"/>
                <a:miter/>
              </a:ln>
            </p:spPr>
            <p:txBody>
              <a:bodyPr rtlCol="0" anchor="ctr"/>
              <a:lstStyle/>
              <a:p>
                <a:endParaRPr lang="en-IN"/>
              </a:p>
            </p:txBody>
          </p:sp>
        </p:grpSp>
        <p:grpSp>
          <p:nvGrpSpPr>
            <p:cNvPr id="259" name="Graphic 4">
              <a:extLst>
                <a:ext uri="{FF2B5EF4-FFF2-40B4-BE49-F238E27FC236}">
                  <a16:creationId xmlns:a16="http://schemas.microsoft.com/office/drawing/2014/main" id="{AB0E7A90-2F76-E919-1BBC-8825B8083B34}"/>
                </a:ext>
              </a:extLst>
            </p:cNvPr>
            <p:cNvGrpSpPr/>
            <p:nvPr/>
          </p:nvGrpSpPr>
          <p:grpSpPr>
            <a:xfrm>
              <a:off x="4435427" y="3912753"/>
              <a:ext cx="1731764" cy="782938"/>
              <a:chOff x="4435427" y="3912753"/>
              <a:chExt cx="1731764" cy="782938"/>
            </a:xfrm>
          </p:grpSpPr>
          <p:sp>
            <p:nvSpPr>
              <p:cNvPr id="260" name="Freeform: Shape 259">
                <a:extLst>
                  <a:ext uri="{FF2B5EF4-FFF2-40B4-BE49-F238E27FC236}">
                    <a16:creationId xmlns:a16="http://schemas.microsoft.com/office/drawing/2014/main" id="{6D391350-26C7-AB94-ACC0-3BE6AEB39D0F}"/>
                  </a:ext>
                </a:extLst>
              </p:cNvPr>
              <p:cNvSpPr/>
              <p:nvPr/>
            </p:nvSpPr>
            <p:spPr>
              <a:xfrm>
                <a:off x="4599504" y="4091559"/>
                <a:ext cx="919132" cy="456917"/>
              </a:xfrm>
              <a:custGeom>
                <a:avLst/>
                <a:gdLst>
                  <a:gd name="connsiteX0" fmla="*/ 22105 w 919132"/>
                  <a:gd name="connsiteY0" fmla="*/ 453926 h 456917"/>
                  <a:gd name="connsiteX1" fmla="*/ 30388 w 919132"/>
                  <a:gd name="connsiteY1" fmla="*/ 456626 h 456917"/>
                  <a:gd name="connsiteX2" fmla="*/ 174336 w 919132"/>
                  <a:gd name="connsiteY2" fmla="*/ 456626 h 456917"/>
                  <a:gd name="connsiteX3" fmla="*/ 208574 w 919132"/>
                  <a:gd name="connsiteY3" fmla="*/ 424229 h 456917"/>
                  <a:gd name="connsiteX4" fmla="*/ 246432 w 919132"/>
                  <a:gd name="connsiteY4" fmla="*/ 392874 h 456917"/>
                  <a:gd name="connsiteX5" fmla="*/ 489352 w 919132"/>
                  <a:gd name="connsiteY5" fmla="*/ 392690 h 456917"/>
                  <a:gd name="connsiteX6" fmla="*/ 550772 w 919132"/>
                  <a:gd name="connsiteY6" fmla="*/ 338019 h 456917"/>
                  <a:gd name="connsiteX7" fmla="*/ 614156 w 919132"/>
                  <a:gd name="connsiteY7" fmla="*/ 280649 h 456917"/>
                  <a:gd name="connsiteX8" fmla="*/ 824739 w 919132"/>
                  <a:gd name="connsiteY8" fmla="*/ 280526 h 456917"/>
                  <a:gd name="connsiteX9" fmla="*/ 918434 w 919132"/>
                  <a:gd name="connsiteY9" fmla="*/ 199901 h 456917"/>
                  <a:gd name="connsiteX10" fmla="*/ 844190 w 919132"/>
                  <a:gd name="connsiteY10" fmla="*/ 96511 h 456917"/>
                  <a:gd name="connsiteX11" fmla="*/ 786820 w 919132"/>
                  <a:gd name="connsiteY11" fmla="*/ 94363 h 456917"/>
                  <a:gd name="connsiteX12" fmla="*/ 734726 w 919132"/>
                  <a:gd name="connsiteY12" fmla="*/ 47240 h 456917"/>
                  <a:gd name="connsiteX13" fmla="*/ 684105 w 919132"/>
                  <a:gd name="connsiteY13" fmla="*/ 116 h 456917"/>
                  <a:gd name="connsiteX14" fmla="*/ 590533 w 919132"/>
                  <a:gd name="connsiteY14" fmla="*/ 116 h 456917"/>
                  <a:gd name="connsiteX15" fmla="*/ 536475 w 919132"/>
                  <a:gd name="connsiteY15" fmla="*/ 48958 h 456917"/>
                  <a:gd name="connsiteX16" fmla="*/ 487634 w 919132"/>
                  <a:gd name="connsiteY16" fmla="*/ 94179 h 456917"/>
                  <a:gd name="connsiteX17" fmla="*/ 437258 w 919132"/>
                  <a:gd name="connsiteY17" fmla="*/ 94302 h 456917"/>
                  <a:gd name="connsiteX18" fmla="*/ 342459 w 919132"/>
                  <a:gd name="connsiteY18" fmla="*/ 186893 h 456917"/>
                  <a:gd name="connsiteX19" fmla="*/ 246984 w 919132"/>
                  <a:gd name="connsiteY19" fmla="*/ 280526 h 456917"/>
                  <a:gd name="connsiteX20" fmla="*/ 146233 w 919132"/>
                  <a:gd name="connsiteY20" fmla="*/ 280588 h 456917"/>
                  <a:gd name="connsiteX21" fmla="*/ 61435 w 919132"/>
                  <a:gd name="connsiteY21" fmla="*/ 357838 h 456917"/>
                  <a:gd name="connsiteX22" fmla="*/ 28486 w 919132"/>
                  <a:gd name="connsiteY22" fmla="*/ 392690 h 456917"/>
                  <a:gd name="connsiteX23" fmla="*/ 1365 w 919132"/>
                  <a:gd name="connsiteY23" fmla="*/ 415331 h 456917"/>
                  <a:gd name="connsiteX24" fmla="*/ 14925 w 919132"/>
                  <a:gd name="connsiteY24" fmla="*/ 450797 h 456917"/>
                  <a:gd name="connsiteX25" fmla="*/ 22043 w 919132"/>
                  <a:gd name="connsiteY25" fmla="*/ 454049 h 45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9132" h="456917">
                    <a:moveTo>
                      <a:pt x="22105" y="453926"/>
                    </a:moveTo>
                    <a:cubicBezTo>
                      <a:pt x="24865" y="454847"/>
                      <a:pt x="27627" y="456626"/>
                      <a:pt x="30388" y="456626"/>
                    </a:cubicBezTo>
                    <a:cubicBezTo>
                      <a:pt x="78370" y="456810"/>
                      <a:pt x="126353" y="457178"/>
                      <a:pt x="174336" y="456626"/>
                    </a:cubicBezTo>
                    <a:cubicBezTo>
                      <a:pt x="194584" y="456442"/>
                      <a:pt x="204340" y="446257"/>
                      <a:pt x="208574" y="424229"/>
                    </a:cubicBezTo>
                    <a:cubicBezTo>
                      <a:pt x="213115" y="400606"/>
                      <a:pt x="222257" y="392874"/>
                      <a:pt x="246432" y="392874"/>
                    </a:cubicBezTo>
                    <a:cubicBezTo>
                      <a:pt x="327426" y="392813"/>
                      <a:pt x="408420" y="392874"/>
                      <a:pt x="489352" y="392690"/>
                    </a:cubicBezTo>
                    <a:cubicBezTo>
                      <a:pt x="525247" y="392629"/>
                      <a:pt x="546906" y="372994"/>
                      <a:pt x="550772" y="338019"/>
                    </a:cubicBezTo>
                    <a:cubicBezTo>
                      <a:pt x="555251" y="297584"/>
                      <a:pt x="573843" y="280710"/>
                      <a:pt x="614156" y="280649"/>
                    </a:cubicBezTo>
                    <a:cubicBezTo>
                      <a:pt x="684350" y="280588"/>
                      <a:pt x="754545" y="280833"/>
                      <a:pt x="824739" y="280526"/>
                    </a:cubicBezTo>
                    <a:cubicBezTo>
                      <a:pt x="872047" y="280342"/>
                      <a:pt x="913342" y="244509"/>
                      <a:pt x="918434" y="199901"/>
                    </a:cubicBezTo>
                    <a:cubicBezTo>
                      <a:pt x="924202" y="149954"/>
                      <a:pt x="893768" y="107740"/>
                      <a:pt x="844190" y="96511"/>
                    </a:cubicBezTo>
                    <a:cubicBezTo>
                      <a:pt x="825169" y="92155"/>
                      <a:pt x="805964" y="94793"/>
                      <a:pt x="786820" y="94363"/>
                    </a:cubicBezTo>
                    <a:cubicBezTo>
                      <a:pt x="754729" y="93627"/>
                      <a:pt x="737671" y="78533"/>
                      <a:pt x="734726" y="47240"/>
                    </a:cubicBezTo>
                    <a:cubicBezTo>
                      <a:pt x="731903" y="17358"/>
                      <a:pt x="713803" y="301"/>
                      <a:pt x="684105" y="116"/>
                    </a:cubicBezTo>
                    <a:cubicBezTo>
                      <a:pt x="652935" y="-68"/>
                      <a:pt x="621703" y="-7"/>
                      <a:pt x="590533" y="116"/>
                    </a:cubicBezTo>
                    <a:cubicBezTo>
                      <a:pt x="556172" y="239"/>
                      <a:pt x="540219" y="14720"/>
                      <a:pt x="536475" y="48958"/>
                    </a:cubicBezTo>
                    <a:cubicBezTo>
                      <a:pt x="533530" y="76385"/>
                      <a:pt x="515061" y="93627"/>
                      <a:pt x="487634" y="94179"/>
                    </a:cubicBezTo>
                    <a:cubicBezTo>
                      <a:pt x="470822" y="94486"/>
                      <a:pt x="454071" y="94302"/>
                      <a:pt x="437258" y="94302"/>
                    </a:cubicBezTo>
                    <a:cubicBezTo>
                      <a:pt x="376697" y="94363"/>
                      <a:pt x="343993" y="126270"/>
                      <a:pt x="342459" y="186893"/>
                    </a:cubicBezTo>
                    <a:cubicBezTo>
                      <a:pt x="341109" y="241502"/>
                      <a:pt x="301778" y="280158"/>
                      <a:pt x="246984" y="280526"/>
                    </a:cubicBezTo>
                    <a:cubicBezTo>
                      <a:pt x="213421" y="280710"/>
                      <a:pt x="179796" y="280465"/>
                      <a:pt x="146233" y="280588"/>
                    </a:cubicBezTo>
                    <a:cubicBezTo>
                      <a:pt x="98128" y="280833"/>
                      <a:pt x="65914" y="310224"/>
                      <a:pt x="61435" y="357838"/>
                    </a:cubicBezTo>
                    <a:cubicBezTo>
                      <a:pt x="59227" y="381400"/>
                      <a:pt x="52109" y="389131"/>
                      <a:pt x="28486" y="392690"/>
                    </a:cubicBezTo>
                    <a:cubicBezTo>
                      <a:pt x="14680" y="394776"/>
                      <a:pt x="4433" y="401771"/>
                      <a:pt x="1365" y="415331"/>
                    </a:cubicBezTo>
                    <a:cubicBezTo>
                      <a:pt x="-1826" y="429383"/>
                      <a:pt x="-230" y="443066"/>
                      <a:pt x="14925" y="450797"/>
                    </a:cubicBezTo>
                    <a:lnTo>
                      <a:pt x="22043" y="454049"/>
                    </a:lnTo>
                    <a:close/>
                  </a:path>
                </a:pathLst>
              </a:custGeom>
              <a:solidFill>
                <a:srgbClr val="BFC933"/>
              </a:solidFill>
              <a:ln w="6136" cap="flat">
                <a:noFill/>
                <a:prstDash val="solid"/>
                <a:miter/>
              </a:ln>
            </p:spPr>
            <p:txBody>
              <a:bodyPr rtlCol="0" anchor="ctr"/>
              <a:lstStyle/>
              <a:p>
                <a:endParaRPr lang="en-IN"/>
              </a:p>
            </p:txBody>
          </p:sp>
          <p:sp>
            <p:nvSpPr>
              <p:cNvPr id="261" name="Freeform: Shape 260">
                <a:extLst>
                  <a:ext uri="{FF2B5EF4-FFF2-40B4-BE49-F238E27FC236}">
                    <a16:creationId xmlns:a16="http://schemas.microsoft.com/office/drawing/2014/main" id="{109DE041-EFFA-64DB-6EF4-31B8CED84035}"/>
                  </a:ext>
                </a:extLst>
              </p:cNvPr>
              <p:cNvSpPr/>
              <p:nvPr/>
            </p:nvSpPr>
            <p:spPr>
              <a:xfrm>
                <a:off x="5420466" y="3912753"/>
                <a:ext cx="746725" cy="214932"/>
              </a:xfrm>
              <a:custGeom>
                <a:avLst/>
                <a:gdLst>
                  <a:gd name="connsiteX0" fmla="*/ 717012 w 746725"/>
                  <a:gd name="connsiteY0" fmla="*/ 74735 h 214932"/>
                  <a:gd name="connsiteX1" fmla="*/ 746648 w 746725"/>
                  <a:gd name="connsiteY1" fmla="*/ 113268 h 214932"/>
                  <a:gd name="connsiteX2" fmla="*/ 713944 w 746725"/>
                  <a:gd name="connsiteY2" fmla="*/ 147997 h 214932"/>
                  <a:gd name="connsiteX3" fmla="*/ 699708 w 746725"/>
                  <a:gd name="connsiteY3" fmla="*/ 149040 h 214932"/>
                  <a:gd name="connsiteX4" fmla="*/ 486118 w 746725"/>
                  <a:gd name="connsiteY4" fmla="*/ 149040 h 214932"/>
                  <a:gd name="connsiteX5" fmla="*/ 468508 w 746725"/>
                  <a:gd name="connsiteY5" fmla="*/ 147445 h 214932"/>
                  <a:gd name="connsiteX6" fmla="*/ 458875 w 746725"/>
                  <a:gd name="connsiteY6" fmla="*/ 147322 h 214932"/>
                  <a:gd name="connsiteX7" fmla="*/ 428379 w 746725"/>
                  <a:gd name="connsiteY7" fmla="*/ 186101 h 214932"/>
                  <a:gd name="connsiteX8" fmla="*/ 407333 w 746725"/>
                  <a:gd name="connsiteY8" fmla="*/ 211258 h 214932"/>
                  <a:gd name="connsiteX9" fmla="*/ 404941 w 746725"/>
                  <a:gd name="connsiteY9" fmla="*/ 212056 h 214932"/>
                  <a:gd name="connsiteX10" fmla="*/ 387576 w 746725"/>
                  <a:gd name="connsiteY10" fmla="*/ 214695 h 214932"/>
                  <a:gd name="connsiteX11" fmla="*/ 40592 w 746725"/>
                  <a:gd name="connsiteY11" fmla="*/ 214695 h 214932"/>
                  <a:gd name="connsiteX12" fmla="*/ 463 w 746725"/>
                  <a:gd name="connsiteY12" fmla="*/ 187328 h 214932"/>
                  <a:gd name="connsiteX13" fmla="*/ 38137 w 746725"/>
                  <a:gd name="connsiteY13" fmla="*/ 147875 h 214932"/>
                  <a:gd name="connsiteX14" fmla="*/ 111829 w 746725"/>
                  <a:gd name="connsiteY14" fmla="*/ 147690 h 214932"/>
                  <a:gd name="connsiteX15" fmla="*/ 158032 w 746725"/>
                  <a:gd name="connsiteY15" fmla="*/ 107439 h 214932"/>
                  <a:gd name="connsiteX16" fmla="*/ 187730 w 746725"/>
                  <a:gd name="connsiteY16" fmla="*/ 74612 h 214932"/>
                  <a:gd name="connsiteX17" fmla="*/ 194050 w 746725"/>
                  <a:gd name="connsiteY17" fmla="*/ 74305 h 214932"/>
                  <a:gd name="connsiteX18" fmla="*/ 288727 w 746725"/>
                  <a:gd name="connsiteY18" fmla="*/ 72342 h 214932"/>
                  <a:gd name="connsiteX19" fmla="*/ 324254 w 746725"/>
                  <a:gd name="connsiteY19" fmla="*/ 41356 h 214932"/>
                  <a:gd name="connsiteX20" fmla="*/ 339041 w 746725"/>
                  <a:gd name="connsiteY20" fmla="*/ 13806 h 214932"/>
                  <a:gd name="connsiteX21" fmla="*/ 397393 w 746725"/>
                  <a:gd name="connsiteY21" fmla="*/ 797 h 214932"/>
                  <a:gd name="connsiteX22" fmla="*/ 504526 w 746725"/>
                  <a:gd name="connsiteY22" fmla="*/ 0 h 214932"/>
                  <a:gd name="connsiteX23" fmla="*/ 545023 w 746725"/>
                  <a:gd name="connsiteY23" fmla="*/ 43933 h 214932"/>
                  <a:gd name="connsiteX24" fmla="*/ 577911 w 746725"/>
                  <a:gd name="connsiteY24" fmla="*/ 72219 h 214932"/>
                  <a:gd name="connsiteX25" fmla="*/ 694800 w 746725"/>
                  <a:gd name="connsiteY25" fmla="*/ 72281 h 214932"/>
                  <a:gd name="connsiteX26" fmla="*/ 714128 w 746725"/>
                  <a:gd name="connsiteY26" fmla="*/ 74428 h 214932"/>
                  <a:gd name="connsiteX27" fmla="*/ 716889 w 746725"/>
                  <a:gd name="connsiteY27" fmla="*/ 74857 h 21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6725" h="214932">
                    <a:moveTo>
                      <a:pt x="717012" y="74735"/>
                    </a:moveTo>
                    <a:cubicBezTo>
                      <a:pt x="738181" y="81239"/>
                      <a:pt x="747691" y="93633"/>
                      <a:pt x="746648" y="113268"/>
                    </a:cubicBezTo>
                    <a:cubicBezTo>
                      <a:pt x="745666" y="131799"/>
                      <a:pt x="734069" y="144254"/>
                      <a:pt x="713944" y="147997"/>
                    </a:cubicBezTo>
                    <a:cubicBezTo>
                      <a:pt x="709280" y="148856"/>
                      <a:pt x="704433" y="149040"/>
                      <a:pt x="699708" y="149040"/>
                    </a:cubicBezTo>
                    <a:cubicBezTo>
                      <a:pt x="628532" y="149040"/>
                      <a:pt x="557356" y="149102"/>
                      <a:pt x="486118" y="149040"/>
                    </a:cubicBezTo>
                    <a:cubicBezTo>
                      <a:pt x="480228" y="149040"/>
                      <a:pt x="474153" y="150574"/>
                      <a:pt x="468508" y="147445"/>
                    </a:cubicBezTo>
                    <a:lnTo>
                      <a:pt x="458875" y="147322"/>
                    </a:lnTo>
                    <a:cubicBezTo>
                      <a:pt x="440406" y="153704"/>
                      <a:pt x="429668" y="165362"/>
                      <a:pt x="428379" y="186101"/>
                    </a:cubicBezTo>
                    <a:cubicBezTo>
                      <a:pt x="427643" y="198189"/>
                      <a:pt x="420832" y="208313"/>
                      <a:pt x="407333" y="211258"/>
                    </a:cubicBezTo>
                    <a:lnTo>
                      <a:pt x="404941" y="212056"/>
                    </a:lnTo>
                    <a:cubicBezTo>
                      <a:pt x="399664" y="216106"/>
                      <a:pt x="393467" y="214695"/>
                      <a:pt x="387576" y="214695"/>
                    </a:cubicBezTo>
                    <a:cubicBezTo>
                      <a:pt x="271914" y="214695"/>
                      <a:pt x="156253" y="214695"/>
                      <a:pt x="40592" y="214695"/>
                    </a:cubicBezTo>
                    <a:cubicBezTo>
                      <a:pt x="16785" y="214695"/>
                      <a:pt x="3040" y="205184"/>
                      <a:pt x="463" y="187328"/>
                    </a:cubicBezTo>
                    <a:cubicBezTo>
                      <a:pt x="-2850" y="164625"/>
                      <a:pt x="11815" y="148672"/>
                      <a:pt x="38137" y="147875"/>
                    </a:cubicBezTo>
                    <a:cubicBezTo>
                      <a:pt x="62681" y="147138"/>
                      <a:pt x="87286" y="147752"/>
                      <a:pt x="111829" y="147690"/>
                    </a:cubicBezTo>
                    <a:cubicBezTo>
                      <a:pt x="142509" y="147629"/>
                      <a:pt x="153553" y="138118"/>
                      <a:pt x="158032" y="107439"/>
                    </a:cubicBezTo>
                    <a:cubicBezTo>
                      <a:pt x="160610" y="89645"/>
                      <a:pt x="168709" y="77312"/>
                      <a:pt x="187730" y="74612"/>
                    </a:cubicBezTo>
                    <a:lnTo>
                      <a:pt x="194050" y="74305"/>
                    </a:lnTo>
                    <a:cubicBezTo>
                      <a:pt x="225527" y="69642"/>
                      <a:pt x="257189" y="73017"/>
                      <a:pt x="288727" y="72342"/>
                    </a:cubicBezTo>
                    <a:cubicBezTo>
                      <a:pt x="316216" y="71728"/>
                      <a:pt x="320265" y="68599"/>
                      <a:pt x="324254" y="41356"/>
                    </a:cubicBezTo>
                    <a:cubicBezTo>
                      <a:pt x="325849" y="30434"/>
                      <a:pt x="329715" y="20616"/>
                      <a:pt x="339041" y="13806"/>
                    </a:cubicBezTo>
                    <a:cubicBezTo>
                      <a:pt x="357142" y="3252"/>
                      <a:pt x="376654" y="613"/>
                      <a:pt x="397393" y="797"/>
                    </a:cubicBezTo>
                    <a:cubicBezTo>
                      <a:pt x="433104" y="1166"/>
                      <a:pt x="468815" y="2516"/>
                      <a:pt x="504526" y="0"/>
                    </a:cubicBezTo>
                    <a:cubicBezTo>
                      <a:pt x="528885" y="4663"/>
                      <a:pt x="541403" y="20003"/>
                      <a:pt x="545023" y="43933"/>
                    </a:cubicBezTo>
                    <a:cubicBezTo>
                      <a:pt x="548643" y="67924"/>
                      <a:pt x="553552" y="72097"/>
                      <a:pt x="577911" y="72219"/>
                    </a:cubicBezTo>
                    <a:cubicBezTo>
                      <a:pt x="616874" y="72403"/>
                      <a:pt x="655837" y="72158"/>
                      <a:pt x="694800" y="72281"/>
                    </a:cubicBezTo>
                    <a:cubicBezTo>
                      <a:pt x="701242" y="72281"/>
                      <a:pt x="708053" y="70563"/>
                      <a:pt x="714128" y="74428"/>
                    </a:cubicBezTo>
                    <a:lnTo>
                      <a:pt x="716889" y="74857"/>
                    </a:lnTo>
                    <a:close/>
                  </a:path>
                </a:pathLst>
              </a:custGeom>
              <a:solidFill>
                <a:srgbClr val="BFC933"/>
              </a:solidFill>
              <a:ln w="6136" cap="flat">
                <a:noFill/>
                <a:prstDash val="solid"/>
                <a:miter/>
              </a:ln>
            </p:spPr>
            <p:txBody>
              <a:bodyPr rtlCol="0" anchor="ctr"/>
              <a:lstStyle/>
              <a:p>
                <a:endParaRPr lang="en-IN"/>
              </a:p>
            </p:txBody>
          </p:sp>
          <p:sp>
            <p:nvSpPr>
              <p:cNvPr id="262" name="Freeform: Shape 261">
                <a:extLst>
                  <a:ext uri="{FF2B5EF4-FFF2-40B4-BE49-F238E27FC236}">
                    <a16:creationId xmlns:a16="http://schemas.microsoft.com/office/drawing/2014/main" id="{3EDF89D9-C14B-44A9-2DD3-6425207F1A70}"/>
                  </a:ext>
                </a:extLst>
              </p:cNvPr>
              <p:cNvSpPr/>
              <p:nvPr/>
            </p:nvSpPr>
            <p:spPr>
              <a:xfrm>
                <a:off x="4524032" y="4394910"/>
                <a:ext cx="79911" cy="81120"/>
              </a:xfrm>
              <a:custGeom>
                <a:avLst/>
                <a:gdLst>
                  <a:gd name="connsiteX0" fmla="*/ 79905 w 79911"/>
                  <a:gd name="connsiteY0" fmla="*/ 39945 h 81120"/>
                  <a:gd name="connsiteX1" fmla="*/ 39162 w 79911"/>
                  <a:gd name="connsiteY1" fmla="*/ 81117 h 81120"/>
                  <a:gd name="connsiteX2" fmla="*/ 15 w 79911"/>
                  <a:gd name="connsiteY2" fmla="*/ 42031 h 81120"/>
                  <a:gd name="connsiteX3" fmla="*/ 39715 w 79911"/>
                  <a:gd name="connsiteY3" fmla="*/ 0 h 81120"/>
                  <a:gd name="connsiteX4" fmla="*/ 79905 w 79911"/>
                  <a:gd name="connsiteY4" fmla="*/ 39883 h 81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11" h="81120">
                    <a:moveTo>
                      <a:pt x="79905" y="39945"/>
                    </a:moveTo>
                    <a:cubicBezTo>
                      <a:pt x="80334" y="62525"/>
                      <a:pt x="61619" y="81423"/>
                      <a:pt x="39162" y="81117"/>
                    </a:cubicBezTo>
                    <a:cubicBezTo>
                      <a:pt x="18484" y="80810"/>
                      <a:pt x="629" y="63016"/>
                      <a:pt x="15" y="42031"/>
                    </a:cubicBezTo>
                    <a:cubicBezTo>
                      <a:pt x="-598" y="19144"/>
                      <a:pt x="17380" y="123"/>
                      <a:pt x="39715" y="0"/>
                    </a:cubicBezTo>
                    <a:cubicBezTo>
                      <a:pt x="61497" y="-61"/>
                      <a:pt x="79536" y="17794"/>
                      <a:pt x="79905" y="39883"/>
                    </a:cubicBezTo>
                    <a:close/>
                  </a:path>
                </a:pathLst>
              </a:custGeom>
              <a:solidFill>
                <a:srgbClr val="BFC933"/>
              </a:solidFill>
              <a:ln w="6136" cap="flat">
                <a:noFill/>
                <a:prstDash val="solid"/>
                <a:miter/>
              </a:ln>
            </p:spPr>
            <p:txBody>
              <a:bodyPr rtlCol="0" anchor="ctr"/>
              <a:lstStyle/>
              <a:p>
                <a:endParaRPr lang="en-IN"/>
              </a:p>
            </p:txBody>
          </p:sp>
          <p:sp>
            <p:nvSpPr>
              <p:cNvPr id="263" name="Freeform: Shape 262">
                <a:extLst>
                  <a:ext uri="{FF2B5EF4-FFF2-40B4-BE49-F238E27FC236}">
                    <a16:creationId xmlns:a16="http://schemas.microsoft.com/office/drawing/2014/main" id="{55D10B57-2CD4-4F2A-3F98-D167EB86FD1B}"/>
                  </a:ext>
                </a:extLst>
              </p:cNvPr>
              <p:cNvSpPr/>
              <p:nvPr/>
            </p:nvSpPr>
            <p:spPr>
              <a:xfrm>
                <a:off x="4482438" y="4085517"/>
                <a:ext cx="75030" cy="75053"/>
              </a:xfrm>
              <a:custGeom>
                <a:avLst/>
                <a:gdLst>
                  <a:gd name="connsiteX0" fmla="*/ 35351 w 75030"/>
                  <a:gd name="connsiteY0" fmla="*/ 74942 h 75053"/>
                  <a:gd name="connsiteX1" fmla="*/ 8 w 75030"/>
                  <a:gd name="connsiteY1" fmla="*/ 36715 h 75053"/>
                  <a:gd name="connsiteX2" fmla="*/ 39216 w 75030"/>
                  <a:gd name="connsiteY2" fmla="*/ 22 h 75053"/>
                  <a:gd name="connsiteX3" fmla="*/ 74989 w 75030"/>
                  <a:gd name="connsiteY3" fmla="*/ 39660 h 75053"/>
                  <a:gd name="connsiteX4" fmla="*/ 35412 w 75030"/>
                  <a:gd name="connsiteY4" fmla="*/ 75003 h 75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030" h="75053">
                    <a:moveTo>
                      <a:pt x="35351" y="74942"/>
                    </a:moveTo>
                    <a:cubicBezTo>
                      <a:pt x="15716" y="73960"/>
                      <a:pt x="-421" y="56534"/>
                      <a:pt x="8" y="36715"/>
                    </a:cubicBezTo>
                    <a:cubicBezTo>
                      <a:pt x="377" y="16773"/>
                      <a:pt x="19029" y="-714"/>
                      <a:pt x="39216" y="22"/>
                    </a:cubicBezTo>
                    <a:cubicBezTo>
                      <a:pt x="59526" y="697"/>
                      <a:pt x="75970" y="18921"/>
                      <a:pt x="74989" y="39660"/>
                    </a:cubicBezTo>
                    <a:cubicBezTo>
                      <a:pt x="74007" y="60768"/>
                      <a:pt x="56888" y="76046"/>
                      <a:pt x="35412" y="75003"/>
                    </a:cubicBezTo>
                    <a:close/>
                  </a:path>
                </a:pathLst>
              </a:custGeom>
              <a:solidFill>
                <a:srgbClr val="BFC934"/>
              </a:solidFill>
              <a:ln w="6136" cap="flat">
                <a:noFill/>
                <a:prstDash val="solid"/>
                <a:miter/>
              </a:ln>
            </p:spPr>
            <p:txBody>
              <a:bodyPr rtlCol="0" anchor="ctr"/>
              <a:lstStyle/>
              <a:p>
                <a:endParaRPr lang="en-IN"/>
              </a:p>
            </p:txBody>
          </p:sp>
          <p:sp>
            <p:nvSpPr>
              <p:cNvPr id="264" name="Freeform: Shape 263">
                <a:extLst>
                  <a:ext uri="{FF2B5EF4-FFF2-40B4-BE49-F238E27FC236}">
                    <a16:creationId xmlns:a16="http://schemas.microsoft.com/office/drawing/2014/main" id="{E2AED580-09BA-AFDF-B204-1DC1BC8E8EE2}"/>
                  </a:ext>
                </a:extLst>
              </p:cNvPr>
              <p:cNvSpPr/>
              <p:nvPr/>
            </p:nvSpPr>
            <p:spPr>
              <a:xfrm>
                <a:off x="4503307" y="4640418"/>
                <a:ext cx="90382" cy="55273"/>
              </a:xfrm>
              <a:custGeom>
                <a:avLst/>
                <a:gdLst>
                  <a:gd name="connsiteX0" fmla="*/ 90383 w 90382"/>
                  <a:gd name="connsiteY0" fmla="*/ 34596 h 55273"/>
                  <a:gd name="connsiteX1" fmla="*/ 63 w 90382"/>
                  <a:gd name="connsiteY1" fmla="*/ 55274 h 55273"/>
                  <a:gd name="connsiteX2" fmla="*/ 35283 w 90382"/>
                  <a:gd name="connsiteY2" fmla="*/ 1339 h 55273"/>
                  <a:gd name="connsiteX3" fmla="*/ 90383 w 90382"/>
                  <a:gd name="connsiteY3" fmla="*/ 34596 h 55273"/>
                </a:gdLst>
                <a:ahLst/>
                <a:cxnLst>
                  <a:cxn ang="0">
                    <a:pos x="connsiteX0" y="connsiteY0"/>
                  </a:cxn>
                  <a:cxn ang="0">
                    <a:pos x="connsiteX1" y="connsiteY1"/>
                  </a:cxn>
                  <a:cxn ang="0">
                    <a:pos x="connsiteX2" y="connsiteY2"/>
                  </a:cxn>
                  <a:cxn ang="0">
                    <a:pos x="connsiteX3" y="connsiteY3"/>
                  </a:cxn>
                </a:cxnLst>
                <a:rect l="l" t="t" r="r" b="b"/>
                <a:pathLst>
                  <a:path w="90382" h="55273">
                    <a:moveTo>
                      <a:pt x="90383" y="34596"/>
                    </a:moveTo>
                    <a:cubicBezTo>
                      <a:pt x="60808" y="43922"/>
                      <a:pt x="30251" y="48831"/>
                      <a:pt x="63" y="55274"/>
                    </a:cubicBezTo>
                    <a:cubicBezTo>
                      <a:pt x="-980" y="25453"/>
                      <a:pt x="10984" y="7168"/>
                      <a:pt x="35283" y="1339"/>
                    </a:cubicBezTo>
                    <a:cubicBezTo>
                      <a:pt x="58660" y="-4245"/>
                      <a:pt x="78541" y="7782"/>
                      <a:pt x="90383" y="34596"/>
                    </a:cubicBezTo>
                    <a:close/>
                  </a:path>
                </a:pathLst>
              </a:custGeom>
              <a:solidFill>
                <a:srgbClr val="BEC933"/>
              </a:solidFill>
              <a:ln w="6136" cap="flat">
                <a:noFill/>
                <a:prstDash val="solid"/>
                <a:miter/>
              </a:ln>
            </p:spPr>
            <p:txBody>
              <a:bodyPr rtlCol="0" anchor="ctr"/>
              <a:lstStyle/>
              <a:p>
                <a:endParaRPr lang="en-IN"/>
              </a:p>
            </p:txBody>
          </p:sp>
          <p:sp>
            <p:nvSpPr>
              <p:cNvPr id="265" name="Freeform: Shape 264">
                <a:extLst>
                  <a:ext uri="{FF2B5EF4-FFF2-40B4-BE49-F238E27FC236}">
                    <a16:creationId xmlns:a16="http://schemas.microsoft.com/office/drawing/2014/main" id="{E0D4FBD3-CECD-808C-FA3C-915C8EF825A9}"/>
                  </a:ext>
                </a:extLst>
              </p:cNvPr>
              <p:cNvSpPr/>
              <p:nvPr/>
            </p:nvSpPr>
            <p:spPr>
              <a:xfrm>
                <a:off x="4621846" y="4182178"/>
                <a:ext cx="60416" cy="60510"/>
              </a:xfrm>
              <a:custGeom>
                <a:avLst/>
                <a:gdLst>
                  <a:gd name="connsiteX0" fmla="*/ 29583 w 60416"/>
                  <a:gd name="connsiteY0" fmla="*/ 60501 h 60510"/>
                  <a:gd name="connsiteX1" fmla="*/ 8 w 60416"/>
                  <a:gd name="connsiteY1" fmla="*/ 28778 h 60510"/>
                  <a:gd name="connsiteX2" fmla="*/ 30380 w 60416"/>
                  <a:gd name="connsiteY2" fmla="*/ 1 h 60510"/>
                  <a:gd name="connsiteX3" fmla="*/ 60385 w 60416"/>
                  <a:gd name="connsiteY3" fmla="*/ 31539 h 60510"/>
                  <a:gd name="connsiteX4" fmla="*/ 29644 w 60416"/>
                  <a:gd name="connsiteY4" fmla="*/ 60501 h 60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16" h="60510">
                    <a:moveTo>
                      <a:pt x="29583" y="60501"/>
                    </a:moveTo>
                    <a:cubicBezTo>
                      <a:pt x="12770" y="60010"/>
                      <a:pt x="-361" y="45897"/>
                      <a:pt x="8" y="28778"/>
                    </a:cubicBezTo>
                    <a:cubicBezTo>
                      <a:pt x="376" y="12764"/>
                      <a:pt x="13998" y="-122"/>
                      <a:pt x="30380" y="1"/>
                    </a:cubicBezTo>
                    <a:cubicBezTo>
                      <a:pt x="46824" y="124"/>
                      <a:pt x="61182" y="15279"/>
                      <a:pt x="60385" y="31539"/>
                    </a:cubicBezTo>
                    <a:cubicBezTo>
                      <a:pt x="59587" y="47370"/>
                      <a:pt x="45106" y="60930"/>
                      <a:pt x="29644" y="60501"/>
                    </a:cubicBezTo>
                    <a:close/>
                  </a:path>
                </a:pathLst>
              </a:custGeom>
              <a:solidFill>
                <a:srgbClr val="BFCA35"/>
              </a:solidFill>
              <a:ln w="6136" cap="flat">
                <a:noFill/>
                <a:prstDash val="solid"/>
                <a:miter/>
              </a:ln>
            </p:spPr>
            <p:txBody>
              <a:bodyPr rtlCol="0" anchor="ctr"/>
              <a:lstStyle/>
              <a:p>
                <a:endParaRPr lang="en-IN"/>
              </a:p>
            </p:txBody>
          </p:sp>
          <p:sp>
            <p:nvSpPr>
              <p:cNvPr id="266" name="Freeform: Shape 265">
                <a:extLst>
                  <a:ext uri="{FF2B5EF4-FFF2-40B4-BE49-F238E27FC236}">
                    <a16:creationId xmlns:a16="http://schemas.microsoft.com/office/drawing/2014/main" id="{895CF98F-DD99-A1DD-8735-F330A4932BA0}"/>
                  </a:ext>
                </a:extLst>
              </p:cNvPr>
              <p:cNvSpPr/>
              <p:nvPr/>
            </p:nvSpPr>
            <p:spPr>
              <a:xfrm>
                <a:off x="4453350" y="4545853"/>
                <a:ext cx="58059" cy="57986"/>
              </a:xfrm>
              <a:custGeom>
                <a:avLst/>
                <a:gdLst>
                  <a:gd name="connsiteX0" fmla="*/ 58058 w 58059"/>
                  <a:gd name="connsiteY0" fmla="*/ 28778 h 57986"/>
                  <a:gd name="connsiteX1" fmla="*/ 29219 w 58059"/>
                  <a:gd name="connsiteY1" fmla="*/ 57984 h 57986"/>
                  <a:gd name="connsiteX2" fmla="*/ 12 w 58059"/>
                  <a:gd name="connsiteY2" fmla="*/ 29943 h 57986"/>
                  <a:gd name="connsiteX3" fmla="*/ 29771 w 58059"/>
                  <a:gd name="connsiteY3" fmla="*/ 0 h 57986"/>
                  <a:gd name="connsiteX4" fmla="*/ 58058 w 58059"/>
                  <a:gd name="connsiteY4" fmla="*/ 28778 h 57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59" h="57986">
                    <a:moveTo>
                      <a:pt x="58058" y="28778"/>
                    </a:moveTo>
                    <a:cubicBezTo>
                      <a:pt x="58242" y="46756"/>
                      <a:pt x="46952" y="58168"/>
                      <a:pt x="29219" y="57984"/>
                    </a:cubicBezTo>
                    <a:cubicBezTo>
                      <a:pt x="13266" y="57800"/>
                      <a:pt x="503" y="45590"/>
                      <a:pt x="12" y="29943"/>
                    </a:cubicBezTo>
                    <a:cubicBezTo>
                      <a:pt x="-479" y="14604"/>
                      <a:pt x="14125" y="-61"/>
                      <a:pt x="29771" y="0"/>
                    </a:cubicBezTo>
                    <a:cubicBezTo>
                      <a:pt x="45172" y="62"/>
                      <a:pt x="57873" y="13008"/>
                      <a:pt x="58058" y="28778"/>
                    </a:cubicBezTo>
                    <a:close/>
                  </a:path>
                </a:pathLst>
              </a:custGeom>
              <a:solidFill>
                <a:srgbClr val="BFC934"/>
              </a:solidFill>
              <a:ln w="6136" cap="flat">
                <a:noFill/>
                <a:prstDash val="solid"/>
                <a:miter/>
              </a:ln>
            </p:spPr>
            <p:txBody>
              <a:bodyPr rtlCol="0" anchor="ctr"/>
              <a:lstStyle/>
              <a:p>
                <a:endParaRPr lang="en-IN"/>
              </a:p>
            </p:txBody>
          </p:sp>
          <p:sp>
            <p:nvSpPr>
              <p:cNvPr id="267" name="Freeform: Shape 266">
                <a:extLst>
                  <a:ext uri="{FF2B5EF4-FFF2-40B4-BE49-F238E27FC236}">
                    <a16:creationId xmlns:a16="http://schemas.microsoft.com/office/drawing/2014/main" id="{61D8CC24-C442-0190-3716-9B557E4476DC}"/>
                  </a:ext>
                </a:extLst>
              </p:cNvPr>
              <p:cNvSpPr/>
              <p:nvPr/>
            </p:nvSpPr>
            <p:spPr>
              <a:xfrm>
                <a:off x="4435427" y="4297857"/>
                <a:ext cx="43092" cy="42767"/>
              </a:xfrm>
              <a:custGeom>
                <a:avLst/>
                <a:gdLst>
                  <a:gd name="connsiteX0" fmla="*/ 43093 w 43092"/>
                  <a:gd name="connsiteY0" fmla="*/ 23729 h 42767"/>
                  <a:gd name="connsiteX1" fmla="*/ 20635 w 43092"/>
                  <a:gd name="connsiteY1" fmla="*/ 42750 h 42767"/>
                  <a:gd name="connsiteX2" fmla="*/ 19 w 43092"/>
                  <a:gd name="connsiteY2" fmla="*/ 20661 h 42767"/>
                  <a:gd name="connsiteX3" fmla="*/ 22353 w 43092"/>
                  <a:gd name="connsiteY3" fmla="*/ 44 h 42767"/>
                  <a:gd name="connsiteX4" fmla="*/ 43093 w 43092"/>
                  <a:gd name="connsiteY4" fmla="*/ 23729 h 4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92" h="42767">
                    <a:moveTo>
                      <a:pt x="43093" y="23729"/>
                    </a:moveTo>
                    <a:cubicBezTo>
                      <a:pt x="41313" y="35510"/>
                      <a:pt x="34379" y="43180"/>
                      <a:pt x="20635" y="42750"/>
                    </a:cubicBezTo>
                    <a:cubicBezTo>
                      <a:pt x="6584" y="42321"/>
                      <a:pt x="-411" y="33301"/>
                      <a:pt x="19" y="20661"/>
                    </a:cubicBezTo>
                    <a:cubicBezTo>
                      <a:pt x="448" y="7776"/>
                      <a:pt x="9222" y="-692"/>
                      <a:pt x="22353" y="44"/>
                    </a:cubicBezTo>
                    <a:cubicBezTo>
                      <a:pt x="35055" y="781"/>
                      <a:pt x="43031" y="8635"/>
                      <a:pt x="43093" y="23729"/>
                    </a:cubicBezTo>
                    <a:close/>
                  </a:path>
                </a:pathLst>
              </a:custGeom>
              <a:solidFill>
                <a:srgbClr val="BFCA36"/>
              </a:solidFill>
              <a:ln w="6136" cap="flat">
                <a:noFill/>
                <a:prstDash val="solid"/>
                <a:miter/>
              </a:ln>
            </p:spPr>
            <p:txBody>
              <a:bodyPr rtlCol="0" anchor="ctr"/>
              <a:lstStyle/>
              <a:p>
                <a:endParaRPr lang="en-IN"/>
              </a:p>
            </p:txBody>
          </p:sp>
          <p:sp>
            <p:nvSpPr>
              <p:cNvPr id="268" name="Freeform: Shape 267">
                <a:extLst>
                  <a:ext uri="{FF2B5EF4-FFF2-40B4-BE49-F238E27FC236}">
                    <a16:creationId xmlns:a16="http://schemas.microsoft.com/office/drawing/2014/main" id="{76122086-1FAC-CDFD-6D4D-8540B29406AB}"/>
                  </a:ext>
                </a:extLst>
              </p:cNvPr>
              <p:cNvSpPr/>
              <p:nvPr/>
            </p:nvSpPr>
            <p:spPr>
              <a:xfrm>
                <a:off x="4581602" y="3991470"/>
                <a:ext cx="39148" cy="38865"/>
              </a:xfrm>
              <a:custGeom>
                <a:avLst/>
                <a:gdLst>
                  <a:gd name="connsiteX0" fmla="*/ 0 w 39148"/>
                  <a:gd name="connsiteY0" fmla="*/ 20132 h 38865"/>
                  <a:gd name="connsiteX1" fmla="*/ 19328 w 39148"/>
                  <a:gd name="connsiteY1" fmla="*/ 6 h 38865"/>
                  <a:gd name="connsiteX2" fmla="*/ 39147 w 39148"/>
                  <a:gd name="connsiteY2" fmla="*/ 18598 h 38865"/>
                  <a:gd name="connsiteX3" fmla="*/ 19267 w 39148"/>
                  <a:gd name="connsiteY3" fmla="*/ 38846 h 38865"/>
                  <a:gd name="connsiteX4" fmla="*/ 0 w 39148"/>
                  <a:gd name="connsiteY4" fmla="*/ 20132 h 38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48" h="38865">
                    <a:moveTo>
                      <a:pt x="0" y="20132"/>
                    </a:moveTo>
                    <a:cubicBezTo>
                      <a:pt x="1166" y="7553"/>
                      <a:pt x="7608" y="252"/>
                      <a:pt x="19328" y="6"/>
                    </a:cubicBezTo>
                    <a:cubicBezTo>
                      <a:pt x="31048" y="-239"/>
                      <a:pt x="39024" y="7062"/>
                      <a:pt x="39147" y="18598"/>
                    </a:cubicBezTo>
                    <a:cubicBezTo>
                      <a:pt x="39270" y="30563"/>
                      <a:pt x="32520" y="39337"/>
                      <a:pt x="19267" y="38846"/>
                    </a:cubicBezTo>
                    <a:cubicBezTo>
                      <a:pt x="7425" y="38417"/>
                      <a:pt x="1411" y="30931"/>
                      <a:pt x="0" y="20132"/>
                    </a:cubicBezTo>
                    <a:close/>
                  </a:path>
                </a:pathLst>
              </a:custGeom>
              <a:solidFill>
                <a:srgbClr val="BFCA37"/>
              </a:solidFill>
              <a:ln w="6136" cap="flat">
                <a:noFill/>
                <a:prstDash val="solid"/>
                <a:miter/>
              </a:ln>
            </p:spPr>
            <p:txBody>
              <a:bodyPr rtlCol="0" anchor="ctr"/>
              <a:lstStyle/>
              <a:p>
                <a:endParaRPr lang="en-IN"/>
              </a:p>
            </p:txBody>
          </p:sp>
        </p:grpSp>
      </p:grpSp>
      <p:sp>
        <p:nvSpPr>
          <p:cNvPr id="269" name="Freeform: Shape 268">
            <a:extLst>
              <a:ext uri="{FF2B5EF4-FFF2-40B4-BE49-F238E27FC236}">
                <a16:creationId xmlns:a16="http://schemas.microsoft.com/office/drawing/2014/main" id="{E540858D-0277-886C-F779-07FBC4953967}"/>
              </a:ext>
            </a:extLst>
          </p:cNvPr>
          <p:cNvSpPr/>
          <p:nvPr/>
        </p:nvSpPr>
        <p:spPr>
          <a:xfrm>
            <a:off x="9492081" y="5880262"/>
            <a:ext cx="620840" cy="121649"/>
          </a:xfrm>
          <a:custGeom>
            <a:avLst/>
            <a:gdLst>
              <a:gd name="connsiteX0" fmla="*/ 604998 w 604998"/>
              <a:gd name="connsiteY0" fmla="*/ 59273 h 118545"/>
              <a:gd name="connsiteX1" fmla="*/ 302499 w 604998"/>
              <a:gd name="connsiteY1" fmla="*/ 118545 h 118545"/>
              <a:gd name="connsiteX2" fmla="*/ -1 w 604998"/>
              <a:gd name="connsiteY2" fmla="*/ 59273 h 118545"/>
              <a:gd name="connsiteX3" fmla="*/ 302499 w 604998"/>
              <a:gd name="connsiteY3" fmla="*/ 0 h 118545"/>
              <a:gd name="connsiteX4" fmla="*/ 604998 w 604998"/>
              <a:gd name="connsiteY4" fmla="*/ 59273 h 118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998" h="118545">
                <a:moveTo>
                  <a:pt x="604998" y="59273"/>
                </a:moveTo>
                <a:cubicBezTo>
                  <a:pt x="604998" y="92008"/>
                  <a:pt x="469565" y="118545"/>
                  <a:pt x="302499" y="118545"/>
                </a:cubicBezTo>
                <a:cubicBezTo>
                  <a:pt x="135433" y="118545"/>
                  <a:pt x="-1" y="92008"/>
                  <a:pt x="-1" y="59273"/>
                </a:cubicBezTo>
                <a:cubicBezTo>
                  <a:pt x="-1" y="26537"/>
                  <a:pt x="135433" y="0"/>
                  <a:pt x="302499" y="0"/>
                </a:cubicBezTo>
                <a:cubicBezTo>
                  <a:pt x="469565" y="0"/>
                  <a:pt x="604998" y="26538"/>
                  <a:pt x="604998" y="59273"/>
                </a:cubicBezTo>
                <a:close/>
              </a:path>
            </a:pathLst>
          </a:custGeom>
          <a:solidFill>
            <a:srgbClr val="E8B878"/>
          </a:solidFill>
          <a:ln w="6136" cap="flat">
            <a:noFill/>
            <a:prstDash val="solid"/>
            <a:miter/>
          </a:ln>
        </p:spPr>
        <p:txBody>
          <a:bodyPr rtlCol="0" anchor="ctr"/>
          <a:lstStyle/>
          <a:p>
            <a:endParaRPr lang="en-IN"/>
          </a:p>
        </p:txBody>
      </p:sp>
      <p:sp>
        <p:nvSpPr>
          <p:cNvPr id="270" name="Freeform: Shape 269">
            <a:extLst>
              <a:ext uri="{FF2B5EF4-FFF2-40B4-BE49-F238E27FC236}">
                <a16:creationId xmlns:a16="http://schemas.microsoft.com/office/drawing/2014/main" id="{399835DF-8C91-E56F-7AFF-CD9916AFA212}"/>
              </a:ext>
            </a:extLst>
          </p:cNvPr>
          <p:cNvSpPr/>
          <p:nvPr/>
        </p:nvSpPr>
        <p:spPr>
          <a:xfrm>
            <a:off x="5714151" y="6501166"/>
            <a:ext cx="349836" cy="68506"/>
          </a:xfrm>
          <a:custGeom>
            <a:avLst/>
            <a:gdLst>
              <a:gd name="connsiteX0" fmla="*/ 340910 w 340909"/>
              <a:gd name="connsiteY0" fmla="*/ 33379 h 66758"/>
              <a:gd name="connsiteX1" fmla="*/ 170455 w 340909"/>
              <a:gd name="connsiteY1" fmla="*/ 66758 h 66758"/>
              <a:gd name="connsiteX2" fmla="*/ 0 w 340909"/>
              <a:gd name="connsiteY2" fmla="*/ 33379 h 66758"/>
              <a:gd name="connsiteX3" fmla="*/ 170455 w 340909"/>
              <a:gd name="connsiteY3" fmla="*/ 0 h 66758"/>
              <a:gd name="connsiteX4" fmla="*/ 340910 w 340909"/>
              <a:gd name="connsiteY4" fmla="*/ 33379 h 6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909" h="66758">
                <a:moveTo>
                  <a:pt x="340910" y="33379"/>
                </a:moveTo>
                <a:cubicBezTo>
                  <a:pt x="340910" y="51814"/>
                  <a:pt x="264595" y="66758"/>
                  <a:pt x="170455" y="66758"/>
                </a:cubicBezTo>
                <a:cubicBezTo>
                  <a:pt x="76315" y="66758"/>
                  <a:pt x="0" y="51814"/>
                  <a:pt x="0" y="33379"/>
                </a:cubicBezTo>
                <a:cubicBezTo>
                  <a:pt x="0" y="14944"/>
                  <a:pt x="76315" y="0"/>
                  <a:pt x="170455" y="0"/>
                </a:cubicBezTo>
                <a:cubicBezTo>
                  <a:pt x="264594" y="0"/>
                  <a:pt x="340910" y="14944"/>
                  <a:pt x="340910" y="33379"/>
                </a:cubicBezTo>
                <a:close/>
              </a:path>
            </a:pathLst>
          </a:custGeom>
          <a:solidFill>
            <a:srgbClr val="E8B878"/>
          </a:solidFill>
          <a:ln w="6136" cap="flat">
            <a:noFill/>
            <a:prstDash val="solid"/>
            <a:miter/>
          </a:ln>
        </p:spPr>
        <p:txBody>
          <a:bodyPr rtlCol="0" anchor="ctr"/>
          <a:lstStyle/>
          <a:p>
            <a:endParaRPr lang="en-IN"/>
          </a:p>
        </p:txBody>
      </p:sp>
      <p:sp>
        <p:nvSpPr>
          <p:cNvPr id="271" name="Freeform: Shape 270">
            <a:extLst>
              <a:ext uri="{FF2B5EF4-FFF2-40B4-BE49-F238E27FC236}">
                <a16:creationId xmlns:a16="http://schemas.microsoft.com/office/drawing/2014/main" id="{230EDF82-8598-CEA3-1C84-5261B3178B9D}"/>
              </a:ext>
            </a:extLst>
          </p:cNvPr>
          <p:cNvSpPr/>
          <p:nvPr/>
        </p:nvSpPr>
        <p:spPr>
          <a:xfrm>
            <a:off x="5982698" y="6619793"/>
            <a:ext cx="174917" cy="34253"/>
          </a:xfrm>
          <a:custGeom>
            <a:avLst/>
            <a:gdLst>
              <a:gd name="connsiteX0" fmla="*/ 170455 w 170454"/>
              <a:gd name="connsiteY0" fmla="*/ 16690 h 33379"/>
              <a:gd name="connsiteX1" fmla="*/ 85227 w 170454"/>
              <a:gd name="connsiteY1" fmla="*/ 33379 h 33379"/>
              <a:gd name="connsiteX2" fmla="*/ 0 w 170454"/>
              <a:gd name="connsiteY2" fmla="*/ 16690 h 33379"/>
              <a:gd name="connsiteX3" fmla="*/ 85227 w 170454"/>
              <a:gd name="connsiteY3" fmla="*/ 0 h 33379"/>
              <a:gd name="connsiteX4" fmla="*/ 170455 w 170454"/>
              <a:gd name="connsiteY4" fmla="*/ 16690 h 3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454" h="33379">
                <a:moveTo>
                  <a:pt x="170455" y="16690"/>
                </a:moveTo>
                <a:cubicBezTo>
                  <a:pt x="170455" y="25907"/>
                  <a:pt x="132297" y="33379"/>
                  <a:pt x="85227" y="33379"/>
                </a:cubicBezTo>
                <a:cubicBezTo>
                  <a:pt x="38157" y="33379"/>
                  <a:pt x="0" y="25907"/>
                  <a:pt x="0" y="16690"/>
                </a:cubicBezTo>
                <a:cubicBezTo>
                  <a:pt x="0" y="7472"/>
                  <a:pt x="38157" y="0"/>
                  <a:pt x="85227" y="0"/>
                </a:cubicBezTo>
                <a:cubicBezTo>
                  <a:pt x="132297" y="0"/>
                  <a:pt x="170455" y="7472"/>
                  <a:pt x="170455" y="16690"/>
                </a:cubicBezTo>
                <a:close/>
              </a:path>
            </a:pathLst>
          </a:custGeom>
          <a:solidFill>
            <a:srgbClr val="E8B878"/>
          </a:solidFill>
          <a:ln w="6136" cap="flat">
            <a:noFill/>
            <a:prstDash val="solid"/>
            <a:miter/>
          </a:ln>
        </p:spPr>
        <p:txBody>
          <a:bodyPr rtlCol="0" anchor="ctr"/>
          <a:lstStyle/>
          <a:p>
            <a:endParaRPr lang="en-IN"/>
          </a:p>
        </p:txBody>
      </p:sp>
      <p:sp>
        <p:nvSpPr>
          <p:cNvPr id="272" name="Freeform: Shape 271">
            <a:extLst>
              <a:ext uri="{FF2B5EF4-FFF2-40B4-BE49-F238E27FC236}">
                <a16:creationId xmlns:a16="http://schemas.microsoft.com/office/drawing/2014/main" id="{A7F73263-0DFB-D424-AA64-98EB54423011}"/>
              </a:ext>
            </a:extLst>
          </p:cNvPr>
          <p:cNvSpPr/>
          <p:nvPr/>
        </p:nvSpPr>
        <p:spPr>
          <a:xfrm>
            <a:off x="10514137" y="5277116"/>
            <a:ext cx="351347" cy="160058"/>
          </a:xfrm>
          <a:custGeom>
            <a:avLst/>
            <a:gdLst>
              <a:gd name="connsiteX0" fmla="*/ 342382 w 342382"/>
              <a:gd name="connsiteY0" fmla="*/ 77987 h 155974"/>
              <a:gd name="connsiteX1" fmla="*/ 171191 w 342382"/>
              <a:gd name="connsiteY1" fmla="*/ 155974 h 155974"/>
              <a:gd name="connsiteX2" fmla="*/ 0 w 342382"/>
              <a:gd name="connsiteY2" fmla="*/ 77987 h 155974"/>
              <a:gd name="connsiteX3" fmla="*/ 171191 w 342382"/>
              <a:gd name="connsiteY3" fmla="*/ 0 h 155974"/>
              <a:gd name="connsiteX4" fmla="*/ 342382 w 342382"/>
              <a:gd name="connsiteY4" fmla="*/ 77987 h 15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82" h="155974">
                <a:moveTo>
                  <a:pt x="342382" y="77987"/>
                </a:moveTo>
                <a:cubicBezTo>
                  <a:pt x="342382" y="121058"/>
                  <a:pt x="265738" y="155974"/>
                  <a:pt x="171191" y="155974"/>
                </a:cubicBezTo>
                <a:cubicBezTo>
                  <a:pt x="76645" y="155974"/>
                  <a:pt x="0" y="121058"/>
                  <a:pt x="0" y="77987"/>
                </a:cubicBezTo>
                <a:cubicBezTo>
                  <a:pt x="0" y="34916"/>
                  <a:pt x="76644" y="0"/>
                  <a:pt x="171191" y="0"/>
                </a:cubicBezTo>
                <a:cubicBezTo>
                  <a:pt x="265737" y="0"/>
                  <a:pt x="342382" y="34916"/>
                  <a:pt x="342382" y="77987"/>
                </a:cubicBezTo>
                <a:close/>
              </a:path>
            </a:pathLst>
          </a:custGeom>
          <a:solidFill>
            <a:srgbClr val="E8B878"/>
          </a:solidFill>
          <a:ln w="6136" cap="flat">
            <a:noFill/>
            <a:prstDash val="solid"/>
            <a:miter/>
          </a:ln>
        </p:spPr>
        <p:txBody>
          <a:bodyPr rtlCol="0" anchor="ctr"/>
          <a:lstStyle/>
          <a:p>
            <a:endParaRPr lang="en-IN"/>
          </a:p>
        </p:txBody>
      </p:sp>
      <p:sp>
        <p:nvSpPr>
          <p:cNvPr id="273" name="Freeform: Shape 272">
            <a:extLst>
              <a:ext uri="{FF2B5EF4-FFF2-40B4-BE49-F238E27FC236}">
                <a16:creationId xmlns:a16="http://schemas.microsoft.com/office/drawing/2014/main" id="{5BA6D843-5B80-F921-272B-863D5CA86F5A}"/>
              </a:ext>
            </a:extLst>
          </p:cNvPr>
          <p:cNvSpPr/>
          <p:nvPr/>
        </p:nvSpPr>
        <p:spPr>
          <a:xfrm>
            <a:off x="1064463" y="4750535"/>
            <a:ext cx="351347" cy="160058"/>
          </a:xfrm>
          <a:custGeom>
            <a:avLst/>
            <a:gdLst>
              <a:gd name="connsiteX0" fmla="*/ 342382 w 342382"/>
              <a:gd name="connsiteY0" fmla="*/ 77987 h 155974"/>
              <a:gd name="connsiteX1" fmla="*/ 171191 w 342382"/>
              <a:gd name="connsiteY1" fmla="*/ 155974 h 155974"/>
              <a:gd name="connsiteX2" fmla="*/ 0 w 342382"/>
              <a:gd name="connsiteY2" fmla="*/ 77987 h 155974"/>
              <a:gd name="connsiteX3" fmla="*/ 171191 w 342382"/>
              <a:gd name="connsiteY3" fmla="*/ 0 h 155974"/>
              <a:gd name="connsiteX4" fmla="*/ 342382 w 342382"/>
              <a:gd name="connsiteY4" fmla="*/ 77987 h 15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82" h="155974">
                <a:moveTo>
                  <a:pt x="342382" y="77987"/>
                </a:moveTo>
                <a:cubicBezTo>
                  <a:pt x="342382" y="121058"/>
                  <a:pt x="265737" y="155974"/>
                  <a:pt x="171191" y="155974"/>
                </a:cubicBezTo>
                <a:cubicBezTo>
                  <a:pt x="76645" y="155974"/>
                  <a:pt x="0" y="121058"/>
                  <a:pt x="0" y="77987"/>
                </a:cubicBezTo>
                <a:cubicBezTo>
                  <a:pt x="0" y="34916"/>
                  <a:pt x="76645" y="0"/>
                  <a:pt x="171191" y="0"/>
                </a:cubicBezTo>
                <a:cubicBezTo>
                  <a:pt x="265737" y="0"/>
                  <a:pt x="342382" y="34916"/>
                  <a:pt x="342382" y="77987"/>
                </a:cubicBezTo>
                <a:close/>
              </a:path>
            </a:pathLst>
          </a:custGeom>
          <a:solidFill>
            <a:srgbClr val="E8B878"/>
          </a:solidFill>
          <a:ln w="6136" cap="flat">
            <a:noFill/>
            <a:prstDash val="solid"/>
            <a:miter/>
          </a:ln>
        </p:spPr>
        <p:txBody>
          <a:bodyPr rtlCol="0" anchor="ctr"/>
          <a:lstStyle/>
          <a:p>
            <a:endParaRPr lang="en-IN"/>
          </a:p>
        </p:txBody>
      </p:sp>
      <p:sp>
        <p:nvSpPr>
          <p:cNvPr id="274" name="Freeform: Shape 273">
            <a:extLst>
              <a:ext uri="{FF2B5EF4-FFF2-40B4-BE49-F238E27FC236}">
                <a16:creationId xmlns:a16="http://schemas.microsoft.com/office/drawing/2014/main" id="{3EEDC499-8C8C-8C07-DF6F-A897421B4794}"/>
              </a:ext>
            </a:extLst>
          </p:cNvPr>
          <p:cNvSpPr/>
          <p:nvPr/>
        </p:nvSpPr>
        <p:spPr>
          <a:xfrm>
            <a:off x="872292" y="5072604"/>
            <a:ext cx="213579" cy="97219"/>
          </a:xfrm>
          <a:custGeom>
            <a:avLst/>
            <a:gdLst>
              <a:gd name="connsiteX0" fmla="*/ 208129 w 208129"/>
              <a:gd name="connsiteY0" fmla="*/ 47369 h 94738"/>
              <a:gd name="connsiteX1" fmla="*/ 104065 w 208129"/>
              <a:gd name="connsiteY1" fmla="*/ 94738 h 94738"/>
              <a:gd name="connsiteX2" fmla="*/ 0 w 208129"/>
              <a:gd name="connsiteY2" fmla="*/ 47369 h 94738"/>
              <a:gd name="connsiteX3" fmla="*/ 104065 w 208129"/>
              <a:gd name="connsiteY3" fmla="*/ 0 h 94738"/>
              <a:gd name="connsiteX4" fmla="*/ 208129 w 208129"/>
              <a:gd name="connsiteY4" fmla="*/ 47369 h 9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29" h="94738">
                <a:moveTo>
                  <a:pt x="208129" y="47369"/>
                </a:moveTo>
                <a:cubicBezTo>
                  <a:pt x="208129" y="73530"/>
                  <a:pt x="161538" y="94738"/>
                  <a:pt x="104065" y="94738"/>
                </a:cubicBezTo>
                <a:cubicBezTo>
                  <a:pt x="46591" y="94738"/>
                  <a:pt x="0" y="73530"/>
                  <a:pt x="0" y="47369"/>
                </a:cubicBezTo>
                <a:cubicBezTo>
                  <a:pt x="0" y="21208"/>
                  <a:pt x="46591" y="0"/>
                  <a:pt x="104065" y="0"/>
                </a:cubicBezTo>
                <a:cubicBezTo>
                  <a:pt x="161538" y="0"/>
                  <a:pt x="208129" y="21208"/>
                  <a:pt x="208129" y="47369"/>
                </a:cubicBezTo>
                <a:close/>
              </a:path>
            </a:pathLst>
          </a:custGeom>
          <a:solidFill>
            <a:srgbClr val="E8B878"/>
          </a:solidFill>
          <a:ln w="6136" cap="flat">
            <a:noFill/>
            <a:prstDash val="solid"/>
            <a:miter/>
          </a:ln>
        </p:spPr>
        <p:txBody>
          <a:bodyPr rtlCol="0" anchor="ctr"/>
          <a:lstStyle/>
          <a:p>
            <a:endParaRPr lang="en-IN"/>
          </a:p>
        </p:txBody>
      </p:sp>
      <p:sp>
        <p:nvSpPr>
          <p:cNvPr id="275" name="Freeform: Shape 274">
            <a:extLst>
              <a:ext uri="{FF2B5EF4-FFF2-40B4-BE49-F238E27FC236}">
                <a16:creationId xmlns:a16="http://schemas.microsoft.com/office/drawing/2014/main" id="{A295B926-1C35-15F2-7F05-63C3AC5A7BCE}"/>
              </a:ext>
            </a:extLst>
          </p:cNvPr>
          <p:cNvSpPr/>
          <p:nvPr/>
        </p:nvSpPr>
        <p:spPr>
          <a:xfrm>
            <a:off x="11207639" y="5745580"/>
            <a:ext cx="175674" cy="79965"/>
          </a:xfrm>
          <a:custGeom>
            <a:avLst/>
            <a:gdLst>
              <a:gd name="connsiteX0" fmla="*/ 171191 w 171191"/>
              <a:gd name="connsiteY0" fmla="*/ 38963 h 77925"/>
              <a:gd name="connsiteX1" fmla="*/ 85596 w 171191"/>
              <a:gd name="connsiteY1" fmla="*/ 77926 h 77925"/>
              <a:gd name="connsiteX2" fmla="*/ 1 w 171191"/>
              <a:gd name="connsiteY2" fmla="*/ 38963 h 77925"/>
              <a:gd name="connsiteX3" fmla="*/ 85596 w 171191"/>
              <a:gd name="connsiteY3" fmla="*/ 0 h 77925"/>
              <a:gd name="connsiteX4" fmla="*/ 171191 w 171191"/>
              <a:gd name="connsiteY4" fmla="*/ 38963 h 7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91" h="77925">
                <a:moveTo>
                  <a:pt x="171191" y="38963"/>
                </a:moveTo>
                <a:cubicBezTo>
                  <a:pt x="171191" y="60482"/>
                  <a:pt x="132869" y="77926"/>
                  <a:pt x="85596" y="77926"/>
                </a:cubicBezTo>
                <a:cubicBezTo>
                  <a:pt x="38323" y="77926"/>
                  <a:pt x="1" y="60481"/>
                  <a:pt x="1" y="38963"/>
                </a:cubicBezTo>
                <a:cubicBezTo>
                  <a:pt x="1" y="17444"/>
                  <a:pt x="38323" y="0"/>
                  <a:pt x="85596" y="0"/>
                </a:cubicBezTo>
                <a:cubicBezTo>
                  <a:pt x="132869" y="0"/>
                  <a:pt x="171191" y="17445"/>
                  <a:pt x="171191" y="38963"/>
                </a:cubicBezTo>
                <a:close/>
              </a:path>
            </a:pathLst>
          </a:custGeom>
          <a:solidFill>
            <a:srgbClr val="E8B878"/>
          </a:solidFill>
          <a:ln w="6136" cap="flat">
            <a:noFill/>
            <a:prstDash val="solid"/>
            <a:miter/>
          </a:ln>
        </p:spPr>
        <p:txBody>
          <a:bodyPr rtlCol="0" anchor="ctr"/>
          <a:lstStyle/>
          <a:p>
            <a:endParaRPr lang="en-IN"/>
          </a:p>
        </p:txBody>
      </p:sp>
      <p:sp>
        <p:nvSpPr>
          <p:cNvPr id="276" name="Freeform: Shape 275">
            <a:extLst>
              <a:ext uri="{FF2B5EF4-FFF2-40B4-BE49-F238E27FC236}">
                <a16:creationId xmlns:a16="http://schemas.microsoft.com/office/drawing/2014/main" id="{313E00CD-44B1-0951-3B85-8F333E550B6A}"/>
              </a:ext>
            </a:extLst>
          </p:cNvPr>
          <p:cNvSpPr/>
          <p:nvPr/>
        </p:nvSpPr>
        <p:spPr>
          <a:xfrm>
            <a:off x="11405917" y="5674303"/>
            <a:ext cx="87899" cy="40046"/>
          </a:xfrm>
          <a:custGeom>
            <a:avLst/>
            <a:gdLst>
              <a:gd name="connsiteX0" fmla="*/ 85657 w 85656"/>
              <a:gd name="connsiteY0" fmla="*/ 19512 h 39024"/>
              <a:gd name="connsiteX1" fmla="*/ 42828 w 85656"/>
              <a:gd name="connsiteY1" fmla="*/ 39024 h 39024"/>
              <a:gd name="connsiteX2" fmla="*/ 0 w 85656"/>
              <a:gd name="connsiteY2" fmla="*/ 19512 h 39024"/>
              <a:gd name="connsiteX3" fmla="*/ 42828 w 85656"/>
              <a:gd name="connsiteY3" fmla="*/ 0 h 39024"/>
              <a:gd name="connsiteX4" fmla="*/ 85657 w 85656"/>
              <a:gd name="connsiteY4" fmla="*/ 19512 h 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6" h="39024">
                <a:moveTo>
                  <a:pt x="85657" y="19512"/>
                </a:moveTo>
                <a:cubicBezTo>
                  <a:pt x="85657" y="30289"/>
                  <a:pt x="66482" y="39024"/>
                  <a:pt x="42828" y="39024"/>
                </a:cubicBezTo>
                <a:cubicBezTo>
                  <a:pt x="19175" y="39024"/>
                  <a:pt x="0" y="30289"/>
                  <a:pt x="0" y="19512"/>
                </a:cubicBezTo>
                <a:cubicBezTo>
                  <a:pt x="0" y="8736"/>
                  <a:pt x="19175" y="0"/>
                  <a:pt x="42828" y="0"/>
                </a:cubicBezTo>
                <a:cubicBezTo>
                  <a:pt x="66482" y="0"/>
                  <a:pt x="85657" y="8736"/>
                  <a:pt x="85657" y="19512"/>
                </a:cubicBezTo>
                <a:close/>
              </a:path>
            </a:pathLst>
          </a:custGeom>
          <a:solidFill>
            <a:srgbClr val="E8B878"/>
          </a:solidFill>
          <a:ln w="6136" cap="flat">
            <a:noFill/>
            <a:prstDash val="solid"/>
            <a:miter/>
          </a:ln>
        </p:spPr>
        <p:txBody>
          <a:bodyPr rtlCol="0" anchor="ctr"/>
          <a:lstStyle/>
          <a:p>
            <a:endParaRPr lang="en-IN"/>
          </a:p>
        </p:txBody>
      </p:sp>
      <p:grpSp>
        <p:nvGrpSpPr>
          <p:cNvPr id="277" name="Graphic 4">
            <a:extLst>
              <a:ext uri="{FF2B5EF4-FFF2-40B4-BE49-F238E27FC236}">
                <a16:creationId xmlns:a16="http://schemas.microsoft.com/office/drawing/2014/main" id="{BB3E7E9E-AEF2-D4C0-80CC-2DA9015E5E7D}"/>
              </a:ext>
            </a:extLst>
          </p:cNvPr>
          <p:cNvGrpSpPr/>
          <p:nvPr/>
        </p:nvGrpSpPr>
        <p:grpSpPr>
          <a:xfrm>
            <a:off x="8981494" y="6456586"/>
            <a:ext cx="326664" cy="105404"/>
            <a:chOff x="8908934" y="5741921"/>
            <a:chExt cx="318329" cy="102714"/>
          </a:xfrm>
          <a:solidFill>
            <a:srgbClr val="E8B878"/>
          </a:solidFill>
        </p:grpSpPr>
        <p:sp>
          <p:nvSpPr>
            <p:cNvPr id="278" name="Freeform: Shape 277">
              <a:extLst>
                <a:ext uri="{FF2B5EF4-FFF2-40B4-BE49-F238E27FC236}">
                  <a16:creationId xmlns:a16="http://schemas.microsoft.com/office/drawing/2014/main" id="{AB142B71-7AFD-1D66-82CA-BD0CCC4133FB}"/>
                </a:ext>
              </a:extLst>
            </p:cNvPr>
            <p:cNvSpPr/>
            <p:nvPr/>
          </p:nvSpPr>
          <p:spPr>
            <a:xfrm>
              <a:off x="9056072" y="5741921"/>
              <a:ext cx="171191" cy="77925"/>
            </a:xfrm>
            <a:custGeom>
              <a:avLst/>
              <a:gdLst>
                <a:gd name="connsiteX0" fmla="*/ 171191 w 171191"/>
                <a:gd name="connsiteY0" fmla="*/ 38963 h 77925"/>
                <a:gd name="connsiteX1" fmla="*/ 85596 w 171191"/>
                <a:gd name="connsiteY1" fmla="*/ 77925 h 77925"/>
                <a:gd name="connsiteX2" fmla="*/ 0 w 171191"/>
                <a:gd name="connsiteY2" fmla="*/ 38963 h 77925"/>
                <a:gd name="connsiteX3" fmla="*/ 85596 w 171191"/>
                <a:gd name="connsiteY3" fmla="*/ 0 h 77925"/>
                <a:gd name="connsiteX4" fmla="*/ 171191 w 171191"/>
                <a:gd name="connsiteY4" fmla="*/ 38963 h 7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91" h="77925">
                  <a:moveTo>
                    <a:pt x="171191" y="38963"/>
                  </a:moveTo>
                  <a:cubicBezTo>
                    <a:pt x="171191" y="60481"/>
                    <a:pt x="132869" y="77925"/>
                    <a:pt x="85596" y="77925"/>
                  </a:cubicBezTo>
                  <a:cubicBezTo>
                    <a:pt x="38323" y="77925"/>
                    <a:pt x="0" y="60481"/>
                    <a:pt x="0" y="38963"/>
                  </a:cubicBezTo>
                  <a:cubicBezTo>
                    <a:pt x="0" y="17444"/>
                    <a:pt x="38323" y="0"/>
                    <a:pt x="85596" y="0"/>
                  </a:cubicBezTo>
                  <a:cubicBezTo>
                    <a:pt x="132869" y="0"/>
                    <a:pt x="171191" y="17444"/>
                    <a:pt x="171191" y="38963"/>
                  </a:cubicBezTo>
                  <a:close/>
                </a:path>
              </a:pathLst>
            </a:custGeom>
            <a:solidFill>
              <a:srgbClr val="E8B878"/>
            </a:solidFill>
            <a:ln w="6136" cap="flat">
              <a:noFill/>
              <a:prstDash val="solid"/>
              <a:miter/>
            </a:ln>
          </p:spPr>
          <p:txBody>
            <a:bodyPr rtlCol="0" anchor="ctr"/>
            <a:lstStyle/>
            <a:p>
              <a:endParaRPr lang="en-IN"/>
            </a:p>
          </p:txBody>
        </p:sp>
        <p:sp>
          <p:nvSpPr>
            <p:cNvPr id="279" name="Freeform: Shape 278">
              <a:extLst>
                <a:ext uri="{FF2B5EF4-FFF2-40B4-BE49-F238E27FC236}">
                  <a16:creationId xmlns:a16="http://schemas.microsoft.com/office/drawing/2014/main" id="{9283E641-553B-5691-A274-2C6D8EBBC96F}"/>
                </a:ext>
              </a:extLst>
            </p:cNvPr>
            <p:cNvSpPr/>
            <p:nvPr/>
          </p:nvSpPr>
          <p:spPr>
            <a:xfrm>
              <a:off x="8908934" y="5805611"/>
              <a:ext cx="85656" cy="39024"/>
            </a:xfrm>
            <a:custGeom>
              <a:avLst/>
              <a:gdLst>
                <a:gd name="connsiteX0" fmla="*/ 85657 w 85656"/>
                <a:gd name="connsiteY0" fmla="*/ 19512 h 39024"/>
                <a:gd name="connsiteX1" fmla="*/ 42829 w 85656"/>
                <a:gd name="connsiteY1" fmla="*/ 39024 h 39024"/>
                <a:gd name="connsiteX2" fmla="*/ 0 w 85656"/>
                <a:gd name="connsiteY2" fmla="*/ 19512 h 39024"/>
                <a:gd name="connsiteX3" fmla="*/ 42829 w 85656"/>
                <a:gd name="connsiteY3" fmla="*/ 0 h 39024"/>
                <a:gd name="connsiteX4" fmla="*/ 85657 w 85656"/>
                <a:gd name="connsiteY4" fmla="*/ 19512 h 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6" h="39024">
                  <a:moveTo>
                    <a:pt x="85657" y="19512"/>
                  </a:moveTo>
                  <a:cubicBezTo>
                    <a:pt x="85657" y="30289"/>
                    <a:pt x="66482" y="39024"/>
                    <a:pt x="42829" y="39024"/>
                  </a:cubicBezTo>
                  <a:cubicBezTo>
                    <a:pt x="19175" y="39024"/>
                    <a:pt x="0" y="30289"/>
                    <a:pt x="0" y="19512"/>
                  </a:cubicBezTo>
                  <a:cubicBezTo>
                    <a:pt x="0" y="8736"/>
                    <a:pt x="19175" y="0"/>
                    <a:pt x="42829" y="0"/>
                  </a:cubicBezTo>
                  <a:cubicBezTo>
                    <a:pt x="66482" y="0"/>
                    <a:pt x="85657" y="8736"/>
                    <a:pt x="85657" y="19512"/>
                  </a:cubicBezTo>
                  <a:close/>
                </a:path>
              </a:pathLst>
            </a:custGeom>
            <a:solidFill>
              <a:srgbClr val="E8B878"/>
            </a:solidFill>
            <a:ln w="6136" cap="flat">
              <a:noFill/>
              <a:prstDash val="solid"/>
              <a:miter/>
            </a:ln>
          </p:spPr>
          <p:txBody>
            <a:bodyPr rtlCol="0" anchor="ctr"/>
            <a:lstStyle/>
            <a:p>
              <a:endParaRPr lang="en-IN"/>
            </a:p>
          </p:txBody>
        </p:sp>
      </p:grpSp>
      <p:grpSp>
        <p:nvGrpSpPr>
          <p:cNvPr id="280" name="Graphic 4">
            <a:extLst>
              <a:ext uri="{FF2B5EF4-FFF2-40B4-BE49-F238E27FC236}">
                <a16:creationId xmlns:a16="http://schemas.microsoft.com/office/drawing/2014/main" id="{F983A008-6C0B-2DB7-8419-41212ABDCEB4}"/>
              </a:ext>
            </a:extLst>
          </p:cNvPr>
          <p:cNvGrpSpPr/>
          <p:nvPr/>
        </p:nvGrpSpPr>
        <p:grpSpPr>
          <a:xfrm>
            <a:off x="2115924" y="6390661"/>
            <a:ext cx="326664" cy="105467"/>
            <a:chOff x="2218551" y="5677678"/>
            <a:chExt cx="318329" cy="102776"/>
          </a:xfrm>
          <a:solidFill>
            <a:srgbClr val="E8B878"/>
          </a:solidFill>
        </p:grpSpPr>
        <p:sp>
          <p:nvSpPr>
            <p:cNvPr id="281" name="Freeform: Shape 280">
              <a:extLst>
                <a:ext uri="{FF2B5EF4-FFF2-40B4-BE49-F238E27FC236}">
                  <a16:creationId xmlns:a16="http://schemas.microsoft.com/office/drawing/2014/main" id="{6BF4B204-D309-5A42-87A7-B19FFC1EE3D6}"/>
                </a:ext>
              </a:extLst>
            </p:cNvPr>
            <p:cNvSpPr/>
            <p:nvPr/>
          </p:nvSpPr>
          <p:spPr>
            <a:xfrm>
              <a:off x="2365689" y="5677678"/>
              <a:ext cx="171191" cy="77925"/>
            </a:xfrm>
            <a:custGeom>
              <a:avLst/>
              <a:gdLst>
                <a:gd name="connsiteX0" fmla="*/ 171191 w 171191"/>
                <a:gd name="connsiteY0" fmla="*/ 38963 h 77925"/>
                <a:gd name="connsiteX1" fmla="*/ 85596 w 171191"/>
                <a:gd name="connsiteY1" fmla="*/ 77926 h 77925"/>
                <a:gd name="connsiteX2" fmla="*/ 0 w 171191"/>
                <a:gd name="connsiteY2" fmla="*/ 38963 h 77925"/>
                <a:gd name="connsiteX3" fmla="*/ 85596 w 171191"/>
                <a:gd name="connsiteY3" fmla="*/ 0 h 77925"/>
                <a:gd name="connsiteX4" fmla="*/ 171191 w 171191"/>
                <a:gd name="connsiteY4" fmla="*/ 38963 h 7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91" h="77925">
                  <a:moveTo>
                    <a:pt x="171191" y="38963"/>
                  </a:moveTo>
                  <a:cubicBezTo>
                    <a:pt x="171191" y="60482"/>
                    <a:pt x="132869" y="77926"/>
                    <a:pt x="85596" y="77926"/>
                  </a:cubicBezTo>
                  <a:cubicBezTo>
                    <a:pt x="38322" y="77926"/>
                    <a:pt x="0" y="60481"/>
                    <a:pt x="0" y="38963"/>
                  </a:cubicBezTo>
                  <a:cubicBezTo>
                    <a:pt x="0" y="17444"/>
                    <a:pt x="38322" y="0"/>
                    <a:pt x="85596" y="0"/>
                  </a:cubicBezTo>
                  <a:cubicBezTo>
                    <a:pt x="132869" y="0"/>
                    <a:pt x="171191" y="17445"/>
                    <a:pt x="171191" y="38963"/>
                  </a:cubicBezTo>
                  <a:close/>
                </a:path>
              </a:pathLst>
            </a:custGeom>
            <a:solidFill>
              <a:srgbClr val="E8B878"/>
            </a:solidFill>
            <a:ln w="6136" cap="flat">
              <a:noFill/>
              <a:prstDash val="solid"/>
              <a:miter/>
            </a:ln>
          </p:spPr>
          <p:txBody>
            <a:bodyPr rtlCol="0" anchor="ctr"/>
            <a:lstStyle/>
            <a:p>
              <a:endParaRPr lang="en-IN"/>
            </a:p>
          </p:txBody>
        </p:sp>
        <p:sp>
          <p:nvSpPr>
            <p:cNvPr id="282" name="Freeform: Shape 281">
              <a:extLst>
                <a:ext uri="{FF2B5EF4-FFF2-40B4-BE49-F238E27FC236}">
                  <a16:creationId xmlns:a16="http://schemas.microsoft.com/office/drawing/2014/main" id="{47ADB9A6-A843-A202-4C97-5A8B5C4FE355}"/>
                </a:ext>
              </a:extLst>
            </p:cNvPr>
            <p:cNvSpPr/>
            <p:nvPr/>
          </p:nvSpPr>
          <p:spPr>
            <a:xfrm>
              <a:off x="2218551" y="5741430"/>
              <a:ext cx="85656" cy="39024"/>
            </a:xfrm>
            <a:custGeom>
              <a:avLst/>
              <a:gdLst>
                <a:gd name="connsiteX0" fmla="*/ 85657 w 85656"/>
                <a:gd name="connsiteY0" fmla="*/ 19512 h 39024"/>
                <a:gd name="connsiteX1" fmla="*/ 42828 w 85656"/>
                <a:gd name="connsiteY1" fmla="*/ 39024 h 39024"/>
                <a:gd name="connsiteX2" fmla="*/ 0 w 85656"/>
                <a:gd name="connsiteY2" fmla="*/ 19512 h 39024"/>
                <a:gd name="connsiteX3" fmla="*/ 42828 w 85656"/>
                <a:gd name="connsiteY3" fmla="*/ 0 h 39024"/>
                <a:gd name="connsiteX4" fmla="*/ 85657 w 85656"/>
                <a:gd name="connsiteY4" fmla="*/ 19512 h 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6" h="39024">
                  <a:moveTo>
                    <a:pt x="85657" y="19512"/>
                  </a:moveTo>
                  <a:cubicBezTo>
                    <a:pt x="85657" y="30288"/>
                    <a:pt x="66482" y="39024"/>
                    <a:pt x="42828" y="39024"/>
                  </a:cubicBezTo>
                  <a:cubicBezTo>
                    <a:pt x="19175" y="39024"/>
                    <a:pt x="0" y="30288"/>
                    <a:pt x="0" y="19512"/>
                  </a:cubicBezTo>
                  <a:cubicBezTo>
                    <a:pt x="0" y="8736"/>
                    <a:pt x="19175" y="0"/>
                    <a:pt x="42828" y="0"/>
                  </a:cubicBezTo>
                  <a:cubicBezTo>
                    <a:pt x="66482" y="0"/>
                    <a:pt x="85657" y="8736"/>
                    <a:pt x="85657" y="19512"/>
                  </a:cubicBezTo>
                  <a:close/>
                </a:path>
              </a:pathLst>
            </a:custGeom>
            <a:solidFill>
              <a:srgbClr val="E8B878"/>
            </a:solidFill>
            <a:ln w="6136" cap="flat">
              <a:noFill/>
              <a:prstDash val="solid"/>
              <a:miter/>
            </a:ln>
          </p:spPr>
          <p:txBody>
            <a:bodyPr rtlCol="0" anchor="ctr"/>
            <a:lstStyle/>
            <a:p>
              <a:endParaRPr lang="en-IN"/>
            </a:p>
          </p:txBody>
        </p:sp>
      </p:grpSp>
      <p:grpSp>
        <p:nvGrpSpPr>
          <p:cNvPr id="283" name="Graphic 4">
            <a:extLst>
              <a:ext uri="{FF2B5EF4-FFF2-40B4-BE49-F238E27FC236}">
                <a16:creationId xmlns:a16="http://schemas.microsoft.com/office/drawing/2014/main" id="{78423411-226B-030A-4FE2-7E7D4DF9D5EE}"/>
              </a:ext>
            </a:extLst>
          </p:cNvPr>
          <p:cNvGrpSpPr/>
          <p:nvPr/>
        </p:nvGrpSpPr>
        <p:grpSpPr>
          <a:xfrm>
            <a:off x="348860" y="6353071"/>
            <a:ext cx="326664" cy="105404"/>
            <a:chOff x="496577" y="5641047"/>
            <a:chExt cx="318329" cy="102714"/>
          </a:xfrm>
          <a:solidFill>
            <a:srgbClr val="E8B878"/>
          </a:solidFill>
        </p:grpSpPr>
        <p:sp>
          <p:nvSpPr>
            <p:cNvPr id="284" name="Freeform: Shape 283">
              <a:extLst>
                <a:ext uri="{FF2B5EF4-FFF2-40B4-BE49-F238E27FC236}">
                  <a16:creationId xmlns:a16="http://schemas.microsoft.com/office/drawing/2014/main" id="{192559BD-83D2-0C50-1A79-D0483164CE8A}"/>
                </a:ext>
              </a:extLst>
            </p:cNvPr>
            <p:cNvSpPr/>
            <p:nvPr/>
          </p:nvSpPr>
          <p:spPr>
            <a:xfrm>
              <a:off x="496577" y="5641047"/>
              <a:ext cx="171191" cy="77925"/>
            </a:xfrm>
            <a:custGeom>
              <a:avLst/>
              <a:gdLst>
                <a:gd name="connsiteX0" fmla="*/ 171191 w 171191"/>
                <a:gd name="connsiteY0" fmla="*/ 38963 h 77925"/>
                <a:gd name="connsiteX1" fmla="*/ 85596 w 171191"/>
                <a:gd name="connsiteY1" fmla="*/ 77925 h 77925"/>
                <a:gd name="connsiteX2" fmla="*/ 0 w 171191"/>
                <a:gd name="connsiteY2" fmla="*/ 38963 h 77925"/>
                <a:gd name="connsiteX3" fmla="*/ 85596 w 171191"/>
                <a:gd name="connsiteY3" fmla="*/ 0 h 77925"/>
                <a:gd name="connsiteX4" fmla="*/ 171191 w 171191"/>
                <a:gd name="connsiteY4" fmla="*/ 38963 h 7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191" h="77925">
                  <a:moveTo>
                    <a:pt x="171191" y="38963"/>
                  </a:moveTo>
                  <a:cubicBezTo>
                    <a:pt x="171191" y="60481"/>
                    <a:pt x="132869" y="77925"/>
                    <a:pt x="85596" y="77925"/>
                  </a:cubicBezTo>
                  <a:cubicBezTo>
                    <a:pt x="38322" y="77925"/>
                    <a:pt x="0" y="60481"/>
                    <a:pt x="0" y="38963"/>
                  </a:cubicBezTo>
                  <a:cubicBezTo>
                    <a:pt x="0" y="17444"/>
                    <a:pt x="38322" y="0"/>
                    <a:pt x="85596" y="0"/>
                  </a:cubicBezTo>
                  <a:cubicBezTo>
                    <a:pt x="132869" y="0"/>
                    <a:pt x="171191" y="17444"/>
                    <a:pt x="171191" y="38963"/>
                  </a:cubicBezTo>
                  <a:close/>
                </a:path>
              </a:pathLst>
            </a:custGeom>
            <a:solidFill>
              <a:srgbClr val="E8B878"/>
            </a:solidFill>
            <a:ln w="6136" cap="flat">
              <a:noFill/>
              <a:prstDash val="solid"/>
              <a:miter/>
            </a:ln>
          </p:spPr>
          <p:txBody>
            <a:bodyPr rtlCol="0" anchor="ctr"/>
            <a:lstStyle/>
            <a:p>
              <a:endParaRPr lang="en-IN"/>
            </a:p>
          </p:txBody>
        </p:sp>
        <p:sp>
          <p:nvSpPr>
            <p:cNvPr id="285" name="Freeform: Shape 284">
              <a:extLst>
                <a:ext uri="{FF2B5EF4-FFF2-40B4-BE49-F238E27FC236}">
                  <a16:creationId xmlns:a16="http://schemas.microsoft.com/office/drawing/2014/main" id="{34A3A5BC-9A4B-F85A-3599-70557FF0AD2D}"/>
                </a:ext>
              </a:extLst>
            </p:cNvPr>
            <p:cNvSpPr/>
            <p:nvPr/>
          </p:nvSpPr>
          <p:spPr>
            <a:xfrm>
              <a:off x="729249" y="5704737"/>
              <a:ext cx="85656" cy="39024"/>
            </a:xfrm>
            <a:custGeom>
              <a:avLst/>
              <a:gdLst>
                <a:gd name="connsiteX0" fmla="*/ 85657 w 85656"/>
                <a:gd name="connsiteY0" fmla="*/ 19512 h 39024"/>
                <a:gd name="connsiteX1" fmla="*/ 42828 w 85656"/>
                <a:gd name="connsiteY1" fmla="*/ 39024 h 39024"/>
                <a:gd name="connsiteX2" fmla="*/ 0 w 85656"/>
                <a:gd name="connsiteY2" fmla="*/ 19512 h 39024"/>
                <a:gd name="connsiteX3" fmla="*/ 42828 w 85656"/>
                <a:gd name="connsiteY3" fmla="*/ 0 h 39024"/>
                <a:gd name="connsiteX4" fmla="*/ 85657 w 85656"/>
                <a:gd name="connsiteY4" fmla="*/ 19512 h 3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56" h="39024">
                  <a:moveTo>
                    <a:pt x="85657" y="19512"/>
                  </a:moveTo>
                  <a:cubicBezTo>
                    <a:pt x="85657" y="30289"/>
                    <a:pt x="66482" y="39024"/>
                    <a:pt x="42828" y="39024"/>
                  </a:cubicBezTo>
                  <a:cubicBezTo>
                    <a:pt x="19175" y="39024"/>
                    <a:pt x="0" y="30289"/>
                    <a:pt x="0" y="19512"/>
                  </a:cubicBezTo>
                  <a:cubicBezTo>
                    <a:pt x="0" y="8736"/>
                    <a:pt x="19175" y="0"/>
                    <a:pt x="42828" y="0"/>
                  </a:cubicBezTo>
                  <a:cubicBezTo>
                    <a:pt x="66482" y="0"/>
                    <a:pt x="85657" y="8736"/>
                    <a:pt x="85657" y="19512"/>
                  </a:cubicBezTo>
                  <a:close/>
                </a:path>
              </a:pathLst>
            </a:custGeom>
            <a:solidFill>
              <a:srgbClr val="E8B878"/>
            </a:solidFill>
            <a:ln w="6136" cap="flat">
              <a:noFill/>
              <a:prstDash val="solid"/>
              <a:miter/>
            </a:ln>
          </p:spPr>
          <p:txBody>
            <a:bodyPr rtlCol="0" anchor="ctr"/>
            <a:lstStyle/>
            <a:p>
              <a:endParaRPr lang="en-IN"/>
            </a:p>
          </p:txBody>
        </p:sp>
      </p:grpSp>
      <p:grpSp>
        <p:nvGrpSpPr>
          <p:cNvPr id="55" name="Graphic 4">
            <a:extLst>
              <a:ext uri="{FF2B5EF4-FFF2-40B4-BE49-F238E27FC236}">
                <a16:creationId xmlns:a16="http://schemas.microsoft.com/office/drawing/2014/main" id="{EE8ED4F4-6F0B-2CDE-A9FF-E436AF84E101}"/>
              </a:ext>
            </a:extLst>
          </p:cNvPr>
          <p:cNvGrpSpPr/>
          <p:nvPr/>
        </p:nvGrpSpPr>
        <p:grpSpPr>
          <a:xfrm>
            <a:off x="8948684" y="4222587"/>
            <a:ext cx="841142" cy="298763"/>
            <a:chOff x="8646257" y="3669282"/>
            <a:chExt cx="819679" cy="291140"/>
          </a:xfrm>
        </p:grpSpPr>
        <p:sp>
          <p:nvSpPr>
            <p:cNvPr id="56" name="Freeform: Shape 55">
              <a:extLst>
                <a:ext uri="{FF2B5EF4-FFF2-40B4-BE49-F238E27FC236}">
                  <a16:creationId xmlns:a16="http://schemas.microsoft.com/office/drawing/2014/main" id="{BFE2DB08-A808-4C0D-D6B9-0CEFE277BDE0}"/>
                </a:ext>
              </a:extLst>
            </p:cNvPr>
            <p:cNvSpPr/>
            <p:nvPr/>
          </p:nvSpPr>
          <p:spPr>
            <a:xfrm>
              <a:off x="8854570" y="3669282"/>
              <a:ext cx="526552" cy="153696"/>
            </a:xfrm>
            <a:custGeom>
              <a:avLst/>
              <a:gdLst>
                <a:gd name="connsiteX0" fmla="*/ 0 w 531188"/>
                <a:gd name="connsiteY0" fmla="*/ 98541 h 149517"/>
                <a:gd name="connsiteX1" fmla="*/ 81608 w 531188"/>
                <a:gd name="connsiteY1" fmla="*/ 84674 h 149517"/>
                <a:gd name="connsiteX2" fmla="*/ 292866 w 531188"/>
                <a:gd name="connsiteY2" fmla="*/ 6809 h 149517"/>
                <a:gd name="connsiteX3" fmla="*/ 530632 w 531188"/>
                <a:gd name="connsiteY3" fmla="*/ 123698 h 149517"/>
                <a:gd name="connsiteX4" fmla="*/ 0 w 531188"/>
                <a:gd name="connsiteY4" fmla="*/ 98541 h 149517"/>
                <a:gd name="connsiteX0" fmla="*/ 0 w 526552"/>
                <a:gd name="connsiteY0" fmla="*/ 98541 h 153696"/>
                <a:gd name="connsiteX1" fmla="*/ 81608 w 526552"/>
                <a:gd name="connsiteY1" fmla="*/ 84674 h 153696"/>
                <a:gd name="connsiteX2" fmla="*/ 292866 w 526552"/>
                <a:gd name="connsiteY2" fmla="*/ 6809 h 153696"/>
                <a:gd name="connsiteX3" fmla="*/ 525990 w 526552"/>
                <a:gd name="connsiteY3" fmla="*/ 130660 h 153696"/>
                <a:gd name="connsiteX4" fmla="*/ 0 w 526552"/>
                <a:gd name="connsiteY4" fmla="*/ 98541 h 15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2" h="153696">
                  <a:moveTo>
                    <a:pt x="0" y="98541"/>
                  </a:moveTo>
                  <a:cubicBezTo>
                    <a:pt x="0" y="98541"/>
                    <a:pt x="47431" y="111181"/>
                    <a:pt x="81608" y="84674"/>
                  </a:cubicBezTo>
                  <a:cubicBezTo>
                    <a:pt x="115846" y="58167"/>
                    <a:pt x="176529" y="-23993"/>
                    <a:pt x="292866" y="6809"/>
                  </a:cubicBezTo>
                  <a:cubicBezTo>
                    <a:pt x="409202" y="37611"/>
                    <a:pt x="506293" y="95256"/>
                    <a:pt x="525990" y="130660"/>
                  </a:cubicBezTo>
                  <a:cubicBezTo>
                    <a:pt x="545686" y="166064"/>
                    <a:pt x="41540" y="164563"/>
                    <a:pt x="0" y="98541"/>
                  </a:cubicBezTo>
                  <a:close/>
                </a:path>
              </a:pathLst>
            </a:custGeom>
            <a:solidFill>
              <a:srgbClr val="F89312"/>
            </a:solidFill>
            <a:ln w="6136"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E860F871-C7D2-4863-F695-57F98CB6E883}"/>
                </a:ext>
              </a:extLst>
            </p:cNvPr>
            <p:cNvSpPr/>
            <p:nvPr/>
          </p:nvSpPr>
          <p:spPr>
            <a:xfrm>
              <a:off x="8854665" y="3872157"/>
              <a:ext cx="270247" cy="88265"/>
            </a:xfrm>
            <a:custGeom>
              <a:avLst/>
              <a:gdLst>
                <a:gd name="connsiteX0" fmla="*/ 101577 w 270247"/>
                <a:gd name="connsiteY0" fmla="*/ 37 h 88265"/>
                <a:gd name="connsiteX1" fmla="*/ 14816 w 270247"/>
                <a:gd name="connsiteY1" fmla="*/ 47713 h 88265"/>
                <a:gd name="connsiteX2" fmla="*/ 243316 w 270247"/>
                <a:gd name="connsiteY2" fmla="*/ 60721 h 88265"/>
                <a:gd name="connsiteX3" fmla="*/ 101516 w 270247"/>
                <a:gd name="connsiteY3" fmla="*/ 37 h 88265"/>
              </a:gdLst>
              <a:ahLst/>
              <a:cxnLst>
                <a:cxn ang="0">
                  <a:pos x="connsiteX0" y="connsiteY0"/>
                </a:cxn>
                <a:cxn ang="0">
                  <a:pos x="connsiteX1" y="connsiteY1"/>
                </a:cxn>
                <a:cxn ang="0">
                  <a:pos x="connsiteX2" y="connsiteY2"/>
                </a:cxn>
                <a:cxn ang="0">
                  <a:pos x="connsiteX3" y="connsiteY3"/>
                </a:cxn>
              </a:cxnLst>
              <a:rect l="l" t="t" r="r" b="b"/>
              <a:pathLst>
                <a:path w="270247" h="88265">
                  <a:moveTo>
                    <a:pt x="101577" y="37"/>
                  </a:moveTo>
                  <a:cubicBezTo>
                    <a:pt x="101577" y="37"/>
                    <a:pt x="84090" y="37466"/>
                    <a:pt x="14816" y="47713"/>
                  </a:cubicBezTo>
                  <a:cubicBezTo>
                    <a:pt x="-54459" y="57960"/>
                    <a:pt x="135754" y="125025"/>
                    <a:pt x="243316" y="60721"/>
                  </a:cubicBezTo>
                  <a:cubicBezTo>
                    <a:pt x="350878" y="-3583"/>
                    <a:pt x="101516" y="37"/>
                    <a:pt x="101516" y="37"/>
                  </a:cubicBezTo>
                  <a:close/>
                </a:path>
              </a:pathLst>
            </a:custGeom>
            <a:solidFill>
              <a:srgbClr val="F89312"/>
            </a:solidFill>
            <a:ln w="6136" cap="flat">
              <a:no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3FD2FDCF-E3C2-4AD4-F580-AD591BE4AB4B}"/>
                </a:ext>
              </a:extLst>
            </p:cNvPr>
            <p:cNvSpPr/>
            <p:nvPr/>
          </p:nvSpPr>
          <p:spPr>
            <a:xfrm>
              <a:off x="8646257" y="3685697"/>
              <a:ext cx="819679" cy="269529"/>
            </a:xfrm>
            <a:custGeom>
              <a:avLst/>
              <a:gdLst>
                <a:gd name="connsiteX0" fmla="*/ 0 w 819679"/>
                <a:gd name="connsiteY0" fmla="*/ 31444 h 269529"/>
                <a:gd name="connsiteX1" fmla="*/ 127442 w 819679"/>
                <a:gd name="connsiteY1" fmla="*/ 21197 h 269529"/>
                <a:gd name="connsiteX2" fmla="*/ 352384 w 819679"/>
                <a:gd name="connsiteY2" fmla="*/ 93048 h 269529"/>
                <a:gd name="connsiteX3" fmla="*/ 632057 w 819679"/>
                <a:gd name="connsiteY3" fmla="*/ 45986 h 269529"/>
                <a:gd name="connsiteX4" fmla="*/ 818527 w 819679"/>
                <a:gd name="connsiteY4" fmla="*/ 174287 h 269529"/>
                <a:gd name="connsiteX5" fmla="*/ 792879 w 819679"/>
                <a:gd name="connsiteY5" fmla="*/ 193124 h 269529"/>
                <a:gd name="connsiteX6" fmla="*/ 818527 w 819679"/>
                <a:gd name="connsiteY6" fmla="*/ 193124 h 269529"/>
                <a:gd name="connsiteX7" fmla="*/ 722746 w 819679"/>
                <a:gd name="connsiteY7" fmla="*/ 253870 h 269529"/>
                <a:gd name="connsiteX8" fmla="*/ 369564 w 819679"/>
                <a:gd name="connsiteY8" fmla="*/ 220491 h 269529"/>
                <a:gd name="connsiteX9" fmla="*/ 183954 w 819679"/>
                <a:gd name="connsiteY9" fmla="*/ 196561 h 269529"/>
                <a:gd name="connsiteX10" fmla="*/ 23194 w 819679"/>
                <a:gd name="connsiteY10" fmla="*/ 258165 h 269529"/>
                <a:gd name="connsiteX11" fmla="*/ 147200 w 819679"/>
                <a:gd name="connsiteY11" fmla="*/ 155511 h 269529"/>
                <a:gd name="connsiteX12" fmla="*/ 123 w 819679"/>
                <a:gd name="connsiteY12" fmla="*/ 31444 h 26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679" h="269529">
                  <a:moveTo>
                    <a:pt x="0" y="31444"/>
                  </a:moveTo>
                  <a:cubicBezTo>
                    <a:pt x="0" y="31444"/>
                    <a:pt x="47921" y="-31878"/>
                    <a:pt x="127442" y="21197"/>
                  </a:cubicBezTo>
                  <a:cubicBezTo>
                    <a:pt x="206963" y="74211"/>
                    <a:pt x="229237" y="130723"/>
                    <a:pt x="352384" y="93048"/>
                  </a:cubicBezTo>
                  <a:cubicBezTo>
                    <a:pt x="475531" y="55435"/>
                    <a:pt x="574748" y="31444"/>
                    <a:pt x="632057" y="45986"/>
                  </a:cubicBezTo>
                  <a:cubicBezTo>
                    <a:pt x="689366" y="60528"/>
                    <a:pt x="818527" y="167477"/>
                    <a:pt x="818527" y="174287"/>
                  </a:cubicBezTo>
                  <a:cubicBezTo>
                    <a:pt x="818527" y="181098"/>
                    <a:pt x="792879" y="193124"/>
                    <a:pt x="792879" y="193124"/>
                  </a:cubicBezTo>
                  <a:lnTo>
                    <a:pt x="818527" y="193124"/>
                  </a:lnTo>
                  <a:cubicBezTo>
                    <a:pt x="818527" y="193124"/>
                    <a:pt x="837364" y="211962"/>
                    <a:pt x="722746" y="253870"/>
                  </a:cubicBezTo>
                  <a:cubicBezTo>
                    <a:pt x="608127" y="295778"/>
                    <a:pt x="416565" y="242764"/>
                    <a:pt x="369564" y="220491"/>
                  </a:cubicBezTo>
                  <a:cubicBezTo>
                    <a:pt x="322502" y="198279"/>
                    <a:pt x="292620" y="149498"/>
                    <a:pt x="183954" y="196561"/>
                  </a:cubicBezTo>
                  <a:cubicBezTo>
                    <a:pt x="75349" y="243623"/>
                    <a:pt x="44547" y="259883"/>
                    <a:pt x="23194" y="258165"/>
                  </a:cubicBezTo>
                  <a:cubicBezTo>
                    <a:pt x="23194" y="258165"/>
                    <a:pt x="132658" y="186314"/>
                    <a:pt x="147200" y="155511"/>
                  </a:cubicBezTo>
                  <a:cubicBezTo>
                    <a:pt x="161742" y="124709"/>
                    <a:pt x="98481" y="-9605"/>
                    <a:pt x="123" y="31444"/>
                  </a:cubicBezTo>
                  <a:close/>
                </a:path>
              </a:pathLst>
            </a:custGeom>
            <a:solidFill>
              <a:srgbClr val="F7CA22"/>
            </a:solidFill>
            <a:ln w="6136"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6A7903C3-998D-0EAB-9167-23F770A217E1}"/>
                </a:ext>
              </a:extLst>
            </p:cNvPr>
            <p:cNvSpPr/>
            <p:nvPr/>
          </p:nvSpPr>
          <p:spPr>
            <a:xfrm>
              <a:off x="9350802" y="3817915"/>
              <a:ext cx="53458" cy="53458"/>
            </a:xfrm>
            <a:custGeom>
              <a:avLst/>
              <a:gdLst>
                <a:gd name="connsiteX0" fmla="*/ 1265 w 53458"/>
                <a:gd name="connsiteY0" fmla="*/ 34829 h 53458"/>
                <a:gd name="connsiteX1" fmla="*/ 34829 w 53458"/>
                <a:gd name="connsiteY1" fmla="*/ 52193 h 53458"/>
                <a:gd name="connsiteX2" fmla="*/ 52193 w 53458"/>
                <a:gd name="connsiteY2" fmla="*/ 18630 h 53458"/>
                <a:gd name="connsiteX3" fmla="*/ 18630 w 53458"/>
                <a:gd name="connsiteY3" fmla="*/ 1266 h 53458"/>
                <a:gd name="connsiteX4" fmla="*/ 1265 w 53458"/>
                <a:gd name="connsiteY4" fmla="*/ 34829 h 5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8" h="53458">
                  <a:moveTo>
                    <a:pt x="1265" y="34829"/>
                  </a:moveTo>
                  <a:cubicBezTo>
                    <a:pt x="5745" y="48880"/>
                    <a:pt x="20777" y="56672"/>
                    <a:pt x="34829" y="52193"/>
                  </a:cubicBezTo>
                  <a:cubicBezTo>
                    <a:pt x="48880" y="47714"/>
                    <a:pt x="56672" y="32681"/>
                    <a:pt x="52193" y="18630"/>
                  </a:cubicBezTo>
                  <a:cubicBezTo>
                    <a:pt x="47714" y="4579"/>
                    <a:pt x="32681" y="-3214"/>
                    <a:pt x="18630" y="1266"/>
                  </a:cubicBezTo>
                  <a:cubicBezTo>
                    <a:pt x="4578" y="5745"/>
                    <a:pt x="-3214" y="20778"/>
                    <a:pt x="1265" y="34829"/>
                  </a:cubicBezTo>
                  <a:close/>
                </a:path>
              </a:pathLst>
            </a:custGeom>
            <a:solidFill>
              <a:srgbClr val="F87E0B"/>
            </a:solidFill>
            <a:ln w="6136" cap="flat">
              <a:no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93558689-53F1-DA0E-C0AF-F19CAF331310}"/>
                </a:ext>
              </a:extLst>
            </p:cNvPr>
            <p:cNvSpPr/>
            <p:nvPr/>
          </p:nvSpPr>
          <p:spPr>
            <a:xfrm>
              <a:off x="9366572" y="3831108"/>
              <a:ext cx="35171" cy="35171"/>
            </a:xfrm>
            <a:custGeom>
              <a:avLst/>
              <a:gdLst>
                <a:gd name="connsiteX0" fmla="*/ 835 w 35171"/>
                <a:gd name="connsiteY0" fmla="*/ 22924 h 35171"/>
                <a:gd name="connsiteX1" fmla="*/ 22924 w 35171"/>
                <a:gd name="connsiteY1" fmla="*/ 34337 h 35171"/>
                <a:gd name="connsiteX2" fmla="*/ 34337 w 35171"/>
                <a:gd name="connsiteY2" fmla="*/ 12248 h 35171"/>
                <a:gd name="connsiteX3" fmla="*/ 12247 w 35171"/>
                <a:gd name="connsiteY3" fmla="*/ 835 h 35171"/>
                <a:gd name="connsiteX4" fmla="*/ 835 w 35171"/>
                <a:gd name="connsiteY4" fmla="*/ 22924 h 3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1" h="35171">
                  <a:moveTo>
                    <a:pt x="835" y="22924"/>
                  </a:moveTo>
                  <a:cubicBezTo>
                    <a:pt x="3780" y="32189"/>
                    <a:pt x="13659" y="37282"/>
                    <a:pt x="22924" y="34337"/>
                  </a:cubicBezTo>
                  <a:cubicBezTo>
                    <a:pt x="32189" y="31392"/>
                    <a:pt x="37282" y="21513"/>
                    <a:pt x="34337" y="12248"/>
                  </a:cubicBezTo>
                  <a:cubicBezTo>
                    <a:pt x="31391" y="2983"/>
                    <a:pt x="21513" y="-2110"/>
                    <a:pt x="12247" y="835"/>
                  </a:cubicBezTo>
                  <a:cubicBezTo>
                    <a:pt x="2982" y="3780"/>
                    <a:pt x="-2110" y="13659"/>
                    <a:pt x="835" y="22924"/>
                  </a:cubicBezTo>
                  <a:close/>
                </a:path>
              </a:pathLst>
            </a:custGeom>
            <a:solidFill>
              <a:srgbClr val="FFFFFF"/>
            </a:solidFill>
            <a:ln w="6136"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9626D937-B03F-B9FE-50D3-F1F1EEB404DF}"/>
                </a:ext>
              </a:extLst>
            </p:cNvPr>
            <p:cNvSpPr/>
            <p:nvPr/>
          </p:nvSpPr>
          <p:spPr>
            <a:xfrm>
              <a:off x="9372692" y="3840112"/>
              <a:ext cx="20907" cy="20907"/>
            </a:xfrm>
            <a:custGeom>
              <a:avLst/>
              <a:gdLst>
                <a:gd name="connsiteX0" fmla="*/ 483 w 20907"/>
                <a:gd name="connsiteY0" fmla="*/ 13613 h 20907"/>
                <a:gd name="connsiteX1" fmla="*/ 13614 w 20907"/>
                <a:gd name="connsiteY1" fmla="*/ 20424 h 20907"/>
                <a:gd name="connsiteX2" fmla="*/ 20424 w 20907"/>
                <a:gd name="connsiteY2" fmla="*/ 7294 h 20907"/>
                <a:gd name="connsiteX3" fmla="*/ 7294 w 20907"/>
                <a:gd name="connsiteY3" fmla="*/ 483 h 20907"/>
                <a:gd name="connsiteX4" fmla="*/ 483 w 20907"/>
                <a:gd name="connsiteY4" fmla="*/ 13613 h 2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0907">
                  <a:moveTo>
                    <a:pt x="483" y="13613"/>
                  </a:moveTo>
                  <a:cubicBezTo>
                    <a:pt x="2262" y="19136"/>
                    <a:pt x="8091" y="22142"/>
                    <a:pt x="13614" y="20424"/>
                  </a:cubicBezTo>
                  <a:cubicBezTo>
                    <a:pt x="19136" y="18645"/>
                    <a:pt x="22143" y="12816"/>
                    <a:pt x="20424" y="7294"/>
                  </a:cubicBezTo>
                  <a:cubicBezTo>
                    <a:pt x="18706" y="1771"/>
                    <a:pt x="12816" y="-1235"/>
                    <a:pt x="7294" y="483"/>
                  </a:cubicBezTo>
                  <a:cubicBezTo>
                    <a:pt x="1772" y="2262"/>
                    <a:pt x="-1235" y="8091"/>
                    <a:pt x="483" y="13613"/>
                  </a:cubicBezTo>
                  <a:close/>
                </a:path>
              </a:pathLst>
            </a:custGeom>
            <a:solidFill>
              <a:srgbClr val="231F20"/>
            </a:solidFill>
            <a:ln w="6136" cap="flat">
              <a:no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9E49B9B4-9311-8B21-7FF7-7BB1DB152FB4}"/>
                </a:ext>
              </a:extLst>
            </p:cNvPr>
            <p:cNvSpPr/>
            <p:nvPr/>
          </p:nvSpPr>
          <p:spPr>
            <a:xfrm>
              <a:off x="9245784" y="3795864"/>
              <a:ext cx="62411" cy="135235"/>
            </a:xfrm>
            <a:custGeom>
              <a:avLst/>
              <a:gdLst>
                <a:gd name="connsiteX0" fmla="*/ 6820 w 62411"/>
                <a:gd name="connsiteY0" fmla="*/ 0 h 135235"/>
                <a:gd name="connsiteX1" fmla="*/ 6820 w 62411"/>
                <a:gd name="connsiteY1" fmla="*/ 1780 h 135235"/>
                <a:gd name="connsiteX2" fmla="*/ 6759 w 62411"/>
                <a:gd name="connsiteY2" fmla="*/ 6750 h 135235"/>
                <a:gd name="connsiteX3" fmla="*/ 6943 w 62411"/>
                <a:gd name="connsiteY3" fmla="*/ 14420 h 135235"/>
                <a:gd name="connsiteX4" fmla="*/ 7556 w 62411"/>
                <a:gd name="connsiteY4" fmla="*/ 24175 h 135235"/>
                <a:gd name="connsiteX5" fmla="*/ 8845 w 62411"/>
                <a:gd name="connsiteY5" fmla="*/ 35588 h 135235"/>
                <a:gd name="connsiteX6" fmla="*/ 11054 w 62411"/>
                <a:gd name="connsiteY6" fmla="*/ 48105 h 135235"/>
                <a:gd name="connsiteX7" fmla="*/ 14368 w 62411"/>
                <a:gd name="connsiteY7" fmla="*/ 61114 h 135235"/>
                <a:gd name="connsiteX8" fmla="*/ 16454 w 62411"/>
                <a:gd name="connsiteY8" fmla="*/ 67679 h 135235"/>
                <a:gd name="connsiteX9" fmla="*/ 18908 w 62411"/>
                <a:gd name="connsiteY9" fmla="*/ 74183 h 135235"/>
                <a:gd name="connsiteX10" fmla="*/ 21669 w 62411"/>
                <a:gd name="connsiteY10" fmla="*/ 80564 h 135235"/>
                <a:gd name="connsiteX11" fmla="*/ 23142 w 62411"/>
                <a:gd name="connsiteY11" fmla="*/ 83694 h 135235"/>
                <a:gd name="connsiteX12" fmla="*/ 24676 w 62411"/>
                <a:gd name="connsiteY12" fmla="*/ 86761 h 135235"/>
                <a:gd name="connsiteX13" fmla="*/ 26271 w 62411"/>
                <a:gd name="connsiteY13" fmla="*/ 89768 h 135235"/>
                <a:gd name="connsiteX14" fmla="*/ 27928 w 62411"/>
                <a:gd name="connsiteY14" fmla="*/ 92713 h 135235"/>
                <a:gd name="connsiteX15" fmla="*/ 31364 w 62411"/>
                <a:gd name="connsiteY15" fmla="*/ 98358 h 135235"/>
                <a:gd name="connsiteX16" fmla="*/ 33143 w 62411"/>
                <a:gd name="connsiteY16" fmla="*/ 101120 h 135235"/>
                <a:gd name="connsiteX17" fmla="*/ 34984 w 62411"/>
                <a:gd name="connsiteY17" fmla="*/ 103758 h 135235"/>
                <a:gd name="connsiteX18" fmla="*/ 36763 w 62411"/>
                <a:gd name="connsiteY18" fmla="*/ 106335 h 135235"/>
                <a:gd name="connsiteX19" fmla="*/ 38604 w 62411"/>
                <a:gd name="connsiteY19" fmla="*/ 108789 h 135235"/>
                <a:gd name="connsiteX20" fmla="*/ 45783 w 62411"/>
                <a:gd name="connsiteY20" fmla="*/ 117748 h 135235"/>
                <a:gd name="connsiteX21" fmla="*/ 49219 w 62411"/>
                <a:gd name="connsiteY21" fmla="*/ 121552 h 135235"/>
                <a:gd name="connsiteX22" fmla="*/ 50815 w 62411"/>
                <a:gd name="connsiteY22" fmla="*/ 123331 h 135235"/>
                <a:gd name="connsiteX23" fmla="*/ 52410 w 62411"/>
                <a:gd name="connsiteY23" fmla="*/ 124927 h 135235"/>
                <a:gd name="connsiteX24" fmla="*/ 57687 w 62411"/>
                <a:gd name="connsiteY24" fmla="*/ 130449 h 135235"/>
                <a:gd name="connsiteX25" fmla="*/ 61185 w 62411"/>
                <a:gd name="connsiteY25" fmla="*/ 133946 h 135235"/>
                <a:gd name="connsiteX26" fmla="*/ 62411 w 62411"/>
                <a:gd name="connsiteY26" fmla="*/ 135235 h 135235"/>
                <a:gd name="connsiteX27" fmla="*/ 60816 w 62411"/>
                <a:gd name="connsiteY27" fmla="*/ 134499 h 135235"/>
                <a:gd name="connsiteX28" fmla="*/ 56276 w 62411"/>
                <a:gd name="connsiteY28" fmla="*/ 132351 h 135235"/>
                <a:gd name="connsiteX29" fmla="*/ 49465 w 62411"/>
                <a:gd name="connsiteY29" fmla="*/ 128485 h 135235"/>
                <a:gd name="connsiteX30" fmla="*/ 47440 w 62411"/>
                <a:gd name="connsiteY30" fmla="*/ 127259 h 135235"/>
                <a:gd name="connsiteX31" fmla="*/ 45415 w 62411"/>
                <a:gd name="connsiteY31" fmla="*/ 125847 h 135235"/>
                <a:gd name="connsiteX32" fmla="*/ 41059 w 62411"/>
                <a:gd name="connsiteY32" fmla="*/ 122718 h 135235"/>
                <a:gd name="connsiteX33" fmla="*/ 31916 w 62411"/>
                <a:gd name="connsiteY33" fmla="*/ 114680 h 135235"/>
                <a:gd name="connsiteX34" fmla="*/ 29585 w 62411"/>
                <a:gd name="connsiteY34" fmla="*/ 112348 h 135235"/>
                <a:gd name="connsiteX35" fmla="*/ 27314 w 62411"/>
                <a:gd name="connsiteY35" fmla="*/ 109832 h 135235"/>
                <a:gd name="connsiteX36" fmla="*/ 22835 w 62411"/>
                <a:gd name="connsiteY36" fmla="*/ 104494 h 135235"/>
                <a:gd name="connsiteX37" fmla="*/ 18540 w 62411"/>
                <a:gd name="connsiteY37" fmla="*/ 98604 h 135235"/>
                <a:gd name="connsiteX38" fmla="*/ 16454 w 62411"/>
                <a:gd name="connsiteY38" fmla="*/ 95536 h 135235"/>
                <a:gd name="connsiteX39" fmla="*/ 14551 w 62411"/>
                <a:gd name="connsiteY39" fmla="*/ 92284 h 135235"/>
                <a:gd name="connsiteX40" fmla="*/ 10993 w 62411"/>
                <a:gd name="connsiteY40" fmla="*/ 85596 h 135235"/>
                <a:gd name="connsiteX41" fmla="*/ 7863 w 62411"/>
                <a:gd name="connsiteY41" fmla="*/ 78601 h 135235"/>
                <a:gd name="connsiteX42" fmla="*/ 5286 w 62411"/>
                <a:gd name="connsiteY42" fmla="*/ 71422 h 135235"/>
                <a:gd name="connsiteX43" fmla="*/ 3261 w 62411"/>
                <a:gd name="connsiteY43" fmla="*/ 64120 h 135235"/>
                <a:gd name="connsiteX44" fmla="*/ 2402 w 62411"/>
                <a:gd name="connsiteY44" fmla="*/ 60500 h 135235"/>
                <a:gd name="connsiteX45" fmla="*/ 1728 w 62411"/>
                <a:gd name="connsiteY45" fmla="*/ 56880 h 135235"/>
                <a:gd name="connsiteX46" fmla="*/ 684 w 62411"/>
                <a:gd name="connsiteY46" fmla="*/ 49762 h 135235"/>
                <a:gd name="connsiteX47" fmla="*/ 9 w 62411"/>
                <a:gd name="connsiteY47" fmla="*/ 36140 h 135235"/>
                <a:gd name="connsiteX48" fmla="*/ 746 w 62411"/>
                <a:gd name="connsiteY48" fmla="*/ 24053 h 135235"/>
                <a:gd name="connsiteX49" fmla="*/ 4488 w 62411"/>
                <a:gd name="connsiteY49" fmla="*/ 6382 h 135235"/>
                <a:gd name="connsiteX50" fmla="*/ 6207 w 62411"/>
                <a:gd name="connsiteY50" fmla="*/ 1657 h 135235"/>
                <a:gd name="connsiteX51" fmla="*/ 6943 w 62411"/>
                <a:gd name="connsiteY51" fmla="*/ 0 h 13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2411" h="135235">
                  <a:moveTo>
                    <a:pt x="6820" y="0"/>
                  </a:moveTo>
                  <a:lnTo>
                    <a:pt x="6820" y="1780"/>
                  </a:lnTo>
                  <a:cubicBezTo>
                    <a:pt x="6759" y="2945"/>
                    <a:pt x="6820" y="4602"/>
                    <a:pt x="6759" y="6750"/>
                  </a:cubicBezTo>
                  <a:cubicBezTo>
                    <a:pt x="6759" y="8897"/>
                    <a:pt x="6881" y="11474"/>
                    <a:pt x="6943" y="14420"/>
                  </a:cubicBezTo>
                  <a:cubicBezTo>
                    <a:pt x="7066" y="17365"/>
                    <a:pt x="7250" y="20617"/>
                    <a:pt x="7556" y="24175"/>
                  </a:cubicBezTo>
                  <a:cubicBezTo>
                    <a:pt x="7863" y="27734"/>
                    <a:pt x="8293" y="31539"/>
                    <a:pt x="8845" y="35588"/>
                  </a:cubicBezTo>
                  <a:cubicBezTo>
                    <a:pt x="9397" y="39577"/>
                    <a:pt x="10195" y="43810"/>
                    <a:pt x="11054" y="48105"/>
                  </a:cubicBezTo>
                  <a:cubicBezTo>
                    <a:pt x="12036" y="52401"/>
                    <a:pt x="13079" y="56757"/>
                    <a:pt x="14368" y="61114"/>
                  </a:cubicBezTo>
                  <a:cubicBezTo>
                    <a:pt x="14920" y="63322"/>
                    <a:pt x="15840" y="65470"/>
                    <a:pt x="16454" y="67679"/>
                  </a:cubicBezTo>
                  <a:cubicBezTo>
                    <a:pt x="17251" y="69826"/>
                    <a:pt x="17988" y="72036"/>
                    <a:pt x="18908" y="74183"/>
                  </a:cubicBezTo>
                  <a:cubicBezTo>
                    <a:pt x="19828" y="76330"/>
                    <a:pt x="20626" y="78478"/>
                    <a:pt x="21669" y="80564"/>
                  </a:cubicBezTo>
                  <a:lnTo>
                    <a:pt x="23142" y="83694"/>
                  </a:lnTo>
                  <a:cubicBezTo>
                    <a:pt x="23632" y="84737"/>
                    <a:pt x="24185" y="85718"/>
                    <a:pt x="24676" y="86761"/>
                  </a:cubicBezTo>
                  <a:cubicBezTo>
                    <a:pt x="25228" y="87743"/>
                    <a:pt x="25719" y="88786"/>
                    <a:pt x="26271" y="89768"/>
                  </a:cubicBezTo>
                  <a:cubicBezTo>
                    <a:pt x="26823" y="90750"/>
                    <a:pt x="27376" y="91732"/>
                    <a:pt x="27928" y="92713"/>
                  </a:cubicBezTo>
                  <a:cubicBezTo>
                    <a:pt x="28971" y="94677"/>
                    <a:pt x="30198" y="96518"/>
                    <a:pt x="31364" y="98358"/>
                  </a:cubicBezTo>
                  <a:cubicBezTo>
                    <a:pt x="31978" y="99279"/>
                    <a:pt x="32468" y="100199"/>
                    <a:pt x="33143" y="101120"/>
                  </a:cubicBezTo>
                  <a:cubicBezTo>
                    <a:pt x="33757" y="101978"/>
                    <a:pt x="34370" y="102837"/>
                    <a:pt x="34984" y="103758"/>
                  </a:cubicBezTo>
                  <a:cubicBezTo>
                    <a:pt x="35598" y="104617"/>
                    <a:pt x="36150" y="105476"/>
                    <a:pt x="36763" y="106335"/>
                  </a:cubicBezTo>
                  <a:cubicBezTo>
                    <a:pt x="37377" y="107133"/>
                    <a:pt x="37991" y="107992"/>
                    <a:pt x="38604" y="108789"/>
                  </a:cubicBezTo>
                  <a:cubicBezTo>
                    <a:pt x="40997" y="112041"/>
                    <a:pt x="43513" y="114925"/>
                    <a:pt x="45783" y="117748"/>
                  </a:cubicBezTo>
                  <a:cubicBezTo>
                    <a:pt x="46949" y="119098"/>
                    <a:pt x="48115" y="120386"/>
                    <a:pt x="49219" y="121552"/>
                  </a:cubicBezTo>
                  <a:lnTo>
                    <a:pt x="50815" y="123331"/>
                  </a:lnTo>
                  <a:cubicBezTo>
                    <a:pt x="51367" y="123884"/>
                    <a:pt x="51858" y="124436"/>
                    <a:pt x="52410" y="124927"/>
                  </a:cubicBezTo>
                  <a:cubicBezTo>
                    <a:pt x="54496" y="127013"/>
                    <a:pt x="56153" y="129038"/>
                    <a:pt x="57687" y="130449"/>
                  </a:cubicBezTo>
                  <a:cubicBezTo>
                    <a:pt x="59221" y="131921"/>
                    <a:pt x="60387" y="133149"/>
                    <a:pt x="61185" y="133946"/>
                  </a:cubicBezTo>
                  <a:cubicBezTo>
                    <a:pt x="61982" y="134806"/>
                    <a:pt x="62411" y="135235"/>
                    <a:pt x="62411" y="135235"/>
                  </a:cubicBezTo>
                  <a:lnTo>
                    <a:pt x="60816" y="134499"/>
                  </a:lnTo>
                  <a:cubicBezTo>
                    <a:pt x="59773" y="134008"/>
                    <a:pt x="58239" y="133333"/>
                    <a:pt x="56276" y="132351"/>
                  </a:cubicBezTo>
                  <a:cubicBezTo>
                    <a:pt x="54312" y="131431"/>
                    <a:pt x="52041" y="130019"/>
                    <a:pt x="49465" y="128485"/>
                  </a:cubicBezTo>
                  <a:cubicBezTo>
                    <a:pt x="48790" y="128117"/>
                    <a:pt x="48176" y="127688"/>
                    <a:pt x="47440" y="127259"/>
                  </a:cubicBezTo>
                  <a:cubicBezTo>
                    <a:pt x="46765" y="126768"/>
                    <a:pt x="46090" y="126338"/>
                    <a:pt x="45415" y="125847"/>
                  </a:cubicBezTo>
                  <a:cubicBezTo>
                    <a:pt x="44004" y="124865"/>
                    <a:pt x="42593" y="123822"/>
                    <a:pt x="41059" y="122718"/>
                  </a:cubicBezTo>
                  <a:cubicBezTo>
                    <a:pt x="38175" y="120325"/>
                    <a:pt x="34923" y="117809"/>
                    <a:pt x="31916" y="114680"/>
                  </a:cubicBezTo>
                  <a:cubicBezTo>
                    <a:pt x="31119" y="113943"/>
                    <a:pt x="30382" y="113146"/>
                    <a:pt x="29585" y="112348"/>
                  </a:cubicBezTo>
                  <a:cubicBezTo>
                    <a:pt x="28848" y="111550"/>
                    <a:pt x="28112" y="110692"/>
                    <a:pt x="27314" y="109832"/>
                  </a:cubicBezTo>
                  <a:cubicBezTo>
                    <a:pt x="25780" y="108176"/>
                    <a:pt x="24246" y="106396"/>
                    <a:pt x="22835" y="104494"/>
                  </a:cubicBezTo>
                  <a:cubicBezTo>
                    <a:pt x="21362" y="102654"/>
                    <a:pt x="19889" y="100690"/>
                    <a:pt x="18540" y="98604"/>
                  </a:cubicBezTo>
                  <a:cubicBezTo>
                    <a:pt x="17865" y="97561"/>
                    <a:pt x="17190" y="96579"/>
                    <a:pt x="16454" y="95536"/>
                  </a:cubicBezTo>
                  <a:cubicBezTo>
                    <a:pt x="15840" y="94493"/>
                    <a:pt x="15226" y="93388"/>
                    <a:pt x="14551" y="92284"/>
                  </a:cubicBezTo>
                  <a:cubicBezTo>
                    <a:pt x="13263" y="90136"/>
                    <a:pt x="12098" y="87927"/>
                    <a:pt x="10993" y="85596"/>
                  </a:cubicBezTo>
                  <a:cubicBezTo>
                    <a:pt x="9827" y="83325"/>
                    <a:pt x="8907" y="80932"/>
                    <a:pt x="7863" y="78601"/>
                  </a:cubicBezTo>
                  <a:cubicBezTo>
                    <a:pt x="6943" y="76208"/>
                    <a:pt x="6084" y="73815"/>
                    <a:pt x="5286" y="71422"/>
                  </a:cubicBezTo>
                  <a:cubicBezTo>
                    <a:pt x="4550" y="68968"/>
                    <a:pt x="3813" y="66575"/>
                    <a:pt x="3261" y="64120"/>
                  </a:cubicBezTo>
                  <a:cubicBezTo>
                    <a:pt x="2954" y="62893"/>
                    <a:pt x="2709" y="61666"/>
                    <a:pt x="2402" y="60500"/>
                  </a:cubicBezTo>
                  <a:cubicBezTo>
                    <a:pt x="2157" y="59273"/>
                    <a:pt x="1973" y="58046"/>
                    <a:pt x="1728" y="56880"/>
                  </a:cubicBezTo>
                  <a:cubicBezTo>
                    <a:pt x="1237" y="54487"/>
                    <a:pt x="991" y="52094"/>
                    <a:pt x="684" y="49762"/>
                  </a:cubicBezTo>
                  <a:cubicBezTo>
                    <a:pt x="194" y="45038"/>
                    <a:pt x="-52" y="40497"/>
                    <a:pt x="9" y="36140"/>
                  </a:cubicBezTo>
                  <a:cubicBezTo>
                    <a:pt x="9" y="31845"/>
                    <a:pt x="316" y="27734"/>
                    <a:pt x="746" y="24053"/>
                  </a:cubicBezTo>
                  <a:cubicBezTo>
                    <a:pt x="1605" y="16628"/>
                    <a:pt x="3139" y="10554"/>
                    <a:pt x="4488" y="6382"/>
                  </a:cubicBezTo>
                  <a:cubicBezTo>
                    <a:pt x="5103" y="4295"/>
                    <a:pt x="5777" y="2700"/>
                    <a:pt x="6207" y="1657"/>
                  </a:cubicBezTo>
                  <a:cubicBezTo>
                    <a:pt x="6637" y="552"/>
                    <a:pt x="6943" y="0"/>
                    <a:pt x="6943" y="0"/>
                  </a:cubicBezTo>
                  <a:close/>
                </a:path>
              </a:pathLst>
            </a:custGeom>
            <a:solidFill>
              <a:srgbClr val="F89312"/>
            </a:solidFill>
            <a:ln w="6136" cap="flat">
              <a:noFill/>
              <a:prstDash val="solid"/>
              <a:miter/>
            </a:ln>
          </p:spPr>
          <p:txBody>
            <a:bodyPr rtlCol="0" anchor="ctr"/>
            <a:lstStyle/>
            <a:p>
              <a:endParaRPr lang="en-IN"/>
            </a:p>
          </p:txBody>
        </p:sp>
      </p:grpSp>
      <p:grpSp>
        <p:nvGrpSpPr>
          <p:cNvPr id="71" name="Graphic 4">
            <a:extLst>
              <a:ext uri="{FF2B5EF4-FFF2-40B4-BE49-F238E27FC236}">
                <a16:creationId xmlns:a16="http://schemas.microsoft.com/office/drawing/2014/main" id="{C3C43D8F-DFD0-AB11-2F04-7667E41FB70D}"/>
              </a:ext>
            </a:extLst>
          </p:cNvPr>
          <p:cNvGrpSpPr/>
          <p:nvPr/>
        </p:nvGrpSpPr>
        <p:grpSpPr>
          <a:xfrm>
            <a:off x="10005742" y="4059969"/>
            <a:ext cx="530029" cy="188230"/>
            <a:chOff x="9637509" y="3460711"/>
            <a:chExt cx="516504" cy="183427"/>
          </a:xfrm>
        </p:grpSpPr>
        <p:sp>
          <p:nvSpPr>
            <p:cNvPr id="72" name="Freeform: Shape 71">
              <a:extLst>
                <a:ext uri="{FF2B5EF4-FFF2-40B4-BE49-F238E27FC236}">
                  <a16:creationId xmlns:a16="http://schemas.microsoft.com/office/drawing/2014/main" id="{E20D57B1-8014-B412-9F01-7CCC8384273D}"/>
                </a:ext>
              </a:extLst>
            </p:cNvPr>
            <p:cNvSpPr/>
            <p:nvPr/>
          </p:nvSpPr>
          <p:spPr>
            <a:xfrm>
              <a:off x="9768693" y="3460711"/>
              <a:ext cx="327739" cy="95559"/>
            </a:xfrm>
            <a:custGeom>
              <a:avLst/>
              <a:gdLst>
                <a:gd name="connsiteX0" fmla="*/ 61 w 334694"/>
                <a:gd name="connsiteY0" fmla="*/ 62045 h 94195"/>
                <a:gd name="connsiteX1" fmla="*/ 51479 w 334694"/>
                <a:gd name="connsiteY1" fmla="*/ 53332 h 94195"/>
                <a:gd name="connsiteX2" fmla="*/ 184567 w 334694"/>
                <a:gd name="connsiteY2" fmla="*/ 4306 h 94195"/>
                <a:gd name="connsiteX3" fmla="*/ 334344 w 334694"/>
                <a:gd name="connsiteY3" fmla="*/ 77937 h 94195"/>
                <a:gd name="connsiteX4" fmla="*/ 0 w 334694"/>
                <a:gd name="connsiteY4" fmla="*/ 62045 h 94195"/>
                <a:gd name="connsiteX0" fmla="*/ 61 w 327739"/>
                <a:gd name="connsiteY0" fmla="*/ 62045 h 95559"/>
                <a:gd name="connsiteX1" fmla="*/ 51479 w 327739"/>
                <a:gd name="connsiteY1" fmla="*/ 53332 h 95559"/>
                <a:gd name="connsiteX2" fmla="*/ 184567 w 327739"/>
                <a:gd name="connsiteY2" fmla="*/ 4306 h 95559"/>
                <a:gd name="connsiteX3" fmla="*/ 327382 w 327739"/>
                <a:gd name="connsiteY3" fmla="*/ 80257 h 95559"/>
                <a:gd name="connsiteX4" fmla="*/ 0 w 327739"/>
                <a:gd name="connsiteY4" fmla="*/ 62045 h 95559"/>
                <a:gd name="connsiteX5" fmla="*/ 61 w 327739"/>
                <a:gd name="connsiteY5" fmla="*/ 62045 h 9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739" h="95559">
                  <a:moveTo>
                    <a:pt x="61" y="62045"/>
                  </a:moveTo>
                  <a:cubicBezTo>
                    <a:pt x="61" y="62045"/>
                    <a:pt x="29942" y="70022"/>
                    <a:pt x="51479" y="53332"/>
                  </a:cubicBezTo>
                  <a:cubicBezTo>
                    <a:pt x="73016" y="36642"/>
                    <a:pt x="111304" y="-15144"/>
                    <a:pt x="184567" y="4306"/>
                  </a:cubicBezTo>
                  <a:cubicBezTo>
                    <a:pt x="257829" y="23696"/>
                    <a:pt x="314988" y="57983"/>
                    <a:pt x="327382" y="80257"/>
                  </a:cubicBezTo>
                  <a:cubicBezTo>
                    <a:pt x="339776" y="102530"/>
                    <a:pt x="26138" y="103708"/>
                    <a:pt x="0" y="62045"/>
                  </a:cubicBezTo>
                  <a:lnTo>
                    <a:pt x="61" y="62045"/>
                  </a:lnTo>
                  <a:close/>
                </a:path>
              </a:pathLst>
            </a:custGeom>
            <a:solidFill>
              <a:srgbClr val="F89312"/>
            </a:solidFill>
            <a:ln w="6136"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91ADD493-6477-B53C-5941-06F734BA8622}"/>
                </a:ext>
              </a:extLst>
            </p:cNvPr>
            <p:cNvSpPr/>
            <p:nvPr/>
          </p:nvSpPr>
          <p:spPr>
            <a:xfrm>
              <a:off x="9768816" y="3588508"/>
              <a:ext cx="170316" cy="55630"/>
            </a:xfrm>
            <a:custGeom>
              <a:avLst/>
              <a:gdLst>
                <a:gd name="connsiteX0" fmla="*/ 63998 w 170316"/>
                <a:gd name="connsiteY0" fmla="*/ 25 h 55630"/>
                <a:gd name="connsiteX1" fmla="*/ 9327 w 170316"/>
                <a:gd name="connsiteY1" fmla="*/ 30091 h 55630"/>
                <a:gd name="connsiteX2" fmla="*/ 153336 w 170316"/>
                <a:gd name="connsiteY2" fmla="*/ 38251 h 55630"/>
                <a:gd name="connsiteX3" fmla="*/ 63998 w 170316"/>
                <a:gd name="connsiteY3" fmla="*/ 25 h 55630"/>
              </a:gdLst>
              <a:ahLst/>
              <a:cxnLst>
                <a:cxn ang="0">
                  <a:pos x="connsiteX0" y="connsiteY0"/>
                </a:cxn>
                <a:cxn ang="0">
                  <a:pos x="connsiteX1" y="connsiteY1"/>
                </a:cxn>
                <a:cxn ang="0">
                  <a:pos x="connsiteX2" y="connsiteY2"/>
                </a:cxn>
                <a:cxn ang="0">
                  <a:pos x="connsiteX3" y="connsiteY3"/>
                </a:cxn>
              </a:cxnLst>
              <a:rect l="l" t="t" r="r" b="b"/>
              <a:pathLst>
                <a:path w="170316" h="55630">
                  <a:moveTo>
                    <a:pt x="63998" y="25"/>
                  </a:moveTo>
                  <a:cubicBezTo>
                    <a:pt x="63998" y="25"/>
                    <a:pt x="53015" y="23587"/>
                    <a:pt x="9327" y="30091"/>
                  </a:cubicBezTo>
                  <a:cubicBezTo>
                    <a:pt x="-34299" y="36533"/>
                    <a:pt x="85535" y="78810"/>
                    <a:pt x="153336" y="38251"/>
                  </a:cubicBezTo>
                  <a:cubicBezTo>
                    <a:pt x="221138" y="-2307"/>
                    <a:pt x="63998" y="25"/>
                    <a:pt x="63998" y="25"/>
                  </a:cubicBezTo>
                  <a:close/>
                </a:path>
              </a:pathLst>
            </a:custGeom>
            <a:solidFill>
              <a:srgbClr val="F89312"/>
            </a:solidFill>
            <a:ln w="6136"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54F2B681-D709-3ABB-8DB0-599F88CC05CE}"/>
                </a:ext>
              </a:extLst>
            </p:cNvPr>
            <p:cNvSpPr/>
            <p:nvPr/>
          </p:nvSpPr>
          <p:spPr>
            <a:xfrm>
              <a:off x="9637509" y="3471048"/>
              <a:ext cx="516504" cy="169863"/>
            </a:xfrm>
            <a:custGeom>
              <a:avLst/>
              <a:gdLst>
                <a:gd name="connsiteX0" fmla="*/ 0 w 516504"/>
                <a:gd name="connsiteY0" fmla="*/ 19801 h 169863"/>
                <a:gd name="connsiteX1" fmla="*/ 80319 w 516504"/>
                <a:gd name="connsiteY1" fmla="*/ 13358 h 169863"/>
                <a:gd name="connsiteX2" fmla="*/ 222057 w 516504"/>
                <a:gd name="connsiteY2" fmla="*/ 58641 h 169863"/>
                <a:gd name="connsiteX3" fmla="*/ 398280 w 516504"/>
                <a:gd name="connsiteY3" fmla="*/ 29005 h 169863"/>
                <a:gd name="connsiteX4" fmla="*/ 515782 w 516504"/>
                <a:gd name="connsiteY4" fmla="*/ 109876 h 169863"/>
                <a:gd name="connsiteX5" fmla="*/ 499645 w 516504"/>
                <a:gd name="connsiteY5" fmla="*/ 121718 h 169863"/>
                <a:gd name="connsiteX6" fmla="*/ 515782 w 516504"/>
                <a:gd name="connsiteY6" fmla="*/ 121718 h 169863"/>
                <a:gd name="connsiteX7" fmla="*/ 455405 w 516504"/>
                <a:gd name="connsiteY7" fmla="*/ 160006 h 169863"/>
                <a:gd name="connsiteX8" fmla="*/ 232856 w 516504"/>
                <a:gd name="connsiteY8" fmla="*/ 138960 h 169863"/>
                <a:gd name="connsiteX9" fmla="*/ 115906 w 516504"/>
                <a:gd name="connsiteY9" fmla="*/ 123865 h 169863"/>
                <a:gd name="connsiteX10" fmla="*/ 14603 w 516504"/>
                <a:gd name="connsiteY10" fmla="*/ 162644 h 169863"/>
                <a:gd name="connsiteX11" fmla="*/ 92713 w 516504"/>
                <a:gd name="connsiteY11" fmla="*/ 97972 h 169863"/>
                <a:gd name="connsiteX12" fmla="*/ 0 w 516504"/>
                <a:gd name="connsiteY12" fmla="*/ 19801 h 16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504" h="169863">
                  <a:moveTo>
                    <a:pt x="0" y="19801"/>
                  </a:moveTo>
                  <a:cubicBezTo>
                    <a:pt x="0" y="19801"/>
                    <a:pt x="30188" y="-20082"/>
                    <a:pt x="80319" y="13358"/>
                  </a:cubicBezTo>
                  <a:cubicBezTo>
                    <a:pt x="130448" y="46799"/>
                    <a:pt x="144438" y="82326"/>
                    <a:pt x="222057" y="58641"/>
                  </a:cubicBezTo>
                  <a:cubicBezTo>
                    <a:pt x="299676" y="34956"/>
                    <a:pt x="362139" y="19862"/>
                    <a:pt x="398280" y="29005"/>
                  </a:cubicBezTo>
                  <a:cubicBezTo>
                    <a:pt x="434359" y="38147"/>
                    <a:pt x="515782" y="105519"/>
                    <a:pt x="515782" y="109876"/>
                  </a:cubicBezTo>
                  <a:cubicBezTo>
                    <a:pt x="515782" y="114232"/>
                    <a:pt x="499645" y="121718"/>
                    <a:pt x="499645" y="121718"/>
                  </a:cubicBezTo>
                  <a:lnTo>
                    <a:pt x="515782" y="121718"/>
                  </a:lnTo>
                  <a:cubicBezTo>
                    <a:pt x="515782" y="121718"/>
                    <a:pt x="527625" y="133560"/>
                    <a:pt x="455405" y="160006"/>
                  </a:cubicBezTo>
                  <a:cubicBezTo>
                    <a:pt x="383186" y="186390"/>
                    <a:pt x="262493" y="153011"/>
                    <a:pt x="232856" y="138960"/>
                  </a:cubicBezTo>
                  <a:cubicBezTo>
                    <a:pt x="203220" y="124970"/>
                    <a:pt x="184383" y="94229"/>
                    <a:pt x="115906" y="123865"/>
                  </a:cubicBezTo>
                  <a:cubicBezTo>
                    <a:pt x="47492" y="153502"/>
                    <a:pt x="28041" y="163748"/>
                    <a:pt x="14603" y="162644"/>
                  </a:cubicBezTo>
                  <a:cubicBezTo>
                    <a:pt x="14603" y="162644"/>
                    <a:pt x="83571" y="117361"/>
                    <a:pt x="92713" y="97972"/>
                  </a:cubicBezTo>
                  <a:cubicBezTo>
                    <a:pt x="101856" y="78582"/>
                    <a:pt x="61972" y="-6031"/>
                    <a:pt x="0" y="19801"/>
                  </a:cubicBezTo>
                  <a:close/>
                </a:path>
              </a:pathLst>
            </a:custGeom>
            <a:solidFill>
              <a:srgbClr val="F7CA22"/>
            </a:solidFill>
            <a:ln w="6136"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579008A0-1D41-1E75-592F-ABBE14216192}"/>
                </a:ext>
              </a:extLst>
            </p:cNvPr>
            <p:cNvSpPr/>
            <p:nvPr/>
          </p:nvSpPr>
          <p:spPr>
            <a:xfrm>
              <a:off x="10081440" y="3554294"/>
              <a:ext cx="33624" cy="33686"/>
            </a:xfrm>
            <a:custGeom>
              <a:avLst/>
              <a:gdLst>
                <a:gd name="connsiteX0" fmla="*/ 798 w 33624"/>
                <a:gd name="connsiteY0" fmla="*/ 21966 h 33686"/>
                <a:gd name="connsiteX1" fmla="*/ 21905 w 33624"/>
                <a:gd name="connsiteY1" fmla="*/ 32889 h 33686"/>
                <a:gd name="connsiteX2" fmla="*/ 32827 w 33624"/>
                <a:gd name="connsiteY2" fmla="*/ 11720 h 33686"/>
                <a:gd name="connsiteX3" fmla="*/ 11719 w 33624"/>
                <a:gd name="connsiteY3" fmla="*/ 798 h 33686"/>
                <a:gd name="connsiteX4" fmla="*/ 798 w 33624"/>
                <a:gd name="connsiteY4" fmla="*/ 21966 h 3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 h="33686">
                  <a:moveTo>
                    <a:pt x="798" y="21966"/>
                  </a:moveTo>
                  <a:cubicBezTo>
                    <a:pt x="3620" y="30802"/>
                    <a:pt x="13070" y="35711"/>
                    <a:pt x="21905" y="32889"/>
                  </a:cubicBezTo>
                  <a:cubicBezTo>
                    <a:pt x="30741" y="30066"/>
                    <a:pt x="35649" y="20617"/>
                    <a:pt x="32827" y="11720"/>
                  </a:cubicBezTo>
                  <a:cubicBezTo>
                    <a:pt x="30005" y="2884"/>
                    <a:pt x="20555" y="-2025"/>
                    <a:pt x="11719" y="798"/>
                  </a:cubicBezTo>
                  <a:cubicBezTo>
                    <a:pt x="2884" y="3620"/>
                    <a:pt x="-2025" y="13069"/>
                    <a:pt x="798" y="21966"/>
                  </a:cubicBezTo>
                  <a:close/>
                </a:path>
              </a:pathLst>
            </a:custGeom>
            <a:solidFill>
              <a:srgbClr val="F87E0B"/>
            </a:solidFill>
            <a:ln w="6136"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CDD3BE76-6BAD-EADE-D328-9A640F159999}"/>
                </a:ext>
              </a:extLst>
            </p:cNvPr>
            <p:cNvSpPr/>
            <p:nvPr/>
          </p:nvSpPr>
          <p:spPr>
            <a:xfrm>
              <a:off x="10091388" y="3562586"/>
              <a:ext cx="22195" cy="22195"/>
            </a:xfrm>
            <a:custGeom>
              <a:avLst/>
              <a:gdLst>
                <a:gd name="connsiteX0" fmla="*/ 544 w 22195"/>
                <a:gd name="connsiteY0" fmla="*/ 14472 h 22195"/>
                <a:gd name="connsiteX1" fmla="*/ 14472 w 22195"/>
                <a:gd name="connsiteY1" fmla="*/ 21651 h 22195"/>
                <a:gd name="connsiteX2" fmla="*/ 21652 w 22195"/>
                <a:gd name="connsiteY2" fmla="*/ 7723 h 22195"/>
                <a:gd name="connsiteX3" fmla="*/ 7723 w 22195"/>
                <a:gd name="connsiteY3" fmla="*/ 544 h 22195"/>
                <a:gd name="connsiteX4" fmla="*/ 544 w 22195"/>
                <a:gd name="connsiteY4" fmla="*/ 14472 h 2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5" h="22195">
                  <a:moveTo>
                    <a:pt x="544" y="14472"/>
                  </a:moveTo>
                  <a:cubicBezTo>
                    <a:pt x="2385" y="20302"/>
                    <a:pt x="8644" y="23553"/>
                    <a:pt x="14472" y="21651"/>
                  </a:cubicBezTo>
                  <a:cubicBezTo>
                    <a:pt x="20301" y="19811"/>
                    <a:pt x="23553" y="13552"/>
                    <a:pt x="21652" y="7723"/>
                  </a:cubicBezTo>
                  <a:cubicBezTo>
                    <a:pt x="19811" y="1894"/>
                    <a:pt x="13552" y="-1358"/>
                    <a:pt x="7723" y="544"/>
                  </a:cubicBezTo>
                  <a:cubicBezTo>
                    <a:pt x="1893" y="2385"/>
                    <a:pt x="-1358" y="8643"/>
                    <a:pt x="544" y="14472"/>
                  </a:cubicBezTo>
                  <a:close/>
                </a:path>
              </a:pathLst>
            </a:custGeom>
            <a:solidFill>
              <a:srgbClr val="FFFFFF"/>
            </a:solidFill>
            <a:ln w="6136"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83483771-0250-6F9A-5833-0CF480C9EA34}"/>
                </a:ext>
              </a:extLst>
            </p:cNvPr>
            <p:cNvSpPr/>
            <p:nvPr/>
          </p:nvSpPr>
          <p:spPr>
            <a:xfrm>
              <a:off x="10095244" y="3568283"/>
              <a:ext cx="13195" cy="13194"/>
            </a:xfrm>
            <a:custGeom>
              <a:avLst/>
              <a:gdLst>
                <a:gd name="connsiteX0" fmla="*/ 308 w 13195"/>
                <a:gd name="connsiteY0" fmla="*/ 8591 h 13194"/>
                <a:gd name="connsiteX1" fmla="*/ 8592 w 13195"/>
                <a:gd name="connsiteY1" fmla="*/ 12887 h 13194"/>
                <a:gd name="connsiteX2" fmla="*/ 12887 w 13195"/>
                <a:gd name="connsiteY2" fmla="*/ 4603 h 13194"/>
                <a:gd name="connsiteX3" fmla="*/ 4604 w 13195"/>
                <a:gd name="connsiteY3" fmla="*/ 308 h 13194"/>
                <a:gd name="connsiteX4" fmla="*/ 308 w 13195"/>
                <a:gd name="connsiteY4" fmla="*/ 8591 h 1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5" h="13194">
                  <a:moveTo>
                    <a:pt x="308" y="8591"/>
                  </a:moveTo>
                  <a:cubicBezTo>
                    <a:pt x="1413" y="12028"/>
                    <a:pt x="5094" y="13991"/>
                    <a:pt x="8592" y="12887"/>
                  </a:cubicBezTo>
                  <a:cubicBezTo>
                    <a:pt x="12028" y="11782"/>
                    <a:pt x="13992" y="8101"/>
                    <a:pt x="12887" y="4603"/>
                  </a:cubicBezTo>
                  <a:cubicBezTo>
                    <a:pt x="11782" y="1167"/>
                    <a:pt x="8101" y="-796"/>
                    <a:pt x="4604" y="308"/>
                  </a:cubicBezTo>
                  <a:cubicBezTo>
                    <a:pt x="1167" y="1413"/>
                    <a:pt x="-796" y="5094"/>
                    <a:pt x="308" y="8591"/>
                  </a:cubicBezTo>
                  <a:close/>
                </a:path>
              </a:pathLst>
            </a:custGeom>
            <a:solidFill>
              <a:srgbClr val="231F20"/>
            </a:solidFill>
            <a:ln w="6136"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AB0D4DEF-09A6-99DF-0FEC-8C2B30F9E7CE}"/>
                </a:ext>
              </a:extLst>
            </p:cNvPr>
            <p:cNvSpPr/>
            <p:nvPr/>
          </p:nvSpPr>
          <p:spPr>
            <a:xfrm>
              <a:off x="10015037" y="3540305"/>
              <a:ext cx="39465" cy="85227"/>
            </a:xfrm>
            <a:custGeom>
              <a:avLst/>
              <a:gdLst>
                <a:gd name="connsiteX0" fmla="*/ 4552 w 39465"/>
                <a:gd name="connsiteY0" fmla="*/ 122 h 85227"/>
                <a:gd name="connsiteX1" fmla="*/ 4552 w 39465"/>
                <a:gd name="connsiteY1" fmla="*/ 1227 h 85227"/>
                <a:gd name="connsiteX2" fmla="*/ 4552 w 39465"/>
                <a:gd name="connsiteY2" fmla="*/ 4356 h 85227"/>
                <a:gd name="connsiteX3" fmla="*/ 4675 w 39465"/>
                <a:gd name="connsiteY3" fmla="*/ 9142 h 85227"/>
                <a:gd name="connsiteX4" fmla="*/ 5044 w 39465"/>
                <a:gd name="connsiteY4" fmla="*/ 15278 h 85227"/>
                <a:gd name="connsiteX5" fmla="*/ 5841 w 39465"/>
                <a:gd name="connsiteY5" fmla="*/ 22457 h 85227"/>
                <a:gd name="connsiteX6" fmla="*/ 7252 w 39465"/>
                <a:gd name="connsiteY6" fmla="*/ 30311 h 85227"/>
                <a:gd name="connsiteX7" fmla="*/ 9338 w 39465"/>
                <a:gd name="connsiteY7" fmla="*/ 38533 h 85227"/>
                <a:gd name="connsiteX8" fmla="*/ 10688 w 39465"/>
                <a:gd name="connsiteY8" fmla="*/ 42644 h 85227"/>
                <a:gd name="connsiteX9" fmla="*/ 12222 w 39465"/>
                <a:gd name="connsiteY9" fmla="*/ 46755 h 85227"/>
                <a:gd name="connsiteX10" fmla="*/ 13940 w 39465"/>
                <a:gd name="connsiteY10" fmla="*/ 50744 h 85227"/>
                <a:gd name="connsiteX11" fmla="*/ 14861 w 39465"/>
                <a:gd name="connsiteY11" fmla="*/ 52707 h 85227"/>
                <a:gd name="connsiteX12" fmla="*/ 15843 w 39465"/>
                <a:gd name="connsiteY12" fmla="*/ 54609 h 85227"/>
                <a:gd name="connsiteX13" fmla="*/ 16824 w 39465"/>
                <a:gd name="connsiteY13" fmla="*/ 56511 h 85227"/>
                <a:gd name="connsiteX14" fmla="*/ 17867 w 39465"/>
                <a:gd name="connsiteY14" fmla="*/ 58352 h 85227"/>
                <a:gd name="connsiteX15" fmla="*/ 20015 w 39465"/>
                <a:gd name="connsiteY15" fmla="*/ 61911 h 85227"/>
                <a:gd name="connsiteX16" fmla="*/ 21120 w 39465"/>
                <a:gd name="connsiteY16" fmla="*/ 63629 h 85227"/>
                <a:gd name="connsiteX17" fmla="*/ 22285 w 39465"/>
                <a:gd name="connsiteY17" fmla="*/ 65286 h 85227"/>
                <a:gd name="connsiteX18" fmla="*/ 23390 w 39465"/>
                <a:gd name="connsiteY18" fmla="*/ 66942 h 85227"/>
                <a:gd name="connsiteX19" fmla="*/ 24555 w 39465"/>
                <a:gd name="connsiteY19" fmla="*/ 68476 h 85227"/>
                <a:gd name="connsiteX20" fmla="*/ 29034 w 39465"/>
                <a:gd name="connsiteY20" fmla="*/ 74121 h 85227"/>
                <a:gd name="connsiteX21" fmla="*/ 31183 w 39465"/>
                <a:gd name="connsiteY21" fmla="*/ 76514 h 85227"/>
                <a:gd name="connsiteX22" fmla="*/ 32164 w 39465"/>
                <a:gd name="connsiteY22" fmla="*/ 77680 h 85227"/>
                <a:gd name="connsiteX23" fmla="*/ 33146 w 39465"/>
                <a:gd name="connsiteY23" fmla="*/ 78723 h 85227"/>
                <a:gd name="connsiteX24" fmla="*/ 36459 w 39465"/>
                <a:gd name="connsiteY24" fmla="*/ 82221 h 85227"/>
                <a:gd name="connsiteX25" fmla="*/ 38668 w 39465"/>
                <a:gd name="connsiteY25" fmla="*/ 84430 h 85227"/>
                <a:gd name="connsiteX26" fmla="*/ 39466 w 39465"/>
                <a:gd name="connsiteY26" fmla="*/ 85228 h 85227"/>
                <a:gd name="connsiteX27" fmla="*/ 38422 w 39465"/>
                <a:gd name="connsiteY27" fmla="*/ 84798 h 85227"/>
                <a:gd name="connsiteX28" fmla="*/ 35539 w 39465"/>
                <a:gd name="connsiteY28" fmla="*/ 83448 h 85227"/>
                <a:gd name="connsiteX29" fmla="*/ 31244 w 39465"/>
                <a:gd name="connsiteY29" fmla="*/ 80994 h 85227"/>
                <a:gd name="connsiteX30" fmla="*/ 29955 w 39465"/>
                <a:gd name="connsiteY30" fmla="*/ 80196 h 85227"/>
                <a:gd name="connsiteX31" fmla="*/ 28667 w 39465"/>
                <a:gd name="connsiteY31" fmla="*/ 79276 h 85227"/>
                <a:gd name="connsiteX32" fmla="*/ 25906 w 39465"/>
                <a:gd name="connsiteY32" fmla="*/ 77312 h 85227"/>
                <a:gd name="connsiteX33" fmla="*/ 20138 w 39465"/>
                <a:gd name="connsiteY33" fmla="*/ 72281 h 85227"/>
                <a:gd name="connsiteX34" fmla="*/ 18665 w 39465"/>
                <a:gd name="connsiteY34" fmla="*/ 70808 h 85227"/>
                <a:gd name="connsiteX35" fmla="*/ 17254 w 39465"/>
                <a:gd name="connsiteY35" fmla="*/ 69213 h 85227"/>
                <a:gd name="connsiteX36" fmla="*/ 14432 w 39465"/>
                <a:gd name="connsiteY36" fmla="*/ 65838 h 85227"/>
                <a:gd name="connsiteX37" fmla="*/ 11732 w 39465"/>
                <a:gd name="connsiteY37" fmla="*/ 62157 h 85227"/>
                <a:gd name="connsiteX38" fmla="*/ 10443 w 39465"/>
                <a:gd name="connsiteY38" fmla="*/ 60193 h 85227"/>
                <a:gd name="connsiteX39" fmla="*/ 9277 w 39465"/>
                <a:gd name="connsiteY39" fmla="*/ 58168 h 85227"/>
                <a:gd name="connsiteX40" fmla="*/ 7007 w 39465"/>
                <a:gd name="connsiteY40" fmla="*/ 53934 h 85227"/>
                <a:gd name="connsiteX41" fmla="*/ 5044 w 39465"/>
                <a:gd name="connsiteY41" fmla="*/ 49517 h 85227"/>
                <a:gd name="connsiteX42" fmla="*/ 3387 w 39465"/>
                <a:gd name="connsiteY42" fmla="*/ 44976 h 85227"/>
                <a:gd name="connsiteX43" fmla="*/ 2099 w 39465"/>
                <a:gd name="connsiteY43" fmla="*/ 40374 h 85227"/>
                <a:gd name="connsiteX44" fmla="*/ 1546 w 39465"/>
                <a:gd name="connsiteY44" fmla="*/ 38104 h 85227"/>
                <a:gd name="connsiteX45" fmla="*/ 1117 w 39465"/>
                <a:gd name="connsiteY45" fmla="*/ 35833 h 85227"/>
                <a:gd name="connsiteX46" fmla="*/ 442 w 39465"/>
                <a:gd name="connsiteY46" fmla="*/ 31354 h 85227"/>
                <a:gd name="connsiteX47" fmla="*/ 12 w 39465"/>
                <a:gd name="connsiteY47" fmla="*/ 22764 h 85227"/>
                <a:gd name="connsiteX48" fmla="*/ 503 w 39465"/>
                <a:gd name="connsiteY48" fmla="*/ 15155 h 85227"/>
                <a:gd name="connsiteX49" fmla="*/ 2835 w 39465"/>
                <a:gd name="connsiteY49" fmla="*/ 4050 h 85227"/>
                <a:gd name="connsiteX50" fmla="*/ 3877 w 39465"/>
                <a:gd name="connsiteY50" fmla="*/ 1043 h 85227"/>
                <a:gd name="connsiteX51" fmla="*/ 4307 w 39465"/>
                <a:gd name="connsiteY51" fmla="*/ 0 h 8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465" h="85227">
                  <a:moveTo>
                    <a:pt x="4552" y="122"/>
                  </a:moveTo>
                  <a:lnTo>
                    <a:pt x="4552" y="1227"/>
                  </a:lnTo>
                  <a:cubicBezTo>
                    <a:pt x="4552" y="1964"/>
                    <a:pt x="4552" y="3007"/>
                    <a:pt x="4552" y="4356"/>
                  </a:cubicBezTo>
                  <a:cubicBezTo>
                    <a:pt x="4552" y="5706"/>
                    <a:pt x="4614" y="7302"/>
                    <a:pt x="4675" y="9142"/>
                  </a:cubicBezTo>
                  <a:cubicBezTo>
                    <a:pt x="4737" y="10983"/>
                    <a:pt x="4859" y="13069"/>
                    <a:pt x="5044" y="15278"/>
                  </a:cubicBezTo>
                  <a:cubicBezTo>
                    <a:pt x="5228" y="17549"/>
                    <a:pt x="5473" y="19942"/>
                    <a:pt x="5841" y="22457"/>
                  </a:cubicBezTo>
                  <a:cubicBezTo>
                    <a:pt x="6148" y="24973"/>
                    <a:pt x="6700" y="27611"/>
                    <a:pt x="7252" y="30311"/>
                  </a:cubicBezTo>
                  <a:cubicBezTo>
                    <a:pt x="7866" y="33011"/>
                    <a:pt x="8541" y="35772"/>
                    <a:pt x="9338" y="38533"/>
                  </a:cubicBezTo>
                  <a:cubicBezTo>
                    <a:pt x="9707" y="39945"/>
                    <a:pt x="10259" y="41294"/>
                    <a:pt x="10688" y="42644"/>
                  </a:cubicBezTo>
                  <a:cubicBezTo>
                    <a:pt x="11179" y="43994"/>
                    <a:pt x="11670" y="45405"/>
                    <a:pt x="12222" y="46755"/>
                  </a:cubicBezTo>
                  <a:cubicBezTo>
                    <a:pt x="12775" y="48105"/>
                    <a:pt x="13265" y="49455"/>
                    <a:pt x="13940" y="50744"/>
                  </a:cubicBezTo>
                  <a:lnTo>
                    <a:pt x="14861" y="52707"/>
                  </a:lnTo>
                  <a:cubicBezTo>
                    <a:pt x="15168" y="53382"/>
                    <a:pt x="15536" y="53996"/>
                    <a:pt x="15843" y="54609"/>
                  </a:cubicBezTo>
                  <a:cubicBezTo>
                    <a:pt x="16149" y="55223"/>
                    <a:pt x="16518" y="55898"/>
                    <a:pt x="16824" y="56511"/>
                  </a:cubicBezTo>
                  <a:cubicBezTo>
                    <a:pt x="17193" y="57125"/>
                    <a:pt x="17500" y="57738"/>
                    <a:pt x="17867" y="58352"/>
                  </a:cubicBezTo>
                  <a:cubicBezTo>
                    <a:pt x="18542" y="59579"/>
                    <a:pt x="19279" y="60745"/>
                    <a:pt x="20015" y="61911"/>
                  </a:cubicBezTo>
                  <a:cubicBezTo>
                    <a:pt x="20383" y="62463"/>
                    <a:pt x="20751" y="63077"/>
                    <a:pt x="21120" y="63629"/>
                  </a:cubicBezTo>
                  <a:cubicBezTo>
                    <a:pt x="21487" y="64181"/>
                    <a:pt x="21917" y="64733"/>
                    <a:pt x="22285" y="65286"/>
                  </a:cubicBezTo>
                  <a:lnTo>
                    <a:pt x="23390" y="66942"/>
                  </a:lnTo>
                  <a:cubicBezTo>
                    <a:pt x="23758" y="67433"/>
                    <a:pt x="24188" y="67985"/>
                    <a:pt x="24555" y="68476"/>
                  </a:cubicBezTo>
                  <a:cubicBezTo>
                    <a:pt x="26028" y="70563"/>
                    <a:pt x="27623" y="72342"/>
                    <a:pt x="29034" y="74121"/>
                  </a:cubicBezTo>
                  <a:cubicBezTo>
                    <a:pt x="29771" y="74980"/>
                    <a:pt x="30508" y="75778"/>
                    <a:pt x="31183" y="76514"/>
                  </a:cubicBezTo>
                  <a:lnTo>
                    <a:pt x="32164" y="77680"/>
                  </a:lnTo>
                  <a:cubicBezTo>
                    <a:pt x="32532" y="78048"/>
                    <a:pt x="32839" y="78355"/>
                    <a:pt x="33146" y="78723"/>
                  </a:cubicBezTo>
                  <a:cubicBezTo>
                    <a:pt x="34434" y="80012"/>
                    <a:pt x="35477" y="81300"/>
                    <a:pt x="36459" y="82221"/>
                  </a:cubicBezTo>
                  <a:cubicBezTo>
                    <a:pt x="37441" y="83141"/>
                    <a:pt x="38178" y="83939"/>
                    <a:pt x="38668" y="84430"/>
                  </a:cubicBezTo>
                  <a:lnTo>
                    <a:pt x="39466" y="85228"/>
                  </a:lnTo>
                  <a:lnTo>
                    <a:pt x="38422" y="84798"/>
                  </a:lnTo>
                  <a:cubicBezTo>
                    <a:pt x="37748" y="84491"/>
                    <a:pt x="36766" y="84062"/>
                    <a:pt x="35539" y="83448"/>
                  </a:cubicBezTo>
                  <a:cubicBezTo>
                    <a:pt x="34312" y="82896"/>
                    <a:pt x="32900" y="81975"/>
                    <a:pt x="31244" y="80994"/>
                  </a:cubicBezTo>
                  <a:cubicBezTo>
                    <a:pt x="30814" y="80748"/>
                    <a:pt x="30385" y="80503"/>
                    <a:pt x="29955" y="80196"/>
                  </a:cubicBezTo>
                  <a:cubicBezTo>
                    <a:pt x="29526" y="79889"/>
                    <a:pt x="29096" y="79582"/>
                    <a:pt x="28667" y="79276"/>
                  </a:cubicBezTo>
                  <a:cubicBezTo>
                    <a:pt x="27807" y="78662"/>
                    <a:pt x="26887" y="77987"/>
                    <a:pt x="25906" y="77312"/>
                  </a:cubicBezTo>
                  <a:cubicBezTo>
                    <a:pt x="24065" y="75839"/>
                    <a:pt x="22040" y="74183"/>
                    <a:pt x="20138" y="72281"/>
                  </a:cubicBezTo>
                  <a:cubicBezTo>
                    <a:pt x="19647" y="71790"/>
                    <a:pt x="19156" y="71299"/>
                    <a:pt x="18665" y="70808"/>
                  </a:cubicBezTo>
                  <a:lnTo>
                    <a:pt x="17254" y="69213"/>
                  </a:lnTo>
                  <a:cubicBezTo>
                    <a:pt x="16272" y="68170"/>
                    <a:pt x="15351" y="67004"/>
                    <a:pt x="14432" y="65838"/>
                  </a:cubicBezTo>
                  <a:cubicBezTo>
                    <a:pt x="13511" y="64672"/>
                    <a:pt x="12591" y="63445"/>
                    <a:pt x="11732" y="62157"/>
                  </a:cubicBezTo>
                  <a:cubicBezTo>
                    <a:pt x="11302" y="61543"/>
                    <a:pt x="10872" y="60868"/>
                    <a:pt x="10443" y="60193"/>
                  </a:cubicBezTo>
                  <a:cubicBezTo>
                    <a:pt x="10075" y="59518"/>
                    <a:pt x="9646" y="58843"/>
                    <a:pt x="9277" y="58168"/>
                  </a:cubicBezTo>
                  <a:cubicBezTo>
                    <a:pt x="8479" y="56818"/>
                    <a:pt x="7743" y="55407"/>
                    <a:pt x="7007" y="53934"/>
                  </a:cubicBezTo>
                  <a:cubicBezTo>
                    <a:pt x="6270" y="52523"/>
                    <a:pt x="5718" y="50989"/>
                    <a:pt x="5044" y="49517"/>
                  </a:cubicBezTo>
                  <a:cubicBezTo>
                    <a:pt x="4430" y="48044"/>
                    <a:pt x="3939" y="46510"/>
                    <a:pt x="3387" y="44976"/>
                  </a:cubicBezTo>
                  <a:cubicBezTo>
                    <a:pt x="2957" y="43442"/>
                    <a:pt x="2466" y="41908"/>
                    <a:pt x="2099" y="40374"/>
                  </a:cubicBezTo>
                  <a:cubicBezTo>
                    <a:pt x="1914" y="39638"/>
                    <a:pt x="1730" y="38840"/>
                    <a:pt x="1546" y="38104"/>
                  </a:cubicBezTo>
                  <a:lnTo>
                    <a:pt x="1117" y="35833"/>
                  </a:lnTo>
                  <a:cubicBezTo>
                    <a:pt x="809" y="34299"/>
                    <a:pt x="626" y="32827"/>
                    <a:pt x="442" y="31354"/>
                  </a:cubicBezTo>
                  <a:cubicBezTo>
                    <a:pt x="135" y="28409"/>
                    <a:pt x="-50" y="25525"/>
                    <a:pt x="12" y="22764"/>
                  </a:cubicBezTo>
                  <a:cubicBezTo>
                    <a:pt x="12" y="20064"/>
                    <a:pt x="196" y="17487"/>
                    <a:pt x="503" y="15155"/>
                  </a:cubicBezTo>
                  <a:cubicBezTo>
                    <a:pt x="1055" y="10431"/>
                    <a:pt x="2037" y="6626"/>
                    <a:pt x="2835" y="4050"/>
                  </a:cubicBezTo>
                  <a:cubicBezTo>
                    <a:pt x="3203" y="2761"/>
                    <a:pt x="3632" y="1718"/>
                    <a:pt x="3877" y="1043"/>
                  </a:cubicBezTo>
                  <a:cubicBezTo>
                    <a:pt x="4123" y="368"/>
                    <a:pt x="4307" y="0"/>
                    <a:pt x="4307" y="0"/>
                  </a:cubicBezTo>
                  <a:close/>
                </a:path>
              </a:pathLst>
            </a:custGeom>
            <a:solidFill>
              <a:srgbClr val="F89312"/>
            </a:solidFill>
            <a:ln w="6136" cap="flat">
              <a:noFill/>
              <a:prstDash val="solid"/>
              <a:miter/>
            </a:ln>
          </p:spPr>
          <p:txBody>
            <a:bodyPr rtlCol="0" anchor="ctr"/>
            <a:lstStyle/>
            <a:p>
              <a:endParaRPr lang="en-IN"/>
            </a:p>
          </p:txBody>
        </p:sp>
      </p:grpSp>
      <p:grpSp>
        <p:nvGrpSpPr>
          <p:cNvPr id="286" name="Graphic 4">
            <a:extLst>
              <a:ext uri="{FF2B5EF4-FFF2-40B4-BE49-F238E27FC236}">
                <a16:creationId xmlns:a16="http://schemas.microsoft.com/office/drawing/2014/main" id="{08A9FFAD-1646-050B-7739-EFAFCFE7322C}"/>
              </a:ext>
            </a:extLst>
          </p:cNvPr>
          <p:cNvGrpSpPr/>
          <p:nvPr/>
        </p:nvGrpSpPr>
        <p:grpSpPr>
          <a:xfrm>
            <a:off x="9777050" y="4127731"/>
            <a:ext cx="105152" cy="292538"/>
            <a:chOff x="9414653" y="3526744"/>
            <a:chExt cx="102469" cy="285073"/>
          </a:xfrm>
          <a:solidFill>
            <a:srgbClr val="FFFFFF">
              <a:alpha val="60000"/>
            </a:srgbClr>
          </a:solidFill>
        </p:grpSpPr>
        <p:sp>
          <p:nvSpPr>
            <p:cNvPr id="287" name="Freeform: Shape 286">
              <a:extLst>
                <a:ext uri="{FF2B5EF4-FFF2-40B4-BE49-F238E27FC236}">
                  <a16:creationId xmlns:a16="http://schemas.microsoft.com/office/drawing/2014/main" id="{6B8BDA89-85C1-3FB1-6774-C9CDBD3BF7D9}"/>
                </a:ext>
              </a:extLst>
            </p:cNvPr>
            <p:cNvSpPr/>
            <p:nvPr/>
          </p:nvSpPr>
          <p:spPr>
            <a:xfrm>
              <a:off x="9452328" y="3784697"/>
              <a:ext cx="27120" cy="27120"/>
            </a:xfrm>
            <a:custGeom>
              <a:avLst/>
              <a:gdLst>
                <a:gd name="connsiteX0" fmla="*/ 27121 w 27120"/>
                <a:gd name="connsiteY0" fmla="*/ 13560 h 27120"/>
                <a:gd name="connsiteX1" fmla="*/ 13561 w 27120"/>
                <a:gd name="connsiteY1" fmla="*/ 27121 h 27120"/>
                <a:gd name="connsiteX2" fmla="*/ 1 w 27120"/>
                <a:gd name="connsiteY2" fmla="*/ 13560 h 27120"/>
                <a:gd name="connsiteX3" fmla="*/ 13561 w 27120"/>
                <a:gd name="connsiteY3" fmla="*/ 0 h 27120"/>
                <a:gd name="connsiteX4" fmla="*/ 27121 w 27120"/>
                <a:gd name="connsiteY4" fmla="*/ 13560 h 2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0" h="27120">
                  <a:moveTo>
                    <a:pt x="27121" y="13560"/>
                  </a:moveTo>
                  <a:cubicBezTo>
                    <a:pt x="27121" y="21049"/>
                    <a:pt x="21049" y="27121"/>
                    <a:pt x="13561" y="27121"/>
                  </a:cubicBezTo>
                  <a:cubicBezTo>
                    <a:pt x="6071" y="27121"/>
                    <a:pt x="1" y="21050"/>
                    <a:pt x="1" y="13560"/>
                  </a:cubicBezTo>
                  <a:cubicBezTo>
                    <a:pt x="1" y="6071"/>
                    <a:pt x="6072" y="0"/>
                    <a:pt x="13561" y="0"/>
                  </a:cubicBezTo>
                  <a:cubicBezTo>
                    <a:pt x="21050" y="0"/>
                    <a:pt x="27121" y="6071"/>
                    <a:pt x="27121" y="13560"/>
                  </a:cubicBezTo>
                  <a:close/>
                </a:path>
              </a:pathLst>
            </a:custGeom>
            <a:solidFill>
              <a:srgbClr val="FFFFFF">
                <a:alpha val="60000"/>
              </a:srgbClr>
            </a:solidFill>
            <a:ln w="6136" cap="flat">
              <a:noFill/>
              <a:prstDash val="solid"/>
              <a:miter/>
            </a:ln>
          </p:spPr>
          <p:txBody>
            <a:bodyPr rtlCol="0" anchor="ctr"/>
            <a:lstStyle/>
            <a:p>
              <a:endParaRPr lang="en-IN"/>
            </a:p>
          </p:txBody>
        </p:sp>
        <p:sp>
          <p:nvSpPr>
            <p:cNvPr id="288" name="Freeform: Shape 287">
              <a:extLst>
                <a:ext uri="{FF2B5EF4-FFF2-40B4-BE49-F238E27FC236}">
                  <a16:creationId xmlns:a16="http://schemas.microsoft.com/office/drawing/2014/main" id="{9757AF0A-43CD-E989-041F-E5A6A2C68DE7}"/>
                </a:ext>
              </a:extLst>
            </p:cNvPr>
            <p:cNvSpPr/>
            <p:nvPr/>
          </p:nvSpPr>
          <p:spPr>
            <a:xfrm>
              <a:off x="9439933" y="3709409"/>
              <a:ext cx="51909" cy="51909"/>
            </a:xfrm>
            <a:custGeom>
              <a:avLst/>
              <a:gdLst>
                <a:gd name="connsiteX0" fmla="*/ 51909 w 51909"/>
                <a:gd name="connsiteY0" fmla="*/ 25955 h 51909"/>
                <a:gd name="connsiteX1" fmla="*/ 25955 w 51909"/>
                <a:gd name="connsiteY1" fmla="*/ 51909 h 51909"/>
                <a:gd name="connsiteX2" fmla="*/ 0 w 51909"/>
                <a:gd name="connsiteY2" fmla="*/ 25955 h 51909"/>
                <a:gd name="connsiteX3" fmla="*/ 25955 w 51909"/>
                <a:gd name="connsiteY3" fmla="*/ 0 h 51909"/>
                <a:gd name="connsiteX4" fmla="*/ 51909 w 51909"/>
                <a:gd name="connsiteY4" fmla="*/ 25955 h 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51909">
                  <a:moveTo>
                    <a:pt x="51909" y="25955"/>
                  </a:moveTo>
                  <a:cubicBezTo>
                    <a:pt x="51909" y="40289"/>
                    <a:pt x="40289" y="51909"/>
                    <a:pt x="25955" y="51909"/>
                  </a:cubicBezTo>
                  <a:cubicBezTo>
                    <a:pt x="11620" y="51909"/>
                    <a:pt x="0" y="40289"/>
                    <a:pt x="0" y="25955"/>
                  </a:cubicBezTo>
                  <a:cubicBezTo>
                    <a:pt x="0" y="11620"/>
                    <a:pt x="11620" y="0"/>
                    <a:pt x="25955" y="0"/>
                  </a:cubicBezTo>
                  <a:cubicBezTo>
                    <a:pt x="40289" y="0"/>
                    <a:pt x="51909" y="11621"/>
                    <a:pt x="51909" y="25955"/>
                  </a:cubicBezTo>
                  <a:close/>
                </a:path>
              </a:pathLst>
            </a:custGeom>
            <a:solidFill>
              <a:srgbClr val="FFFFFF">
                <a:alpha val="60000"/>
              </a:srgbClr>
            </a:solidFill>
            <a:ln w="6136" cap="flat">
              <a:noFill/>
              <a:prstDash val="solid"/>
              <a:miter/>
            </a:ln>
          </p:spPr>
          <p:txBody>
            <a:bodyPr rtlCol="0" anchor="ctr"/>
            <a:lstStyle/>
            <a:p>
              <a:endParaRPr lang="en-IN"/>
            </a:p>
          </p:txBody>
        </p:sp>
        <p:sp>
          <p:nvSpPr>
            <p:cNvPr id="289" name="Freeform: Shape 288">
              <a:extLst>
                <a:ext uri="{FF2B5EF4-FFF2-40B4-BE49-F238E27FC236}">
                  <a16:creationId xmlns:a16="http://schemas.microsoft.com/office/drawing/2014/main" id="{3E7644F8-B5BB-598D-0651-1E0CFE49CAEF}"/>
                </a:ext>
              </a:extLst>
            </p:cNvPr>
            <p:cNvSpPr/>
            <p:nvPr/>
          </p:nvSpPr>
          <p:spPr>
            <a:xfrm>
              <a:off x="9414653" y="3526744"/>
              <a:ext cx="102469" cy="102469"/>
            </a:xfrm>
            <a:custGeom>
              <a:avLst/>
              <a:gdLst>
                <a:gd name="connsiteX0" fmla="*/ 102470 w 102469"/>
                <a:gd name="connsiteY0" fmla="*/ 51235 h 102469"/>
                <a:gd name="connsiteX1" fmla="*/ 51235 w 102469"/>
                <a:gd name="connsiteY1" fmla="*/ 102469 h 102469"/>
                <a:gd name="connsiteX2" fmla="*/ 1 w 102469"/>
                <a:gd name="connsiteY2" fmla="*/ 51235 h 102469"/>
                <a:gd name="connsiteX3" fmla="*/ 51235 w 102469"/>
                <a:gd name="connsiteY3" fmla="*/ 0 h 102469"/>
                <a:gd name="connsiteX4" fmla="*/ 102470 w 102469"/>
                <a:gd name="connsiteY4" fmla="*/ 51235 h 10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9" h="102469">
                  <a:moveTo>
                    <a:pt x="102470" y="51235"/>
                  </a:moveTo>
                  <a:cubicBezTo>
                    <a:pt x="102470" y="79531"/>
                    <a:pt x="79531" y="102469"/>
                    <a:pt x="51235" y="102469"/>
                  </a:cubicBezTo>
                  <a:cubicBezTo>
                    <a:pt x="22939" y="102469"/>
                    <a:pt x="1" y="79531"/>
                    <a:pt x="1" y="51235"/>
                  </a:cubicBezTo>
                  <a:cubicBezTo>
                    <a:pt x="1" y="22939"/>
                    <a:pt x="22939" y="0"/>
                    <a:pt x="51235" y="0"/>
                  </a:cubicBezTo>
                  <a:cubicBezTo>
                    <a:pt x="79531" y="0"/>
                    <a:pt x="102470" y="22939"/>
                    <a:pt x="102470" y="51235"/>
                  </a:cubicBezTo>
                  <a:close/>
                </a:path>
              </a:pathLst>
            </a:custGeom>
            <a:solidFill>
              <a:srgbClr val="FFFFFF">
                <a:alpha val="60000"/>
              </a:srgbClr>
            </a:solidFill>
            <a:ln w="6136" cap="flat">
              <a:noFill/>
              <a:prstDash val="solid"/>
              <a:miter/>
            </a:ln>
          </p:spPr>
          <p:txBody>
            <a:bodyPr rtlCol="0" anchor="ctr"/>
            <a:lstStyle/>
            <a:p>
              <a:endParaRPr lang="en-IN"/>
            </a:p>
          </p:txBody>
        </p:sp>
      </p:grpSp>
      <p:grpSp>
        <p:nvGrpSpPr>
          <p:cNvPr id="290" name="Graphic 4">
            <a:extLst>
              <a:ext uri="{FF2B5EF4-FFF2-40B4-BE49-F238E27FC236}">
                <a16:creationId xmlns:a16="http://schemas.microsoft.com/office/drawing/2014/main" id="{778F1A4F-0ABF-C586-3F84-825540F7F5AF}"/>
              </a:ext>
            </a:extLst>
          </p:cNvPr>
          <p:cNvGrpSpPr/>
          <p:nvPr/>
        </p:nvGrpSpPr>
        <p:grpSpPr>
          <a:xfrm>
            <a:off x="10516581" y="4030450"/>
            <a:ext cx="44453" cy="123727"/>
            <a:chOff x="10135313" y="3431945"/>
            <a:chExt cx="43319" cy="120570"/>
          </a:xfrm>
          <a:solidFill>
            <a:srgbClr val="FFFFFF">
              <a:alpha val="60000"/>
            </a:srgbClr>
          </a:solidFill>
        </p:grpSpPr>
        <p:sp>
          <p:nvSpPr>
            <p:cNvPr id="291" name="Freeform: Shape 290">
              <a:extLst>
                <a:ext uri="{FF2B5EF4-FFF2-40B4-BE49-F238E27FC236}">
                  <a16:creationId xmlns:a16="http://schemas.microsoft.com/office/drawing/2014/main" id="{68CF7B31-9E33-0399-B688-A9115D6FC8D6}"/>
                </a:ext>
              </a:extLst>
            </p:cNvPr>
            <p:cNvSpPr/>
            <p:nvPr/>
          </p:nvSpPr>
          <p:spPr>
            <a:xfrm>
              <a:off x="10151205" y="3540979"/>
              <a:ext cx="11535" cy="11535"/>
            </a:xfrm>
            <a:custGeom>
              <a:avLst/>
              <a:gdLst>
                <a:gd name="connsiteX0" fmla="*/ 11536 w 11535"/>
                <a:gd name="connsiteY0" fmla="*/ 5768 h 11535"/>
                <a:gd name="connsiteX1" fmla="*/ 5768 w 11535"/>
                <a:gd name="connsiteY1" fmla="*/ 11535 h 11535"/>
                <a:gd name="connsiteX2" fmla="*/ 1 w 11535"/>
                <a:gd name="connsiteY2" fmla="*/ 5768 h 11535"/>
                <a:gd name="connsiteX3" fmla="*/ 5768 w 11535"/>
                <a:gd name="connsiteY3" fmla="*/ 0 h 11535"/>
                <a:gd name="connsiteX4" fmla="*/ 11536 w 11535"/>
                <a:gd name="connsiteY4" fmla="*/ 5768 h 1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 h="11535">
                  <a:moveTo>
                    <a:pt x="11536" y="5768"/>
                  </a:moveTo>
                  <a:cubicBezTo>
                    <a:pt x="11536" y="8953"/>
                    <a:pt x="8953" y="11535"/>
                    <a:pt x="5768" y="11535"/>
                  </a:cubicBezTo>
                  <a:cubicBezTo>
                    <a:pt x="2583" y="11535"/>
                    <a:pt x="1" y="8953"/>
                    <a:pt x="1" y="5768"/>
                  </a:cubicBezTo>
                  <a:cubicBezTo>
                    <a:pt x="1" y="2582"/>
                    <a:pt x="2583" y="0"/>
                    <a:pt x="5768" y="0"/>
                  </a:cubicBezTo>
                  <a:cubicBezTo>
                    <a:pt x="8954" y="0"/>
                    <a:pt x="11536" y="2582"/>
                    <a:pt x="11536" y="5768"/>
                  </a:cubicBezTo>
                  <a:close/>
                </a:path>
              </a:pathLst>
            </a:custGeom>
            <a:solidFill>
              <a:srgbClr val="FFFFFF">
                <a:alpha val="60000"/>
              </a:srgbClr>
            </a:solidFill>
            <a:ln w="6136" cap="flat">
              <a:noFill/>
              <a:prstDash val="solid"/>
              <a:miter/>
            </a:ln>
          </p:spPr>
          <p:txBody>
            <a:bodyPr rtlCol="0" anchor="ctr"/>
            <a:lstStyle/>
            <a:p>
              <a:endParaRPr lang="en-IN"/>
            </a:p>
          </p:txBody>
        </p:sp>
        <p:sp>
          <p:nvSpPr>
            <p:cNvPr id="292" name="Freeform: Shape 291">
              <a:extLst>
                <a:ext uri="{FF2B5EF4-FFF2-40B4-BE49-F238E27FC236}">
                  <a16:creationId xmlns:a16="http://schemas.microsoft.com/office/drawing/2014/main" id="{AD488531-7649-245B-D006-C77B4C37B5D2}"/>
                </a:ext>
              </a:extLst>
            </p:cNvPr>
            <p:cNvSpPr/>
            <p:nvPr/>
          </p:nvSpPr>
          <p:spPr>
            <a:xfrm>
              <a:off x="10145989" y="3509134"/>
              <a:ext cx="21966" cy="21966"/>
            </a:xfrm>
            <a:custGeom>
              <a:avLst/>
              <a:gdLst>
                <a:gd name="connsiteX0" fmla="*/ 21966 w 21966"/>
                <a:gd name="connsiteY0" fmla="*/ 10983 h 21966"/>
                <a:gd name="connsiteX1" fmla="*/ 10983 w 21966"/>
                <a:gd name="connsiteY1" fmla="*/ 21966 h 21966"/>
                <a:gd name="connsiteX2" fmla="*/ 0 w 21966"/>
                <a:gd name="connsiteY2" fmla="*/ 10983 h 21966"/>
                <a:gd name="connsiteX3" fmla="*/ 10983 w 21966"/>
                <a:gd name="connsiteY3" fmla="*/ 0 h 21966"/>
                <a:gd name="connsiteX4" fmla="*/ 21966 w 21966"/>
                <a:gd name="connsiteY4" fmla="*/ 10983 h 2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6" h="21966">
                  <a:moveTo>
                    <a:pt x="21966" y="10983"/>
                  </a:moveTo>
                  <a:cubicBezTo>
                    <a:pt x="21966" y="17049"/>
                    <a:pt x="17049" y="21966"/>
                    <a:pt x="10983" y="21966"/>
                  </a:cubicBezTo>
                  <a:cubicBezTo>
                    <a:pt x="4917" y="21966"/>
                    <a:pt x="0" y="17049"/>
                    <a:pt x="0" y="10983"/>
                  </a:cubicBezTo>
                  <a:cubicBezTo>
                    <a:pt x="0" y="4917"/>
                    <a:pt x="4917" y="0"/>
                    <a:pt x="10983" y="0"/>
                  </a:cubicBezTo>
                  <a:cubicBezTo>
                    <a:pt x="17049" y="0"/>
                    <a:pt x="21966" y="4917"/>
                    <a:pt x="21966" y="10983"/>
                  </a:cubicBezTo>
                  <a:close/>
                </a:path>
              </a:pathLst>
            </a:custGeom>
            <a:solidFill>
              <a:srgbClr val="FFFFFF">
                <a:alpha val="60000"/>
              </a:srgbClr>
            </a:solidFill>
            <a:ln w="6136" cap="flat">
              <a:noFill/>
              <a:prstDash val="solid"/>
              <a:miter/>
            </a:ln>
          </p:spPr>
          <p:txBody>
            <a:bodyPr rtlCol="0" anchor="ctr"/>
            <a:lstStyle/>
            <a:p>
              <a:endParaRPr lang="en-IN"/>
            </a:p>
          </p:txBody>
        </p:sp>
        <p:sp>
          <p:nvSpPr>
            <p:cNvPr id="293" name="Freeform: Shape 292">
              <a:extLst>
                <a:ext uri="{FF2B5EF4-FFF2-40B4-BE49-F238E27FC236}">
                  <a16:creationId xmlns:a16="http://schemas.microsoft.com/office/drawing/2014/main" id="{2D2A134D-C54D-D345-9661-AD526CECC2FE}"/>
                </a:ext>
              </a:extLst>
            </p:cNvPr>
            <p:cNvSpPr/>
            <p:nvPr/>
          </p:nvSpPr>
          <p:spPr>
            <a:xfrm>
              <a:off x="10135313" y="3431945"/>
              <a:ext cx="43319" cy="43319"/>
            </a:xfrm>
            <a:custGeom>
              <a:avLst/>
              <a:gdLst>
                <a:gd name="connsiteX0" fmla="*/ 43319 w 43319"/>
                <a:gd name="connsiteY0" fmla="*/ 21660 h 43319"/>
                <a:gd name="connsiteX1" fmla="*/ 21659 w 43319"/>
                <a:gd name="connsiteY1" fmla="*/ 43320 h 43319"/>
                <a:gd name="connsiteX2" fmla="*/ 0 w 43319"/>
                <a:gd name="connsiteY2" fmla="*/ 21660 h 43319"/>
                <a:gd name="connsiteX3" fmla="*/ 21659 w 43319"/>
                <a:gd name="connsiteY3" fmla="*/ 0 h 43319"/>
                <a:gd name="connsiteX4" fmla="*/ 43319 w 43319"/>
                <a:gd name="connsiteY4" fmla="*/ 21660 h 4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9" h="43319">
                  <a:moveTo>
                    <a:pt x="43319" y="21660"/>
                  </a:moveTo>
                  <a:cubicBezTo>
                    <a:pt x="43319" y="33622"/>
                    <a:pt x="33622" y="43320"/>
                    <a:pt x="21659" y="43320"/>
                  </a:cubicBezTo>
                  <a:cubicBezTo>
                    <a:pt x="9697" y="43320"/>
                    <a:pt x="0" y="33622"/>
                    <a:pt x="0" y="21660"/>
                  </a:cubicBezTo>
                  <a:cubicBezTo>
                    <a:pt x="0" y="9697"/>
                    <a:pt x="9697" y="0"/>
                    <a:pt x="21659" y="0"/>
                  </a:cubicBezTo>
                  <a:cubicBezTo>
                    <a:pt x="33622" y="0"/>
                    <a:pt x="43319" y="9697"/>
                    <a:pt x="43319" y="21660"/>
                  </a:cubicBezTo>
                  <a:close/>
                </a:path>
              </a:pathLst>
            </a:custGeom>
            <a:solidFill>
              <a:srgbClr val="FFFFFF">
                <a:alpha val="60000"/>
              </a:srgbClr>
            </a:solidFill>
            <a:ln w="6136" cap="flat">
              <a:noFill/>
              <a:prstDash val="solid"/>
              <a:miter/>
            </a:ln>
          </p:spPr>
          <p:txBody>
            <a:bodyPr rtlCol="0" anchor="ctr"/>
            <a:lstStyle/>
            <a:p>
              <a:endParaRPr lang="en-IN"/>
            </a:p>
          </p:txBody>
        </p:sp>
      </p:grpSp>
      <p:grpSp>
        <p:nvGrpSpPr>
          <p:cNvPr id="4" name="Group 3">
            <a:extLst>
              <a:ext uri="{FF2B5EF4-FFF2-40B4-BE49-F238E27FC236}">
                <a16:creationId xmlns:a16="http://schemas.microsoft.com/office/drawing/2014/main" id="{ADDEC76C-5B8D-DC20-27F2-C31AB873FD7E}"/>
              </a:ext>
            </a:extLst>
          </p:cNvPr>
          <p:cNvGrpSpPr/>
          <p:nvPr/>
        </p:nvGrpSpPr>
        <p:grpSpPr>
          <a:xfrm>
            <a:off x="9556923" y="4682647"/>
            <a:ext cx="561651" cy="215860"/>
            <a:chOff x="9556923" y="4682647"/>
            <a:chExt cx="561651" cy="215860"/>
          </a:xfrm>
        </p:grpSpPr>
        <p:grpSp>
          <p:nvGrpSpPr>
            <p:cNvPr id="63" name="Graphic 4">
              <a:extLst>
                <a:ext uri="{FF2B5EF4-FFF2-40B4-BE49-F238E27FC236}">
                  <a16:creationId xmlns:a16="http://schemas.microsoft.com/office/drawing/2014/main" id="{EFA31289-60DC-4C75-F211-5EE0AEC85C32}"/>
                </a:ext>
              </a:extLst>
            </p:cNvPr>
            <p:cNvGrpSpPr/>
            <p:nvPr/>
          </p:nvGrpSpPr>
          <p:grpSpPr>
            <a:xfrm>
              <a:off x="9556923" y="4710277"/>
              <a:ext cx="530029" cy="188230"/>
              <a:chOff x="9200143" y="4094425"/>
              <a:chExt cx="516504" cy="183427"/>
            </a:xfrm>
          </p:grpSpPr>
          <p:sp>
            <p:nvSpPr>
              <p:cNvPr id="64" name="Freeform: Shape 63">
                <a:extLst>
                  <a:ext uri="{FF2B5EF4-FFF2-40B4-BE49-F238E27FC236}">
                    <a16:creationId xmlns:a16="http://schemas.microsoft.com/office/drawing/2014/main" id="{6C4D7E7B-00EB-B73D-E9A3-9D5DB8DF2011}"/>
                  </a:ext>
                </a:extLst>
              </p:cNvPr>
              <p:cNvSpPr/>
              <p:nvPr/>
            </p:nvSpPr>
            <p:spPr>
              <a:xfrm>
                <a:off x="9331327" y="4094425"/>
                <a:ext cx="327739" cy="96985"/>
              </a:xfrm>
              <a:custGeom>
                <a:avLst/>
                <a:gdLst>
                  <a:gd name="connsiteX0" fmla="*/ 61 w 334694"/>
                  <a:gd name="connsiteY0" fmla="*/ 62045 h 94195"/>
                  <a:gd name="connsiteX1" fmla="*/ 51480 w 334694"/>
                  <a:gd name="connsiteY1" fmla="*/ 53332 h 94195"/>
                  <a:gd name="connsiteX2" fmla="*/ 184567 w 334694"/>
                  <a:gd name="connsiteY2" fmla="*/ 4306 h 94195"/>
                  <a:gd name="connsiteX3" fmla="*/ 334344 w 334694"/>
                  <a:gd name="connsiteY3" fmla="*/ 77937 h 94195"/>
                  <a:gd name="connsiteX4" fmla="*/ 0 w 334694"/>
                  <a:gd name="connsiteY4" fmla="*/ 62045 h 94195"/>
                  <a:gd name="connsiteX0" fmla="*/ 61 w 327739"/>
                  <a:gd name="connsiteY0" fmla="*/ 62045 h 96986"/>
                  <a:gd name="connsiteX1" fmla="*/ 51480 w 327739"/>
                  <a:gd name="connsiteY1" fmla="*/ 53332 h 96986"/>
                  <a:gd name="connsiteX2" fmla="*/ 184567 w 327739"/>
                  <a:gd name="connsiteY2" fmla="*/ 4306 h 96986"/>
                  <a:gd name="connsiteX3" fmla="*/ 327382 w 327739"/>
                  <a:gd name="connsiteY3" fmla="*/ 82578 h 96986"/>
                  <a:gd name="connsiteX4" fmla="*/ 0 w 327739"/>
                  <a:gd name="connsiteY4" fmla="*/ 62045 h 96986"/>
                  <a:gd name="connsiteX5" fmla="*/ 61 w 327739"/>
                  <a:gd name="connsiteY5" fmla="*/ 62045 h 9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739" h="96986">
                    <a:moveTo>
                      <a:pt x="61" y="62045"/>
                    </a:moveTo>
                    <a:cubicBezTo>
                      <a:pt x="61" y="62045"/>
                      <a:pt x="29943" y="70021"/>
                      <a:pt x="51480" y="53332"/>
                    </a:cubicBezTo>
                    <a:cubicBezTo>
                      <a:pt x="73017" y="36642"/>
                      <a:pt x="111305" y="-15145"/>
                      <a:pt x="184567" y="4306"/>
                    </a:cubicBezTo>
                    <a:cubicBezTo>
                      <a:pt x="257830" y="23696"/>
                      <a:pt x="314988" y="60305"/>
                      <a:pt x="327382" y="82578"/>
                    </a:cubicBezTo>
                    <a:cubicBezTo>
                      <a:pt x="339777" y="104851"/>
                      <a:pt x="26139" y="103707"/>
                      <a:pt x="0" y="62045"/>
                    </a:cubicBezTo>
                    <a:lnTo>
                      <a:pt x="61" y="62045"/>
                    </a:lnTo>
                    <a:close/>
                  </a:path>
                </a:pathLst>
              </a:custGeom>
              <a:solidFill>
                <a:srgbClr val="F89312"/>
              </a:solidFill>
              <a:ln w="6136"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ADA2999C-AE90-9FBC-9B8A-532632FAD258}"/>
                  </a:ext>
                </a:extLst>
              </p:cNvPr>
              <p:cNvSpPr/>
              <p:nvPr/>
            </p:nvSpPr>
            <p:spPr>
              <a:xfrm>
                <a:off x="9331450" y="4222222"/>
                <a:ext cx="170316" cy="55630"/>
              </a:xfrm>
              <a:custGeom>
                <a:avLst/>
                <a:gdLst>
                  <a:gd name="connsiteX0" fmla="*/ 63998 w 170316"/>
                  <a:gd name="connsiteY0" fmla="*/ 25 h 55630"/>
                  <a:gd name="connsiteX1" fmla="*/ 9327 w 170316"/>
                  <a:gd name="connsiteY1" fmla="*/ 30090 h 55630"/>
                  <a:gd name="connsiteX2" fmla="*/ 153337 w 170316"/>
                  <a:gd name="connsiteY2" fmla="*/ 38251 h 55630"/>
                  <a:gd name="connsiteX3" fmla="*/ 63998 w 170316"/>
                  <a:gd name="connsiteY3" fmla="*/ 25 h 55630"/>
                </a:gdLst>
                <a:ahLst/>
                <a:cxnLst>
                  <a:cxn ang="0">
                    <a:pos x="connsiteX0" y="connsiteY0"/>
                  </a:cxn>
                  <a:cxn ang="0">
                    <a:pos x="connsiteX1" y="connsiteY1"/>
                  </a:cxn>
                  <a:cxn ang="0">
                    <a:pos x="connsiteX2" y="connsiteY2"/>
                  </a:cxn>
                  <a:cxn ang="0">
                    <a:pos x="connsiteX3" y="connsiteY3"/>
                  </a:cxn>
                </a:cxnLst>
                <a:rect l="l" t="t" r="r" b="b"/>
                <a:pathLst>
                  <a:path w="170316" h="55630">
                    <a:moveTo>
                      <a:pt x="63998" y="25"/>
                    </a:moveTo>
                    <a:cubicBezTo>
                      <a:pt x="63998" y="25"/>
                      <a:pt x="53015" y="23586"/>
                      <a:pt x="9327" y="30090"/>
                    </a:cubicBezTo>
                    <a:cubicBezTo>
                      <a:pt x="-34299" y="36533"/>
                      <a:pt x="85535" y="78809"/>
                      <a:pt x="153337" y="38251"/>
                    </a:cubicBezTo>
                    <a:cubicBezTo>
                      <a:pt x="221138" y="-2307"/>
                      <a:pt x="63998" y="25"/>
                      <a:pt x="63998" y="25"/>
                    </a:cubicBezTo>
                    <a:close/>
                  </a:path>
                </a:pathLst>
              </a:custGeom>
              <a:solidFill>
                <a:srgbClr val="F89312"/>
              </a:solidFill>
              <a:ln w="6136"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9E048A6A-AA8F-2C43-A246-F34A1E7023B0}"/>
                  </a:ext>
                </a:extLst>
              </p:cNvPr>
              <p:cNvSpPr/>
              <p:nvPr/>
            </p:nvSpPr>
            <p:spPr>
              <a:xfrm>
                <a:off x="9200143" y="4104701"/>
                <a:ext cx="516504" cy="169864"/>
              </a:xfrm>
              <a:custGeom>
                <a:avLst/>
                <a:gdLst>
                  <a:gd name="connsiteX0" fmla="*/ 0 w 516504"/>
                  <a:gd name="connsiteY0" fmla="*/ 19801 h 169864"/>
                  <a:gd name="connsiteX1" fmla="*/ 80319 w 516504"/>
                  <a:gd name="connsiteY1" fmla="*/ 13358 h 169864"/>
                  <a:gd name="connsiteX2" fmla="*/ 222057 w 516504"/>
                  <a:gd name="connsiteY2" fmla="*/ 58641 h 169864"/>
                  <a:gd name="connsiteX3" fmla="*/ 398280 w 516504"/>
                  <a:gd name="connsiteY3" fmla="*/ 29005 h 169864"/>
                  <a:gd name="connsiteX4" fmla="*/ 515782 w 516504"/>
                  <a:gd name="connsiteY4" fmla="*/ 109876 h 169864"/>
                  <a:gd name="connsiteX5" fmla="*/ 499645 w 516504"/>
                  <a:gd name="connsiteY5" fmla="*/ 121718 h 169864"/>
                  <a:gd name="connsiteX6" fmla="*/ 515782 w 516504"/>
                  <a:gd name="connsiteY6" fmla="*/ 121718 h 169864"/>
                  <a:gd name="connsiteX7" fmla="*/ 455405 w 516504"/>
                  <a:gd name="connsiteY7" fmla="*/ 160006 h 169864"/>
                  <a:gd name="connsiteX8" fmla="*/ 232856 w 516504"/>
                  <a:gd name="connsiteY8" fmla="*/ 138960 h 169864"/>
                  <a:gd name="connsiteX9" fmla="*/ 115907 w 516504"/>
                  <a:gd name="connsiteY9" fmla="*/ 123866 h 169864"/>
                  <a:gd name="connsiteX10" fmla="*/ 14603 w 516504"/>
                  <a:gd name="connsiteY10" fmla="*/ 162644 h 169864"/>
                  <a:gd name="connsiteX11" fmla="*/ 92713 w 516504"/>
                  <a:gd name="connsiteY11" fmla="*/ 97972 h 169864"/>
                  <a:gd name="connsiteX12" fmla="*/ 0 w 516504"/>
                  <a:gd name="connsiteY12" fmla="*/ 19801 h 1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504" h="169864">
                    <a:moveTo>
                      <a:pt x="0" y="19801"/>
                    </a:moveTo>
                    <a:cubicBezTo>
                      <a:pt x="0" y="19801"/>
                      <a:pt x="30188" y="-20082"/>
                      <a:pt x="80319" y="13358"/>
                    </a:cubicBezTo>
                    <a:cubicBezTo>
                      <a:pt x="130449" y="46799"/>
                      <a:pt x="144438" y="82326"/>
                      <a:pt x="222057" y="58641"/>
                    </a:cubicBezTo>
                    <a:cubicBezTo>
                      <a:pt x="299676" y="34957"/>
                      <a:pt x="362140" y="19862"/>
                      <a:pt x="398280" y="29005"/>
                    </a:cubicBezTo>
                    <a:cubicBezTo>
                      <a:pt x="434359" y="38147"/>
                      <a:pt x="515782" y="105519"/>
                      <a:pt x="515782" y="109876"/>
                    </a:cubicBezTo>
                    <a:cubicBezTo>
                      <a:pt x="515782" y="114232"/>
                      <a:pt x="499645" y="121718"/>
                      <a:pt x="499645" y="121718"/>
                    </a:cubicBezTo>
                    <a:lnTo>
                      <a:pt x="515782" y="121718"/>
                    </a:lnTo>
                    <a:cubicBezTo>
                      <a:pt x="515782" y="121718"/>
                      <a:pt x="527625" y="133560"/>
                      <a:pt x="455405" y="160006"/>
                    </a:cubicBezTo>
                    <a:cubicBezTo>
                      <a:pt x="383186" y="186390"/>
                      <a:pt x="262493" y="153011"/>
                      <a:pt x="232856" y="138960"/>
                    </a:cubicBezTo>
                    <a:cubicBezTo>
                      <a:pt x="203220" y="124970"/>
                      <a:pt x="184383" y="94229"/>
                      <a:pt x="115907" y="123866"/>
                    </a:cubicBezTo>
                    <a:cubicBezTo>
                      <a:pt x="47492" y="153502"/>
                      <a:pt x="28041" y="163749"/>
                      <a:pt x="14603" y="162644"/>
                    </a:cubicBezTo>
                    <a:cubicBezTo>
                      <a:pt x="14603" y="162644"/>
                      <a:pt x="83571" y="117362"/>
                      <a:pt x="92713" y="97972"/>
                    </a:cubicBezTo>
                    <a:cubicBezTo>
                      <a:pt x="101856" y="78583"/>
                      <a:pt x="61972" y="-6031"/>
                      <a:pt x="0" y="19801"/>
                    </a:cubicBezTo>
                    <a:close/>
                  </a:path>
                </a:pathLst>
              </a:custGeom>
              <a:solidFill>
                <a:srgbClr val="F7CA22"/>
              </a:solidFill>
              <a:ln w="6136"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B4740B37-32FE-9356-7361-4278DC17A696}"/>
                  </a:ext>
                </a:extLst>
              </p:cNvPr>
              <p:cNvSpPr/>
              <p:nvPr/>
            </p:nvSpPr>
            <p:spPr>
              <a:xfrm>
                <a:off x="9644074" y="4188008"/>
                <a:ext cx="33624" cy="33686"/>
              </a:xfrm>
              <a:custGeom>
                <a:avLst/>
                <a:gdLst>
                  <a:gd name="connsiteX0" fmla="*/ 798 w 33624"/>
                  <a:gd name="connsiteY0" fmla="*/ 21967 h 33686"/>
                  <a:gd name="connsiteX1" fmla="*/ 21905 w 33624"/>
                  <a:gd name="connsiteY1" fmla="*/ 32888 h 33686"/>
                  <a:gd name="connsiteX2" fmla="*/ 32827 w 33624"/>
                  <a:gd name="connsiteY2" fmla="*/ 11719 h 33686"/>
                  <a:gd name="connsiteX3" fmla="*/ 11720 w 33624"/>
                  <a:gd name="connsiteY3" fmla="*/ 798 h 33686"/>
                  <a:gd name="connsiteX4" fmla="*/ 798 w 33624"/>
                  <a:gd name="connsiteY4" fmla="*/ 21967 h 3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 h="33686">
                    <a:moveTo>
                      <a:pt x="798" y="21967"/>
                    </a:moveTo>
                    <a:cubicBezTo>
                      <a:pt x="3620" y="30802"/>
                      <a:pt x="13069" y="35711"/>
                      <a:pt x="21905" y="32888"/>
                    </a:cubicBezTo>
                    <a:cubicBezTo>
                      <a:pt x="30741" y="30066"/>
                      <a:pt x="35650" y="20617"/>
                      <a:pt x="32827" y="11719"/>
                    </a:cubicBezTo>
                    <a:cubicBezTo>
                      <a:pt x="30004" y="2884"/>
                      <a:pt x="20555" y="-2025"/>
                      <a:pt x="11720" y="798"/>
                    </a:cubicBezTo>
                    <a:cubicBezTo>
                      <a:pt x="2884" y="3620"/>
                      <a:pt x="-2025" y="13070"/>
                      <a:pt x="798" y="21967"/>
                    </a:cubicBezTo>
                    <a:close/>
                  </a:path>
                </a:pathLst>
              </a:custGeom>
              <a:solidFill>
                <a:srgbClr val="F87E0B"/>
              </a:solidFill>
              <a:ln w="6136"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C074A540-2B14-E447-B482-8642266A303F}"/>
                  </a:ext>
                </a:extLst>
              </p:cNvPr>
              <p:cNvSpPr/>
              <p:nvPr/>
            </p:nvSpPr>
            <p:spPr>
              <a:xfrm>
                <a:off x="9653961" y="4196300"/>
                <a:ext cx="22195" cy="22195"/>
              </a:xfrm>
              <a:custGeom>
                <a:avLst/>
                <a:gdLst>
                  <a:gd name="connsiteX0" fmla="*/ 544 w 22195"/>
                  <a:gd name="connsiteY0" fmla="*/ 14472 h 22195"/>
                  <a:gd name="connsiteX1" fmla="*/ 14472 w 22195"/>
                  <a:gd name="connsiteY1" fmla="*/ 21651 h 22195"/>
                  <a:gd name="connsiteX2" fmla="*/ 21652 w 22195"/>
                  <a:gd name="connsiteY2" fmla="*/ 7723 h 22195"/>
                  <a:gd name="connsiteX3" fmla="*/ 7723 w 22195"/>
                  <a:gd name="connsiteY3" fmla="*/ 544 h 22195"/>
                  <a:gd name="connsiteX4" fmla="*/ 544 w 22195"/>
                  <a:gd name="connsiteY4" fmla="*/ 14472 h 2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5" h="22195">
                    <a:moveTo>
                      <a:pt x="544" y="14472"/>
                    </a:moveTo>
                    <a:cubicBezTo>
                      <a:pt x="2385" y="20301"/>
                      <a:pt x="8643" y="23553"/>
                      <a:pt x="14472" y="21651"/>
                    </a:cubicBezTo>
                    <a:cubicBezTo>
                      <a:pt x="20302" y="19811"/>
                      <a:pt x="23553" y="13552"/>
                      <a:pt x="21652" y="7723"/>
                    </a:cubicBezTo>
                    <a:cubicBezTo>
                      <a:pt x="19810" y="1894"/>
                      <a:pt x="13552" y="-1358"/>
                      <a:pt x="7723" y="544"/>
                    </a:cubicBezTo>
                    <a:cubicBezTo>
                      <a:pt x="1894" y="2385"/>
                      <a:pt x="-1358" y="8643"/>
                      <a:pt x="544" y="14472"/>
                    </a:cubicBezTo>
                    <a:close/>
                  </a:path>
                </a:pathLst>
              </a:custGeom>
              <a:solidFill>
                <a:srgbClr val="FFFFFF"/>
              </a:solidFill>
              <a:ln w="6136"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33FED0DB-A7A5-6943-1ECB-AAC2C47DE139}"/>
                  </a:ext>
                </a:extLst>
              </p:cNvPr>
              <p:cNvSpPr/>
              <p:nvPr/>
            </p:nvSpPr>
            <p:spPr>
              <a:xfrm>
                <a:off x="9657878" y="4201997"/>
                <a:ext cx="13194" cy="13195"/>
              </a:xfrm>
              <a:custGeom>
                <a:avLst/>
                <a:gdLst>
                  <a:gd name="connsiteX0" fmla="*/ 308 w 13194"/>
                  <a:gd name="connsiteY0" fmla="*/ 8592 h 13195"/>
                  <a:gd name="connsiteX1" fmla="*/ 8592 w 13194"/>
                  <a:gd name="connsiteY1" fmla="*/ 12887 h 13195"/>
                  <a:gd name="connsiteX2" fmla="*/ 12887 w 13194"/>
                  <a:gd name="connsiteY2" fmla="*/ 4603 h 13195"/>
                  <a:gd name="connsiteX3" fmla="*/ 4603 w 13194"/>
                  <a:gd name="connsiteY3" fmla="*/ 308 h 13195"/>
                  <a:gd name="connsiteX4" fmla="*/ 308 w 13194"/>
                  <a:gd name="connsiteY4" fmla="*/ 8592 h 1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 h="13195">
                    <a:moveTo>
                      <a:pt x="308" y="8592"/>
                    </a:moveTo>
                    <a:cubicBezTo>
                      <a:pt x="1412" y="12028"/>
                      <a:pt x="5094" y="13991"/>
                      <a:pt x="8592" y="12887"/>
                    </a:cubicBezTo>
                    <a:cubicBezTo>
                      <a:pt x="12027" y="11782"/>
                      <a:pt x="13991" y="8101"/>
                      <a:pt x="12887" y="4603"/>
                    </a:cubicBezTo>
                    <a:cubicBezTo>
                      <a:pt x="11782" y="1167"/>
                      <a:pt x="8100" y="-796"/>
                      <a:pt x="4603" y="308"/>
                    </a:cubicBezTo>
                    <a:cubicBezTo>
                      <a:pt x="1167" y="1413"/>
                      <a:pt x="-796" y="5094"/>
                      <a:pt x="308" y="8592"/>
                    </a:cubicBezTo>
                    <a:close/>
                  </a:path>
                </a:pathLst>
              </a:custGeom>
              <a:solidFill>
                <a:srgbClr val="231F20"/>
              </a:solidFill>
              <a:ln w="6136"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FC024CA9-5219-15C7-3041-6B89B3321684}"/>
                  </a:ext>
                </a:extLst>
              </p:cNvPr>
              <p:cNvSpPr/>
              <p:nvPr/>
            </p:nvSpPr>
            <p:spPr>
              <a:xfrm>
                <a:off x="9577672" y="4174018"/>
                <a:ext cx="39465" cy="85227"/>
              </a:xfrm>
              <a:custGeom>
                <a:avLst/>
                <a:gdLst>
                  <a:gd name="connsiteX0" fmla="*/ 4552 w 39465"/>
                  <a:gd name="connsiteY0" fmla="*/ 123 h 85227"/>
                  <a:gd name="connsiteX1" fmla="*/ 4552 w 39465"/>
                  <a:gd name="connsiteY1" fmla="*/ 1227 h 85227"/>
                  <a:gd name="connsiteX2" fmla="*/ 4552 w 39465"/>
                  <a:gd name="connsiteY2" fmla="*/ 4357 h 85227"/>
                  <a:gd name="connsiteX3" fmla="*/ 4674 w 39465"/>
                  <a:gd name="connsiteY3" fmla="*/ 9142 h 85227"/>
                  <a:gd name="connsiteX4" fmla="*/ 5043 w 39465"/>
                  <a:gd name="connsiteY4" fmla="*/ 15278 h 85227"/>
                  <a:gd name="connsiteX5" fmla="*/ 5841 w 39465"/>
                  <a:gd name="connsiteY5" fmla="*/ 22458 h 85227"/>
                  <a:gd name="connsiteX6" fmla="*/ 7252 w 39465"/>
                  <a:gd name="connsiteY6" fmla="*/ 30311 h 85227"/>
                  <a:gd name="connsiteX7" fmla="*/ 9338 w 39465"/>
                  <a:gd name="connsiteY7" fmla="*/ 38534 h 85227"/>
                  <a:gd name="connsiteX8" fmla="*/ 10688 w 39465"/>
                  <a:gd name="connsiteY8" fmla="*/ 42644 h 85227"/>
                  <a:gd name="connsiteX9" fmla="*/ 12222 w 39465"/>
                  <a:gd name="connsiteY9" fmla="*/ 46755 h 85227"/>
                  <a:gd name="connsiteX10" fmla="*/ 13940 w 39465"/>
                  <a:gd name="connsiteY10" fmla="*/ 50744 h 85227"/>
                  <a:gd name="connsiteX11" fmla="*/ 14860 w 39465"/>
                  <a:gd name="connsiteY11" fmla="*/ 52707 h 85227"/>
                  <a:gd name="connsiteX12" fmla="*/ 15842 w 39465"/>
                  <a:gd name="connsiteY12" fmla="*/ 54610 h 85227"/>
                  <a:gd name="connsiteX13" fmla="*/ 16824 w 39465"/>
                  <a:gd name="connsiteY13" fmla="*/ 56512 h 85227"/>
                  <a:gd name="connsiteX14" fmla="*/ 17867 w 39465"/>
                  <a:gd name="connsiteY14" fmla="*/ 58352 h 85227"/>
                  <a:gd name="connsiteX15" fmla="*/ 20014 w 39465"/>
                  <a:gd name="connsiteY15" fmla="*/ 61911 h 85227"/>
                  <a:gd name="connsiteX16" fmla="*/ 21119 w 39465"/>
                  <a:gd name="connsiteY16" fmla="*/ 63629 h 85227"/>
                  <a:gd name="connsiteX17" fmla="*/ 22285 w 39465"/>
                  <a:gd name="connsiteY17" fmla="*/ 65286 h 85227"/>
                  <a:gd name="connsiteX18" fmla="*/ 23389 w 39465"/>
                  <a:gd name="connsiteY18" fmla="*/ 66943 h 85227"/>
                  <a:gd name="connsiteX19" fmla="*/ 24555 w 39465"/>
                  <a:gd name="connsiteY19" fmla="*/ 68477 h 85227"/>
                  <a:gd name="connsiteX20" fmla="*/ 29034 w 39465"/>
                  <a:gd name="connsiteY20" fmla="*/ 74122 h 85227"/>
                  <a:gd name="connsiteX21" fmla="*/ 31182 w 39465"/>
                  <a:gd name="connsiteY21" fmla="*/ 76515 h 85227"/>
                  <a:gd name="connsiteX22" fmla="*/ 32164 w 39465"/>
                  <a:gd name="connsiteY22" fmla="*/ 77680 h 85227"/>
                  <a:gd name="connsiteX23" fmla="*/ 33145 w 39465"/>
                  <a:gd name="connsiteY23" fmla="*/ 78723 h 85227"/>
                  <a:gd name="connsiteX24" fmla="*/ 36459 w 39465"/>
                  <a:gd name="connsiteY24" fmla="*/ 82221 h 85227"/>
                  <a:gd name="connsiteX25" fmla="*/ 38667 w 39465"/>
                  <a:gd name="connsiteY25" fmla="*/ 84430 h 85227"/>
                  <a:gd name="connsiteX26" fmla="*/ 39465 w 39465"/>
                  <a:gd name="connsiteY26" fmla="*/ 85228 h 85227"/>
                  <a:gd name="connsiteX27" fmla="*/ 38422 w 39465"/>
                  <a:gd name="connsiteY27" fmla="*/ 84798 h 85227"/>
                  <a:gd name="connsiteX28" fmla="*/ 35538 w 39465"/>
                  <a:gd name="connsiteY28" fmla="*/ 83448 h 85227"/>
                  <a:gd name="connsiteX29" fmla="*/ 31243 w 39465"/>
                  <a:gd name="connsiteY29" fmla="*/ 80994 h 85227"/>
                  <a:gd name="connsiteX30" fmla="*/ 29955 w 39465"/>
                  <a:gd name="connsiteY30" fmla="*/ 80196 h 85227"/>
                  <a:gd name="connsiteX31" fmla="*/ 28666 w 39465"/>
                  <a:gd name="connsiteY31" fmla="*/ 79276 h 85227"/>
                  <a:gd name="connsiteX32" fmla="*/ 25905 w 39465"/>
                  <a:gd name="connsiteY32" fmla="*/ 77312 h 85227"/>
                  <a:gd name="connsiteX33" fmla="*/ 20137 w 39465"/>
                  <a:gd name="connsiteY33" fmla="*/ 72281 h 85227"/>
                  <a:gd name="connsiteX34" fmla="*/ 18664 w 39465"/>
                  <a:gd name="connsiteY34" fmla="*/ 70808 h 85227"/>
                  <a:gd name="connsiteX35" fmla="*/ 17253 w 39465"/>
                  <a:gd name="connsiteY35" fmla="*/ 69213 h 85227"/>
                  <a:gd name="connsiteX36" fmla="*/ 14431 w 39465"/>
                  <a:gd name="connsiteY36" fmla="*/ 65838 h 85227"/>
                  <a:gd name="connsiteX37" fmla="*/ 11731 w 39465"/>
                  <a:gd name="connsiteY37" fmla="*/ 62157 h 85227"/>
                  <a:gd name="connsiteX38" fmla="*/ 10443 w 39465"/>
                  <a:gd name="connsiteY38" fmla="*/ 60193 h 85227"/>
                  <a:gd name="connsiteX39" fmla="*/ 9276 w 39465"/>
                  <a:gd name="connsiteY39" fmla="*/ 58168 h 85227"/>
                  <a:gd name="connsiteX40" fmla="*/ 7006 w 39465"/>
                  <a:gd name="connsiteY40" fmla="*/ 53935 h 85227"/>
                  <a:gd name="connsiteX41" fmla="*/ 5043 w 39465"/>
                  <a:gd name="connsiteY41" fmla="*/ 49517 h 85227"/>
                  <a:gd name="connsiteX42" fmla="*/ 3386 w 39465"/>
                  <a:gd name="connsiteY42" fmla="*/ 44976 h 85227"/>
                  <a:gd name="connsiteX43" fmla="*/ 2098 w 39465"/>
                  <a:gd name="connsiteY43" fmla="*/ 40374 h 85227"/>
                  <a:gd name="connsiteX44" fmla="*/ 1546 w 39465"/>
                  <a:gd name="connsiteY44" fmla="*/ 38104 h 85227"/>
                  <a:gd name="connsiteX45" fmla="*/ 1116 w 39465"/>
                  <a:gd name="connsiteY45" fmla="*/ 35834 h 85227"/>
                  <a:gd name="connsiteX46" fmla="*/ 441 w 39465"/>
                  <a:gd name="connsiteY46" fmla="*/ 31355 h 85227"/>
                  <a:gd name="connsiteX47" fmla="*/ 12 w 39465"/>
                  <a:gd name="connsiteY47" fmla="*/ 22764 h 85227"/>
                  <a:gd name="connsiteX48" fmla="*/ 502 w 39465"/>
                  <a:gd name="connsiteY48" fmla="*/ 15156 h 85227"/>
                  <a:gd name="connsiteX49" fmla="*/ 2834 w 39465"/>
                  <a:gd name="connsiteY49" fmla="*/ 4050 h 85227"/>
                  <a:gd name="connsiteX50" fmla="*/ 3877 w 39465"/>
                  <a:gd name="connsiteY50" fmla="*/ 1043 h 85227"/>
                  <a:gd name="connsiteX51" fmla="*/ 4307 w 39465"/>
                  <a:gd name="connsiteY51" fmla="*/ 0 h 8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465" h="85227">
                    <a:moveTo>
                      <a:pt x="4552" y="123"/>
                    </a:moveTo>
                    <a:lnTo>
                      <a:pt x="4552" y="1227"/>
                    </a:lnTo>
                    <a:cubicBezTo>
                      <a:pt x="4552" y="1964"/>
                      <a:pt x="4552" y="3007"/>
                      <a:pt x="4552" y="4357"/>
                    </a:cubicBezTo>
                    <a:cubicBezTo>
                      <a:pt x="4552" y="5706"/>
                      <a:pt x="4614" y="7302"/>
                      <a:pt x="4674" y="9142"/>
                    </a:cubicBezTo>
                    <a:cubicBezTo>
                      <a:pt x="4736" y="10983"/>
                      <a:pt x="4859" y="13069"/>
                      <a:pt x="5043" y="15278"/>
                    </a:cubicBezTo>
                    <a:cubicBezTo>
                      <a:pt x="5227" y="17549"/>
                      <a:pt x="5472" y="19942"/>
                      <a:pt x="5841" y="22458"/>
                    </a:cubicBezTo>
                    <a:cubicBezTo>
                      <a:pt x="6148" y="24973"/>
                      <a:pt x="6700" y="27611"/>
                      <a:pt x="7252" y="30311"/>
                    </a:cubicBezTo>
                    <a:cubicBezTo>
                      <a:pt x="7865" y="33011"/>
                      <a:pt x="8540" y="35772"/>
                      <a:pt x="9338" y="38534"/>
                    </a:cubicBezTo>
                    <a:cubicBezTo>
                      <a:pt x="9706" y="39945"/>
                      <a:pt x="10258" y="41295"/>
                      <a:pt x="10688" y="42644"/>
                    </a:cubicBezTo>
                    <a:cubicBezTo>
                      <a:pt x="11179" y="43995"/>
                      <a:pt x="11669" y="45406"/>
                      <a:pt x="12222" y="46755"/>
                    </a:cubicBezTo>
                    <a:cubicBezTo>
                      <a:pt x="12774" y="48105"/>
                      <a:pt x="13265" y="49455"/>
                      <a:pt x="13940" y="50744"/>
                    </a:cubicBezTo>
                    <a:lnTo>
                      <a:pt x="14860" y="52707"/>
                    </a:lnTo>
                    <a:cubicBezTo>
                      <a:pt x="15167" y="53382"/>
                      <a:pt x="15535" y="53996"/>
                      <a:pt x="15842" y="54610"/>
                    </a:cubicBezTo>
                    <a:cubicBezTo>
                      <a:pt x="16149" y="55223"/>
                      <a:pt x="16517" y="55898"/>
                      <a:pt x="16824" y="56512"/>
                    </a:cubicBezTo>
                    <a:cubicBezTo>
                      <a:pt x="17192" y="57125"/>
                      <a:pt x="17499" y="57739"/>
                      <a:pt x="17867" y="58352"/>
                    </a:cubicBezTo>
                    <a:cubicBezTo>
                      <a:pt x="18542" y="59580"/>
                      <a:pt x="19278" y="60745"/>
                      <a:pt x="20014" y="61911"/>
                    </a:cubicBezTo>
                    <a:cubicBezTo>
                      <a:pt x="20383" y="62463"/>
                      <a:pt x="20751" y="63077"/>
                      <a:pt x="21119" y="63629"/>
                    </a:cubicBezTo>
                    <a:cubicBezTo>
                      <a:pt x="21487" y="64181"/>
                      <a:pt x="21917" y="64733"/>
                      <a:pt x="22285" y="65286"/>
                    </a:cubicBezTo>
                    <a:lnTo>
                      <a:pt x="23389" y="66943"/>
                    </a:lnTo>
                    <a:cubicBezTo>
                      <a:pt x="23758" y="67433"/>
                      <a:pt x="24187" y="67986"/>
                      <a:pt x="24555" y="68477"/>
                    </a:cubicBezTo>
                    <a:cubicBezTo>
                      <a:pt x="26028" y="70563"/>
                      <a:pt x="27623" y="72342"/>
                      <a:pt x="29034" y="74122"/>
                    </a:cubicBezTo>
                    <a:cubicBezTo>
                      <a:pt x="29771" y="74981"/>
                      <a:pt x="30507" y="75778"/>
                      <a:pt x="31182" y="76515"/>
                    </a:cubicBezTo>
                    <a:lnTo>
                      <a:pt x="32164" y="77680"/>
                    </a:lnTo>
                    <a:cubicBezTo>
                      <a:pt x="32532" y="78049"/>
                      <a:pt x="32839" y="78355"/>
                      <a:pt x="33145" y="78723"/>
                    </a:cubicBezTo>
                    <a:cubicBezTo>
                      <a:pt x="34434" y="80012"/>
                      <a:pt x="35477" y="81300"/>
                      <a:pt x="36459" y="82221"/>
                    </a:cubicBezTo>
                    <a:cubicBezTo>
                      <a:pt x="37441" y="83141"/>
                      <a:pt x="38177" y="83939"/>
                      <a:pt x="38667" y="84430"/>
                    </a:cubicBezTo>
                    <a:lnTo>
                      <a:pt x="39465" y="85228"/>
                    </a:lnTo>
                    <a:lnTo>
                      <a:pt x="38422" y="84798"/>
                    </a:lnTo>
                    <a:cubicBezTo>
                      <a:pt x="37747" y="84491"/>
                      <a:pt x="36766" y="84062"/>
                      <a:pt x="35538" y="83448"/>
                    </a:cubicBezTo>
                    <a:cubicBezTo>
                      <a:pt x="34311" y="82896"/>
                      <a:pt x="32900" y="81976"/>
                      <a:pt x="31243" y="80994"/>
                    </a:cubicBezTo>
                    <a:cubicBezTo>
                      <a:pt x="30813" y="80748"/>
                      <a:pt x="30384" y="80503"/>
                      <a:pt x="29955" y="80196"/>
                    </a:cubicBezTo>
                    <a:cubicBezTo>
                      <a:pt x="29525" y="79889"/>
                      <a:pt x="29096" y="79583"/>
                      <a:pt x="28666" y="79276"/>
                    </a:cubicBezTo>
                    <a:cubicBezTo>
                      <a:pt x="27807" y="78662"/>
                      <a:pt x="26887" y="77987"/>
                      <a:pt x="25905" y="77312"/>
                    </a:cubicBezTo>
                    <a:cubicBezTo>
                      <a:pt x="24064" y="75840"/>
                      <a:pt x="22039" y="74183"/>
                      <a:pt x="20137" y="72281"/>
                    </a:cubicBezTo>
                    <a:cubicBezTo>
                      <a:pt x="19646" y="71790"/>
                      <a:pt x="19156" y="71299"/>
                      <a:pt x="18664" y="70808"/>
                    </a:cubicBezTo>
                    <a:lnTo>
                      <a:pt x="17253" y="69213"/>
                    </a:lnTo>
                    <a:cubicBezTo>
                      <a:pt x="16271" y="68170"/>
                      <a:pt x="15352" y="67004"/>
                      <a:pt x="14431" y="65838"/>
                    </a:cubicBezTo>
                    <a:cubicBezTo>
                      <a:pt x="13510" y="64672"/>
                      <a:pt x="12590" y="63445"/>
                      <a:pt x="11731" y="62157"/>
                    </a:cubicBezTo>
                    <a:cubicBezTo>
                      <a:pt x="11302" y="61543"/>
                      <a:pt x="10872" y="60868"/>
                      <a:pt x="10443" y="60193"/>
                    </a:cubicBezTo>
                    <a:cubicBezTo>
                      <a:pt x="10074" y="59518"/>
                      <a:pt x="9645" y="58843"/>
                      <a:pt x="9276" y="58168"/>
                    </a:cubicBezTo>
                    <a:cubicBezTo>
                      <a:pt x="8479" y="56818"/>
                      <a:pt x="7742" y="55407"/>
                      <a:pt x="7006" y="53935"/>
                    </a:cubicBezTo>
                    <a:cubicBezTo>
                      <a:pt x="6270" y="52523"/>
                      <a:pt x="5718" y="50989"/>
                      <a:pt x="5043" y="49517"/>
                    </a:cubicBezTo>
                    <a:cubicBezTo>
                      <a:pt x="4429" y="48044"/>
                      <a:pt x="3938" y="46510"/>
                      <a:pt x="3386" y="44976"/>
                    </a:cubicBezTo>
                    <a:cubicBezTo>
                      <a:pt x="2957" y="43442"/>
                      <a:pt x="2466" y="41908"/>
                      <a:pt x="2098" y="40374"/>
                    </a:cubicBezTo>
                    <a:cubicBezTo>
                      <a:pt x="1914" y="39638"/>
                      <a:pt x="1729" y="38840"/>
                      <a:pt x="1546" y="38104"/>
                    </a:cubicBezTo>
                    <a:lnTo>
                      <a:pt x="1116" y="35834"/>
                    </a:lnTo>
                    <a:cubicBezTo>
                      <a:pt x="809" y="34300"/>
                      <a:pt x="625" y="32827"/>
                      <a:pt x="441" y="31355"/>
                    </a:cubicBezTo>
                    <a:cubicBezTo>
                      <a:pt x="134" y="28409"/>
                      <a:pt x="-50" y="25525"/>
                      <a:pt x="12" y="22764"/>
                    </a:cubicBezTo>
                    <a:cubicBezTo>
                      <a:pt x="12" y="20064"/>
                      <a:pt x="195" y="17487"/>
                      <a:pt x="502" y="15156"/>
                    </a:cubicBezTo>
                    <a:cubicBezTo>
                      <a:pt x="1054" y="10431"/>
                      <a:pt x="2036" y="6627"/>
                      <a:pt x="2834" y="4050"/>
                    </a:cubicBezTo>
                    <a:cubicBezTo>
                      <a:pt x="3202" y="2761"/>
                      <a:pt x="3632" y="1718"/>
                      <a:pt x="3877" y="1043"/>
                    </a:cubicBezTo>
                    <a:cubicBezTo>
                      <a:pt x="4122" y="368"/>
                      <a:pt x="4307" y="0"/>
                      <a:pt x="4307" y="0"/>
                    </a:cubicBezTo>
                    <a:close/>
                  </a:path>
                </a:pathLst>
              </a:custGeom>
              <a:solidFill>
                <a:srgbClr val="F89312"/>
              </a:solidFill>
              <a:ln w="6136" cap="flat">
                <a:noFill/>
                <a:prstDash val="solid"/>
                <a:miter/>
              </a:ln>
            </p:spPr>
            <p:txBody>
              <a:bodyPr rtlCol="0" anchor="ctr"/>
              <a:lstStyle/>
              <a:p>
                <a:endParaRPr lang="en-IN"/>
              </a:p>
            </p:txBody>
          </p:sp>
        </p:grpSp>
        <p:grpSp>
          <p:nvGrpSpPr>
            <p:cNvPr id="294" name="Graphic 4">
              <a:extLst>
                <a:ext uri="{FF2B5EF4-FFF2-40B4-BE49-F238E27FC236}">
                  <a16:creationId xmlns:a16="http://schemas.microsoft.com/office/drawing/2014/main" id="{AAE4D889-1C6E-D374-6FB7-4A71D0C43F88}"/>
                </a:ext>
              </a:extLst>
            </p:cNvPr>
            <p:cNvGrpSpPr/>
            <p:nvPr/>
          </p:nvGrpSpPr>
          <p:grpSpPr>
            <a:xfrm>
              <a:off x="10074121" y="4682647"/>
              <a:ext cx="44453" cy="123663"/>
              <a:chOff x="9704144" y="4067500"/>
              <a:chExt cx="43319" cy="120508"/>
            </a:xfrm>
            <a:solidFill>
              <a:srgbClr val="FFFFFF">
                <a:alpha val="60000"/>
              </a:srgbClr>
            </a:solidFill>
          </p:grpSpPr>
          <p:sp>
            <p:nvSpPr>
              <p:cNvPr id="295" name="Freeform: Shape 294">
                <a:extLst>
                  <a:ext uri="{FF2B5EF4-FFF2-40B4-BE49-F238E27FC236}">
                    <a16:creationId xmlns:a16="http://schemas.microsoft.com/office/drawing/2014/main" id="{1E82A526-721A-24B5-9CF8-AD55F1E685F8}"/>
                  </a:ext>
                </a:extLst>
              </p:cNvPr>
              <p:cNvSpPr/>
              <p:nvPr/>
            </p:nvSpPr>
            <p:spPr>
              <a:xfrm>
                <a:off x="9720036" y="4176473"/>
                <a:ext cx="11535" cy="11535"/>
              </a:xfrm>
              <a:custGeom>
                <a:avLst/>
                <a:gdLst>
                  <a:gd name="connsiteX0" fmla="*/ 11536 w 11535"/>
                  <a:gd name="connsiteY0" fmla="*/ 5768 h 11535"/>
                  <a:gd name="connsiteX1" fmla="*/ 5768 w 11535"/>
                  <a:gd name="connsiteY1" fmla="*/ 11536 h 11535"/>
                  <a:gd name="connsiteX2" fmla="*/ 1 w 11535"/>
                  <a:gd name="connsiteY2" fmla="*/ 5768 h 11535"/>
                  <a:gd name="connsiteX3" fmla="*/ 5768 w 11535"/>
                  <a:gd name="connsiteY3" fmla="*/ 0 h 11535"/>
                  <a:gd name="connsiteX4" fmla="*/ 11536 w 11535"/>
                  <a:gd name="connsiteY4" fmla="*/ 5768 h 1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 h="11535">
                    <a:moveTo>
                      <a:pt x="11536" y="5768"/>
                    </a:moveTo>
                    <a:cubicBezTo>
                      <a:pt x="11536" y="8953"/>
                      <a:pt x="8953" y="11536"/>
                      <a:pt x="5768" y="11536"/>
                    </a:cubicBezTo>
                    <a:cubicBezTo>
                      <a:pt x="2583" y="11536"/>
                      <a:pt x="1" y="8953"/>
                      <a:pt x="1" y="5768"/>
                    </a:cubicBezTo>
                    <a:cubicBezTo>
                      <a:pt x="1" y="2582"/>
                      <a:pt x="2583" y="0"/>
                      <a:pt x="5768" y="0"/>
                    </a:cubicBezTo>
                    <a:cubicBezTo>
                      <a:pt x="8954" y="0"/>
                      <a:pt x="11536" y="2582"/>
                      <a:pt x="11536" y="5768"/>
                    </a:cubicBezTo>
                    <a:close/>
                  </a:path>
                </a:pathLst>
              </a:custGeom>
              <a:solidFill>
                <a:srgbClr val="FFFFFF">
                  <a:alpha val="60000"/>
                </a:srgbClr>
              </a:solidFill>
              <a:ln w="6136" cap="flat">
                <a:noFill/>
                <a:prstDash val="solid"/>
                <a:miter/>
              </a:ln>
            </p:spPr>
            <p:txBody>
              <a:bodyPr rtlCol="0" anchor="ctr"/>
              <a:lstStyle/>
              <a:p>
                <a:endParaRPr lang="en-IN"/>
              </a:p>
            </p:txBody>
          </p:sp>
          <p:sp>
            <p:nvSpPr>
              <p:cNvPr id="296" name="Freeform: Shape 295">
                <a:extLst>
                  <a:ext uri="{FF2B5EF4-FFF2-40B4-BE49-F238E27FC236}">
                    <a16:creationId xmlns:a16="http://schemas.microsoft.com/office/drawing/2014/main" id="{1D88F1EE-A208-3197-3C08-15E8343D236B}"/>
                  </a:ext>
                </a:extLst>
              </p:cNvPr>
              <p:cNvSpPr/>
              <p:nvPr/>
            </p:nvSpPr>
            <p:spPr>
              <a:xfrm>
                <a:off x="9714821" y="4144689"/>
                <a:ext cx="21966" cy="21966"/>
              </a:xfrm>
              <a:custGeom>
                <a:avLst/>
                <a:gdLst>
                  <a:gd name="connsiteX0" fmla="*/ 21966 w 21966"/>
                  <a:gd name="connsiteY0" fmla="*/ 10983 h 21966"/>
                  <a:gd name="connsiteX1" fmla="*/ 10983 w 21966"/>
                  <a:gd name="connsiteY1" fmla="*/ 21966 h 21966"/>
                  <a:gd name="connsiteX2" fmla="*/ -1 w 21966"/>
                  <a:gd name="connsiteY2" fmla="*/ 10983 h 21966"/>
                  <a:gd name="connsiteX3" fmla="*/ 10983 w 21966"/>
                  <a:gd name="connsiteY3" fmla="*/ 0 h 21966"/>
                  <a:gd name="connsiteX4" fmla="*/ 21966 w 21966"/>
                  <a:gd name="connsiteY4" fmla="*/ 10983 h 2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6" h="21966">
                    <a:moveTo>
                      <a:pt x="21966" y="10983"/>
                    </a:moveTo>
                    <a:cubicBezTo>
                      <a:pt x="21966" y="17049"/>
                      <a:pt x="17049" y="21966"/>
                      <a:pt x="10983" y="21966"/>
                    </a:cubicBezTo>
                    <a:cubicBezTo>
                      <a:pt x="4917" y="21966"/>
                      <a:pt x="-1" y="17049"/>
                      <a:pt x="-1" y="10983"/>
                    </a:cubicBezTo>
                    <a:cubicBezTo>
                      <a:pt x="-1" y="4917"/>
                      <a:pt x="4917" y="0"/>
                      <a:pt x="10983" y="0"/>
                    </a:cubicBezTo>
                    <a:cubicBezTo>
                      <a:pt x="17049" y="0"/>
                      <a:pt x="21966" y="4917"/>
                      <a:pt x="21966" y="10983"/>
                    </a:cubicBezTo>
                    <a:close/>
                  </a:path>
                </a:pathLst>
              </a:custGeom>
              <a:solidFill>
                <a:srgbClr val="FFFFFF">
                  <a:alpha val="60000"/>
                </a:srgbClr>
              </a:solidFill>
              <a:ln w="6136" cap="flat">
                <a:noFill/>
                <a:prstDash val="solid"/>
                <a:miter/>
              </a:ln>
            </p:spPr>
            <p:txBody>
              <a:bodyPr rtlCol="0" anchor="ctr"/>
              <a:lstStyle/>
              <a:p>
                <a:endParaRPr lang="en-IN"/>
              </a:p>
            </p:txBody>
          </p:sp>
          <p:sp>
            <p:nvSpPr>
              <p:cNvPr id="297" name="Freeform: Shape 296">
                <a:extLst>
                  <a:ext uri="{FF2B5EF4-FFF2-40B4-BE49-F238E27FC236}">
                    <a16:creationId xmlns:a16="http://schemas.microsoft.com/office/drawing/2014/main" id="{F8FDD255-F272-E257-7065-4BBE9551ED2B}"/>
                  </a:ext>
                </a:extLst>
              </p:cNvPr>
              <p:cNvSpPr/>
              <p:nvPr/>
            </p:nvSpPr>
            <p:spPr>
              <a:xfrm>
                <a:off x="9704144" y="4067500"/>
                <a:ext cx="43319" cy="43319"/>
              </a:xfrm>
              <a:custGeom>
                <a:avLst/>
                <a:gdLst>
                  <a:gd name="connsiteX0" fmla="*/ 43319 w 43319"/>
                  <a:gd name="connsiteY0" fmla="*/ 21660 h 43319"/>
                  <a:gd name="connsiteX1" fmla="*/ 21659 w 43319"/>
                  <a:gd name="connsiteY1" fmla="*/ 43320 h 43319"/>
                  <a:gd name="connsiteX2" fmla="*/ -1 w 43319"/>
                  <a:gd name="connsiteY2" fmla="*/ 21660 h 43319"/>
                  <a:gd name="connsiteX3" fmla="*/ 21659 w 43319"/>
                  <a:gd name="connsiteY3" fmla="*/ 0 h 43319"/>
                  <a:gd name="connsiteX4" fmla="*/ 43319 w 43319"/>
                  <a:gd name="connsiteY4" fmla="*/ 21660 h 4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9" h="43319">
                    <a:moveTo>
                      <a:pt x="43319" y="21660"/>
                    </a:moveTo>
                    <a:cubicBezTo>
                      <a:pt x="43319" y="33622"/>
                      <a:pt x="33622" y="43320"/>
                      <a:pt x="21659" y="43320"/>
                    </a:cubicBezTo>
                    <a:cubicBezTo>
                      <a:pt x="9697" y="43320"/>
                      <a:pt x="-1" y="33622"/>
                      <a:pt x="-1" y="21660"/>
                    </a:cubicBezTo>
                    <a:cubicBezTo>
                      <a:pt x="-1" y="9697"/>
                      <a:pt x="9697" y="0"/>
                      <a:pt x="21659" y="0"/>
                    </a:cubicBezTo>
                    <a:cubicBezTo>
                      <a:pt x="33622" y="0"/>
                      <a:pt x="43319" y="9697"/>
                      <a:pt x="43319" y="21660"/>
                    </a:cubicBezTo>
                    <a:close/>
                  </a:path>
                </a:pathLst>
              </a:custGeom>
              <a:solidFill>
                <a:srgbClr val="FFFFFF">
                  <a:alpha val="60000"/>
                </a:srgbClr>
              </a:solidFill>
              <a:ln w="6136" cap="flat">
                <a:noFill/>
                <a:prstDash val="solid"/>
                <a:miter/>
              </a:ln>
            </p:spPr>
            <p:txBody>
              <a:bodyPr rtlCol="0" anchor="ctr"/>
              <a:lstStyle/>
              <a:p>
                <a:endParaRPr lang="en-IN"/>
              </a:p>
            </p:txBody>
          </p:sp>
        </p:grpSp>
      </p:grpSp>
      <p:sp>
        <p:nvSpPr>
          <p:cNvPr id="298" name="Freeform: Shape 297">
            <a:extLst>
              <a:ext uri="{FF2B5EF4-FFF2-40B4-BE49-F238E27FC236}">
                <a16:creationId xmlns:a16="http://schemas.microsoft.com/office/drawing/2014/main" id="{0A175E66-DEF5-6FEA-B67E-97A1371EE0BC}"/>
              </a:ext>
            </a:extLst>
          </p:cNvPr>
          <p:cNvSpPr/>
          <p:nvPr/>
        </p:nvSpPr>
        <p:spPr>
          <a:xfrm>
            <a:off x="7404954" y="3881358"/>
            <a:ext cx="881952" cy="818657"/>
          </a:xfrm>
          <a:custGeom>
            <a:avLst/>
            <a:gdLst>
              <a:gd name="connsiteX0" fmla="*/ 500761 w 859447"/>
              <a:gd name="connsiteY0" fmla="*/ 669550 h 797768"/>
              <a:gd name="connsiteX1" fmla="*/ 535490 w 859447"/>
              <a:gd name="connsiteY1" fmla="*/ 636293 h 797768"/>
              <a:gd name="connsiteX2" fmla="*/ 583534 w 859447"/>
              <a:gd name="connsiteY2" fmla="*/ 585181 h 797768"/>
              <a:gd name="connsiteX3" fmla="*/ 752639 w 859447"/>
              <a:gd name="connsiteY3" fmla="*/ 436816 h 797768"/>
              <a:gd name="connsiteX4" fmla="*/ 798473 w 859447"/>
              <a:gd name="connsiteY4" fmla="*/ 404295 h 797768"/>
              <a:gd name="connsiteX5" fmla="*/ 799455 w 859447"/>
              <a:gd name="connsiteY5" fmla="*/ 403682 h 797768"/>
              <a:gd name="connsiteX6" fmla="*/ 849340 w 859447"/>
              <a:gd name="connsiteY6" fmla="*/ 365332 h 797768"/>
              <a:gd name="connsiteX7" fmla="*/ 859403 w 859447"/>
              <a:gd name="connsiteY7" fmla="*/ 339562 h 797768"/>
              <a:gd name="connsiteX8" fmla="*/ 858544 w 859447"/>
              <a:gd name="connsiteY8" fmla="*/ 333426 h 797768"/>
              <a:gd name="connsiteX9" fmla="*/ 848850 w 859447"/>
              <a:gd name="connsiteY9" fmla="*/ 293665 h 797768"/>
              <a:gd name="connsiteX10" fmla="*/ 842039 w 859447"/>
              <a:gd name="connsiteY10" fmla="*/ 284155 h 797768"/>
              <a:gd name="connsiteX11" fmla="*/ 839584 w 859447"/>
              <a:gd name="connsiteY11" fmla="*/ 282866 h 797768"/>
              <a:gd name="connsiteX12" fmla="*/ 825349 w 859447"/>
              <a:gd name="connsiteY12" fmla="*/ 284032 h 797768"/>
              <a:gd name="connsiteX13" fmla="*/ 784300 w 859447"/>
              <a:gd name="connsiteY13" fmla="*/ 309250 h 797768"/>
              <a:gd name="connsiteX14" fmla="*/ 761475 w 859447"/>
              <a:gd name="connsiteY14" fmla="*/ 323302 h 797768"/>
              <a:gd name="connsiteX15" fmla="*/ 761475 w 859447"/>
              <a:gd name="connsiteY15" fmla="*/ 323302 h 797768"/>
              <a:gd name="connsiteX16" fmla="*/ 743312 w 859447"/>
              <a:gd name="connsiteY16" fmla="*/ 330297 h 797768"/>
              <a:gd name="connsiteX17" fmla="*/ 620901 w 859447"/>
              <a:gd name="connsiteY17" fmla="*/ 328763 h 797768"/>
              <a:gd name="connsiteX18" fmla="*/ 577398 w 859447"/>
              <a:gd name="connsiteY18" fmla="*/ 278264 h 797768"/>
              <a:gd name="connsiteX19" fmla="*/ 552425 w 859447"/>
              <a:gd name="connsiteY19" fmla="*/ 200645 h 797768"/>
              <a:gd name="connsiteX20" fmla="*/ 607586 w 859447"/>
              <a:gd name="connsiteY20" fmla="*/ 134500 h 797768"/>
              <a:gd name="connsiteX21" fmla="*/ 645261 w 859447"/>
              <a:gd name="connsiteY21" fmla="*/ 106091 h 797768"/>
              <a:gd name="connsiteX22" fmla="*/ 692937 w 859447"/>
              <a:gd name="connsiteY22" fmla="*/ 74491 h 797768"/>
              <a:gd name="connsiteX23" fmla="*/ 692998 w 859447"/>
              <a:gd name="connsiteY23" fmla="*/ 74491 h 797768"/>
              <a:gd name="connsiteX24" fmla="*/ 701097 w 859447"/>
              <a:gd name="connsiteY24" fmla="*/ 64122 h 797768"/>
              <a:gd name="connsiteX25" fmla="*/ 701527 w 859447"/>
              <a:gd name="connsiteY25" fmla="*/ 59581 h 797768"/>
              <a:gd name="connsiteX26" fmla="*/ 698582 w 859447"/>
              <a:gd name="connsiteY26" fmla="*/ 51236 h 797768"/>
              <a:gd name="connsiteX27" fmla="*/ 683671 w 859447"/>
              <a:gd name="connsiteY27" fmla="*/ 31724 h 797768"/>
              <a:gd name="connsiteX28" fmla="*/ 668332 w 859447"/>
              <a:gd name="connsiteY28" fmla="*/ 14605 h 797768"/>
              <a:gd name="connsiteX29" fmla="*/ 647286 w 859447"/>
              <a:gd name="connsiteY29" fmla="*/ 63 h 797768"/>
              <a:gd name="connsiteX30" fmla="*/ 587890 w 859447"/>
              <a:gd name="connsiteY30" fmla="*/ 34486 h 797768"/>
              <a:gd name="connsiteX31" fmla="*/ 554633 w 859447"/>
              <a:gd name="connsiteY31" fmla="*/ 55654 h 797768"/>
              <a:gd name="connsiteX32" fmla="*/ 505117 w 859447"/>
              <a:gd name="connsiteY32" fmla="*/ 86579 h 797768"/>
              <a:gd name="connsiteX33" fmla="*/ 406636 w 859447"/>
              <a:gd name="connsiteY33" fmla="*/ 127874 h 797768"/>
              <a:gd name="connsiteX34" fmla="*/ 329754 w 859447"/>
              <a:gd name="connsiteY34" fmla="*/ 160394 h 797768"/>
              <a:gd name="connsiteX35" fmla="*/ 289625 w 859447"/>
              <a:gd name="connsiteY35" fmla="*/ 181072 h 797768"/>
              <a:gd name="connsiteX36" fmla="*/ 284777 w 859447"/>
              <a:gd name="connsiteY36" fmla="*/ 183649 h 797768"/>
              <a:gd name="connsiteX37" fmla="*/ 98492 w 859447"/>
              <a:gd name="connsiteY37" fmla="*/ 290474 h 797768"/>
              <a:gd name="connsiteX38" fmla="*/ 40078 w 859447"/>
              <a:gd name="connsiteY38" fmla="*/ 327351 h 797768"/>
              <a:gd name="connsiteX39" fmla="*/ 17744 w 859447"/>
              <a:gd name="connsiteY39" fmla="*/ 342629 h 797768"/>
              <a:gd name="connsiteX40" fmla="*/ 195 w 859447"/>
              <a:gd name="connsiteY40" fmla="*/ 357724 h 797768"/>
              <a:gd name="connsiteX41" fmla="*/ 2404 w 859447"/>
              <a:gd name="connsiteY41" fmla="*/ 370671 h 797768"/>
              <a:gd name="connsiteX42" fmla="*/ 30813 w 859447"/>
              <a:gd name="connsiteY42" fmla="*/ 433011 h 797768"/>
              <a:gd name="connsiteX43" fmla="*/ 77630 w 859447"/>
              <a:gd name="connsiteY43" fmla="*/ 516766 h 797768"/>
              <a:gd name="connsiteX44" fmla="*/ 113770 w 859447"/>
              <a:gd name="connsiteY44" fmla="*/ 569657 h 797768"/>
              <a:gd name="connsiteX45" fmla="*/ 168932 w 859447"/>
              <a:gd name="connsiteY45" fmla="*/ 646970 h 797768"/>
              <a:gd name="connsiteX46" fmla="*/ 196666 w 859447"/>
              <a:gd name="connsiteY46" fmla="*/ 688509 h 797768"/>
              <a:gd name="connsiteX47" fmla="*/ 277415 w 859447"/>
              <a:gd name="connsiteY47" fmla="*/ 771835 h 797768"/>
              <a:gd name="connsiteX48" fmla="*/ 300363 w 859447"/>
              <a:gd name="connsiteY48" fmla="*/ 786254 h 797768"/>
              <a:gd name="connsiteX49" fmla="*/ 300363 w 859447"/>
              <a:gd name="connsiteY49" fmla="*/ 786254 h 797768"/>
              <a:gd name="connsiteX50" fmla="*/ 312635 w 859447"/>
              <a:gd name="connsiteY50" fmla="*/ 792022 h 797768"/>
              <a:gd name="connsiteX51" fmla="*/ 355340 w 859447"/>
              <a:gd name="connsiteY51" fmla="*/ 793249 h 797768"/>
              <a:gd name="connsiteX52" fmla="*/ 356076 w 859447"/>
              <a:gd name="connsiteY52" fmla="*/ 792758 h 797768"/>
              <a:gd name="connsiteX53" fmla="*/ 408354 w 859447"/>
              <a:gd name="connsiteY53" fmla="*/ 752077 h 797768"/>
              <a:gd name="connsiteX54" fmla="*/ 500761 w 859447"/>
              <a:gd name="connsiteY54" fmla="*/ 669550 h 79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59447" h="797768">
                <a:moveTo>
                  <a:pt x="500761" y="669550"/>
                </a:moveTo>
                <a:cubicBezTo>
                  <a:pt x="512971" y="658075"/>
                  <a:pt x="524752" y="646847"/>
                  <a:pt x="535490" y="636293"/>
                </a:cubicBezTo>
                <a:cubicBezTo>
                  <a:pt x="557149" y="615001"/>
                  <a:pt x="574698" y="596594"/>
                  <a:pt x="583534" y="585181"/>
                </a:cubicBezTo>
                <a:cubicBezTo>
                  <a:pt x="608445" y="552968"/>
                  <a:pt x="693611" y="481546"/>
                  <a:pt x="752639" y="436816"/>
                </a:cubicBezTo>
                <a:cubicBezTo>
                  <a:pt x="771538" y="422519"/>
                  <a:pt x="787736" y="410922"/>
                  <a:pt x="798473" y="404295"/>
                </a:cubicBezTo>
                <a:cubicBezTo>
                  <a:pt x="798781" y="404050"/>
                  <a:pt x="799149" y="403866"/>
                  <a:pt x="799455" y="403682"/>
                </a:cubicBezTo>
                <a:cubicBezTo>
                  <a:pt x="822526" y="389508"/>
                  <a:pt x="838971" y="375395"/>
                  <a:pt x="849340" y="365332"/>
                </a:cubicBezTo>
                <a:cubicBezTo>
                  <a:pt x="856335" y="358522"/>
                  <a:pt x="859894" y="349134"/>
                  <a:pt x="859403" y="339562"/>
                </a:cubicBezTo>
                <a:cubicBezTo>
                  <a:pt x="859280" y="337537"/>
                  <a:pt x="859035" y="335451"/>
                  <a:pt x="858544" y="333426"/>
                </a:cubicBezTo>
                <a:lnTo>
                  <a:pt x="848850" y="293665"/>
                </a:lnTo>
                <a:cubicBezTo>
                  <a:pt x="847868" y="289677"/>
                  <a:pt x="845413" y="286302"/>
                  <a:pt x="842039" y="284155"/>
                </a:cubicBezTo>
                <a:cubicBezTo>
                  <a:pt x="841241" y="283664"/>
                  <a:pt x="840443" y="283234"/>
                  <a:pt x="839584" y="282866"/>
                </a:cubicBezTo>
                <a:cubicBezTo>
                  <a:pt x="834921" y="280964"/>
                  <a:pt x="829644" y="281393"/>
                  <a:pt x="825349" y="284032"/>
                </a:cubicBezTo>
                <a:lnTo>
                  <a:pt x="784300" y="309250"/>
                </a:lnTo>
                <a:lnTo>
                  <a:pt x="761475" y="323302"/>
                </a:lnTo>
                <a:lnTo>
                  <a:pt x="761475" y="323302"/>
                </a:lnTo>
                <a:cubicBezTo>
                  <a:pt x="755216" y="326001"/>
                  <a:pt x="749141" y="328272"/>
                  <a:pt x="743312" y="330297"/>
                </a:cubicBezTo>
                <a:cubicBezTo>
                  <a:pt x="670970" y="355269"/>
                  <a:pt x="634032" y="331892"/>
                  <a:pt x="620901" y="328763"/>
                </a:cubicBezTo>
                <a:cubicBezTo>
                  <a:pt x="612372" y="326738"/>
                  <a:pt x="593290" y="304955"/>
                  <a:pt x="577398" y="278264"/>
                </a:cubicBezTo>
                <a:cubicBezTo>
                  <a:pt x="562120" y="252555"/>
                  <a:pt x="549725" y="222305"/>
                  <a:pt x="552425" y="200645"/>
                </a:cubicBezTo>
                <a:cubicBezTo>
                  <a:pt x="554756" y="182299"/>
                  <a:pt x="579484" y="157387"/>
                  <a:pt x="607586" y="134500"/>
                </a:cubicBezTo>
                <a:cubicBezTo>
                  <a:pt x="620042" y="124376"/>
                  <a:pt x="633112" y="114620"/>
                  <a:pt x="645261" y="106091"/>
                </a:cubicBezTo>
                <a:cubicBezTo>
                  <a:pt x="670602" y="88175"/>
                  <a:pt x="691587" y="75351"/>
                  <a:pt x="692937" y="74491"/>
                </a:cubicBezTo>
                <a:lnTo>
                  <a:pt x="692998" y="74491"/>
                </a:lnTo>
                <a:cubicBezTo>
                  <a:pt x="697048" y="72344"/>
                  <a:pt x="700054" y="68601"/>
                  <a:pt x="701097" y="64122"/>
                </a:cubicBezTo>
                <a:cubicBezTo>
                  <a:pt x="701465" y="62649"/>
                  <a:pt x="701588" y="61115"/>
                  <a:pt x="701527" y="59581"/>
                </a:cubicBezTo>
                <a:cubicBezTo>
                  <a:pt x="701343" y="56575"/>
                  <a:pt x="700361" y="53691"/>
                  <a:pt x="698582" y="51236"/>
                </a:cubicBezTo>
                <a:cubicBezTo>
                  <a:pt x="694409" y="45407"/>
                  <a:pt x="689255" y="38535"/>
                  <a:pt x="683671" y="31724"/>
                </a:cubicBezTo>
                <a:cubicBezTo>
                  <a:pt x="678763" y="25711"/>
                  <a:pt x="673486" y="19698"/>
                  <a:pt x="668332" y="14605"/>
                </a:cubicBezTo>
                <a:cubicBezTo>
                  <a:pt x="660785" y="7181"/>
                  <a:pt x="653422" y="1536"/>
                  <a:pt x="647286" y="63"/>
                </a:cubicBezTo>
                <a:cubicBezTo>
                  <a:pt x="642377" y="-1103"/>
                  <a:pt x="621331" y="13992"/>
                  <a:pt x="587890" y="34486"/>
                </a:cubicBezTo>
                <a:cubicBezTo>
                  <a:pt x="576968" y="41174"/>
                  <a:pt x="565924" y="48353"/>
                  <a:pt x="554633" y="55654"/>
                </a:cubicBezTo>
                <a:cubicBezTo>
                  <a:pt x="538619" y="66024"/>
                  <a:pt x="522175" y="76639"/>
                  <a:pt x="505117" y="86579"/>
                </a:cubicBezTo>
                <a:cubicBezTo>
                  <a:pt x="474622" y="104312"/>
                  <a:pt x="442163" y="119897"/>
                  <a:pt x="406636" y="127874"/>
                </a:cubicBezTo>
                <a:cubicBezTo>
                  <a:pt x="391481" y="131310"/>
                  <a:pt x="363808" y="143398"/>
                  <a:pt x="329754" y="160394"/>
                </a:cubicBezTo>
                <a:cubicBezTo>
                  <a:pt x="317175" y="166714"/>
                  <a:pt x="303676" y="173647"/>
                  <a:pt x="289625" y="181072"/>
                </a:cubicBezTo>
                <a:cubicBezTo>
                  <a:pt x="288030" y="181931"/>
                  <a:pt x="286373" y="182790"/>
                  <a:pt x="284777" y="183649"/>
                </a:cubicBezTo>
                <a:cubicBezTo>
                  <a:pt x="224216" y="215924"/>
                  <a:pt x="154022" y="256482"/>
                  <a:pt x="98492" y="290474"/>
                </a:cubicBezTo>
                <a:cubicBezTo>
                  <a:pt x="76096" y="304158"/>
                  <a:pt x="56093" y="316798"/>
                  <a:pt x="40078" y="327351"/>
                </a:cubicBezTo>
                <a:cubicBezTo>
                  <a:pt x="31366" y="333119"/>
                  <a:pt x="23818" y="338273"/>
                  <a:pt x="17744" y="342629"/>
                </a:cubicBezTo>
                <a:cubicBezTo>
                  <a:pt x="7006" y="350299"/>
                  <a:pt x="686" y="355638"/>
                  <a:pt x="195" y="357724"/>
                </a:cubicBezTo>
                <a:cubicBezTo>
                  <a:pt x="-418" y="360117"/>
                  <a:pt x="441" y="364657"/>
                  <a:pt x="2404" y="370671"/>
                </a:cubicBezTo>
                <a:cubicBezTo>
                  <a:pt x="7129" y="385213"/>
                  <a:pt x="18174" y="408590"/>
                  <a:pt x="30813" y="433011"/>
                </a:cubicBezTo>
                <a:cubicBezTo>
                  <a:pt x="47135" y="464611"/>
                  <a:pt x="66217" y="498052"/>
                  <a:pt x="77630" y="516766"/>
                </a:cubicBezTo>
                <a:cubicBezTo>
                  <a:pt x="85791" y="530081"/>
                  <a:pt x="98922" y="548857"/>
                  <a:pt x="113770" y="569657"/>
                </a:cubicBezTo>
                <a:cubicBezTo>
                  <a:pt x="131503" y="594508"/>
                  <a:pt x="151690" y="622242"/>
                  <a:pt x="168932" y="646970"/>
                </a:cubicBezTo>
                <a:cubicBezTo>
                  <a:pt x="179793" y="662493"/>
                  <a:pt x="189487" y="676851"/>
                  <a:pt x="196666" y="688509"/>
                </a:cubicBezTo>
                <a:cubicBezTo>
                  <a:pt x="211638" y="712807"/>
                  <a:pt x="244158" y="748027"/>
                  <a:pt x="277415" y="771835"/>
                </a:cubicBezTo>
                <a:cubicBezTo>
                  <a:pt x="285085" y="777357"/>
                  <a:pt x="292816" y="782204"/>
                  <a:pt x="300363" y="786254"/>
                </a:cubicBezTo>
                <a:lnTo>
                  <a:pt x="300363" y="786254"/>
                </a:lnTo>
                <a:cubicBezTo>
                  <a:pt x="304535" y="788463"/>
                  <a:pt x="308646" y="790427"/>
                  <a:pt x="312635" y="792022"/>
                </a:cubicBezTo>
                <a:cubicBezTo>
                  <a:pt x="329078" y="798710"/>
                  <a:pt x="344112" y="800121"/>
                  <a:pt x="355340" y="793249"/>
                </a:cubicBezTo>
                <a:cubicBezTo>
                  <a:pt x="355586" y="793126"/>
                  <a:pt x="355831" y="792942"/>
                  <a:pt x="356076" y="792758"/>
                </a:cubicBezTo>
                <a:cubicBezTo>
                  <a:pt x="367121" y="785825"/>
                  <a:pt x="386020" y="770976"/>
                  <a:pt x="408354" y="752077"/>
                </a:cubicBezTo>
                <a:cubicBezTo>
                  <a:pt x="436456" y="728331"/>
                  <a:pt x="470082" y="698265"/>
                  <a:pt x="500761" y="669550"/>
                </a:cubicBezTo>
                <a:close/>
              </a:path>
            </a:pathLst>
          </a:custGeom>
          <a:solidFill>
            <a:srgbClr val="FFFFFF">
              <a:alpha val="60000"/>
            </a:srgbClr>
          </a:solidFill>
          <a:ln w="6136" cap="flat">
            <a:noFill/>
            <a:prstDash val="solid"/>
            <a:miter/>
          </a:ln>
        </p:spPr>
        <p:txBody>
          <a:bodyPr rtlCol="0" anchor="ctr"/>
          <a:lstStyle/>
          <a:p>
            <a:endParaRPr lang="en-IN"/>
          </a:p>
        </p:txBody>
      </p:sp>
      <p:grpSp>
        <p:nvGrpSpPr>
          <p:cNvPr id="299" name="Graphic 4">
            <a:extLst>
              <a:ext uri="{FF2B5EF4-FFF2-40B4-BE49-F238E27FC236}">
                <a16:creationId xmlns:a16="http://schemas.microsoft.com/office/drawing/2014/main" id="{4F657A78-CC99-12AB-511C-105B450069F8}"/>
              </a:ext>
            </a:extLst>
          </p:cNvPr>
          <p:cNvGrpSpPr/>
          <p:nvPr/>
        </p:nvGrpSpPr>
        <p:grpSpPr>
          <a:xfrm>
            <a:off x="1846013" y="285962"/>
            <a:ext cx="627719" cy="801604"/>
            <a:chOff x="1955489" y="5057954"/>
            <a:chExt cx="611702" cy="781150"/>
          </a:xfrm>
        </p:grpSpPr>
        <p:sp>
          <p:nvSpPr>
            <p:cNvPr id="300" name="Freeform: Shape 299">
              <a:extLst>
                <a:ext uri="{FF2B5EF4-FFF2-40B4-BE49-F238E27FC236}">
                  <a16:creationId xmlns:a16="http://schemas.microsoft.com/office/drawing/2014/main" id="{5C929DE8-4AA7-A427-56BB-102E2DB69C26}"/>
                </a:ext>
              </a:extLst>
            </p:cNvPr>
            <p:cNvSpPr/>
            <p:nvPr/>
          </p:nvSpPr>
          <p:spPr>
            <a:xfrm>
              <a:off x="2422508" y="5057954"/>
              <a:ext cx="144684" cy="130694"/>
            </a:xfrm>
            <a:custGeom>
              <a:avLst/>
              <a:gdLst>
                <a:gd name="connsiteX0" fmla="*/ 49455 w 144684"/>
                <a:gd name="connsiteY0" fmla="*/ 94677 h 130694"/>
                <a:gd name="connsiteX1" fmla="*/ 54180 w 144684"/>
                <a:gd name="connsiteY1" fmla="*/ 97867 h 130694"/>
                <a:gd name="connsiteX2" fmla="*/ 91363 w 144684"/>
                <a:gd name="connsiteY2" fmla="*/ 122595 h 130694"/>
                <a:gd name="connsiteX3" fmla="*/ 103574 w 144684"/>
                <a:gd name="connsiteY3" fmla="*/ 130695 h 130694"/>
                <a:gd name="connsiteX4" fmla="*/ 144684 w 144684"/>
                <a:gd name="connsiteY4" fmla="*/ 68906 h 130694"/>
                <a:gd name="connsiteX5" fmla="*/ 95290 w 144684"/>
                <a:gd name="connsiteY5" fmla="*/ 36018 h 130694"/>
                <a:gd name="connsiteX6" fmla="*/ 90566 w 144684"/>
                <a:gd name="connsiteY6" fmla="*/ 32889 h 130694"/>
                <a:gd name="connsiteX7" fmla="*/ 41110 w 144684"/>
                <a:gd name="connsiteY7" fmla="*/ 0 h 130694"/>
                <a:gd name="connsiteX8" fmla="*/ 0 w 144684"/>
                <a:gd name="connsiteY8" fmla="*/ 61850 h 130694"/>
                <a:gd name="connsiteX9" fmla="*/ 12210 w 144684"/>
                <a:gd name="connsiteY9" fmla="*/ 69949 h 130694"/>
                <a:gd name="connsiteX10" fmla="*/ 48903 w 144684"/>
                <a:gd name="connsiteY10" fmla="*/ 94370 h 130694"/>
                <a:gd name="connsiteX11" fmla="*/ 49455 w 144684"/>
                <a:gd name="connsiteY11" fmla="*/ 94677 h 13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684" h="130694">
                  <a:moveTo>
                    <a:pt x="49455" y="94677"/>
                  </a:moveTo>
                  <a:lnTo>
                    <a:pt x="54180" y="97867"/>
                  </a:lnTo>
                  <a:lnTo>
                    <a:pt x="91363" y="122595"/>
                  </a:lnTo>
                  <a:lnTo>
                    <a:pt x="103574" y="130695"/>
                  </a:lnTo>
                  <a:lnTo>
                    <a:pt x="144684" y="68906"/>
                  </a:lnTo>
                  <a:lnTo>
                    <a:pt x="95290" y="36018"/>
                  </a:lnTo>
                  <a:lnTo>
                    <a:pt x="90566" y="32889"/>
                  </a:lnTo>
                  <a:lnTo>
                    <a:pt x="41110" y="0"/>
                  </a:lnTo>
                  <a:lnTo>
                    <a:pt x="0" y="61850"/>
                  </a:lnTo>
                  <a:lnTo>
                    <a:pt x="12210" y="69949"/>
                  </a:lnTo>
                  <a:lnTo>
                    <a:pt x="48903" y="94370"/>
                  </a:lnTo>
                  <a:lnTo>
                    <a:pt x="49455" y="94677"/>
                  </a:lnTo>
                  <a:close/>
                </a:path>
              </a:pathLst>
            </a:custGeom>
            <a:solidFill>
              <a:srgbClr val="717273"/>
            </a:solidFill>
            <a:ln w="6136" cap="flat">
              <a:noFill/>
              <a:prstDash val="solid"/>
              <a:miter/>
            </a:ln>
          </p:spPr>
          <p:txBody>
            <a:bodyPr rtlCol="0" anchor="ctr"/>
            <a:lstStyle/>
            <a:p>
              <a:endParaRPr lang="en-IN"/>
            </a:p>
          </p:txBody>
        </p:sp>
        <p:sp>
          <p:nvSpPr>
            <p:cNvPr id="301" name="Freeform: Shape 300">
              <a:extLst>
                <a:ext uri="{FF2B5EF4-FFF2-40B4-BE49-F238E27FC236}">
                  <a16:creationId xmlns:a16="http://schemas.microsoft.com/office/drawing/2014/main" id="{52DAF669-17F3-CBDA-74B1-478FD7A70285}"/>
                </a:ext>
              </a:extLst>
            </p:cNvPr>
            <p:cNvSpPr/>
            <p:nvPr/>
          </p:nvSpPr>
          <p:spPr>
            <a:xfrm>
              <a:off x="1955489" y="5127658"/>
              <a:ext cx="584446" cy="711446"/>
            </a:xfrm>
            <a:custGeom>
              <a:avLst/>
              <a:gdLst>
                <a:gd name="connsiteX0" fmla="*/ 272266 w 584446"/>
                <a:gd name="connsiteY0" fmla="*/ 676604 h 711446"/>
                <a:gd name="connsiteX1" fmla="*/ 300491 w 584446"/>
                <a:gd name="connsiteY1" fmla="*/ 634205 h 711446"/>
                <a:gd name="connsiteX2" fmla="*/ 295827 w 584446"/>
                <a:gd name="connsiteY2" fmla="*/ 614938 h 711446"/>
                <a:gd name="connsiteX3" fmla="*/ 316689 w 584446"/>
                <a:gd name="connsiteY3" fmla="*/ 609907 h 711446"/>
                <a:gd name="connsiteX4" fmla="*/ 412900 w 584446"/>
                <a:gd name="connsiteY4" fmla="*/ 465161 h 711446"/>
                <a:gd name="connsiteX5" fmla="*/ 409464 w 584446"/>
                <a:gd name="connsiteY5" fmla="*/ 443992 h 711446"/>
                <a:gd name="connsiteX6" fmla="*/ 429037 w 584446"/>
                <a:gd name="connsiteY6" fmla="*/ 440863 h 711446"/>
                <a:gd name="connsiteX7" fmla="*/ 520155 w 584446"/>
                <a:gd name="connsiteY7" fmla="*/ 303787 h 711446"/>
                <a:gd name="connsiteX8" fmla="*/ 516719 w 584446"/>
                <a:gd name="connsiteY8" fmla="*/ 282619 h 711446"/>
                <a:gd name="connsiteX9" fmla="*/ 536293 w 584446"/>
                <a:gd name="connsiteY9" fmla="*/ 279489 h 711446"/>
                <a:gd name="connsiteX10" fmla="*/ 564518 w 584446"/>
                <a:gd name="connsiteY10" fmla="*/ 237090 h 711446"/>
                <a:gd name="connsiteX11" fmla="*/ 553166 w 584446"/>
                <a:gd name="connsiteY11" fmla="*/ 68722 h 711446"/>
                <a:gd name="connsiteX12" fmla="*/ 557829 w 584446"/>
                <a:gd name="connsiteY12" fmla="*/ 52646 h 711446"/>
                <a:gd name="connsiteX13" fmla="*/ 520585 w 584446"/>
                <a:gd name="connsiteY13" fmla="*/ 27918 h 711446"/>
                <a:gd name="connsiteX14" fmla="*/ 515860 w 584446"/>
                <a:gd name="connsiteY14" fmla="*/ 24789 h 711446"/>
                <a:gd name="connsiteX15" fmla="*/ 515369 w 584446"/>
                <a:gd name="connsiteY15" fmla="*/ 24421 h 711446"/>
                <a:gd name="connsiteX16" fmla="*/ 478677 w 584446"/>
                <a:gd name="connsiteY16" fmla="*/ 0 h 711446"/>
                <a:gd name="connsiteX17" fmla="*/ 465669 w 584446"/>
                <a:gd name="connsiteY17" fmla="*/ 10554 h 711446"/>
                <a:gd name="connsiteX18" fmla="*/ 306013 w 584446"/>
                <a:gd name="connsiteY18" fmla="*/ 65286 h 711446"/>
                <a:gd name="connsiteX19" fmla="*/ 277788 w 584446"/>
                <a:gd name="connsiteY19" fmla="*/ 107685 h 711446"/>
                <a:gd name="connsiteX20" fmla="*/ 282451 w 584446"/>
                <a:gd name="connsiteY20" fmla="*/ 126951 h 711446"/>
                <a:gd name="connsiteX21" fmla="*/ 261589 w 584446"/>
                <a:gd name="connsiteY21" fmla="*/ 131983 h 711446"/>
                <a:gd name="connsiteX22" fmla="*/ 170471 w 584446"/>
                <a:gd name="connsiteY22" fmla="*/ 269058 h 711446"/>
                <a:gd name="connsiteX23" fmla="*/ 175134 w 584446"/>
                <a:gd name="connsiteY23" fmla="*/ 288325 h 711446"/>
                <a:gd name="connsiteX24" fmla="*/ 154272 w 584446"/>
                <a:gd name="connsiteY24" fmla="*/ 293357 h 711446"/>
                <a:gd name="connsiteX25" fmla="*/ 58062 w 584446"/>
                <a:gd name="connsiteY25" fmla="*/ 438102 h 711446"/>
                <a:gd name="connsiteX26" fmla="*/ 61498 w 584446"/>
                <a:gd name="connsiteY26" fmla="*/ 459271 h 711446"/>
                <a:gd name="connsiteX27" fmla="*/ 41924 w 584446"/>
                <a:gd name="connsiteY27" fmla="*/ 462400 h 711446"/>
                <a:gd name="connsiteX28" fmla="*/ 13699 w 584446"/>
                <a:gd name="connsiteY28" fmla="*/ 504799 h 711446"/>
                <a:gd name="connsiteX29" fmla="*/ 87637 w 584446"/>
                <a:gd name="connsiteY29" fmla="*/ 660282 h 711446"/>
                <a:gd name="connsiteX30" fmla="*/ 90337 w 584446"/>
                <a:gd name="connsiteY30" fmla="*/ 662307 h 711446"/>
                <a:gd name="connsiteX31" fmla="*/ 93957 w 584446"/>
                <a:gd name="connsiteY31" fmla="*/ 664393 h 711446"/>
                <a:gd name="connsiteX32" fmla="*/ 97270 w 584446"/>
                <a:gd name="connsiteY32" fmla="*/ 666909 h 711446"/>
                <a:gd name="connsiteX33" fmla="*/ 100154 w 584446"/>
                <a:gd name="connsiteY33" fmla="*/ 668627 h 711446"/>
                <a:gd name="connsiteX34" fmla="*/ 272143 w 584446"/>
                <a:gd name="connsiteY34" fmla="*/ 676665 h 7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4446" h="711446">
                  <a:moveTo>
                    <a:pt x="272266" y="676604"/>
                  </a:moveTo>
                  <a:lnTo>
                    <a:pt x="300491" y="634205"/>
                  </a:lnTo>
                  <a:lnTo>
                    <a:pt x="295827" y="614938"/>
                  </a:lnTo>
                  <a:lnTo>
                    <a:pt x="316689" y="609907"/>
                  </a:lnTo>
                  <a:lnTo>
                    <a:pt x="412900" y="465161"/>
                  </a:lnTo>
                  <a:lnTo>
                    <a:pt x="409464" y="443992"/>
                  </a:lnTo>
                  <a:lnTo>
                    <a:pt x="429037" y="440863"/>
                  </a:lnTo>
                  <a:lnTo>
                    <a:pt x="520155" y="303787"/>
                  </a:lnTo>
                  <a:lnTo>
                    <a:pt x="516719" y="282619"/>
                  </a:lnTo>
                  <a:lnTo>
                    <a:pt x="536293" y="279489"/>
                  </a:lnTo>
                  <a:lnTo>
                    <a:pt x="564518" y="237090"/>
                  </a:lnTo>
                  <a:cubicBezTo>
                    <a:pt x="598817" y="185488"/>
                    <a:pt x="584766" y="103696"/>
                    <a:pt x="553166" y="68722"/>
                  </a:cubicBezTo>
                  <a:lnTo>
                    <a:pt x="557829" y="52646"/>
                  </a:lnTo>
                  <a:lnTo>
                    <a:pt x="520585" y="27918"/>
                  </a:lnTo>
                  <a:lnTo>
                    <a:pt x="515860" y="24789"/>
                  </a:lnTo>
                  <a:lnTo>
                    <a:pt x="515369" y="24421"/>
                  </a:lnTo>
                  <a:lnTo>
                    <a:pt x="478677" y="0"/>
                  </a:lnTo>
                  <a:lnTo>
                    <a:pt x="465669" y="10554"/>
                  </a:lnTo>
                  <a:cubicBezTo>
                    <a:pt x="421183" y="-5031"/>
                    <a:pt x="340312" y="13683"/>
                    <a:pt x="306013" y="65286"/>
                  </a:cubicBezTo>
                  <a:lnTo>
                    <a:pt x="277788" y="107685"/>
                  </a:lnTo>
                  <a:lnTo>
                    <a:pt x="282451" y="126951"/>
                  </a:lnTo>
                  <a:lnTo>
                    <a:pt x="261589" y="131983"/>
                  </a:lnTo>
                  <a:lnTo>
                    <a:pt x="170471" y="269058"/>
                  </a:lnTo>
                  <a:lnTo>
                    <a:pt x="175134" y="288325"/>
                  </a:lnTo>
                  <a:lnTo>
                    <a:pt x="154272" y="293357"/>
                  </a:lnTo>
                  <a:lnTo>
                    <a:pt x="58062" y="438102"/>
                  </a:lnTo>
                  <a:lnTo>
                    <a:pt x="61498" y="459271"/>
                  </a:lnTo>
                  <a:lnTo>
                    <a:pt x="41924" y="462400"/>
                  </a:lnTo>
                  <a:lnTo>
                    <a:pt x="13699" y="504799"/>
                  </a:lnTo>
                  <a:cubicBezTo>
                    <a:pt x="-34345" y="577018"/>
                    <a:pt x="57019" y="641445"/>
                    <a:pt x="87637" y="660282"/>
                  </a:cubicBezTo>
                  <a:cubicBezTo>
                    <a:pt x="88557" y="660957"/>
                    <a:pt x="89478" y="661632"/>
                    <a:pt x="90337" y="662307"/>
                  </a:cubicBezTo>
                  <a:cubicBezTo>
                    <a:pt x="91748" y="663166"/>
                    <a:pt x="92975" y="663841"/>
                    <a:pt x="93957" y="664393"/>
                  </a:cubicBezTo>
                  <a:cubicBezTo>
                    <a:pt x="94877" y="665068"/>
                    <a:pt x="95982" y="665927"/>
                    <a:pt x="97270" y="666909"/>
                  </a:cubicBezTo>
                  <a:cubicBezTo>
                    <a:pt x="98191" y="667461"/>
                    <a:pt x="99172" y="668075"/>
                    <a:pt x="100154" y="668627"/>
                  </a:cubicBezTo>
                  <a:cubicBezTo>
                    <a:pt x="129361" y="689550"/>
                    <a:pt x="224160" y="748885"/>
                    <a:pt x="272143" y="676665"/>
                  </a:cubicBezTo>
                  <a:close/>
                </a:path>
              </a:pathLst>
            </a:custGeom>
            <a:solidFill>
              <a:srgbClr val="FFFFFF"/>
            </a:solidFill>
            <a:ln w="6136" cap="flat">
              <a:noFill/>
              <a:prstDash val="solid"/>
              <a:miter/>
            </a:ln>
          </p:spPr>
          <p:txBody>
            <a:bodyPr rtlCol="0" anchor="ctr"/>
            <a:lstStyle/>
            <a:p>
              <a:endParaRPr lang="en-IN"/>
            </a:p>
          </p:txBody>
        </p:sp>
        <p:sp>
          <p:nvSpPr>
            <p:cNvPr id="302" name="Freeform: Shape 301">
              <a:extLst>
                <a:ext uri="{FF2B5EF4-FFF2-40B4-BE49-F238E27FC236}">
                  <a16:creationId xmlns:a16="http://schemas.microsoft.com/office/drawing/2014/main" id="{0DAB11FF-1EC3-6D03-B2E0-D90FD5858CA4}"/>
                </a:ext>
              </a:extLst>
            </p:cNvPr>
            <p:cNvSpPr/>
            <p:nvPr/>
          </p:nvSpPr>
          <p:spPr>
            <a:xfrm>
              <a:off x="1990726" y="5209265"/>
              <a:ext cx="505473" cy="596121"/>
            </a:xfrm>
            <a:custGeom>
              <a:avLst/>
              <a:gdLst>
                <a:gd name="connsiteX0" fmla="*/ 505473 w 505473"/>
                <a:gd name="connsiteY0" fmla="*/ 141248 h 596121"/>
                <a:gd name="connsiteX1" fmla="*/ 402145 w 505473"/>
                <a:gd name="connsiteY1" fmla="*/ 72526 h 596121"/>
                <a:gd name="connsiteX2" fmla="*/ 396377 w 505473"/>
                <a:gd name="connsiteY2" fmla="*/ 68722 h 596121"/>
                <a:gd name="connsiteX3" fmla="*/ 293049 w 505473"/>
                <a:gd name="connsiteY3" fmla="*/ 0 h 596121"/>
                <a:gd name="connsiteX4" fmla="*/ 277709 w 505473"/>
                <a:gd name="connsiteY4" fmla="*/ 23010 h 596121"/>
                <a:gd name="connsiteX5" fmla="*/ 282372 w 505473"/>
                <a:gd name="connsiteY5" fmla="*/ 42276 h 596121"/>
                <a:gd name="connsiteX6" fmla="*/ 261572 w 505473"/>
                <a:gd name="connsiteY6" fmla="*/ 47307 h 596121"/>
                <a:gd name="connsiteX7" fmla="*/ 170454 w 505473"/>
                <a:gd name="connsiteY7" fmla="*/ 184383 h 596121"/>
                <a:gd name="connsiteX8" fmla="*/ 175117 w 505473"/>
                <a:gd name="connsiteY8" fmla="*/ 203650 h 596121"/>
                <a:gd name="connsiteX9" fmla="*/ 154255 w 505473"/>
                <a:gd name="connsiteY9" fmla="*/ 208681 h 596121"/>
                <a:gd name="connsiteX10" fmla="*/ 58044 w 505473"/>
                <a:gd name="connsiteY10" fmla="*/ 353427 h 596121"/>
                <a:gd name="connsiteX11" fmla="*/ 61481 w 505473"/>
                <a:gd name="connsiteY11" fmla="*/ 374596 h 596121"/>
                <a:gd name="connsiteX12" fmla="*/ 41907 w 505473"/>
                <a:gd name="connsiteY12" fmla="*/ 377725 h 596121"/>
                <a:gd name="connsiteX13" fmla="*/ 13682 w 505473"/>
                <a:gd name="connsiteY13" fmla="*/ 420124 h 596121"/>
                <a:gd name="connsiteX14" fmla="*/ 67494 w 505473"/>
                <a:gd name="connsiteY14" fmla="*/ 562047 h 596121"/>
                <a:gd name="connsiteX15" fmla="*/ 71114 w 505473"/>
                <a:gd name="connsiteY15" fmla="*/ 564133 h 596121"/>
                <a:gd name="connsiteX16" fmla="*/ 74427 w 505473"/>
                <a:gd name="connsiteY16" fmla="*/ 566649 h 596121"/>
                <a:gd name="connsiteX17" fmla="*/ 226106 w 505473"/>
                <a:gd name="connsiteY17" fmla="*/ 561311 h 596121"/>
                <a:gd name="connsiteX18" fmla="*/ 254332 w 505473"/>
                <a:gd name="connsiteY18" fmla="*/ 518912 h 596121"/>
                <a:gd name="connsiteX19" fmla="*/ 249668 w 505473"/>
                <a:gd name="connsiteY19" fmla="*/ 499645 h 596121"/>
                <a:gd name="connsiteX20" fmla="*/ 270469 w 505473"/>
                <a:gd name="connsiteY20" fmla="*/ 494613 h 596121"/>
                <a:gd name="connsiteX21" fmla="*/ 366680 w 505473"/>
                <a:gd name="connsiteY21" fmla="*/ 349868 h 596121"/>
                <a:gd name="connsiteX22" fmla="*/ 363243 w 505473"/>
                <a:gd name="connsiteY22" fmla="*/ 328699 h 596121"/>
                <a:gd name="connsiteX23" fmla="*/ 382817 w 505473"/>
                <a:gd name="connsiteY23" fmla="*/ 325570 h 596121"/>
                <a:gd name="connsiteX24" fmla="*/ 473935 w 505473"/>
                <a:gd name="connsiteY24" fmla="*/ 188494 h 596121"/>
                <a:gd name="connsiteX25" fmla="*/ 470499 w 505473"/>
                <a:gd name="connsiteY25" fmla="*/ 167325 h 596121"/>
                <a:gd name="connsiteX26" fmla="*/ 490072 w 505473"/>
                <a:gd name="connsiteY26" fmla="*/ 164196 h 596121"/>
                <a:gd name="connsiteX27" fmla="*/ 505412 w 505473"/>
                <a:gd name="connsiteY27" fmla="*/ 141187 h 59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5473" h="596121">
                  <a:moveTo>
                    <a:pt x="505473" y="141248"/>
                  </a:moveTo>
                  <a:lnTo>
                    <a:pt x="402145" y="72526"/>
                  </a:lnTo>
                  <a:lnTo>
                    <a:pt x="396377" y="68722"/>
                  </a:lnTo>
                  <a:lnTo>
                    <a:pt x="293049" y="0"/>
                  </a:lnTo>
                  <a:lnTo>
                    <a:pt x="277709" y="23010"/>
                  </a:lnTo>
                  <a:lnTo>
                    <a:pt x="282372" y="42276"/>
                  </a:lnTo>
                  <a:lnTo>
                    <a:pt x="261572" y="47307"/>
                  </a:lnTo>
                  <a:lnTo>
                    <a:pt x="170454" y="184383"/>
                  </a:lnTo>
                  <a:lnTo>
                    <a:pt x="175117" y="203650"/>
                  </a:lnTo>
                  <a:lnTo>
                    <a:pt x="154255" y="208681"/>
                  </a:lnTo>
                  <a:lnTo>
                    <a:pt x="58044" y="353427"/>
                  </a:lnTo>
                  <a:lnTo>
                    <a:pt x="61481" y="374596"/>
                  </a:lnTo>
                  <a:lnTo>
                    <a:pt x="41907" y="377725"/>
                  </a:lnTo>
                  <a:lnTo>
                    <a:pt x="13682" y="420124"/>
                  </a:lnTo>
                  <a:cubicBezTo>
                    <a:pt x="-26078" y="479949"/>
                    <a:pt x="29758" y="534374"/>
                    <a:pt x="67494" y="562047"/>
                  </a:cubicBezTo>
                  <a:cubicBezTo>
                    <a:pt x="68905" y="562906"/>
                    <a:pt x="70132" y="563581"/>
                    <a:pt x="71114" y="564133"/>
                  </a:cubicBezTo>
                  <a:cubicBezTo>
                    <a:pt x="72034" y="564808"/>
                    <a:pt x="73139" y="565667"/>
                    <a:pt x="74427" y="566649"/>
                  </a:cubicBezTo>
                  <a:cubicBezTo>
                    <a:pt x="114556" y="590763"/>
                    <a:pt x="186346" y="621135"/>
                    <a:pt x="226106" y="561311"/>
                  </a:cubicBezTo>
                  <a:lnTo>
                    <a:pt x="254332" y="518912"/>
                  </a:lnTo>
                  <a:lnTo>
                    <a:pt x="249668" y="499645"/>
                  </a:lnTo>
                  <a:lnTo>
                    <a:pt x="270469" y="494613"/>
                  </a:lnTo>
                  <a:lnTo>
                    <a:pt x="366680" y="349868"/>
                  </a:lnTo>
                  <a:lnTo>
                    <a:pt x="363243" y="328699"/>
                  </a:lnTo>
                  <a:lnTo>
                    <a:pt x="382817" y="325570"/>
                  </a:lnTo>
                  <a:lnTo>
                    <a:pt x="473935" y="188494"/>
                  </a:lnTo>
                  <a:lnTo>
                    <a:pt x="470499" y="167325"/>
                  </a:lnTo>
                  <a:lnTo>
                    <a:pt x="490072" y="164196"/>
                  </a:lnTo>
                  <a:lnTo>
                    <a:pt x="505412" y="141187"/>
                  </a:lnTo>
                  <a:close/>
                </a:path>
              </a:pathLst>
            </a:custGeom>
            <a:solidFill>
              <a:srgbClr val="5CD7F2"/>
            </a:solidFill>
            <a:ln w="6136" cap="flat">
              <a:noFill/>
              <a:prstDash val="solid"/>
              <a:miter/>
            </a:ln>
          </p:spPr>
          <p:txBody>
            <a:bodyPr rtlCol="0" anchor="ctr"/>
            <a:lstStyle/>
            <a:p>
              <a:endParaRPr lang="en-IN"/>
            </a:p>
          </p:txBody>
        </p:sp>
      </p:grpSp>
      <p:sp>
        <p:nvSpPr>
          <p:cNvPr id="303" name="TextBox 302">
            <a:extLst>
              <a:ext uri="{FF2B5EF4-FFF2-40B4-BE49-F238E27FC236}">
                <a16:creationId xmlns:a16="http://schemas.microsoft.com/office/drawing/2014/main" id="{C32B9FED-33AE-9DA6-A01D-E87E9B9923ED}"/>
              </a:ext>
            </a:extLst>
          </p:cNvPr>
          <p:cNvSpPr txBox="1"/>
          <p:nvPr/>
        </p:nvSpPr>
        <p:spPr>
          <a:xfrm>
            <a:off x="3874544" y="711048"/>
            <a:ext cx="5171255" cy="1422184"/>
          </a:xfrm>
          <a:prstGeom prst="rect">
            <a:avLst/>
          </a:prstGeom>
          <a:noFill/>
        </p:spPr>
        <p:txBody>
          <a:bodyPr wrap="square" rtlCol="0">
            <a:spAutoFit/>
          </a:bodyPr>
          <a:lstStyle/>
          <a:p>
            <a:pPr algn="ctr">
              <a:lnSpc>
                <a:spcPts val="5000"/>
              </a:lnSpc>
            </a:pPr>
            <a:r>
              <a:rPr lang="en-US" sz="5400" dirty="0">
                <a:solidFill>
                  <a:srgbClr val="05B2F2"/>
                </a:solidFill>
                <a:latin typeface="Baloo Tamma 2 SemiBold" pitchFamily="2" charset="0"/>
                <a:cs typeface="Baloo Tamma 2 SemiBold" pitchFamily="2" charset="0"/>
              </a:rPr>
              <a:t>WATER </a:t>
            </a:r>
            <a:r>
              <a:rPr lang="en-IN" sz="5400" dirty="0">
                <a:solidFill>
                  <a:srgbClr val="05B2F2"/>
                </a:solidFill>
                <a:latin typeface="Baloo Tamma 2 SemiBold" pitchFamily="2" charset="0"/>
                <a:cs typeface="Baloo Tamma 2 SemiBold" pitchFamily="2" charset="0"/>
              </a:rPr>
              <a:t>CRISES</a:t>
            </a:r>
          </a:p>
          <a:p>
            <a:pPr algn="ctr">
              <a:lnSpc>
                <a:spcPts val="5000"/>
              </a:lnSpc>
            </a:pPr>
            <a:r>
              <a:rPr lang="en-IN" sz="5400" dirty="0">
                <a:solidFill>
                  <a:srgbClr val="05B2F2"/>
                </a:solidFill>
                <a:latin typeface="Baloo Tamma 2 SemiBold" pitchFamily="2" charset="0"/>
                <a:cs typeface="Baloo Tamma 2 SemiBold" pitchFamily="2" charset="0"/>
              </a:rPr>
              <a:t>IN JORDAN</a:t>
            </a:r>
          </a:p>
        </p:txBody>
      </p:sp>
      <p:sp>
        <p:nvSpPr>
          <p:cNvPr id="5" name="TextBox 4">
            <a:extLst>
              <a:ext uri="{FF2B5EF4-FFF2-40B4-BE49-F238E27FC236}">
                <a16:creationId xmlns:a16="http://schemas.microsoft.com/office/drawing/2014/main" id="{912459DC-4F17-DDA4-2BA3-11C26BBD50E7}"/>
              </a:ext>
            </a:extLst>
          </p:cNvPr>
          <p:cNvSpPr txBox="1"/>
          <p:nvPr/>
        </p:nvSpPr>
        <p:spPr>
          <a:xfrm>
            <a:off x="4684814" y="2078134"/>
            <a:ext cx="2307743" cy="923330"/>
          </a:xfrm>
          <a:prstGeom prst="rect">
            <a:avLst/>
          </a:prstGeom>
          <a:noFill/>
        </p:spPr>
        <p:txBody>
          <a:bodyPr wrap="square" rtlCol="0">
            <a:spAutoFit/>
          </a:bodyPr>
          <a:lstStyle/>
          <a:p>
            <a:r>
              <a:rPr lang="en-US" dirty="0"/>
              <a:t>Done by: Natalie Nino, </a:t>
            </a:r>
            <a:r>
              <a:rPr lang="en-US" dirty="0" err="1"/>
              <a:t>qais</a:t>
            </a:r>
            <a:r>
              <a:rPr lang="en-US" dirty="0"/>
              <a:t> </a:t>
            </a:r>
            <a:r>
              <a:rPr lang="en-US" dirty="0" err="1"/>
              <a:t>musharbash</a:t>
            </a:r>
            <a:r>
              <a:rPr lang="en-US" dirty="0"/>
              <a:t>, bandar </a:t>
            </a:r>
            <a:r>
              <a:rPr lang="en-US" dirty="0" err="1"/>
              <a:t>omari</a:t>
            </a:r>
            <a:endParaRPr lang="en-US" dirty="0"/>
          </a:p>
        </p:txBody>
      </p:sp>
    </p:spTree>
    <p:extLst>
      <p:ext uri="{BB962C8B-B14F-4D97-AF65-F5344CB8AC3E}">
        <p14:creationId xmlns:p14="http://schemas.microsoft.com/office/powerpoint/2010/main" val="770410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026 -0.00509 L -0.00026 -0.00509 L 0.06602 -0.00324 C 0.07318 -0.00301 0.08034 -0.00208 0.0875 -0.00139 C 0.09284 -0.00069 0.09818 0.00046 0.10352 0.00046 C 0.13073 0.00116 0.15781 0.00046 0.18503 0.00046 L 0.18503 0.00046 " pathEditMode="relative" ptsTypes="AAAAAAA">
                                      <p:cBhvr>
                                        <p:cTn id="6" dur="3750" fill="hold"/>
                                        <p:tgtEl>
                                          <p:spTgt spid="55"/>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117 0.00046 L -0.00117 0.00046 L 0.14232 -0.00139 L 0.14232 -0.00139 L 0.1444 -0.00139 L 0.1444 -0.00139 L 0.14557 -0.00139 " pathEditMode="relative" ptsTypes="AAAAAAA">
                                      <p:cBhvr>
                                        <p:cTn id="8" dur="4000" fill="hold"/>
                                        <p:tgtEl>
                                          <p:spTgt spid="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403 -0.00741 L 0.00403 -0.00741 C 0.00716 -0.00625 0.01041 -0.00487 0.01367 -0.00371 C 0.01614 -0.00278 0.01862 -0.00255 0.02109 -0.00186 C 0.02331 -0.00116 0.02539 -0.00047 0.02747 0.00023 L 0.07995 -0.00186 C 0.08541 -0.00209 0.09075 -0.00348 0.09609 -0.00371 C 0.11458 -0.00417 0.1332 -0.00371 0.15182 -0.00371 L 0.15182 -0.00371 " pathEditMode="relative" ptsTypes="AAAAAAAAA">
                                      <p:cBhvr>
                                        <p:cTn id="10" dur="4000" fill="hold"/>
                                        <p:tgtEl>
                                          <p:spTgt spid="71"/>
                                        </p:tgtEl>
                                        <p:attrNameLst>
                                          <p:attrName>ppt_x</p:attrName>
                                          <p:attrName>ppt_y</p:attrName>
                                        </p:attrNameLst>
                                      </p:cBhvr>
                                    </p:animMotion>
                                  </p:childTnLst>
                                </p:cTn>
                              </p:par>
                              <p:par>
                                <p:cTn id="11" presetID="42" presetClass="path" presetSubtype="0" accel="50000" decel="50000" fill="hold" nodeType="withEffect">
                                  <p:stCondLst>
                                    <p:cond delay="0"/>
                                  </p:stCondLst>
                                  <p:childTnLst>
                                    <p:animMotion origin="layout" path="M 1.30104E-17 -3.7037E-6 L 0.00808 0.7625 " pathEditMode="relative" rAng="0" ptsTypes="AA">
                                      <p:cBhvr>
                                        <p:cTn id="12" dur="2000" fill="hold"/>
                                        <p:tgtEl>
                                          <p:spTgt spid="299"/>
                                        </p:tgtEl>
                                        <p:attrNameLst>
                                          <p:attrName>ppt_x</p:attrName>
                                          <p:attrName>ppt_y</p:attrName>
                                        </p:attrNameLst>
                                      </p:cBhvr>
                                      <p:rCtr x="195" y="37940"/>
                                    </p:animMotion>
                                  </p:childTnLst>
                                </p:cTn>
                              </p:par>
                              <p:par>
                                <p:cTn id="13" presetID="45" presetClass="exit" presetSubtype="0" fill="hold" grpId="0" nodeType="withEffect">
                                  <p:stCondLst>
                                    <p:cond delay="0"/>
                                  </p:stCondLst>
                                  <p:childTnLst>
                                    <p:animEffect transition="out" filter="fade">
                                      <p:cBhvr>
                                        <p:cTn id="14" dur="2000"/>
                                        <p:tgtEl>
                                          <p:spTgt spid="303"/>
                                        </p:tgtEl>
                                      </p:cBhvr>
                                    </p:animEffect>
                                    <p:anim calcmode="lin" valueType="num">
                                      <p:cBhvr>
                                        <p:cTn id="15" dur="2000"/>
                                        <p:tgtEl>
                                          <p:spTgt spid="30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6" dur="2000"/>
                                        <p:tgtEl>
                                          <p:spTgt spid="303"/>
                                        </p:tgtEl>
                                        <p:attrNameLst>
                                          <p:attrName>ppt_h</p:attrName>
                                        </p:attrNameLst>
                                      </p:cBhvr>
                                      <p:tavLst>
                                        <p:tav tm="0">
                                          <p:val>
                                            <p:strVal val="ppt_h"/>
                                          </p:val>
                                        </p:tav>
                                        <p:tav tm="100000">
                                          <p:val>
                                            <p:strVal val="ppt_h"/>
                                          </p:val>
                                        </p:tav>
                                      </p:tavLst>
                                    </p:anim>
                                    <p:set>
                                      <p:cBhvr>
                                        <p:cTn id="17" dur="1" fill="hold">
                                          <p:stCondLst>
                                            <p:cond delay="1999"/>
                                          </p:stCondLst>
                                        </p:cTn>
                                        <p:tgtEl>
                                          <p:spTgt spid="3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97FADB-3BC7-0C3D-B5E1-E3F5BF2157A1}"/>
              </a:ext>
            </a:extLst>
          </p:cNvPr>
          <p:cNvSpPr txBox="1"/>
          <p:nvPr/>
        </p:nvSpPr>
        <p:spPr>
          <a:xfrm>
            <a:off x="5571679" y="1779890"/>
            <a:ext cx="5886019" cy="3298220"/>
          </a:xfrm>
          <a:prstGeom prst="rect">
            <a:avLst/>
          </a:prstGeom>
        </p:spPr>
        <p:txBody>
          <a:bodyPr vert="horz" lIns="91440" tIns="45720" rIns="91440" bIns="45720" rtlCol="0" anchor="t">
            <a:normAutofit fontScale="55000" lnSpcReduction="20000"/>
          </a:bodyPr>
          <a:lstStyle/>
          <a:p>
            <a:pPr lvl="0">
              <a:lnSpc>
                <a:spcPct val="90000"/>
              </a:lnSpc>
              <a:spcAft>
                <a:spcPts val="1000"/>
              </a:spcAft>
            </a:pPr>
            <a:r>
              <a:rPr lang="en-US" sz="5800" b="1" dirty="0">
                <a:solidFill>
                  <a:schemeClr val="accent1">
                    <a:lumMod val="75000"/>
                  </a:schemeClr>
                </a:solidFill>
                <a:effectLst/>
              </a:rPr>
              <a:t>3.Appropriately price water</a:t>
            </a:r>
          </a:p>
          <a:p>
            <a:pPr>
              <a:lnSpc>
                <a:spcPct val="90000"/>
              </a:lnSpc>
              <a:spcAft>
                <a:spcPts val="1000"/>
              </a:spcAft>
            </a:pPr>
            <a:r>
              <a:rPr lang="en-US" sz="5100" b="1" dirty="0">
                <a:effectLst/>
              </a:rPr>
              <a:t>According to experts from the Organization for Economic</a:t>
            </a:r>
            <a:r>
              <a:rPr lang="en-US" sz="5100" dirty="0"/>
              <a:t> </a:t>
            </a:r>
            <a:r>
              <a:rPr lang="en-US" sz="5100" b="1" dirty="0">
                <a:effectLst/>
              </a:rPr>
              <a:t>Co-operation and Development (OECD), raising prices will</a:t>
            </a:r>
            <a:r>
              <a:rPr lang="en-US" sz="5100" dirty="0"/>
              <a:t> </a:t>
            </a:r>
            <a:r>
              <a:rPr lang="en-US" sz="5100" b="1" dirty="0">
                <a:effectLst/>
              </a:rPr>
              <a:t>help lower waste and pollution, Jordan up to date subsidizes</a:t>
            </a:r>
            <a:r>
              <a:rPr lang="en-US" sz="5100" dirty="0"/>
              <a:t> </a:t>
            </a:r>
            <a:r>
              <a:rPr lang="en-US" sz="5100" b="1" dirty="0">
                <a:effectLst/>
              </a:rPr>
              <a:t>water tariff for domestic use which leads to over</a:t>
            </a:r>
            <a:r>
              <a:rPr lang="en-US" sz="5100" dirty="0"/>
              <a:t> </a:t>
            </a:r>
            <a:r>
              <a:rPr lang="en-US" sz="5100" b="1" dirty="0">
                <a:effectLst/>
              </a:rPr>
              <a:t>consumption</a:t>
            </a:r>
            <a:endParaRPr lang="en-US" sz="5100" dirty="0">
              <a:effectLst/>
            </a:endParaRPr>
          </a:p>
        </p:txBody>
      </p:sp>
      <p:sp>
        <p:nvSpPr>
          <p:cNvPr id="15" name="Rectangle 1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48C98A8-2110-0C2B-BAE9-30E229F7EED3}"/>
              </a:ext>
            </a:extLst>
          </p:cNvPr>
          <p:cNvPicPr>
            <a:picLocks noChangeAspect="1"/>
          </p:cNvPicPr>
          <p:nvPr/>
        </p:nvPicPr>
        <p:blipFill>
          <a:blip r:embed="rId2"/>
          <a:stretch>
            <a:fillRect/>
          </a:stretch>
        </p:blipFill>
        <p:spPr>
          <a:xfrm>
            <a:off x="1791908" y="715070"/>
            <a:ext cx="2246692" cy="4146820"/>
          </a:xfrm>
          <a:prstGeom prst="rect">
            <a:avLst/>
          </a:prstGeom>
        </p:spPr>
      </p:pic>
      <p:pic>
        <p:nvPicPr>
          <p:cNvPr id="4" name="Picture 3">
            <a:extLst>
              <a:ext uri="{FF2B5EF4-FFF2-40B4-BE49-F238E27FC236}">
                <a16:creationId xmlns:a16="http://schemas.microsoft.com/office/drawing/2014/main" id="{D43D2BE9-2E66-0D72-108F-048FA665D9A7}"/>
              </a:ext>
            </a:extLst>
          </p:cNvPr>
          <p:cNvPicPr>
            <a:picLocks noChangeAspect="1"/>
          </p:cNvPicPr>
          <p:nvPr/>
        </p:nvPicPr>
        <p:blipFill>
          <a:blip r:embed="rId3"/>
          <a:stretch>
            <a:fillRect/>
          </a:stretch>
        </p:blipFill>
        <p:spPr>
          <a:xfrm>
            <a:off x="-3" y="5667527"/>
            <a:ext cx="12492113" cy="1190044"/>
          </a:xfrm>
          <a:prstGeom prst="rect">
            <a:avLst/>
          </a:prstGeom>
        </p:spPr>
      </p:pic>
      <p:sp>
        <p:nvSpPr>
          <p:cNvPr id="3" name="TextBox 2">
            <a:extLst>
              <a:ext uri="{FF2B5EF4-FFF2-40B4-BE49-F238E27FC236}">
                <a16:creationId xmlns:a16="http://schemas.microsoft.com/office/drawing/2014/main" id="{D1EAB9B2-70B0-EDAF-A689-FAF0AAEC9BA7}"/>
              </a:ext>
            </a:extLst>
          </p:cNvPr>
          <p:cNvSpPr txBox="1"/>
          <p:nvPr/>
        </p:nvSpPr>
        <p:spPr>
          <a:xfrm>
            <a:off x="390075" y="5188153"/>
            <a:ext cx="2803666" cy="369332"/>
          </a:xfrm>
          <a:prstGeom prst="rect">
            <a:avLst/>
          </a:prstGeom>
          <a:noFill/>
        </p:spPr>
        <p:txBody>
          <a:bodyPr wrap="square" rtlCol="0">
            <a:spAutoFit/>
          </a:bodyPr>
          <a:lstStyle/>
          <a:p>
            <a:r>
              <a:rPr lang="en-US" dirty="0">
                <a:hlinkClick r:id="rId4" action="ppaction://hlinksldjump"/>
              </a:rPr>
              <a:t>Back to Contents page</a:t>
            </a:r>
            <a:endParaRPr lang="en-US" dirty="0"/>
          </a:p>
        </p:txBody>
      </p:sp>
    </p:spTree>
    <p:extLst>
      <p:ext uri="{BB962C8B-B14F-4D97-AF65-F5344CB8AC3E}">
        <p14:creationId xmlns:p14="http://schemas.microsoft.com/office/powerpoint/2010/main" val="3830135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29C4FB"/>
            </a:gs>
            <a:gs pos="100000">
              <a:srgbClr val="0477BF"/>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92C96F-3BE3-0792-C513-6FD8B7F74886}"/>
              </a:ext>
            </a:extLst>
          </p:cNvPr>
          <p:cNvSpPr txBox="1"/>
          <p:nvPr/>
        </p:nvSpPr>
        <p:spPr>
          <a:xfrm>
            <a:off x="3592309" y="4502728"/>
            <a:ext cx="5397631" cy="1631216"/>
          </a:xfrm>
          <a:prstGeom prst="rect">
            <a:avLst/>
          </a:prstGeom>
          <a:noFill/>
        </p:spPr>
        <p:txBody>
          <a:bodyPr wrap="none" rtlCol="0">
            <a:spAutoFit/>
          </a:bodyPr>
          <a:lstStyle/>
          <a:p>
            <a:pPr algn="ctr"/>
            <a:r>
              <a:rPr lang="en-US" sz="10000" dirty="0">
                <a:solidFill>
                  <a:schemeClr val="bg1"/>
                </a:solidFill>
                <a:latin typeface="Baloo Tamma 2 SemiBold" pitchFamily="2" charset="0"/>
                <a:cs typeface="Baloo Tamma 2 SemiBold" pitchFamily="2" charset="0"/>
              </a:rPr>
              <a:t>THANKS !</a:t>
            </a:r>
            <a:endParaRPr lang="en-IN" sz="10000" dirty="0">
              <a:solidFill>
                <a:schemeClr val="bg1"/>
              </a:solidFill>
              <a:latin typeface="Baloo Tamma 2 SemiBold" pitchFamily="2" charset="0"/>
              <a:cs typeface="Baloo Tamma 2 SemiBold" pitchFamily="2" charset="0"/>
            </a:endParaRPr>
          </a:p>
        </p:txBody>
      </p:sp>
      <p:sp>
        <p:nvSpPr>
          <p:cNvPr id="4" name="Freeform: Shape 3">
            <a:extLst>
              <a:ext uri="{FF2B5EF4-FFF2-40B4-BE49-F238E27FC236}">
                <a16:creationId xmlns:a16="http://schemas.microsoft.com/office/drawing/2014/main" id="{60D6EE96-82F7-260C-2983-5C483BB88370}"/>
              </a:ext>
            </a:extLst>
          </p:cNvPr>
          <p:cNvSpPr/>
          <p:nvPr/>
        </p:nvSpPr>
        <p:spPr>
          <a:xfrm>
            <a:off x="-129450" y="4635479"/>
            <a:ext cx="5506296" cy="2311685"/>
          </a:xfrm>
          <a:custGeom>
            <a:avLst/>
            <a:gdLst>
              <a:gd name="connsiteX0" fmla="*/ 3616053 w 5249998"/>
              <a:gd name="connsiteY0" fmla="*/ 2174089 h 2204084"/>
              <a:gd name="connsiteX1" fmla="*/ 846425 w 5249998"/>
              <a:gd name="connsiteY1" fmla="*/ 2122381 h 2204084"/>
              <a:gd name="connsiteX2" fmla="*/ 348101 w 5249998"/>
              <a:gd name="connsiteY2" fmla="*/ 2129578 h 2204084"/>
              <a:gd name="connsiteX3" fmla="*/ 53280 w 5249998"/>
              <a:gd name="connsiteY3" fmla="*/ 2129578 h 2204084"/>
              <a:gd name="connsiteX4" fmla="*/ 0 w 5249998"/>
              <a:gd name="connsiteY4" fmla="*/ 2009109 h 2204084"/>
              <a:gd name="connsiteX5" fmla="*/ 0 w 5249998"/>
              <a:gd name="connsiteY5" fmla="*/ 7710 h 2204084"/>
              <a:gd name="connsiteX6" fmla="*/ 1424577 w 5249998"/>
              <a:gd name="connsiteY6" fmla="*/ 274168 h 2204084"/>
              <a:gd name="connsiteX7" fmla="*/ 2181134 w 5249998"/>
              <a:gd name="connsiteY7" fmla="*/ 774246 h 2204084"/>
              <a:gd name="connsiteX8" fmla="*/ 3032821 w 5249998"/>
              <a:gd name="connsiteY8" fmla="*/ 820268 h 2204084"/>
              <a:gd name="connsiteX9" fmla="*/ 3190845 w 5249998"/>
              <a:gd name="connsiteY9" fmla="*/ 993835 h 2204084"/>
              <a:gd name="connsiteX10" fmla="*/ 3525157 w 5249998"/>
              <a:gd name="connsiteY10" fmla="*/ 1093197 h 2204084"/>
              <a:gd name="connsiteX11" fmla="*/ 3813931 w 5249998"/>
              <a:gd name="connsiteY11" fmla="*/ 1265252 h 2204084"/>
              <a:gd name="connsiteX12" fmla="*/ 4416395 w 5249998"/>
              <a:gd name="connsiteY12" fmla="*/ 1241424 h 2204084"/>
              <a:gd name="connsiteX13" fmla="*/ 4781066 w 5249998"/>
              <a:gd name="connsiteY13" fmla="*/ 1512116 h 2204084"/>
              <a:gd name="connsiteX14" fmla="*/ 4911151 w 5249998"/>
              <a:gd name="connsiteY14" fmla="*/ 1539270 h 2204084"/>
              <a:gd name="connsiteX15" fmla="*/ 5249999 w 5249998"/>
              <a:gd name="connsiteY15" fmla="*/ 2204084 h 2204084"/>
              <a:gd name="connsiteX16" fmla="*/ 5051455 w 5249998"/>
              <a:gd name="connsiteY16" fmla="*/ 2176749 h 2204084"/>
              <a:gd name="connsiteX17" fmla="*/ 3615993 w 5249998"/>
              <a:gd name="connsiteY17" fmla="*/ 2174149 h 220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9998" h="2204084">
                <a:moveTo>
                  <a:pt x="3616053" y="2174089"/>
                </a:moveTo>
                <a:lnTo>
                  <a:pt x="846425" y="2122381"/>
                </a:lnTo>
                <a:cubicBezTo>
                  <a:pt x="685014" y="2129880"/>
                  <a:pt x="414806" y="2142217"/>
                  <a:pt x="348101" y="2129578"/>
                </a:cubicBezTo>
                <a:cubicBezTo>
                  <a:pt x="250371" y="2111072"/>
                  <a:pt x="153851" y="2141068"/>
                  <a:pt x="53280" y="2129578"/>
                </a:cubicBezTo>
                <a:cubicBezTo>
                  <a:pt x="32173" y="2127159"/>
                  <a:pt x="21590" y="2009230"/>
                  <a:pt x="0" y="2009109"/>
                </a:cubicBezTo>
                <a:lnTo>
                  <a:pt x="0" y="7710"/>
                </a:lnTo>
                <a:cubicBezTo>
                  <a:pt x="504553" y="-12368"/>
                  <a:pt x="1134654" y="-14122"/>
                  <a:pt x="1424577" y="274168"/>
                </a:cubicBezTo>
                <a:cubicBezTo>
                  <a:pt x="1667994" y="516073"/>
                  <a:pt x="1778000" y="780415"/>
                  <a:pt x="2181134" y="774246"/>
                </a:cubicBezTo>
                <a:cubicBezTo>
                  <a:pt x="2485390" y="769589"/>
                  <a:pt x="2810450" y="607513"/>
                  <a:pt x="3032821" y="820268"/>
                </a:cubicBezTo>
                <a:cubicBezTo>
                  <a:pt x="3097833" y="882438"/>
                  <a:pt x="3109928" y="941221"/>
                  <a:pt x="3190845" y="993835"/>
                </a:cubicBezTo>
                <a:cubicBezTo>
                  <a:pt x="3289905" y="1057940"/>
                  <a:pt x="3420231" y="1049715"/>
                  <a:pt x="3525157" y="1093197"/>
                </a:cubicBezTo>
                <a:cubicBezTo>
                  <a:pt x="3630083" y="1136740"/>
                  <a:pt x="3705860" y="1235377"/>
                  <a:pt x="3813931" y="1265252"/>
                </a:cubicBezTo>
                <a:cubicBezTo>
                  <a:pt x="4003282" y="1317745"/>
                  <a:pt x="4224383" y="1178590"/>
                  <a:pt x="4416395" y="1241424"/>
                </a:cubicBezTo>
                <a:cubicBezTo>
                  <a:pt x="4518539" y="1274868"/>
                  <a:pt x="4722646" y="1436944"/>
                  <a:pt x="4781066" y="1512116"/>
                </a:cubicBezTo>
                <a:cubicBezTo>
                  <a:pt x="4797334" y="1533040"/>
                  <a:pt x="4845171" y="1540237"/>
                  <a:pt x="4911151" y="1539270"/>
                </a:cubicBezTo>
                <a:cubicBezTo>
                  <a:pt x="5043714" y="1722876"/>
                  <a:pt x="5228530" y="2009049"/>
                  <a:pt x="5249999" y="2204084"/>
                </a:cubicBezTo>
                <a:cubicBezTo>
                  <a:pt x="5183233" y="2196343"/>
                  <a:pt x="5117011" y="2187272"/>
                  <a:pt x="5051455" y="2176749"/>
                </a:cubicBezTo>
                <a:cubicBezTo>
                  <a:pt x="4661686" y="2114156"/>
                  <a:pt x="4074039" y="2240310"/>
                  <a:pt x="3615993" y="2174149"/>
                </a:cubicBezTo>
                <a:close/>
              </a:path>
            </a:pathLst>
          </a:custGeom>
          <a:solidFill>
            <a:srgbClr val="E8B878"/>
          </a:solidFill>
          <a:ln w="6046"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8717A4E-585C-0923-BD3E-6811107C22CE}"/>
              </a:ext>
            </a:extLst>
          </p:cNvPr>
          <p:cNvSpPr/>
          <p:nvPr/>
        </p:nvSpPr>
        <p:spPr>
          <a:xfrm>
            <a:off x="6564294" y="4662786"/>
            <a:ext cx="5637149" cy="2284378"/>
          </a:xfrm>
          <a:custGeom>
            <a:avLst/>
            <a:gdLst>
              <a:gd name="connsiteX0" fmla="*/ 1672771 w 5374760"/>
              <a:gd name="connsiteY0" fmla="*/ 2148415 h 2178048"/>
              <a:gd name="connsiteX1" fmla="*/ 4508198 w 5374760"/>
              <a:gd name="connsiteY1" fmla="*/ 2097313 h 2178048"/>
              <a:gd name="connsiteX2" fmla="*/ 5018375 w 5374760"/>
              <a:gd name="connsiteY2" fmla="*/ 2104449 h 2178048"/>
              <a:gd name="connsiteX3" fmla="*/ 5320211 w 5374760"/>
              <a:gd name="connsiteY3" fmla="*/ 2104449 h 2178048"/>
              <a:gd name="connsiteX4" fmla="*/ 5374761 w 5374760"/>
              <a:gd name="connsiteY4" fmla="*/ 1985372 h 2178048"/>
              <a:gd name="connsiteX5" fmla="*/ 5374761 w 5374760"/>
              <a:gd name="connsiteY5" fmla="*/ 7619 h 2178048"/>
              <a:gd name="connsiteX6" fmla="*/ 3916317 w 5374760"/>
              <a:gd name="connsiteY6" fmla="*/ 270932 h 2178048"/>
              <a:gd name="connsiteX7" fmla="*/ 3141799 w 5374760"/>
              <a:gd name="connsiteY7" fmla="*/ 765083 h 2178048"/>
              <a:gd name="connsiteX8" fmla="*/ 2269913 w 5374760"/>
              <a:gd name="connsiteY8" fmla="*/ 810561 h 2178048"/>
              <a:gd name="connsiteX9" fmla="*/ 2108079 w 5374760"/>
              <a:gd name="connsiteY9" fmla="*/ 982072 h 2178048"/>
              <a:gd name="connsiteX10" fmla="*/ 1765784 w 5374760"/>
              <a:gd name="connsiteY10" fmla="*/ 1080225 h 2178048"/>
              <a:gd name="connsiteX11" fmla="*/ 1470176 w 5374760"/>
              <a:gd name="connsiteY11" fmla="*/ 1250284 h 2178048"/>
              <a:gd name="connsiteX12" fmla="*/ 853379 w 5374760"/>
              <a:gd name="connsiteY12" fmla="*/ 1226698 h 2178048"/>
              <a:gd name="connsiteX13" fmla="*/ 480060 w 5374760"/>
              <a:gd name="connsiteY13" fmla="*/ 1494184 h 2178048"/>
              <a:gd name="connsiteX14" fmla="*/ 346891 w 5374760"/>
              <a:gd name="connsiteY14" fmla="*/ 1521035 h 2178048"/>
              <a:gd name="connsiteX15" fmla="*/ 0 w 5374760"/>
              <a:gd name="connsiteY15" fmla="*/ 2178049 h 2178048"/>
              <a:gd name="connsiteX16" fmla="*/ 203260 w 5374760"/>
              <a:gd name="connsiteY16" fmla="*/ 2151016 h 2178048"/>
              <a:gd name="connsiteX17" fmla="*/ 1672832 w 5374760"/>
              <a:gd name="connsiteY17" fmla="*/ 2148415 h 217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74760" h="2178048">
                <a:moveTo>
                  <a:pt x="1672771" y="2148415"/>
                </a:moveTo>
                <a:lnTo>
                  <a:pt x="4508198" y="2097313"/>
                </a:lnTo>
                <a:cubicBezTo>
                  <a:pt x="4673419" y="2104752"/>
                  <a:pt x="4950097" y="2116908"/>
                  <a:pt x="5018375" y="2104449"/>
                </a:cubicBezTo>
                <a:cubicBezTo>
                  <a:pt x="5118402" y="2086125"/>
                  <a:pt x="5217221" y="2115819"/>
                  <a:pt x="5320211" y="2104449"/>
                </a:cubicBezTo>
                <a:cubicBezTo>
                  <a:pt x="5341802" y="2102091"/>
                  <a:pt x="5352627" y="1985493"/>
                  <a:pt x="5374761" y="1985372"/>
                </a:cubicBezTo>
                <a:lnTo>
                  <a:pt x="5374761" y="7619"/>
                </a:lnTo>
                <a:cubicBezTo>
                  <a:pt x="4858234" y="-12217"/>
                  <a:pt x="4213135" y="-13971"/>
                  <a:pt x="3916317" y="270932"/>
                </a:cubicBezTo>
                <a:cubicBezTo>
                  <a:pt x="3667095" y="509995"/>
                  <a:pt x="3554549" y="771191"/>
                  <a:pt x="3141799" y="765083"/>
                </a:cubicBezTo>
                <a:cubicBezTo>
                  <a:pt x="2830346" y="760427"/>
                  <a:pt x="2497485" y="600285"/>
                  <a:pt x="2269913" y="810561"/>
                </a:cubicBezTo>
                <a:cubicBezTo>
                  <a:pt x="2203389" y="872005"/>
                  <a:pt x="2190992" y="930123"/>
                  <a:pt x="2108079" y="982072"/>
                </a:cubicBezTo>
                <a:cubicBezTo>
                  <a:pt x="2006661" y="1045390"/>
                  <a:pt x="1873250" y="1037286"/>
                  <a:pt x="1765784" y="1080225"/>
                </a:cubicBezTo>
                <a:cubicBezTo>
                  <a:pt x="1658378" y="1123284"/>
                  <a:pt x="1580787" y="1220711"/>
                  <a:pt x="1470176" y="1250284"/>
                </a:cubicBezTo>
                <a:cubicBezTo>
                  <a:pt x="1276350" y="1302172"/>
                  <a:pt x="1049927" y="1164649"/>
                  <a:pt x="853379" y="1226698"/>
                </a:cubicBezTo>
                <a:cubicBezTo>
                  <a:pt x="748756" y="1259718"/>
                  <a:pt x="539811" y="1419919"/>
                  <a:pt x="480060" y="1494184"/>
                </a:cubicBezTo>
                <a:cubicBezTo>
                  <a:pt x="463429" y="1514867"/>
                  <a:pt x="414444" y="1521943"/>
                  <a:pt x="346891" y="1521035"/>
                </a:cubicBezTo>
                <a:cubicBezTo>
                  <a:pt x="211123" y="1702464"/>
                  <a:pt x="21953" y="1985251"/>
                  <a:pt x="0" y="2178049"/>
                </a:cubicBezTo>
                <a:cubicBezTo>
                  <a:pt x="68338" y="2170429"/>
                  <a:pt x="136193" y="2161418"/>
                  <a:pt x="203260" y="2151016"/>
                </a:cubicBezTo>
                <a:cubicBezTo>
                  <a:pt x="602282" y="2089149"/>
                  <a:pt x="1203900" y="2213851"/>
                  <a:pt x="1672832" y="2148415"/>
                </a:cubicBezTo>
                <a:close/>
              </a:path>
            </a:pathLst>
          </a:custGeom>
          <a:solidFill>
            <a:srgbClr val="E8B878"/>
          </a:solidFill>
          <a:ln w="6046" cap="flat">
            <a:noFill/>
            <a:prstDash val="solid"/>
            <a:miter/>
          </a:ln>
        </p:spPr>
        <p:txBody>
          <a:bodyPr rtlCol="0" anchor="ctr"/>
          <a:lstStyle/>
          <a:p>
            <a:endParaRPr lang="en-IN"/>
          </a:p>
        </p:txBody>
      </p:sp>
      <p:grpSp>
        <p:nvGrpSpPr>
          <p:cNvPr id="6" name="Graphic 2">
            <a:extLst>
              <a:ext uri="{FF2B5EF4-FFF2-40B4-BE49-F238E27FC236}">
                <a16:creationId xmlns:a16="http://schemas.microsoft.com/office/drawing/2014/main" id="{19462ADC-B357-5160-FA0D-43FA2B25E59B}"/>
              </a:ext>
            </a:extLst>
          </p:cNvPr>
          <p:cNvGrpSpPr/>
          <p:nvPr/>
        </p:nvGrpSpPr>
        <p:grpSpPr>
          <a:xfrm>
            <a:off x="1822455" y="4306569"/>
            <a:ext cx="1198284" cy="1747945"/>
            <a:chOff x="2021554" y="4173219"/>
            <a:chExt cx="1142508" cy="1666584"/>
          </a:xfrm>
        </p:grpSpPr>
        <p:grpSp>
          <p:nvGrpSpPr>
            <p:cNvPr id="7" name="Graphic 2">
              <a:extLst>
                <a:ext uri="{FF2B5EF4-FFF2-40B4-BE49-F238E27FC236}">
                  <a16:creationId xmlns:a16="http://schemas.microsoft.com/office/drawing/2014/main" id="{B7006621-B218-6A0D-BCE7-B32C1DC77E2E}"/>
                </a:ext>
              </a:extLst>
            </p:cNvPr>
            <p:cNvGrpSpPr/>
            <p:nvPr/>
          </p:nvGrpSpPr>
          <p:grpSpPr>
            <a:xfrm>
              <a:off x="2362320" y="4396014"/>
              <a:ext cx="478669" cy="1368133"/>
              <a:chOff x="2362320" y="4396014"/>
              <a:chExt cx="478669" cy="1368133"/>
            </a:xfrm>
          </p:grpSpPr>
          <p:sp>
            <p:nvSpPr>
              <p:cNvPr id="17" name="Freeform: Shape 16">
                <a:extLst>
                  <a:ext uri="{FF2B5EF4-FFF2-40B4-BE49-F238E27FC236}">
                    <a16:creationId xmlns:a16="http://schemas.microsoft.com/office/drawing/2014/main" id="{C48E3B0F-87B1-158F-1E30-62C16EDBBA86}"/>
                  </a:ext>
                </a:extLst>
              </p:cNvPr>
              <p:cNvSpPr/>
              <p:nvPr/>
            </p:nvSpPr>
            <p:spPr>
              <a:xfrm>
                <a:off x="2388991" y="4396014"/>
                <a:ext cx="451998" cy="1342612"/>
              </a:xfrm>
              <a:custGeom>
                <a:avLst/>
                <a:gdLst>
                  <a:gd name="connsiteX0" fmla="*/ 268696 w 451998"/>
                  <a:gd name="connsiteY0" fmla="*/ 1333984 h 1342612"/>
                  <a:gd name="connsiteX1" fmla="*/ 187658 w 451998"/>
                  <a:gd name="connsiteY1" fmla="*/ 1196280 h 1342612"/>
                  <a:gd name="connsiteX2" fmla="*/ 263495 w 451998"/>
                  <a:gd name="connsiteY2" fmla="*/ 999550 h 1342612"/>
                  <a:gd name="connsiteX3" fmla="*/ 381605 w 451998"/>
                  <a:gd name="connsiteY3" fmla="*/ 820722 h 1342612"/>
                  <a:gd name="connsiteX4" fmla="*/ 376888 w 451998"/>
                  <a:gd name="connsiteY4" fmla="*/ 630827 h 1342612"/>
                  <a:gd name="connsiteX5" fmla="*/ 433010 w 451998"/>
                  <a:gd name="connsiteY5" fmla="*/ 500622 h 1342612"/>
                  <a:gd name="connsiteX6" fmla="*/ 405977 w 451998"/>
                  <a:gd name="connsiteY6" fmla="*/ 376585 h 1342612"/>
                  <a:gd name="connsiteX7" fmla="*/ 451999 w 451998"/>
                  <a:gd name="connsiteY7" fmla="*/ 0 h 1342612"/>
                  <a:gd name="connsiteX8" fmla="*/ 334312 w 451998"/>
                  <a:gd name="connsiteY8" fmla="*/ 135406 h 1342612"/>
                  <a:gd name="connsiteX9" fmla="*/ 299841 w 451998"/>
                  <a:gd name="connsiteY9" fmla="*/ 349371 h 1342612"/>
                  <a:gd name="connsiteX10" fmla="*/ 301474 w 451998"/>
                  <a:gd name="connsiteY10" fmla="*/ 504129 h 1342612"/>
                  <a:gd name="connsiteX11" fmla="*/ 216989 w 451998"/>
                  <a:gd name="connsiteY11" fmla="*/ 643164 h 1342612"/>
                  <a:gd name="connsiteX12" fmla="*/ 232047 w 451998"/>
                  <a:gd name="connsiteY12" fmla="*/ 784013 h 1342612"/>
                  <a:gd name="connsiteX13" fmla="*/ 176893 w 451998"/>
                  <a:gd name="connsiteY13" fmla="*/ 889000 h 1342612"/>
                  <a:gd name="connsiteX14" fmla="*/ 67008 w 451998"/>
                  <a:gd name="connsiteY14" fmla="*/ 1098126 h 1342612"/>
                  <a:gd name="connsiteX15" fmla="*/ 28363 w 451998"/>
                  <a:gd name="connsiteY15" fmla="*/ 1240790 h 1342612"/>
                  <a:gd name="connsiteX16" fmla="*/ 0 w 451998"/>
                  <a:gd name="connsiteY16" fmla="*/ 1291167 h 1342612"/>
                  <a:gd name="connsiteX17" fmla="*/ 138430 w 451998"/>
                  <a:gd name="connsiteY17" fmla="*/ 1305862 h 1342612"/>
                  <a:gd name="connsiteX18" fmla="*/ 268696 w 451998"/>
                  <a:gd name="connsiteY18" fmla="*/ 1333984 h 134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1998" h="1342612">
                    <a:moveTo>
                      <a:pt x="268696" y="1333984"/>
                    </a:moveTo>
                    <a:cubicBezTo>
                      <a:pt x="232350" y="1330597"/>
                      <a:pt x="187779" y="1244963"/>
                      <a:pt x="187658" y="1196280"/>
                    </a:cubicBezTo>
                    <a:cubicBezTo>
                      <a:pt x="187537" y="1117237"/>
                      <a:pt x="218984" y="1055430"/>
                      <a:pt x="263495" y="999550"/>
                    </a:cubicBezTo>
                    <a:cubicBezTo>
                      <a:pt x="305344" y="946996"/>
                      <a:pt x="363039" y="892447"/>
                      <a:pt x="381605" y="820722"/>
                    </a:cubicBezTo>
                    <a:cubicBezTo>
                      <a:pt x="398719" y="754803"/>
                      <a:pt x="370114" y="696928"/>
                      <a:pt x="376888" y="630827"/>
                    </a:cubicBezTo>
                    <a:cubicBezTo>
                      <a:pt x="382270" y="578152"/>
                      <a:pt x="417709" y="548519"/>
                      <a:pt x="433010" y="500622"/>
                    </a:cubicBezTo>
                    <a:cubicBezTo>
                      <a:pt x="451939" y="441476"/>
                      <a:pt x="427688" y="420128"/>
                      <a:pt x="405977" y="376585"/>
                    </a:cubicBezTo>
                    <a:cubicBezTo>
                      <a:pt x="350762" y="265974"/>
                      <a:pt x="400836" y="111337"/>
                      <a:pt x="451999" y="0"/>
                    </a:cubicBezTo>
                    <a:cubicBezTo>
                      <a:pt x="410452" y="39370"/>
                      <a:pt x="357596" y="74990"/>
                      <a:pt x="334312" y="135406"/>
                    </a:cubicBezTo>
                    <a:cubicBezTo>
                      <a:pt x="307098" y="206103"/>
                      <a:pt x="296333" y="275046"/>
                      <a:pt x="299841" y="349371"/>
                    </a:cubicBezTo>
                    <a:cubicBezTo>
                      <a:pt x="302502" y="405916"/>
                      <a:pt x="327781" y="455204"/>
                      <a:pt x="301474" y="504129"/>
                    </a:cubicBezTo>
                    <a:cubicBezTo>
                      <a:pt x="275711" y="552087"/>
                      <a:pt x="228963" y="583232"/>
                      <a:pt x="216989" y="643164"/>
                    </a:cubicBezTo>
                    <a:cubicBezTo>
                      <a:pt x="206587" y="695295"/>
                      <a:pt x="235736" y="733092"/>
                      <a:pt x="232047" y="784013"/>
                    </a:cubicBezTo>
                    <a:cubicBezTo>
                      <a:pt x="228298" y="835297"/>
                      <a:pt x="208461" y="856161"/>
                      <a:pt x="176893" y="889000"/>
                    </a:cubicBezTo>
                    <a:cubicBezTo>
                      <a:pt x="121436" y="946634"/>
                      <a:pt x="87690" y="1013883"/>
                      <a:pt x="67008" y="1098126"/>
                    </a:cubicBezTo>
                    <a:cubicBezTo>
                      <a:pt x="54852" y="1147838"/>
                      <a:pt x="52010" y="1195977"/>
                      <a:pt x="28363" y="1240790"/>
                    </a:cubicBezTo>
                    <a:cubicBezTo>
                      <a:pt x="18990" y="1258509"/>
                      <a:pt x="6350" y="1272479"/>
                      <a:pt x="0" y="1291167"/>
                    </a:cubicBezTo>
                    <a:cubicBezTo>
                      <a:pt x="46869" y="1270726"/>
                      <a:pt x="95734" y="1288143"/>
                      <a:pt x="138430" y="1305862"/>
                    </a:cubicBezTo>
                    <a:cubicBezTo>
                      <a:pt x="177014" y="1321828"/>
                      <a:pt x="235918" y="1359505"/>
                      <a:pt x="268696" y="1333984"/>
                    </a:cubicBezTo>
                    <a:close/>
                  </a:path>
                </a:pathLst>
              </a:custGeom>
              <a:solidFill>
                <a:srgbClr val="66A032"/>
              </a:solidFill>
              <a:ln w="6046"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FC097B76-646B-0898-1D6B-B21E9893F83E}"/>
                  </a:ext>
                </a:extLst>
              </p:cNvPr>
              <p:cNvSpPr/>
              <p:nvPr/>
            </p:nvSpPr>
            <p:spPr>
              <a:xfrm>
                <a:off x="2362320" y="4421535"/>
                <a:ext cx="451998" cy="1342612"/>
              </a:xfrm>
              <a:custGeom>
                <a:avLst/>
                <a:gdLst>
                  <a:gd name="connsiteX0" fmla="*/ 268696 w 451998"/>
                  <a:gd name="connsiteY0" fmla="*/ 1333984 h 1342612"/>
                  <a:gd name="connsiteX1" fmla="*/ 187658 w 451998"/>
                  <a:gd name="connsiteY1" fmla="*/ 1196280 h 1342612"/>
                  <a:gd name="connsiteX2" fmla="*/ 263495 w 451998"/>
                  <a:gd name="connsiteY2" fmla="*/ 999551 h 1342612"/>
                  <a:gd name="connsiteX3" fmla="*/ 381605 w 451998"/>
                  <a:gd name="connsiteY3" fmla="*/ 820723 h 1342612"/>
                  <a:gd name="connsiteX4" fmla="*/ 376888 w 451998"/>
                  <a:gd name="connsiteY4" fmla="*/ 630827 h 1342612"/>
                  <a:gd name="connsiteX5" fmla="*/ 433010 w 451998"/>
                  <a:gd name="connsiteY5" fmla="*/ 500622 h 1342612"/>
                  <a:gd name="connsiteX6" fmla="*/ 405977 w 451998"/>
                  <a:gd name="connsiteY6" fmla="*/ 376585 h 1342612"/>
                  <a:gd name="connsiteX7" fmla="*/ 451999 w 451998"/>
                  <a:gd name="connsiteY7" fmla="*/ 0 h 1342612"/>
                  <a:gd name="connsiteX8" fmla="*/ 334312 w 451998"/>
                  <a:gd name="connsiteY8" fmla="*/ 135406 h 1342612"/>
                  <a:gd name="connsiteX9" fmla="*/ 299841 w 451998"/>
                  <a:gd name="connsiteY9" fmla="*/ 349371 h 1342612"/>
                  <a:gd name="connsiteX10" fmla="*/ 301474 w 451998"/>
                  <a:gd name="connsiteY10" fmla="*/ 504129 h 1342612"/>
                  <a:gd name="connsiteX11" fmla="*/ 216989 w 451998"/>
                  <a:gd name="connsiteY11" fmla="*/ 643164 h 1342612"/>
                  <a:gd name="connsiteX12" fmla="*/ 232047 w 451998"/>
                  <a:gd name="connsiteY12" fmla="*/ 784013 h 1342612"/>
                  <a:gd name="connsiteX13" fmla="*/ 176893 w 451998"/>
                  <a:gd name="connsiteY13" fmla="*/ 889000 h 1342612"/>
                  <a:gd name="connsiteX14" fmla="*/ 67008 w 451998"/>
                  <a:gd name="connsiteY14" fmla="*/ 1098127 h 1342612"/>
                  <a:gd name="connsiteX15" fmla="*/ 28363 w 451998"/>
                  <a:gd name="connsiteY15" fmla="*/ 1240790 h 1342612"/>
                  <a:gd name="connsiteX16" fmla="*/ 0 w 451998"/>
                  <a:gd name="connsiteY16" fmla="*/ 1291167 h 1342612"/>
                  <a:gd name="connsiteX17" fmla="*/ 138430 w 451998"/>
                  <a:gd name="connsiteY17" fmla="*/ 1305862 h 1342612"/>
                  <a:gd name="connsiteX18" fmla="*/ 268696 w 451998"/>
                  <a:gd name="connsiteY18" fmla="*/ 1333984 h 134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1998" h="1342612">
                    <a:moveTo>
                      <a:pt x="268696" y="1333984"/>
                    </a:moveTo>
                    <a:cubicBezTo>
                      <a:pt x="232350" y="1330597"/>
                      <a:pt x="187779" y="1244963"/>
                      <a:pt x="187658" y="1196280"/>
                    </a:cubicBezTo>
                    <a:cubicBezTo>
                      <a:pt x="187537" y="1117237"/>
                      <a:pt x="218984" y="1055431"/>
                      <a:pt x="263495" y="999551"/>
                    </a:cubicBezTo>
                    <a:cubicBezTo>
                      <a:pt x="305344" y="946997"/>
                      <a:pt x="363039" y="892447"/>
                      <a:pt x="381605" y="820723"/>
                    </a:cubicBezTo>
                    <a:cubicBezTo>
                      <a:pt x="398719" y="754803"/>
                      <a:pt x="370114" y="696928"/>
                      <a:pt x="376888" y="630827"/>
                    </a:cubicBezTo>
                    <a:cubicBezTo>
                      <a:pt x="382270" y="578152"/>
                      <a:pt x="417709" y="548519"/>
                      <a:pt x="433010" y="500622"/>
                    </a:cubicBezTo>
                    <a:cubicBezTo>
                      <a:pt x="451939" y="441476"/>
                      <a:pt x="427688" y="420128"/>
                      <a:pt x="405977" y="376585"/>
                    </a:cubicBezTo>
                    <a:cubicBezTo>
                      <a:pt x="350762" y="265974"/>
                      <a:pt x="400836" y="111337"/>
                      <a:pt x="451999" y="0"/>
                    </a:cubicBezTo>
                    <a:cubicBezTo>
                      <a:pt x="410452" y="39370"/>
                      <a:pt x="357596" y="74991"/>
                      <a:pt x="334312" y="135406"/>
                    </a:cubicBezTo>
                    <a:cubicBezTo>
                      <a:pt x="307098" y="206103"/>
                      <a:pt x="296333" y="275046"/>
                      <a:pt x="299841" y="349371"/>
                    </a:cubicBezTo>
                    <a:cubicBezTo>
                      <a:pt x="302502" y="405916"/>
                      <a:pt x="327781" y="455204"/>
                      <a:pt x="301474" y="504129"/>
                    </a:cubicBezTo>
                    <a:cubicBezTo>
                      <a:pt x="275711" y="552087"/>
                      <a:pt x="228963" y="583232"/>
                      <a:pt x="216989" y="643164"/>
                    </a:cubicBezTo>
                    <a:cubicBezTo>
                      <a:pt x="206587" y="695295"/>
                      <a:pt x="235736" y="733093"/>
                      <a:pt x="232047" y="784013"/>
                    </a:cubicBezTo>
                    <a:cubicBezTo>
                      <a:pt x="228298" y="835297"/>
                      <a:pt x="208461" y="856162"/>
                      <a:pt x="176893" y="889000"/>
                    </a:cubicBezTo>
                    <a:cubicBezTo>
                      <a:pt x="121436" y="946634"/>
                      <a:pt x="87690" y="1013884"/>
                      <a:pt x="67008" y="1098127"/>
                    </a:cubicBezTo>
                    <a:cubicBezTo>
                      <a:pt x="54852" y="1147838"/>
                      <a:pt x="52010" y="1195977"/>
                      <a:pt x="28363" y="1240790"/>
                    </a:cubicBezTo>
                    <a:cubicBezTo>
                      <a:pt x="18990" y="1258509"/>
                      <a:pt x="6350" y="1272480"/>
                      <a:pt x="0" y="1291167"/>
                    </a:cubicBezTo>
                    <a:cubicBezTo>
                      <a:pt x="46869" y="1270726"/>
                      <a:pt x="95734" y="1288143"/>
                      <a:pt x="138430" y="1305862"/>
                    </a:cubicBezTo>
                    <a:cubicBezTo>
                      <a:pt x="177014" y="1321828"/>
                      <a:pt x="235918" y="1359505"/>
                      <a:pt x="268696" y="1333984"/>
                    </a:cubicBezTo>
                    <a:close/>
                  </a:path>
                </a:pathLst>
              </a:custGeom>
              <a:solidFill>
                <a:srgbClr val="508D21"/>
              </a:solidFill>
              <a:ln w="6046" cap="flat">
                <a:noFill/>
                <a:prstDash val="solid"/>
                <a:miter/>
              </a:ln>
            </p:spPr>
            <p:txBody>
              <a:bodyPr rtlCol="0" anchor="ctr"/>
              <a:lstStyle/>
              <a:p>
                <a:endParaRPr lang="en-IN"/>
              </a:p>
            </p:txBody>
          </p:sp>
        </p:grpSp>
        <p:grpSp>
          <p:nvGrpSpPr>
            <p:cNvPr id="8" name="Graphic 2">
              <a:extLst>
                <a:ext uri="{FF2B5EF4-FFF2-40B4-BE49-F238E27FC236}">
                  <a16:creationId xmlns:a16="http://schemas.microsoft.com/office/drawing/2014/main" id="{AACF7922-DD72-6E24-31BB-005283A4F7CE}"/>
                </a:ext>
              </a:extLst>
            </p:cNvPr>
            <p:cNvGrpSpPr/>
            <p:nvPr/>
          </p:nvGrpSpPr>
          <p:grpSpPr>
            <a:xfrm>
              <a:off x="2271485" y="4173219"/>
              <a:ext cx="360861" cy="1666584"/>
              <a:chOff x="2271485" y="4173219"/>
              <a:chExt cx="360861" cy="1666584"/>
            </a:xfrm>
          </p:grpSpPr>
          <p:sp>
            <p:nvSpPr>
              <p:cNvPr id="15" name="Freeform: Shape 14">
                <a:extLst>
                  <a:ext uri="{FF2B5EF4-FFF2-40B4-BE49-F238E27FC236}">
                    <a16:creationId xmlns:a16="http://schemas.microsoft.com/office/drawing/2014/main" id="{675E265A-255D-CA05-5349-93AF5488354F}"/>
                  </a:ext>
                </a:extLst>
              </p:cNvPr>
              <p:cNvSpPr/>
              <p:nvPr/>
            </p:nvSpPr>
            <p:spPr>
              <a:xfrm>
                <a:off x="2305171" y="4173219"/>
                <a:ext cx="327176" cy="1633927"/>
              </a:xfrm>
              <a:custGeom>
                <a:avLst/>
                <a:gdLst>
                  <a:gd name="connsiteX0" fmla="*/ 285448 w 327176"/>
                  <a:gd name="connsiteY0" fmla="*/ 1598688 h 1633927"/>
                  <a:gd name="connsiteX1" fmla="*/ 260713 w 327176"/>
                  <a:gd name="connsiteY1" fmla="*/ 1477494 h 1633927"/>
                  <a:gd name="connsiteX2" fmla="*/ 220194 w 327176"/>
                  <a:gd name="connsiteY2" fmla="*/ 1328541 h 1633927"/>
                  <a:gd name="connsiteX3" fmla="*/ 257447 w 327176"/>
                  <a:gd name="connsiteY3" fmla="*/ 1218051 h 1633927"/>
                  <a:gd name="connsiteX4" fmla="*/ 272324 w 327176"/>
                  <a:gd name="connsiteY4" fmla="*/ 1102904 h 1633927"/>
                  <a:gd name="connsiteX5" fmla="*/ 198664 w 327176"/>
                  <a:gd name="connsiteY5" fmla="*/ 986246 h 1633927"/>
                  <a:gd name="connsiteX6" fmla="*/ 231200 w 327176"/>
                  <a:gd name="connsiteY6" fmla="*/ 877691 h 1633927"/>
                  <a:gd name="connsiteX7" fmla="*/ 277283 w 327176"/>
                  <a:gd name="connsiteY7" fmla="*/ 774398 h 1633927"/>
                  <a:gd name="connsiteX8" fmla="*/ 222310 w 327176"/>
                  <a:gd name="connsiteY8" fmla="*/ 597142 h 1633927"/>
                  <a:gd name="connsiteX9" fmla="*/ 325301 w 327176"/>
                  <a:gd name="connsiteY9" fmla="*/ 358926 h 1633927"/>
                  <a:gd name="connsiteX10" fmla="*/ 304558 w 327176"/>
                  <a:gd name="connsiteY10" fmla="*/ 234890 h 1633927"/>
                  <a:gd name="connsiteX11" fmla="*/ 263979 w 327176"/>
                  <a:gd name="connsiteY11" fmla="*/ 117384 h 1633927"/>
                  <a:gd name="connsiteX12" fmla="*/ 292463 w 327176"/>
                  <a:gd name="connsiteY12" fmla="*/ 0 h 1633927"/>
                  <a:gd name="connsiteX13" fmla="*/ 209066 w 327176"/>
                  <a:gd name="connsiteY13" fmla="*/ 183303 h 1633927"/>
                  <a:gd name="connsiteX14" fmla="*/ 238639 w 327176"/>
                  <a:gd name="connsiteY14" fmla="*/ 292039 h 1633927"/>
                  <a:gd name="connsiteX15" fmla="*/ 108071 w 327176"/>
                  <a:gd name="connsiteY15" fmla="*/ 580995 h 1633927"/>
                  <a:gd name="connsiteX16" fmla="*/ 156452 w 327176"/>
                  <a:gd name="connsiteY16" fmla="*/ 767383 h 1633927"/>
                  <a:gd name="connsiteX17" fmla="*/ 60960 w 327176"/>
                  <a:gd name="connsiteY17" fmla="*/ 964111 h 1633927"/>
                  <a:gd name="connsiteX18" fmla="*/ 119259 w 327176"/>
                  <a:gd name="connsiteY18" fmla="*/ 1156184 h 1633927"/>
                  <a:gd name="connsiteX19" fmla="*/ 99120 w 327176"/>
                  <a:gd name="connsiteY19" fmla="*/ 1271028 h 1633927"/>
                  <a:gd name="connsiteX20" fmla="*/ 0 w 327176"/>
                  <a:gd name="connsiteY20" fmla="*/ 1573893 h 1633927"/>
                  <a:gd name="connsiteX21" fmla="*/ 277465 w 327176"/>
                  <a:gd name="connsiteY21" fmla="*/ 1630075 h 1633927"/>
                  <a:gd name="connsiteX22" fmla="*/ 285508 w 327176"/>
                  <a:gd name="connsiteY22" fmla="*/ 1598567 h 163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176" h="1633927">
                    <a:moveTo>
                      <a:pt x="285448" y="1598688"/>
                    </a:moveTo>
                    <a:cubicBezTo>
                      <a:pt x="290165" y="1558290"/>
                      <a:pt x="276618" y="1514324"/>
                      <a:pt x="260713" y="1477494"/>
                    </a:cubicBezTo>
                    <a:cubicBezTo>
                      <a:pt x="240574" y="1430806"/>
                      <a:pt x="215900" y="1382123"/>
                      <a:pt x="220194" y="1328541"/>
                    </a:cubicBezTo>
                    <a:cubicBezTo>
                      <a:pt x="223399" y="1288506"/>
                      <a:pt x="242328" y="1253611"/>
                      <a:pt x="257447" y="1218051"/>
                    </a:cubicBezTo>
                    <a:cubicBezTo>
                      <a:pt x="272566" y="1182491"/>
                      <a:pt x="284298" y="1139734"/>
                      <a:pt x="272324" y="1102904"/>
                    </a:cubicBezTo>
                    <a:cubicBezTo>
                      <a:pt x="257024" y="1056035"/>
                      <a:pt x="208522" y="1035594"/>
                      <a:pt x="198664" y="986246"/>
                    </a:cubicBezTo>
                    <a:cubicBezTo>
                      <a:pt x="190923" y="947541"/>
                      <a:pt x="210699" y="908474"/>
                      <a:pt x="231200" y="877691"/>
                    </a:cubicBezTo>
                    <a:cubicBezTo>
                      <a:pt x="251702" y="846908"/>
                      <a:pt x="275288" y="814493"/>
                      <a:pt x="277283" y="774398"/>
                    </a:cubicBezTo>
                    <a:cubicBezTo>
                      <a:pt x="280488" y="709507"/>
                      <a:pt x="226120" y="661791"/>
                      <a:pt x="222310" y="597142"/>
                    </a:cubicBezTo>
                    <a:cubicBezTo>
                      <a:pt x="216928" y="505279"/>
                      <a:pt x="310968" y="449640"/>
                      <a:pt x="325301" y="358926"/>
                    </a:cubicBezTo>
                    <a:cubicBezTo>
                      <a:pt x="332014" y="316351"/>
                      <a:pt x="319677" y="273171"/>
                      <a:pt x="304558" y="234890"/>
                    </a:cubicBezTo>
                    <a:cubicBezTo>
                      <a:pt x="289378" y="196608"/>
                      <a:pt x="270933" y="159597"/>
                      <a:pt x="263979" y="117384"/>
                    </a:cubicBezTo>
                    <a:cubicBezTo>
                      <a:pt x="257024" y="75232"/>
                      <a:pt x="264583" y="24977"/>
                      <a:pt x="292463" y="0"/>
                    </a:cubicBezTo>
                    <a:cubicBezTo>
                      <a:pt x="243900" y="46506"/>
                      <a:pt x="183908" y="96641"/>
                      <a:pt x="209066" y="183303"/>
                    </a:cubicBezTo>
                    <a:cubicBezTo>
                      <a:pt x="219589" y="219529"/>
                      <a:pt x="237611" y="253274"/>
                      <a:pt x="238639" y="292039"/>
                    </a:cubicBezTo>
                    <a:cubicBezTo>
                      <a:pt x="241723" y="405977"/>
                      <a:pt x="104624" y="467058"/>
                      <a:pt x="108071" y="580995"/>
                    </a:cubicBezTo>
                    <a:cubicBezTo>
                      <a:pt x="110067" y="647640"/>
                      <a:pt x="162318" y="700919"/>
                      <a:pt x="156452" y="767383"/>
                    </a:cubicBezTo>
                    <a:cubicBezTo>
                      <a:pt x="149558" y="845276"/>
                      <a:pt x="67975" y="886279"/>
                      <a:pt x="60960" y="964111"/>
                    </a:cubicBezTo>
                    <a:cubicBezTo>
                      <a:pt x="54610" y="1034022"/>
                      <a:pt x="111881" y="1086818"/>
                      <a:pt x="119259" y="1156184"/>
                    </a:cubicBezTo>
                    <a:cubicBezTo>
                      <a:pt x="123432" y="1195312"/>
                      <a:pt x="111155" y="1234259"/>
                      <a:pt x="99120" y="1271028"/>
                    </a:cubicBezTo>
                    <a:cubicBezTo>
                      <a:pt x="66100" y="1371963"/>
                      <a:pt x="33080" y="1472958"/>
                      <a:pt x="0" y="1573893"/>
                    </a:cubicBezTo>
                    <a:cubicBezTo>
                      <a:pt x="86118" y="1623362"/>
                      <a:pt x="182880" y="1642957"/>
                      <a:pt x="277465" y="1630075"/>
                    </a:cubicBezTo>
                    <a:cubicBezTo>
                      <a:pt x="281698" y="1619976"/>
                      <a:pt x="284238" y="1609392"/>
                      <a:pt x="285508" y="1598567"/>
                    </a:cubicBezTo>
                    <a:close/>
                  </a:path>
                </a:pathLst>
              </a:custGeom>
              <a:solidFill>
                <a:srgbClr val="66A032"/>
              </a:solidFill>
              <a:ln w="6046" cap="flat">
                <a:noFill/>
                <a:prstDash val="solid"/>
                <a:miter/>
              </a:ln>
            </p:spPr>
            <p:txBody>
              <a:bodyPr rtlCol="0" anchor="ctr"/>
              <a:lstStyle/>
              <a:p>
                <a:endParaRPr lang="en-IN"/>
              </a:p>
            </p:txBody>
          </p:sp>
          <p:sp>
            <p:nvSpPr>
              <p:cNvPr id="16" name="Freeform: Shape 15">
                <a:extLst>
                  <a:ext uri="{FF2B5EF4-FFF2-40B4-BE49-F238E27FC236}">
                    <a16:creationId xmlns:a16="http://schemas.microsoft.com/office/drawing/2014/main" id="{DFC645C2-60EE-B5EF-23A2-A96193A993F7}"/>
                  </a:ext>
                </a:extLst>
              </p:cNvPr>
              <p:cNvSpPr/>
              <p:nvPr/>
            </p:nvSpPr>
            <p:spPr>
              <a:xfrm>
                <a:off x="2271485" y="4205877"/>
                <a:ext cx="327176" cy="1633927"/>
              </a:xfrm>
              <a:custGeom>
                <a:avLst/>
                <a:gdLst>
                  <a:gd name="connsiteX0" fmla="*/ 285448 w 327176"/>
                  <a:gd name="connsiteY0" fmla="*/ 1598688 h 1633927"/>
                  <a:gd name="connsiteX1" fmla="*/ 260713 w 327176"/>
                  <a:gd name="connsiteY1" fmla="*/ 1477494 h 1633927"/>
                  <a:gd name="connsiteX2" fmla="*/ 220194 w 327176"/>
                  <a:gd name="connsiteY2" fmla="*/ 1328541 h 1633927"/>
                  <a:gd name="connsiteX3" fmla="*/ 257447 w 327176"/>
                  <a:gd name="connsiteY3" fmla="*/ 1218051 h 1633927"/>
                  <a:gd name="connsiteX4" fmla="*/ 272324 w 327176"/>
                  <a:gd name="connsiteY4" fmla="*/ 1102904 h 1633927"/>
                  <a:gd name="connsiteX5" fmla="*/ 198664 w 327176"/>
                  <a:gd name="connsiteY5" fmla="*/ 986245 h 1633927"/>
                  <a:gd name="connsiteX6" fmla="*/ 231200 w 327176"/>
                  <a:gd name="connsiteY6" fmla="*/ 877691 h 1633927"/>
                  <a:gd name="connsiteX7" fmla="*/ 277283 w 327176"/>
                  <a:gd name="connsiteY7" fmla="*/ 774398 h 1633927"/>
                  <a:gd name="connsiteX8" fmla="*/ 222310 w 327176"/>
                  <a:gd name="connsiteY8" fmla="*/ 597142 h 1633927"/>
                  <a:gd name="connsiteX9" fmla="*/ 325301 w 327176"/>
                  <a:gd name="connsiteY9" fmla="*/ 358926 h 1633927"/>
                  <a:gd name="connsiteX10" fmla="*/ 304558 w 327176"/>
                  <a:gd name="connsiteY10" fmla="*/ 234889 h 1633927"/>
                  <a:gd name="connsiteX11" fmla="*/ 263979 w 327176"/>
                  <a:gd name="connsiteY11" fmla="*/ 117384 h 1633927"/>
                  <a:gd name="connsiteX12" fmla="*/ 292463 w 327176"/>
                  <a:gd name="connsiteY12" fmla="*/ 0 h 1633927"/>
                  <a:gd name="connsiteX13" fmla="*/ 209066 w 327176"/>
                  <a:gd name="connsiteY13" fmla="*/ 183303 h 1633927"/>
                  <a:gd name="connsiteX14" fmla="*/ 238639 w 327176"/>
                  <a:gd name="connsiteY14" fmla="*/ 292039 h 1633927"/>
                  <a:gd name="connsiteX15" fmla="*/ 108071 w 327176"/>
                  <a:gd name="connsiteY15" fmla="*/ 580995 h 1633927"/>
                  <a:gd name="connsiteX16" fmla="*/ 156452 w 327176"/>
                  <a:gd name="connsiteY16" fmla="*/ 767382 h 1633927"/>
                  <a:gd name="connsiteX17" fmla="*/ 60960 w 327176"/>
                  <a:gd name="connsiteY17" fmla="*/ 964111 h 1633927"/>
                  <a:gd name="connsiteX18" fmla="*/ 119259 w 327176"/>
                  <a:gd name="connsiteY18" fmla="*/ 1156184 h 1633927"/>
                  <a:gd name="connsiteX19" fmla="*/ 99120 w 327176"/>
                  <a:gd name="connsiteY19" fmla="*/ 1271028 h 1633927"/>
                  <a:gd name="connsiteX20" fmla="*/ 0 w 327176"/>
                  <a:gd name="connsiteY20" fmla="*/ 1573893 h 1633927"/>
                  <a:gd name="connsiteX21" fmla="*/ 277465 w 327176"/>
                  <a:gd name="connsiteY21" fmla="*/ 1630075 h 1633927"/>
                  <a:gd name="connsiteX22" fmla="*/ 285508 w 327176"/>
                  <a:gd name="connsiteY22" fmla="*/ 1598567 h 163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176" h="1633927">
                    <a:moveTo>
                      <a:pt x="285448" y="1598688"/>
                    </a:moveTo>
                    <a:cubicBezTo>
                      <a:pt x="290165" y="1558290"/>
                      <a:pt x="276618" y="1514324"/>
                      <a:pt x="260713" y="1477494"/>
                    </a:cubicBezTo>
                    <a:cubicBezTo>
                      <a:pt x="240574" y="1430806"/>
                      <a:pt x="215900" y="1382123"/>
                      <a:pt x="220194" y="1328541"/>
                    </a:cubicBezTo>
                    <a:cubicBezTo>
                      <a:pt x="223399" y="1288506"/>
                      <a:pt x="242328" y="1253611"/>
                      <a:pt x="257447" y="1218051"/>
                    </a:cubicBezTo>
                    <a:cubicBezTo>
                      <a:pt x="272566" y="1182491"/>
                      <a:pt x="284298" y="1139734"/>
                      <a:pt x="272324" y="1102904"/>
                    </a:cubicBezTo>
                    <a:cubicBezTo>
                      <a:pt x="257024" y="1056035"/>
                      <a:pt x="208522" y="1035594"/>
                      <a:pt x="198664" y="986245"/>
                    </a:cubicBezTo>
                    <a:cubicBezTo>
                      <a:pt x="190923" y="947541"/>
                      <a:pt x="210699" y="908473"/>
                      <a:pt x="231200" y="877691"/>
                    </a:cubicBezTo>
                    <a:cubicBezTo>
                      <a:pt x="251702" y="846908"/>
                      <a:pt x="275288" y="814493"/>
                      <a:pt x="277283" y="774398"/>
                    </a:cubicBezTo>
                    <a:cubicBezTo>
                      <a:pt x="280489" y="709507"/>
                      <a:pt x="226120" y="661791"/>
                      <a:pt x="222310" y="597142"/>
                    </a:cubicBezTo>
                    <a:cubicBezTo>
                      <a:pt x="216928" y="505279"/>
                      <a:pt x="310968" y="449640"/>
                      <a:pt x="325301" y="358926"/>
                    </a:cubicBezTo>
                    <a:cubicBezTo>
                      <a:pt x="332014" y="316351"/>
                      <a:pt x="319677" y="273171"/>
                      <a:pt x="304558" y="234889"/>
                    </a:cubicBezTo>
                    <a:cubicBezTo>
                      <a:pt x="289379" y="196608"/>
                      <a:pt x="270933" y="159596"/>
                      <a:pt x="263979" y="117384"/>
                    </a:cubicBezTo>
                    <a:cubicBezTo>
                      <a:pt x="257024" y="75232"/>
                      <a:pt x="264583" y="24977"/>
                      <a:pt x="292463" y="0"/>
                    </a:cubicBezTo>
                    <a:cubicBezTo>
                      <a:pt x="243900" y="46506"/>
                      <a:pt x="183908" y="96641"/>
                      <a:pt x="209066" y="183303"/>
                    </a:cubicBezTo>
                    <a:cubicBezTo>
                      <a:pt x="219589" y="219529"/>
                      <a:pt x="237611" y="253274"/>
                      <a:pt x="238639" y="292039"/>
                    </a:cubicBezTo>
                    <a:cubicBezTo>
                      <a:pt x="241723" y="405977"/>
                      <a:pt x="104624" y="467058"/>
                      <a:pt x="108071" y="580995"/>
                    </a:cubicBezTo>
                    <a:cubicBezTo>
                      <a:pt x="110067" y="647639"/>
                      <a:pt x="162318" y="700919"/>
                      <a:pt x="156452" y="767382"/>
                    </a:cubicBezTo>
                    <a:cubicBezTo>
                      <a:pt x="149558" y="845275"/>
                      <a:pt x="67975" y="886279"/>
                      <a:pt x="60960" y="964111"/>
                    </a:cubicBezTo>
                    <a:cubicBezTo>
                      <a:pt x="54610" y="1034022"/>
                      <a:pt x="111881" y="1086817"/>
                      <a:pt x="119259" y="1156184"/>
                    </a:cubicBezTo>
                    <a:cubicBezTo>
                      <a:pt x="123432" y="1195312"/>
                      <a:pt x="111155" y="1234258"/>
                      <a:pt x="99120" y="1271028"/>
                    </a:cubicBezTo>
                    <a:cubicBezTo>
                      <a:pt x="66100" y="1371963"/>
                      <a:pt x="33080" y="1472958"/>
                      <a:pt x="0" y="1573893"/>
                    </a:cubicBezTo>
                    <a:cubicBezTo>
                      <a:pt x="86118" y="1623362"/>
                      <a:pt x="182880" y="1642957"/>
                      <a:pt x="277465" y="1630075"/>
                    </a:cubicBezTo>
                    <a:cubicBezTo>
                      <a:pt x="281698" y="1619976"/>
                      <a:pt x="284238" y="1609392"/>
                      <a:pt x="285508" y="1598567"/>
                    </a:cubicBezTo>
                    <a:close/>
                  </a:path>
                </a:pathLst>
              </a:custGeom>
              <a:solidFill>
                <a:srgbClr val="508D21"/>
              </a:solidFill>
              <a:ln w="6046" cap="flat">
                <a:noFill/>
                <a:prstDash val="solid"/>
                <a:miter/>
              </a:ln>
            </p:spPr>
            <p:txBody>
              <a:bodyPr rtlCol="0" anchor="ctr"/>
              <a:lstStyle/>
              <a:p>
                <a:endParaRPr lang="en-IN"/>
              </a:p>
            </p:txBody>
          </p:sp>
        </p:grpSp>
        <p:grpSp>
          <p:nvGrpSpPr>
            <p:cNvPr id="9" name="Graphic 2">
              <a:extLst>
                <a:ext uri="{FF2B5EF4-FFF2-40B4-BE49-F238E27FC236}">
                  <a16:creationId xmlns:a16="http://schemas.microsoft.com/office/drawing/2014/main" id="{10EC24CE-F39C-4A0D-FE5A-0C04D0FC22C1}"/>
                </a:ext>
              </a:extLst>
            </p:cNvPr>
            <p:cNvGrpSpPr/>
            <p:nvPr/>
          </p:nvGrpSpPr>
          <p:grpSpPr>
            <a:xfrm>
              <a:off x="2576104" y="4705531"/>
              <a:ext cx="587958" cy="948206"/>
              <a:chOff x="2576104" y="4705531"/>
              <a:chExt cx="587958" cy="948206"/>
            </a:xfrm>
          </p:grpSpPr>
          <p:sp>
            <p:nvSpPr>
              <p:cNvPr id="13" name="Freeform: Shape 12">
                <a:extLst>
                  <a:ext uri="{FF2B5EF4-FFF2-40B4-BE49-F238E27FC236}">
                    <a16:creationId xmlns:a16="http://schemas.microsoft.com/office/drawing/2014/main" id="{4B18C031-F7BE-CEC2-06BD-2DA619C74326}"/>
                  </a:ext>
                </a:extLst>
              </p:cNvPr>
              <p:cNvSpPr/>
              <p:nvPr/>
            </p:nvSpPr>
            <p:spPr>
              <a:xfrm>
                <a:off x="2576104" y="4705531"/>
                <a:ext cx="573867" cy="911739"/>
              </a:xfrm>
              <a:custGeom>
                <a:avLst/>
                <a:gdLst>
                  <a:gd name="connsiteX0" fmla="*/ 118836 w 573867"/>
                  <a:gd name="connsiteY0" fmla="*/ 911739 h 911739"/>
                  <a:gd name="connsiteX1" fmla="*/ 231926 w 573867"/>
                  <a:gd name="connsiteY1" fmla="*/ 823141 h 911739"/>
                  <a:gd name="connsiteX2" fmla="*/ 299599 w 573867"/>
                  <a:gd name="connsiteY2" fmla="*/ 748151 h 911739"/>
                  <a:gd name="connsiteX3" fmla="*/ 312299 w 573867"/>
                  <a:gd name="connsiteY3" fmla="*/ 671769 h 911739"/>
                  <a:gd name="connsiteX4" fmla="*/ 339695 w 573867"/>
                  <a:gd name="connsiteY4" fmla="*/ 606395 h 911739"/>
                  <a:gd name="connsiteX5" fmla="*/ 416500 w 573867"/>
                  <a:gd name="connsiteY5" fmla="*/ 519914 h 911739"/>
                  <a:gd name="connsiteX6" fmla="*/ 474133 w 573867"/>
                  <a:gd name="connsiteY6" fmla="*/ 426841 h 911739"/>
                  <a:gd name="connsiteX7" fmla="*/ 474133 w 573867"/>
                  <a:gd name="connsiteY7" fmla="*/ 307098 h 911739"/>
                  <a:gd name="connsiteX8" fmla="*/ 518946 w 573867"/>
                  <a:gd name="connsiteY8" fmla="*/ 193222 h 911739"/>
                  <a:gd name="connsiteX9" fmla="*/ 563275 w 573867"/>
                  <a:gd name="connsiteY9" fmla="*/ 0 h 911739"/>
                  <a:gd name="connsiteX10" fmla="*/ 508726 w 573867"/>
                  <a:gd name="connsiteY10" fmla="*/ 126334 h 911739"/>
                  <a:gd name="connsiteX11" fmla="*/ 405009 w 573867"/>
                  <a:gd name="connsiteY11" fmla="*/ 227572 h 911739"/>
                  <a:gd name="connsiteX12" fmla="*/ 381423 w 573867"/>
                  <a:gd name="connsiteY12" fmla="*/ 374347 h 911739"/>
                  <a:gd name="connsiteX13" fmla="*/ 303530 w 573867"/>
                  <a:gd name="connsiteY13" fmla="*/ 470989 h 911739"/>
                  <a:gd name="connsiteX14" fmla="*/ 194068 w 573867"/>
                  <a:gd name="connsiteY14" fmla="*/ 544528 h 911739"/>
                  <a:gd name="connsiteX15" fmla="*/ 152944 w 573867"/>
                  <a:gd name="connsiteY15" fmla="*/ 656530 h 911739"/>
                  <a:gd name="connsiteX16" fmla="*/ 0 w 573867"/>
                  <a:gd name="connsiteY16" fmla="*/ 826346 h 911739"/>
                  <a:gd name="connsiteX17" fmla="*/ 68519 w 573867"/>
                  <a:gd name="connsiteY17" fmla="*/ 842373 h 911739"/>
                  <a:gd name="connsiteX18" fmla="*/ 118715 w 573867"/>
                  <a:gd name="connsiteY18" fmla="*/ 911679 h 9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867" h="911739">
                    <a:moveTo>
                      <a:pt x="118836" y="911739"/>
                    </a:moveTo>
                    <a:cubicBezTo>
                      <a:pt x="157117" y="883255"/>
                      <a:pt x="194008" y="852472"/>
                      <a:pt x="231926" y="823141"/>
                    </a:cubicBezTo>
                    <a:cubicBezTo>
                      <a:pt x="257931" y="803003"/>
                      <a:pt x="285750" y="781897"/>
                      <a:pt x="299599" y="748151"/>
                    </a:cubicBezTo>
                    <a:cubicBezTo>
                      <a:pt x="309699" y="723597"/>
                      <a:pt x="305768" y="696625"/>
                      <a:pt x="312299" y="671769"/>
                    </a:cubicBezTo>
                    <a:cubicBezTo>
                      <a:pt x="318286" y="649151"/>
                      <a:pt x="329837" y="627864"/>
                      <a:pt x="339695" y="606395"/>
                    </a:cubicBezTo>
                    <a:cubicBezTo>
                      <a:pt x="360862" y="560251"/>
                      <a:pt x="379790" y="549305"/>
                      <a:pt x="416500" y="519914"/>
                    </a:cubicBezTo>
                    <a:cubicBezTo>
                      <a:pt x="448189" y="494514"/>
                      <a:pt x="466755" y="467965"/>
                      <a:pt x="474133" y="426841"/>
                    </a:cubicBezTo>
                    <a:cubicBezTo>
                      <a:pt x="482177" y="382210"/>
                      <a:pt x="475645" y="348706"/>
                      <a:pt x="474133" y="307098"/>
                    </a:cubicBezTo>
                    <a:cubicBezTo>
                      <a:pt x="472742" y="267365"/>
                      <a:pt x="499775" y="228842"/>
                      <a:pt x="518946" y="193222"/>
                    </a:cubicBezTo>
                    <a:cubicBezTo>
                      <a:pt x="549003" y="137220"/>
                      <a:pt x="594723" y="55335"/>
                      <a:pt x="563275" y="0"/>
                    </a:cubicBezTo>
                    <a:cubicBezTo>
                      <a:pt x="558316" y="42998"/>
                      <a:pt x="537089" y="91742"/>
                      <a:pt x="508726" y="126334"/>
                    </a:cubicBezTo>
                    <a:cubicBezTo>
                      <a:pt x="476250" y="165947"/>
                      <a:pt x="430711" y="180158"/>
                      <a:pt x="405009" y="227572"/>
                    </a:cubicBezTo>
                    <a:cubicBezTo>
                      <a:pt x="378339" y="276739"/>
                      <a:pt x="396180" y="323850"/>
                      <a:pt x="381423" y="374347"/>
                    </a:cubicBezTo>
                    <a:cubicBezTo>
                      <a:pt x="367877" y="420551"/>
                      <a:pt x="340783" y="447826"/>
                      <a:pt x="303530" y="470989"/>
                    </a:cubicBezTo>
                    <a:cubicBezTo>
                      <a:pt x="267002" y="493727"/>
                      <a:pt x="223339" y="506911"/>
                      <a:pt x="194068" y="544528"/>
                    </a:cubicBezTo>
                    <a:cubicBezTo>
                      <a:pt x="167398" y="578817"/>
                      <a:pt x="168184" y="618309"/>
                      <a:pt x="152944" y="656530"/>
                    </a:cubicBezTo>
                    <a:cubicBezTo>
                      <a:pt x="122162" y="733818"/>
                      <a:pt x="23102" y="740047"/>
                      <a:pt x="0" y="826346"/>
                    </a:cubicBezTo>
                    <a:cubicBezTo>
                      <a:pt x="23102" y="835539"/>
                      <a:pt x="45539" y="822476"/>
                      <a:pt x="68519" y="842373"/>
                    </a:cubicBezTo>
                    <a:cubicBezTo>
                      <a:pt x="88960" y="860092"/>
                      <a:pt x="105773" y="906659"/>
                      <a:pt x="118715" y="911679"/>
                    </a:cubicBezTo>
                    <a:close/>
                  </a:path>
                </a:pathLst>
              </a:custGeom>
              <a:solidFill>
                <a:srgbClr val="66A032"/>
              </a:solidFill>
              <a:ln w="6046"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AE8952F2-BE62-D185-AC6C-9CC388391E10}"/>
                  </a:ext>
                </a:extLst>
              </p:cNvPr>
              <p:cNvSpPr/>
              <p:nvPr/>
            </p:nvSpPr>
            <p:spPr>
              <a:xfrm>
                <a:off x="2590195" y="4741998"/>
                <a:ext cx="573867" cy="911739"/>
              </a:xfrm>
              <a:custGeom>
                <a:avLst/>
                <a:gdLst>
                  <a:gd name="connsiteX0" fmla="*/ 118836 w 573867"/>
                  <a:gd name="connsiteY0" fmla="*/ 911739 h 911739"/>
                  <a:gd name="connsiteX1" fmla="*/ 231926 w 573867"/>
                  <a:gd name="connsiteY1" fmla="*/ 823141 h 911739"/>
                  <a:gd name="connsiteX2" fmla="*/ 299599 w 573867"/>
                  <a:gd name="connsiteY2" fmla="*/ 748151 h 911739"/>
                  <a:gd name="connsiteX3" fmla="*/ 312299 w 573867"/>
                  <a:gd name="connsiteY3" fmla="*/ 671770 h 911739"/>
                  <a:gd name="connsiteX4" fmla="*/ 339695 w 573867"/>
                  <a:gd name="connsiteY4" fmla="*/ 606395 h 911739"/>
                  <a:gd name="connsiteX5" fmla="*/ 416500 w 573867"/>
                  <a:gd name="connsiteY5" fmla="*/ 519914 h 911739"/>
                  <a:gd name="connsiteX6" fmla="*/ 474133 w 573867"/>
                  <a:gd name="connsiteY6" fmla="*/ 426841 h 911739"/>
                  <a:gd name="connsiteX7" fmla="*/ 474133 w 573867"/>
                  <a:gd name="connsiteY7" fmla="*/ 307098 h 911739"/>
                  <a:gd name="connsiteX8" fmla="*/ 518946 w 573867"/>
                  <a:gd name="connsiteY8" fmla="*/ 193222 h 911739"/>
                  <a:gd name="connsiteX9" fmla="*/ 563275 w 573867"/>
                  <a:gd name="connsiteY9" fmla="*/ 0 h 911739"/>
                  <a:gd name="connsiteX10" fmla="*/ 508726 w 573867"/>
                  <a:gd name="connsiteY10" fmla="*/ 126335 h 911739"/>
                  <a:gd name="connsiteX11" fmla="*/ 405009 w 573867"/>
                  <a:gd name="connsiteY11" fmla="*/ 227572 h 911739"/>
                  <a:gd name="connsiteX12" fmla="*/ 381423 w 573867"/>
                  <a:gd name="connsiteY12" fmla="*/ 374348 h 911739"/>
                  <a:gd name="connsiteX13" fmla="*/ 303530 w 573867"/>
                  <a:gd name="connsiteY13" fmla="*/ 470989 h 911739"/>
                  <a:gd name="connsiteX14" fmla="*/ 194068 w 573867"/>
                  <a:gd name="connsiteY14" fmla="*/ 544528 h 911739"/>
                  <a:gd name="connsiteX15" fmla="*/ 152944 w 573867"/>
                  <a:gd name="connsiteY15" fmla="*/ 656530 h 911739"/>
                  <a:gd name="connsiteX16" fmla="*/ 0 w 573867"/>
                  <a:gd name="connsiteY16" fmla="*/ 826347 h 911739"/>
                  <a:gd name="connsiteX17" fmla="*/ 68520 w 573867"/>
                  <a:gd name="connsiteY17" fmla="*/ 842373 h 911739"/>
                  <a:gd name="connsiteX18" fmla="*/ 118715 w 573867"/>
                  <a:gd name="connsiteY18" fmla="*/ 911679 h 9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867" h="911739">
                    <a:moveTo>
                      <a:pt x="118836" y="911739"/>
                    </a:moveTo>
                    <a:cubicBezTo>
                      <a:pt x="157117" y="883255"/>
                      <a:pt x="194008" y="852473"/>
                      <a:pt x="231926" y="823141"/>
                    </a:cubicBezTo>
                    <a:cubicBezTo>
                      <a:pt x="257931" y="803003"/>
                      <a:pt x="285750" y="781897"/>
                      <a:pt x="299599" y="748151"/>
                    </a:cubicBezTo>
                    <a:cubicBezTo>
                      <a:pt x="309699" y="723598"/>
                      <a:pt x="305768" y="696625"/>
                      <a:pt x="312299" y="671770"/>
                    </a:cubicBezTo>
                    <a:cubicBezTo>
                      <a:pt x="318286" y="649152"/>
                      <a:pt x="329837" y="627864"/>
                      <a:pt x="339695" y="606395"/>
                    </a:cubicBezTo>
                    <a:cubicBezTo>
                      <a:pt x="360862" y="560252"/>
                      <a:pt x="379791" y="549305"/>
                      <a:pt x="416500" y="519914"/>
                    </a:cubicBezTo>
                    <a:cubicBezTo>
                      <a:pt x="448189" y="494514"/>
                      <a:pt x="466755" y="467965"/>
                      <a:pt x="474133" y="426841"/>
                    </a:cubicBezTo>
                    <a:cubicBezTo>
                      <a:pt x="482177" y="382210"/>
                      <a:pt x="475645" y="348706"/>
                      <a:pt x="474133" y="307098"/>
                    </a:cubicBezTo>
                    <a:cubicBezTo>
                      <a:pt x="472742" y="267365"/>
                      <a:pt x="499775" y="228842"/>
                      <a:pt x="518946" y="193222"/>
                    </a:cubicBezTo>
                    <a:cubicBezTo>
                      <a:pt x="549003" y="137220"/>
                      <a:pt x="594723" y="55336"/>
                      <a:pt x="563275" y="0"/>
                    </a:cubicBezTo>
                    <a:cubicBezTo>
                      <a:pt x="558316" y="42998"/>
                      <a:pt x="537089" y="91743"/>
                      <a:pt x="508726" y="126335"/>
                    </a:cubicBezTo>
                    <a:cubicBezTo>
                      <a:pt x="476250" y="165947"/>
                      <a:pt x="430711" y="180159"/>
                      <a:pt x="405009" y="227572"/>
                    </a:cubicBezTo>
                    <a:cubicBezTo>
                      <a:pt x="378339" y="276739"/>
                      <a:pt x="396180" y="323850"/>
                      <a:pt x="381423" y="374348"/>
                    </a:cubicBezTo>
                    <a:cubicBezTo>
                      <a:pt x="367877" y="420552"/>
                      <a:pt x="340783" y="447826"/>
                      <a:pt x="303530" y="470989"/>
                    </a:cubicBezTo>
                    <a:cubicBezTo>
                      <a:pt x="267003" y="493728"/>
                      <a:pt x="223339" y="506911"/>
                      <a:pt x="194068" y="544528"/>
                    </a:cubicBezTo>
                    <a:cubicBezTo>
                      <a:pt x="167398" y="578818"/>
                      <a:pt x="168184" y="618309"/>
                      <a:pt x="152944" y="656530"/>
                    </a:cubicBezTo>
                    <a:cubicBezTo>
                      <a:pt x="122162" y="733818"/>
                      <a:pt x="23102" y="740047"/>
                      <a:pt x="0" y="826347"/>
                    </a:cubicBezTo>
                    <a:cubicBezTo>
                      <a:pt x="23102" y="835539"/>
                      <a:pt x="45539" y="822476"/>
                      <a:pt x="68520" y="842373"/>
                    </a:cubicBezTo>
                    <a:cubicBezTo>
                      <a:pt x="88961" y="860093"/>
                      <a:pt x="105773" y="906659"/>
                      <a:pt x="118715" y="911679"/>
                    </a:cubicBezTo>
                    <a:close/>
                  </a:path>
                </a:pathLst>
              </a:custGeom>
              <a:solidFill>
                <a:srgbClr val="508D21"/>
              </a:solidFill>
              <a:ln w="6046" cap="flat">
                <a:noFill/>
                <a:prstDash val="solid"/>
                <a:miter/>
              </a:ln>
            </p:spPr>
            <p:txBody>
              <a:bodyPr rtlCol="0" anchor="ctr"/>
              <a:lstStyle/>
              <a:p>
                <a:endParaRPr lang="en-IN"/>
              </a:p>
            </p:txBody>
          </p:sp>
        </p:grpSp>
        <p:grpSp>
          <p:nvGrpSpPr>
            <p:cNvPr id="10" name="Graphic 2">
              <a:extLst>
                <a:ext uri="{FF2B5EF4-FFF2-40B4-BE49-F238E27FC236}">
                  <a16:creationId xmlns:a16="http://schemas.microsoft.com/office/drawing/2014/main" id="{96D963DC-C152-52A9-58C7-B7625DADE5C4}"/>
                </a:ext>
              </a:extLst>
            </p:cNvPr>
            <p:cNvGrpSpPr/>
            <p:nvPr/>
          </p:nvGrpSpPr>
          <p:grpSpPr>
            <a:xfrm>
              <a:off x="2021554" y="4703293"/>
              <a:ext cx="452466" cy="981770"/>
              <a:chOff x="2021554" y="4703293"/>
              <a:chExt cx="452466" cy="981770"/>
            </a:xfrm>
          </p:grpSpPr>
          <p:sp>
            <p:nvSpPr>
              <p:cNvPr id="11" name="Freeform: Shape 10">
                <a:extLst>
                  <a:ext uri="{FF2B5EF4-FFF2-40B4-BE49-F238E27FC236}">
                    <a16:creationId xmlns:a16="http://schemas.microsoft.com/office/drawing/2014/main" id="{281A2B39-407A-6F20-4378-7D42B67C5652}"/>
                  </a:ext>
                </a:extLst>
              </p:cNvPr>
              <p:cNvSpPr/>
              <p:nvPr/>
            </p:nvSpPr>
            <p:spPr>
              <a:xfrm>
                <a:off x="2033467" y="4703293"/>
                <a:ext cx="440552" cy="948145"/>
              </a:xfrm>
              <a:custGeom>
                <a:avLst/>
                <a:gdLst>
                  <a:gd name="connsiteX0" fmla="*/ 440492 w 440552"/>
                  <a:gd name="connsiteY0" fmla="*/ 855375 h 948145"/>
                  <a:gd name="connsiteX1" fmla="*/ 321415 w 440552"/>
                  <a:gd name="connsiteY1" fmla="*/ 810865 h 948145"/>
                  <a:gd name="connsiteX2" fmla="*/ 299643 w 440552"/>
                  <a:gd name="connsiteY2" fmla="*/ 663363 h 948145"/>
                  <a:gd name="connsiteX3" fmla="*/ 317967 w 440552"/>
                  <a:gd name="connsiteY3" fmla="*/ 507697 h 948145"/>
                  <a:gd name="connsiteX4" fmla="*/ 236627 w 440552"/>
                  <a:gd name="connsiteY4" fmla="*/ 399445 h 948145"/>
                  <a:gd name="connsiteX5" fmla="*/ 226830 w 440552"/>
                  <a:gd name="connsiteY5" fmla="*/ 299176 h 948145"/>
                  <a:gd name="connsiteX6" fmla="*/ 155166 w 440552"/>
                  <a:gd name="connsiteY6" fmla="*/ 238941 h 948145"/>
                  <a:gd name="connsiteX7" fmla="*/ 36753 w 440552"/>
                  <a:gd name="connsiteY7" fmla="*/ 0 h 948145"/>
                  <a:gd name="connsiteX8" fmla="*/ 1072 w 440552"/>
                  <a:gd name="connsiteY8" fmla="*/ 130205 h 948145"/>
                  <a:gd name="connsiteX9" fmla="*/ 61911 w 440552"/>
                  <a:gd name="connsiteY9" fmla="*/ 269603 h 948145"/>
                  <a:gd name="connsiteX10" fmla="*/ 126500 w 440552"/>
                  <a:gd name="connsiteY10" fmla="*/ 358805 h 948145"/>
                  <a:gd name="connsiteX11" fmla="*/ 117973 w 440552"/>
                  <a:gd name="connsiteY11" fmla="*/ 476613 h 948145"/>
                  <a:gd name="connsiteX12" fmla="*/ 187218 w 440552"/>
                  <a:gd name="connsiteY12" fmla="*/ 551845 h 948145"/>
                  <a:gd name="connsiteX13" fmla="*/ 187460 w 440552"/>
                  <a:gd name="connsiteY13" fmla="*/ 636995 h 948145"/>
                  <a:gd name="connsiteX14" fmla="*/ 188004 w 440552"/>
                  <a:gd name="connsiteY14" fmla="*/ 806631 h 948145"/>
                  <a:gd name="connsiteX15" fmla="*/ 216428 w 440552"/>
                  <a:gd name="connsiteY15" fmla="*/ 906477 h 948145"/>
                  <a:gd name="connsiteX16" fmla="*/ 215037 w 440552"/>
                  <a:gd name="connsiteY16" fmla="*/ 948146 h 948145"/>
                  <a:gd name="connsiteX17" fmla="*/ 328188 w 440552"/>
                  <a:gd name="connsiteY17" fmla="*/ 896015 h 948145"/>
                  <a:gd name="connsiteX18" fmla="*/ 440553 w 440552"/>
                  <a:gd name="connsiteY18" fmla="*/ 855254 h 94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552" h="948145">
                    <a:moveTo>
                      <a:pt x="440492" y="855375"/>
                    </a:moveTo>
                    <a:cubicBezTo>
                      <a:pt x="410919" y="869345"/>
                      <a:pt x="341432" y="839107"/>
                      <a:pt x="321415" y="810865"/>
                    </a:cubicBezTo>
                    <a:cubicBezTo>
                      <a:pt x="288999" y="765024"/>
                      <a:pt x="288032" y="715312"/>
                      <a:pt x="299643" y="663363"/>
                    </a:cubicBezTo>
                    <a:cubicBezTo>
                      <a:pt x="310529" y="614499"/>
                      <a:pt x="332845" y="557530"/>
                      <a:pt x="317967" y="507697"/>
                    </a:cubicBezTo>
                    <a:cubicBezTo>
                      <a:pt x="304239" y="461917"/>
                      <a:pt x="258459" y="440811"/>
                      <a:pt x="236627" y="399445"/>
                    </a:cubicBezTo>
                    <a:cubicBezTo>
                      <a:pt x="219210" y="366486"/>
                      <a:pt x="234571" y="333768"/>
                      <a:pt x="226830" y="299176"/>
                    </a:cubicBezTo>
                    <a:cubicBezTo>
                      <a:pt x="217275" y="256540"/>
                      <a:pt x="189818" y="254726"/>
                      <a:pt x="155166" y="238941"/>
                    </a:cubicBezTo>
                    <a:cubicBezTo>
                      <a:pt x="67173" y="198846"/>
                      <a:pt x="42680" y="87085"/>
                      <a:pt x="36753" y="0"/>
                    </a:cubicBezTo>
                    <a:cubicBezTo>
                      <a:pt x="20727" y="41063"/>
                      <a:pt x="-5641" y="84969"/>
                      <a:pt x="1072" y="130205"/>
                    </a:cubicBezTo>
                    <a:cubicBezTo>
                      <a:pt x="8934" y="183182"/>
                      <a:pt x="28831" y="227995"/>
                      <a:pt x="61911" y="269603"/>
                    </a:cubicBezTo>
                    <a:cubicBezTo>
                      <a:pt x="87069" y="301292"/>
                      <a:pt x="126802" y="318830"/>
                      <a:pt x="126500" y="358805"/>
                    </a:cubicBezTo>
                    <a:cubicBezTo>
                      <a:pt x="126137" y="397994"/>
                      <a:pt x="102733" y="436517"/>
                      <a:pt x="117973" y="476613"/>
                    </a:cubicBezTo>
                    <a:cubicBezTo>
                      <a:pt x="131278" y="511447"/>
                      <a:pt x="169257" y="520639"/>
                      <a:pt x="187218" y="551845"/>
                    </a:cubicBezTo>
                    <a:cubicBezTo>
                      <a:pt x="205300" y="583293"/>
                      <a:pt x="198466" y="604096"/>
                      <a:pt x="187460" y="636995"/>
                    </a:cubicBezTo>
                    <a:cubicBezTo>
                      <a:pt x="168107" y="694811"/>
                      <a:pt x="169498" y="748635"/>
                      <a:pt x="188004" y="806631"/>
                    </a:cubicBezTo>
                    <a:cubicBezTo>
                      <a:pt x="198890" y="840861"/>
                      <a:pt x="216428" y="870071"/>
                      <a:pt x="216428" y="906477"/>
                    </a:cubicBezTo>
                    <a:cubicBezTo>
                      <a:pt x="216428" y="920871"/>
                      <a:pt x="212316" y="934538"/>
                      <a:pt x="215037" y="948146"/>
                    </a:cubicBezTo>
                    <a:cubicBezTo>
                      <a:pt x="242977" y="915730"/>
                      <a:pt x="287911" y="904482"/>
                      <a:pt x="328188" y="896015"/>
                    </a:cubicBezTo>
                    <a:cubicBezTo>
                      <a:pt x="364595" y="888395"/>
                      <a:pt x="425615" y="884464"/>
                      <a:pt x="440553" y="855254"/>
                    </a:cubicBezTo>
                    <a:close/>
                  </a:path>
                </a:pathLst>
              </a:custGeom>
              <a:solidFill>
                <a:srgbClr val="66A032"/>
              </a:solidFill>
              <a:ln w="6046"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D06098AF-549F-C1CB-D534-8FFA4FABCCDB}"/>
                  </a:ext>
                </a:extLst>
              </p:cNvPr>
              <p:cNvSpPr/>
              <p:nvPr/>
            </p:nvSpPr>
            <p:spPr>
              <a:xfrm>
                <a:off x="2021554" y="4736918"/>
                <a:ext cx="440552" cy="948145"/>
              </a:xfrm>
              <a:custGeom>
                <a:avLst/>
                <a:gdLst>
                  <a:gd name="connsiteX0" fmla="*/ 440492 w 440552"/>
                  <a:gd name="connsiteY0" fmla="*/ 855375 h 948145"/>
                  <a:gd name="connsiteX1" fmla="*/ 321415 w 440552"/>
                  <a:gd name="connsiteY1" fmla="*/ 810865 h 948145"/>
                  <a:gd name="connsiteX2" fmla="*/ 299643 w 440552"/>
                  <a:gd name="connsiteY2" fmla="*/ 663363 h 948145"/>
                  <a:gd name="connsiteX3" fmla="*/ 317967 w 440552"/>
                  <a:gd name="connsiteY3" fmla="*/ 507697 h 948145"/>
                  <a:gd name="connsiteX4" fmla="*/ 236627 w 440552"/>
                  <a:gd name="connsiteY4" fmla="*/ 399445 h 948145"/>
                  <a:gd name="connsiteX5" fmla="*/ 226830 w 440552"/>
                  <a:gd name="connsiteY5" fmla="*/ 299176 h 948145"/>
                  <a:gd name="connsiteX6" fmla="*/ 155166 w 440552"/>
                  <a:gd name="connsiteY6" fmla="*/ 238941 h 948145"/>
                  <a:gd name="connsiteX7" fmla="*/ 36753 w 440552"/>
                  <a:gd name="connsiteY7" fmla="*/ 0 h 948145"/>
                  <a:gd name="connsiteX8" fmla="*/ 1072 w 440552"/>
                  <a:gd name="connsiteY8" fmla="*/ 130205 h 948145"/>
                  <a:gd name="connsiteX9" fmla="*/ 61911 w 440552"/>
                  <a:gd name="connsiteY9" fmla="*/ 269603 h 948145"/>
                  <a:gd name="connsiteX10" fmla="*/ 126500 w 440552"/>
                  <a:gd name="connsiteY10" fmla="*/ 358805 h 948145"/>
                  <a:gd name="connsiteX11" fmla="*/ 117973 w 440552"/>
                  <a:gd name="connsiteY11" fmla="*/ 476613 h 948145"/>
                  <a:gd name="connsiteX12" fmla="*/ 187218 w 440552"/>
                  <a:gd name="connsiteY12" fmla="*/ 551845 h 948145"/>
                  <a:gd name="connsiteX13" fmla="*/ 187460 w 440552"/>
                  <a:gd name="connsiteY13" fmla="*/ 636995 h 948145"/>
                  <a:gd name="connsiteX14" fmla="*/ 188004 w 440552"/>
                  <a:gd name="connsiteY14" fmla="*/ 806631 h 948145"/>
                  <a:gd name="connsiteX15" fmla="*/ 216428 w 440552"/>
                  <a:gd name="connsiteY15" fmla="*/ 906477 h 948145"/>
                  <a:gd name="connsiteX16" fmla="*/ 215037 w 440552"/>
                  <a:gd name="connsiteY16" fmla="*/ 948146 h 948145"/>
                  <a:gd name="connsiteX17" fmla="*/ 328188 w 440552"/>
                  <a:gd name="connsiteY17" fmla="*/ 896015 h 948145"/>
                  <a:gd name="connsiteX18" fmla="*/ 440553 w 440552"/>
                  <a:gd name="connsiteY18" fmla="*/ 855254 h 94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552" h="948145">
                    <a:moveTo>
                      <a:pt x="440492" y="855375"/>
                    </a:moveTo>
                    <a:cubicBezTo>
                      <a:pt x="410919" y="869345"/>
                      <a:pt x="341432" y="839107"/>
                      <a:pt x="321415" y="810865"/>
                    </a:cubicBezTo>
                    <a:cubicBezTo>
                      <a:pt x="288999" y="765024"/>
                      <a:pt x="288032" y="715312"/>
                      <a:pt x="299643" y="663363"/>
                    </a:cubicBezTo>
                    <a:cubicBezTo>
                      <a:pt x="310529" y="614499"/>
                      <a:pt x="332845" y="557530"/>
                      <a:pt x="317967" y="507697"/>
                    </a:cubicBezTo>
                    <a:cubicBezTo>
                      <a:pt x="304239" y="461917"/>
                      <a:pt x="258459" y="440811"/>
                      <a:pt x="236627" y="399445"/>
                    </a:cubicBezTo>
                    <a:cubicBezTo>
                      <a:pt x="219210" y="366486"/>
                      <a:pt x="234571" y="333768"/>
                      <a:pt x="226830" y="299176"/>
                    </a:cubicBezTo>
                    <a:cubicBezTo>
                      <a:pt x="217275" y="256540"/>
                      <a:pt x="189818" y="254726"/>
                      <a:pt x="155166" y="238941"/>
                    </a:cubicBezTo>
                    <a:cubicBezTo>
                      <a:pt x="67173" y="198846"/>
                      <a:pt x="42680" y="87085"/>
                      <a:pt x="36753" y="0"/>
                    </a:cubicBezTo>
                    <a:cubicBezTo>
                      <a:pt x="20727" y="41063"/>
                      <a:pt x="-5641" y="84969"/>
                      <a:pt x="1072" y="130205"/>
                    </a:cubicBezTo>
                    <a:cubicBezTo>
                      <a:pt x="8934" y="183182"/>
                      <a:pt x="28831" y="227995"/>
                      <a:pt x="61911" y="269603"/>
                    </a:cubicBezTo>
                    <a:cubicBezTo>
                      <a:pt x="87069" y="301292"/>
                      <a:pt x="126802" y="318830"/>
                      <a:pt x="126500" y="358805"/>
                    </a:cubicBezTo>
                    <a:cubicBezTo>
                      <a:pt x="126137" y="397994"/>
                      <a:pt x="102733" y="436517"/>
                      <a:pt x="117973" y="476613"/>
                    </a:cubicBezTo>
                    <a:cubicBezTo>
                      <a:pt x="131278" y="511447"/>
                      <a:pt x="169257" y="520639"/>
                      <a:pt x="187218" y="551845"/>
                    </a:cubicBezTo>
                    <a:cubicBezTo>
                      <a:pt x="205300" y="583293"/>
                      <a:pt x="198466" y="604096"/>
                      <a:pt x="187460" y="636995"/>
                    </a:cubicBezTo>
                    <a:cubicBezTo>
                      <a:pt x="168107" y="694811"/>
                      <a:pt x="169498" y="748635"/>
                      <a:pt x="188004" y="806631"/>
                    </a:cubicBezTo>
                    <a:cubicBezTo>
                      <a:pt x="198890" y="840861"/>
                      <a:pt x="216428" y="870071"/>
                      <a:pt x="216428" y="906477"/>
                    </a:cubicBezTo>
                    <a:cubicBezTo>
                      <a:pt x="216428" y="920871"/>
                      <a:pt x="212316" y="934538"/>
                      <a:pt x="215037" y="948146"/>
                    </a:cubicBezTo>
                    <a:cubicBezTo>
                      <a:pt x="242977" y="915730"/>
                      <a:pt x="287911" y="904482"/>
                      <a:pt x="328188" y="896015"/>
                    </a:cubicBezTo>
                    <a:cubicBezTo>
                      <a:pt x="364595" y="888395"/>
                      <a:pt x="425615" y="884464"/>
                      <a:pt x="440553" y="855254"/>
                    </a:cubicBezTo>
                    <a:close/>
                  </a:path>
                </a:pathLst>
              </a:custGeom>
              <a:solidFill>
                <a:srgbClr val="508D21"/>
              </a:solidFill>
              <a:ln w="6046" cap="flat">
                <a:noFill/>
                <a:prstDash val="solid"/>
                <a:miter/>
              </a:ln>
            </p:spPr>
            <p:txBody>
              <a:bodyPr rtlCol="0" anchor="ctr"/>
              <a:lstStyle/>
              <a:p>
                <a:endParaRPr lang="en-IN"/>
              </a:p>
            </p:txBody>
          </p:sp>
        </p:grpSp>
      </p:grpSp>
      <p:sp>
        <p:nvSpPr>
          <p:cNvPr id="19" name="Freeform: Shape 18">
            <a:extLst>
              <a:ext uri="{FF2B5EF4-FFF2-40B4-BE49-F238E27FC236}">
                <a16:creationId xmlns:a16="http://schemas.microsoft.com/office/drawing/2014/main" id="{8D386E43-1498-C2D2-8E20-FC2174E3A9CA}"/>
              </a:ext>
            </a:extLst>
          </p:cNvPr>
          <p:cNvSpPr/>
          <p:nvPr/>
        </p:nvSpPr>
        <p:spPr>
          <a:xfrm>
            <a:off x="5707703" y="5789793"/>
            <a:ext cx="859056" cy="878972"/>
          </a:xfrm>
          <a:custGeom>
            <a:avLst/>
            <a:gdLst>
              <a:gd name="connsiteX0" fmla="*/ 266197 w 819070"/>
              <a:gd name="connsiteY0" fmla="*/ 162782 h 838059"/>
              <a:gd name="connsiteX1" fmla="*/ 240858 w 819070"/>
              <a:gd name="connsiteY1" fmla="*/ 202817 h 838059"/>
              <a:gd name="connsiteX2" fmla="*/ 206991 w 819070"/>
              <a:gd name="connsiteY2" fmla="*/ 263112 h 838059"/>
              <a:gd name="connsiteX3" fmla="*/ 80414 w 819070"/>
              <a:gd name="connsiteY3" fmla="*/ 445206 h 838059"/>
              <a:gd name="connsiteX4" fmla="*/ 44310 w 819070"/>
              <a:gd name="connsiteY4" fmla="*/ 487237 h 838059"/>
              <a:gd name="connsiteX5" fmla="*/ 43524 w 819070"/>
              <a:gd name="connsiteY5" fmla="*/ 488084 h 838059"/>
              <a:gd name="connsiteX6" fmla="*/ 4940 w 819070"/>
              <a:gd name="connsiteY6" fmla="*/ 536586 h 838059"/>
              <a:gd name="connsiteX7" fmla="*/ 1432 w 819070"/>
              <a:gd name="connsiteY7" fmla="*/ 563618 h 838059"/>
              <a:gd name="connsiteX8" fmla="*/ 3730 w 819070"/>
              <a:gd name="connsiteY8" fmla="*/ 569303 h 838059"/>
              <a:gd name="connsiteX9" fmla="*/ 22478 w 819070"/>
              <a:gd name="connsiteY9" fmla="*/ 605045 h 838059"/>
              <a:gd name="connsiteX10" fmla="*/ 31308 w 819070"/>
              <a:gd name="connsiteY10" fmla="*/ 612544 h 838059"/>
              <a:gd name="connsiteX11" fmla="*/ 33969 w 819070"/>
              <a:gd name="connsiteY11" fmla="*/ 613148 h 838059"/>
              <a:gd name="connsiteX12" fmla="*/ 47273 w 819070"/>
              <a:gd name="connsiteY12" fmla="*/ 608673 h 838059"/>
              <a:gd name="connsiteX13" fmla="*/ 80596 w 819070"/>
              <a:gd name="connsiteY13" fmla="*/ 574807 h 838059"/>
              <a:gd name="connsiteX14" fmla="*/ 99101 w 819070"/>
              <a:gd name="connsiteY14" fmla="*/ 555938 h 838059"/>
              <a:gd name="connsiteX15" fmla="*/ 99101 w 819070"/>
              <a:gd name="connsiteY15" fmla="*/ 555938 h 838059"/>
              <a:gd name="connsiteX16" fmla="*/ 114825 w 819070"/>
              <a:gd name="connsiteY16" fmla="*/ 544931 h 838059"/>
              <a:gd name="connsiteX17" fmla="*/ 232270 w 819070"/>
              <a:gd name="connsiteY17" fmla="*/ 517354 h 838059"/>
              <a:gd name="connsiteX18" fmla="*/ 285852 w 819070"/>
              <a:gd name="connsiteY18" fmla="*/ 555333 h 838059"/>
              <a:gd name="connsiteX19" fmla="*/ 328185 w 819070"/>
              <a:gd name="connsiteY19" fmla="*/ 623671 h 838059"/>
              <a:gd name="connsiteX20" fmla="*/ 291113 w 819070"/>
              <a:gd name="connsiteY20" fmla="*/ 700053 h 838059"/>
              <a:gd name="connsiteX21" fmla="*/ 261843 w 819070"/>
              <a:gd name="connsiteY21" fmla="*/ 736157 h 838059"/>
              <a:gd name="connsiteX22" fmla="*/ 223743 w 819070"/>
              <a:gd name="connsiteY22" fmla="*/ 777704 h 838059"/>
              <a:gd name="connsiteX23" fmla="*/ 223682 w 819070"/>
              <a:gd name="connsiteY23" fmla="*/ 777704 h 838059"/>
              <a:gd name="connsiteX24" fmla="*/ 218360 w 819070"/>
              <a:gd name="connsiteY24" fmla="*/ 789557 h 838059"/>
              <a:gd name="connsiteX25" fmla="*/ 219026 w 819070"/>
              <a:gd name="connsiteY25" fmla="*/ 793972 h 838059"/>
              <a:gd name="connsiteX26" fmla="*/ 223803 w 819070"/>
              <a:gd name="connsiteY26" fmla="*/ 801229 h 838059"/>
              <a:gd name="connsiteX27" fmla="*/ 242672 w 819070"/>
              <a:gd name="connsiteY27" fmla="*/ 816348 h 838059"/>
              <a:gd name="connsiteX28" fmla="*/ 261420 w 819070"/>
              <a:gd name="connsiteY28" fmla="*/ 829109 h 838059"/>
              <a:gd name="connsiteX29" fmla="*/ 285005 w 819070"/>
              <a:gd name="connsiteY29" fmla="*/ 838059 h 838059"/>
              <a:gd name="connsiteX30" fmla="*/ 333628 w 819070"/>
              <a:gd name="connsiteY30" fmla="*/ 791009 h 838059"/>
              <a:gd name="connsiteX31" fmla="*/ 360419 w 819070"/>
              <a:gd name="connsiteY31" fmla="*/ 762827 h 838059"/>
              <a:gd name="connsiteX32" fmla="*/ 400454 w 819070"/>
              <a:gd name="connsiteY32" fmla="*/ 721521 h 838059"/>
              <a:gd name="connsiteX33" fmla="*/ 484819 w 819070"/>
              <a:gd name="connsiteY33" fmla="*/ 658626 h 838059"/>
              <a:gd name="connsiteX34" fmla="*/ 550617 w 819070"/>
              <a:gd name="connsiteY34" fmla="*/ 609278 h 838059"/>
              <a:gd name="connsiteX35" fmla="*/ 584120 w 819070"/>
              <a:gd name="connsiteY35" fmla="*/ 579947 h 838059"/>
              <a:gd name="connsiteX36" fmla="*/ 588172 w 819070"/>
              <a:gd name="connsiteY36" fmla="*/ 576318 h 838059"/>
              <a:gd name="connsiteX37" fmla="*/ 740996 w 819070"/>
              <a:gd name="connsiteY37" fmla="*/ 429905 h 838059"/>
              <a:gd name="connsiteX38" fmla="*/ 788107 w 819070"/>
              <a:gd name="connsiteY38" fmla="*/ 380738 h 838059"/>
              <a:gd name="connsiteX39" fmla="*/ 805887 w 819070"/>
              <a:gd name="connsiteY39" fmla="*/ 360842 h 838059"/>
              <a:gd name="connsiteX40" fmla="*/ 819071 w 819070"/>
              <a:gd name="connsiteY40" fmla="*/ 342215 h 838059"/>
              <a:gd name="connsiteX41" fmla="*/ 813869 w 819070"/>
              <a:gd name="connsiteY41" fmla="*/ 330362 h 838059"/>
              <a:gd name="connsiteX42" fmla="*/ 771839 w 819070"/>
              <a:gd name="connsiteY42" fmla="*/ 277445 h 838059"/>
              <a:gd name="connsiteX43" fmla="*/ 707129 w 819070"/>
              <a:gd name="connsiteY43" fmla="*/ 208442 h 838059"/>
              <a:gd name="connsiteX44" fmla="*/ 660018 w 819070"/>
              <a:gd name="connsiteY44" fmla="*/ 166411 h 838059"/>
              <a:gd name="connsiteX45" fmla="*/ 588898 w 819070"/>
              <a:gd name="connsiteY45" fmla="*/ 105572 h 838059"/>
              <a:gd name="connsiteX46" fmla="*/ 552552 w 819070"/>
              <a:gd name="connsiteY46" fmla="*/ 72431 h 838059"/>
              <a:gd name="connsiteX47" fmla="*/ 455548 w 819070"/>
              <a:gd name="connsiteY47" fmla="*/ 11894 h 838059"/>
              <a:gd name="connsiteX48" fmla="*/ 430209 w 819070"/>
              <a:gd name="connsiteY48" fmla="*/ 3548 h 838059"/>
              <a:gd name="connsiteX49" fmla="*/ 430209 w 819070"/>
              <a:gd name="connsiteY49" fmla="*/ 3548 h 838059"/>
              <a:gd name="connsiteX50" fmla="*/ 417085 w 819070"/>
              <a:gd name="connsiteY50" fmla="*/ 948 h 838059"/>
              <a:gd name="connsiteX51" fmla="*/ 375901 w 819070"/>
              <a:gd name="connsiteY51" fmla="*/ 9959 h 838059"/>
              <a:gd name="connsiteX52" fmla="*/ 375296 w 819070"/>
              <a:gd name="connsiteY52" fmla="*/ 10563 h 838059"/>
              <a:gd name="connsiteX53" fmla="*/ 334959 w 819070"/>
              <a:gd name="connsiteY53" fmla="*/ 61847 h 838059"/>
              <a:gd name="connsiteX54" fmla="*/ 266137 w 819070"/>
              <a:gd name="connsiteY54" fmla="*/ 162722 h 83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19070" h="838059">
                <a:moveTo>
                  <a:pt x="266197" y="162782"/>
                </a:moveTo>
                <a:cubicBezTo>
                  <a:pt x="257186" y="176631"/>
                  <a:pt x="248659" y="190178"/>
                  <a:pt x="240858" y="202817"/>
                </a:cubicBezTo>
                <a:cubicBezTo>
                  <a:pt x="225134" y="228338"/>
                  <a:pt x="212797" y="250110"/>
                  <a:pt x="206991" y="263112"/>
                </a:cubicBezTo>
                <a:cubicBezTo>
                  <a:pt x="190783" y="299882"/>
                  <a:pt x="126316" y="388419"/>
                  <a:pt x="80414" y="445206"/>
                </a:cubicBezTo>
                <a:cubicBezTo>
                  <a:pt x="65779" y="463349"/>
                  <a:pt x="53019" y="478286"/>
                  <a:pt x="44310" y="487237"/>
                </a:cubicBezTo>
                <a:cubicBezTo>
                  <a:pt x="44068" y="487539"/>
                  <a:pt x="43766" y="487781"/>
                  <a:pt x="43524" y="488084"/>
                </a:cubicBezTo>
                <a:cubicBezTo>
                  <a:pt x="24837" y="507073"/>
                  <a:pt x="12439" y="524490"/>
                  <a:pt x="4940" y="536586"/>
                </a:cubicBezTo>
                <a:cubicBezTo>
                  <a:pt x="-140" y="544750"/>
                  <a:pt x="-1289" y="554607"/>
                  <a:pt x="1432" y="563618"/>
                </a:cubicBezTo>
                <a:cubicBezTo>
                  <a:pt x="2037" y="565554"/>
                  <a:pt x="2763" y="567489"/>
                  <a:pt x="3730" y="569303"/>
                </a:cubicBezTo>
                <a:lnTo>
                  <a:pt x="22478" y="605045"/>
                </a:lnTo>
                <a:cubicBezTo>
                  <a:pt x="24353" y="608613"/>
                  <a:pt x="27498" y="611273"/>
                  <a:pt x="31308" y="612544"/>
                </a:cubicBezTo>
                <a:cubicBezTo>
                  <a:pt x="32154" y="612846"/>
                  <a:pt x="33062" y="613027"/>
                  <a:pt x="33969" y="613148"/>
                </a:cubicBezTo>
                <a:cubicBezTo>
                  <a:pt x="38867" y="613874"/>
                  <a:pt x="43826" y="612241"/>
                  <a:pt x="47273" y="608673"/>
                </a:cubicBezTo>
                <a:lnTo>
                  <a:pt x="80596" y="574807"/>
                </a:lnTo>
                <a:lnTo>
                  <a:pt x="99101" y="555938"/>
                </a:lnTo>
                <a:lnTo>
                  <a:pt x="99101" y="555938"/>
                </a:lnTo>
                <a:cubicBezTo>
                  <a:pt x="104484" y="551886"/>
                  <a:pt x="109745" y="548197"/>
                  <a:pt x="114825" y="544931"/>
                </a:cubicBezTo>
                <a:cubicBezTo>
                  <a:pt x="178083" y="503868"/>
                  <a:pt x="218965" y="517414"/>
                  <a:pt x="232270" y="517354"/>
                </a:cubicBezTo>
                <a:cubicBezTo>
                  <a:pt x="240918" y="517294"/>
                  <a:pt x="264323" y="533562"/>
                  <a:pt x="285852" y="555333"/>
                </a:cubicBezTo>
                <a:cubicBezTo>
                  <a:pt x="306595" y="576318"/>
                  <a:pt x="325645" y="602323"/>
                  <a:pt x="328185" y="623671"/>
                </a:cubicBezTo>
                <a:cubicBezTo>
                  <a:pt x="330302" y="641753"/>
                  <a:pt x="312582" y="671508"/>
                  <a:pt x="291113" y="700053"/>
                </a:cubicBezTo>
                <a:cubicBezTo>
                  <a:pt x="281619" y="712692"/>
                  <a:pt x="271398" y="725090"/>
                  <a:pt x="261843" y="736157"/>
                </a:cubicBezTo>
                <a:cubicBezTo>
                  <a:pt x="241886" y="759319"/>
                  <a:pt x="224831" y="776555"/>
                  <a:pt x="223743" y="777704"/>
                </a:cubicBezTo>
                <a:lnTo>
                  <a:pt x="223682" y="777704"/>
                </a:lnTo>
                <a:cubicBezTo>
                  <a:pt x="220296" y="780728"/>
                  <a:pt x="218360" y="785021"/>
                  <a:pt x="218360" y="789557"/>
                </a:cubicBezTo>
                <a:cubicBezTo>
                  <a:pt x="218360" y="791069"/>
                  <a:pt x="218603" y="792581"/>
                  <a:pt x="219026" y="793972"/>
                </a:cubicBezTo>
                <a:cubicBezTo>
                  <a:pt x="219872" y="796814"/>
                  <a:pt x="221505" y="799294"/>
                  <a:pt x="223803" y="801229"/>
                </a:cubicBezTo>
                <a:cubicBezTo>
                  <a:pt x="229186" y="805825"/>
                  <a:pt x="235778" y="811208"/>
                  <a:pt x="242672" y="816348"/>
                </a:cubicBezTo>
                <a:cubicBezTo>
                  <a:pt x="248841" y="820944"/>
                  <a:pt x="255251" y="825420"/>
                  <a:pt x="261420" y="829109"/>
                </a:cubicBezTo>
                <a:cubicBezTo>
                  <a:pt x="270370" y="834431"/>
                  <a:pt x="278837" y="838059"/>
                  <a:pt x="285005" y="838059"/>
                </a:cubicBezTo>
                <a:cubicBezTo>
                  <a:pt x="289964" y="838059"/>
                  <a:pt x="306535" y="818586"/>
                  <a:pt x="333628" y="791009"/>
                </a:cubicBezTo>
                <a:cubicBezTo>
                  <a:pt x="342458" y="781998"/>
                  <a:pt x="351348" y="772503"/>
                  <a:pt x="360419" y="762827"/>
                </a:cubicBezTo>
                <a:cubicBezTo>
                  <a:pt x="373240" y="749099"/>
                  <a:pt x="386484" y="735068"/>
                  <a:pt x="400454" y="721521"/>
                </a:cubicBezTo>
                <a:cubicBezTo>
                  <a:pt x="425371" y="697331"/>
                  <a:pt x="452766" y="674713"/>
                  <a:pt x="484819" y="658626"/>
                </a:cubicBezTo>
                <a:cubicBezTo>
                  <a:pt x="498486" y="651732"/>
                  <a:pt x="522072" y="633589"/>
                  <a:pt x="550617" y="609278"/>
                </a:cubicBezTo>
                <a:cubicBezTo>
                  <a:pt x="561200" y="600267"/>
                  <a:pt x="572449" y="590409"/>
                  <a:pt x="584120" y="579947"/>
                </a:cubicBezTo>
                <a:cubicBezTo>
                  <a:pt x="585451" y="578737"/>
                  <a:pt x="586782" y="577528"/>
                  <a:pt x="588172" y="576318"/>
                </a:cubicBezTo>
                <a:cubicBezTo>
                  <a:pt x="638429" y="531082"/>
                  <a:pt x="695941" y="475565"/>
                  <a:pt x="740996" y="429905"/>
                </a:cubicBezTo>
                <a:cubicBezTo>
                  <a:pt x="759139" y="411460"/>
                  <a:pt x="775286" y="394648"/>
                  <a:pt x="788107" y="380738"/>
                </a:cubicBezTo>
                <a:cubicBezTo>
                  <a:pt x="795061" y="373179"/>
                  <a:pt x="801048" y="366466"/>
                  <a:pt x="805887" y="360842"/>
                </a:cubicBezTo>
                <a:cubicBezTo>
                  <a:pt x="814293" y="350924"/>
                  <a:pt x="819071" y="344331"/>
                  <a:pt x="819071" y="342215"/>
                </a:cubicBezTo>
                <a:cubicBezTo>
                  <a:pt x="819071" y="339735"/>
                  <a:pt x="817196" y="335683"/>
                  <a:pt x="813869" y="330362"/>
                </a:cubicBezTo>
                <a:cubicBezTo>
                  <a:pt x="805947" y="317601"/>
                  <a:pt x="789800" y="297886"/>
                  <a:pt x="771839" y="277445"/>
                </a:cubicBezTo>
                <a:cubicBezTo>
                  <a:pt x="748676" y="251077"/>
                  <a:pt x="722550" y="223621"/>
                  <a:pt x="707129" y="208442"/>
                </a:cubicBezTo>
                <a:cubicBezTo>
                  <a:pt x="696183" y="197677"/>
                  <a:pt x="679189" y="182800"/>
                  <a:pt x="660018" y="166411"/>
                </a:cubicBezTo>
                <a:cubicBezTo>
                  <a:pt x="637158" y="146816"/>
                  <a:pt x="611274" y="125105"/>
                  <a:pt x="588898" y="105572"/>
                </a:cubicBezTo>
                <a:cubicBezTo>
                  <a:pt x="574807" y="93295"/>
                  <a:pt x="562167" y="81865"/>
                  <a:pt x="552552" y="72431"/>
                </a:cubicBezTo>
                <a:cubicBezTo>
                  <a:pt x="532474" y="52715"/>
                  <a:pt x="492983" y="26771"/>
                  <a:pt x="455548" y="11894"/>
                </a:cubicBezTo>
                <a:cubicBezTo>
                  <a:pt x="446900" y="8447"/>
                  <a:pt x="438373" y="5604"/>
                  <a:pt x="430209" y="3548"/>
                </a:cubicBezTo>
                <a:lnTo>
                  <a:pt x="430209" y="3548"/>
                </a:lnTo>
                <a:cubicBezTo>
                  <a:pt x="425733" y="2399"/>
                  <a:pt x="421319" y="1552"/>
                  <a:pt x="417085" y="948"/>
                </a:cubicBezTo>
                <a:cubicBezTo>
                  <a:pt x="399789" y="-1532"/>
                  <a:pt x="385033" y="646"/>
                  <a:pt x="375901" y="9959"/>
                </a:cubicBezTo>
                <a:cubicBezTo>
                  <a:pt x="375720" y="10140"/>
                  <a:pt x="375478" y="10382"/>
                  <a:pt x="375296" y="10563"/>
                </a:cubicBezTo>
                <a:cubicBezTo>
                  <a:pt x="366346" y="19816"/>
                  <a:pt x="351831" y="38503"/>
                  <a:pt x="334959" y="61847"/>
                </a:cubicBezTo>
                <a:cubicBezTo>
                  <a:pt x="313671" y="91239"/>
                  <a:pt x="288634" y="127948"/>
                  <a:pt x="266137" y="162722"/>
                </a:cubicBezTo>
                <a:close/>
              </a:path>
            </a:pathLst>
          </a:custGeom>
          <a:solidFill>
            <a:srgbClr val="FFFFFF">
              <a:alpha val="60000"/>
            </a:srgbClr>
          </a:solidFill>
          <a:ln w="6046"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8C6C99A4-66E6-D445-1567-8F1B91F10F64}"/>
              </a:ext>
            </a:extLst>
          </p:cNvPr>
          <p:cNvSpPr/>
          <p:nvPr/>
        </p:nvSpPr>
        <p:spPr>
          <a:xfrm>
            <a:off x="6841223" y="4949784"/>
            <a:ext cx="5480227" cy="1997252"/>
          </a:xfrm>
          <a:custGeom>
            <a:avLst/>
            <a:gdLst>
              <a:gd name="connsiteX0" fmla="*/ 1626265 w 5225142"/>
              <a:gd name="connsiteY0" fmla="*/ 1878464 h 1904287"/>
              <a:gd name="connsiteX1" fmla="*/ 4382709 w 5225142"/>
              <a:gd name="connsiteY1" fmla="*/ 1833772 h 1904287"/>
              <a:gd name="connsiteX2" fmla="*/ 4878675 w 5225142"/>
              <a:gd name="connsiteY2" fmla="*/ 1840001 h 1904287"/>
              <a:gd name="connsiteX3" fmla="*/ 5172105 w 5225142"/>
              <a:gd name="connsiteY3" fmla="*/ 1840001 h 1904287"/>
              <a:gd name="connsiteX4" fmla="*/ 5225143 w 5225142"/>
              <a:gd name="connsiteY4" fmla="*/ 1735922 h 1904287"/>
              <a:gd name="connsiteX5" fmla="*/ 5225143 w 5225142"/>
              <a:gd name="connsiteY5" fmla="*/ 6666 h 1904287"/>
              <a:gd name="connsiteX6" fmla="*/ 3807339 w 5225142"/>
              <a:gd name="connsiteY6" fmla="*/ 236899 h 1904287"/>
              <a:gd name="connsiteX7" fmla="*/ 3054350 w 5225142"/>
              <a:gd name="connsiteY7" fmla="*/ 668940 h 1904287"/>
              <a:gd name="connsiteX8" fmla="*/ 2206716 w 5225142"/>
              <a:gd name="connsiteY8" fmla="*/ 708673 h 1904287"/>
              <a:gd name="connsiteX9" fmla="*/ 2049417 w 5225142"/>
              <a:gd name="connsiteY9" fmla="*/ 858654 h 1904287"/>
              <a:gd name="connsiteX10" fmla="*/ 1716677 w 5225142"/>
              <a:gd name="connsiteY10" fmla="*/ 944470 h 1904287"/>
              <a:gd name="connsiteX11" fmla="*/ 1429294 w 5225142"/>
              <a:gd name="connsiteY11" fmla="*/ 1093120 h 1904287"/>
              <a:gd name="connsiteX12" fmla="*/ 829673 w 5225142"/>
              <a:gd name="connsiteY12" fmla="*/ 1072498 h 1904287"/>
              <a:gd name="connsiteX13" fmla="*/ 466755 w 5225142"/>
              <a:gd name="connsiteY13" fmla="*/ 1306359 h 1904287"/>
              <a:gd name="connsiteX14" fmla="*/ 337276 w 5225142"/>
              <a:gd name="connsiteY14" fmla="*/ 1329824 h 1904287"/>
              <a:gd name="connsiteX15" fmla="*/ 0 w 5225142"/>
              <a:gd name="connsiteY15" fmla="*/ 1904287 h 1904287"/>
              <a:gd name="connsiteX16" fmla="*/ 197636 w 5225142"/>
              <a:gd name="connsiteY16" fmla="*/ 1880641 h 1904287"/>
              <a:gd name="connsiteX17" fmla="*/ 1626265 w 5225142"/>
              <a:gd name="connsiteY17" fmla="*/ 1878344 h 19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2" h="1904287">
                <a:moveTo>
                  <a:pt x="1626265" y="1878464"/>
                </a:moveTo>
                <a:lnTo>
                  <a:pt x="4382709" y="1833772"/>
                </a:lnTo>
                <a:cubicBezTo>
                  <a:pt x="4543335" y="1840243"/>
                  <a:pt x="4812272" y="1850948"/>
                  <a:pt x="4878675" y="1840001"/>
                </a:cubicBezTo>
                <a:cubicBezTo>
                  <a:pt x="4975921" y="1823975"/>
                  <a:pt x="5071956" y="1849919"/>
                  <a:pt x="5172105" y="1840001"/>
                </a:cubicBezTo>
                <a:cubicBezTo>
                  <a:pt x="5193090" y="1837945"/>
                  <a:pt x="5203613" y="1735982"/>
                  <a:pt x="5225143" y="1735922"/>
                </a:cubicBezTo>
                <a:lnTo>
                  <a:pt x="5225143" y="6666"/>
                </a:lnTo>
                <a:cubicBezTo>
                  <a:pt x="4723009" y="-10691"/>
                  <a:pt x="4095871" y="-12203"/>
                  <a:pt x="3807339" y="236899"/>
                </a:cubicBezTo>
                <a:cubicBezTo>
                  <a:pt x="3565071" y="445904"/>
                  <a:pt x="3455610" y="674262"/>
                  <a:pt x="3054350" y="668940"/>
                </a:cubicBezTo>
                <a:cubicBezTo>
                  <a:pt x="2751546" y="664888"/>
                  <a:pt x="2427998" y="524886"/>
                  <a:pt x="2206716" y="708673"/>
                </a:cubicBezTo>
                <a:cubicBezTo>
                  <a:pt x="2142006" y="762376"/>
                  <a:pt x="2129971" y="813176"/>
                  <a:pt x="2049417" y="858654"/>
                </a:cubicBezTo>
                <a:cubicBezTo>
                  <a:pt x="1950841" y="914050"/>
                  <a:pt x="1821120" y="906975"/>
                  <a:pt x="1716677" y="944470"/>
                </a:cubicBezTo>
                <a:cubicBezTo>
                  <a:pt x="1612235" y="982086"/>
                  <a:pt x="1536821" y="1067297"/>
                  <a:pt x="1429294" y="1093120"/>
                </a:cubicBezTo>
                <a:cubicBezTo>
                  <a:pt x="1240850" y="1138477"/>
                  <a:pt x="1020778" y="1018251"/>
                  <a:pt x="829673" y="1072498"/>
                </a:cubicBezTo>
                <a:cubicBezTo>
                  <a:pt x="728012" y="1101406"/>
                  <a:pt x="524873" y="1241408"/>
                  <a:pt x="466755" y="1306359"/>
                </a:cubicBezTo>
                <a:cubicBezTo>
                  <a:pt x="450548" y="1324442"/>
                  <a:pt x="402953" y="1330671"/>
                  <a:pt x="337276" y="1329824"/>
                </a:cubicBezTo>
                <a:cubicBezTo>
                  <a:pt x="205316" y="1488453"/>
                  <a:pt x="21409" y="1735740"/>
                  <a:pt x="0" y="1904287"/>
                </a:cubicBezTo>
                <a:cubicBezTo>
                  <a:pt x="66403" y="1897635"/>
                  <a:pt x="132382" y="1889773"/>
                  <a:pt x="197636" y="1880641"/>
                </a:cubicBezTo>
                <a:cubicBezTo>
                  <a:pt x="585591" y="1826515"/>
                  <a:pt x="1170396" y="1935554"/>
                  <a:pt x="1626265" y="1878344"/>
                </a:cubicBezTo>
                <a:close/>
              </a:path>
            </a:pathLst>
          </a:custGeom>
          <a:solidFill>
            <a:srgbClr val="F5D195"/>
          </a:solidFill>
          <a:ln w="6046"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E37ED091-2789-970E-F8A5-A97B1CC7C489}"/>
              </a:ext>
            </a:extLst>
          </p:cNvPr>
          <p:cNvSpPr/>
          <p:nvPr/>
        </p:nvSpPr>
        <p:spPr>
          <a:xfrm>
            <a:off x="10102275" y="5932054"/>
            <a:ext cx="625405" cy="122543"/>
          </a:xfrm>
          <a:custGeom>
            <a:avLst/>
            <a:gdLst>
              <a:gd name="connsiteX0" fmla="*/ 596295 w 596295"/>
              <a:gd name="connsiteY0" fmla="*/ 58420 h 116839"/>
              <a:gd name="connsiteX1" fmla="*/ 298147 w 596295"/>
              <a:gd name="connsiteY1" fmla="*/ 116840 h 116839"/>
              <a:gd name="connsiteX2" fmla="*/ -1 w 596295"/>
              <a:gd name="connsiteY2" fmla="*/ 58420 h 116839"/>
              <a:gd name="connsiteX3" fmla="*/ 298147 w 596295"/>
              <a:gd name="connsiteY3" fmla="*/ 0 h 116839"/>
              <a:gd name="connsiteX4" fmla="*/ 596295 w 596295"/>
              <a:gd name="connsiteY4" fmla="*/ 58420 h 11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295" h="116839">
                <a:moveTo>
                  <a:pt x="596295" y="58420"/>
                </a:moveTo>
                <a:cubicBezTo>
                  <a:pt x="596295" y="90684"/>
                  <a:pt x="462810" y="116840"/>
                  <a:pt x="298147" y="116840"/>
                </a:cubicBezTo>
                <a:cubicBezTo>
                  <a:pt x="133485" y="116840"/>
                  <a:pt x="-1" y="90684"/>
                  <a:pt x="-1" y="58420"/>
                </a:cubicBezTo>
                <a:cubicBezTo>
                  <a:pt x="-1" y="26155"/>
                  <a:pt x="133485" y="0"/>
                  <a:pt x="298147" y="0"/>
                </a:cubicBezTo>
                <a:cubicBezTo>
                  <a:pt x="462810" y="0"/>
                  <a:pt x="596295" y="26156"/>
                  <a:pt x="596295" y="58420"/>
                </a:cubicBezTo>
                <a:close/>
              </a:path>
            </a:pathLst>
          </a:custGeom>
          <a:solidFill>
            <a:srgbClr val="E8B878"/>
          </a:solidFill>
          <a:ln w="6046"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F703EDF1-7D45-6730-A20C-AA01CD197D50}"/>
              </a:ext>
            </a:extLst>
          </p:cNvPr>
          <p:cNvSpPr/>
          <p:nvPr/>
        </p:nvSpPr>
        <p:spPr>
          <a:xfrm>
            <a:off x="10894181" y="5379590"/>
            <a:ext cx="353931" cy="161235"/>
          </a:xfrm>
          <a:custGeom>
            <a:avLst/>
            <a:gdLst>
              <a:gd name="connsiteX0" fmla="*/ 337457 w 337457"/>
              <a:gd name="connsiteY0" fmla="*/ 76865 h 153730"/>
              <a:gd name="connsiteX1" fmla="*/ 168729 w 337457"/>
              <a:gd name="connsiteY1" fmla="*/ 153731 h 153730"/>
              <a:gd name="connsiteX2" fmla="*/ 0 w 337457"/>
              <a:gd name="connsiteY2" fmla="*/ 76865 h 153730"/>
              <a:gd name="connsiteX3" fmla="*/ 168729 w 337457"/>
              <a:gd name="connsiteY3" fmla="*/ 0 h 153730"/>
              <a:gd name="connsiteX4" fmla="*/ 337457 w 337457"/>
              <a:gd name="connsiteY4" fmla="*/ 76865 h 153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57" h="153730">
                <a:moveTo>
                  <a:pt x="337457" y="76865"/>
                </a:moveTo>
                <a:cubicBezTo>
                  <a:pt x="337457" y="119317"/>
                  <a:pt x="261915" y="153731"/>
                  <a:pt x="168729" y="153731"/>
                </a:cubicBezTo>
                <a:cubicBezTo>
                  <a:pt x="75543" y="153731"/>
                  <a:pt x="0" y="119317"/>
                  <a:pt x="0" y="76865"/>
                </a:cubicBezTo>
                <a:cubicBezTo>
                  <a:pt x="0" y="34414"/>
                  <a:pt x="75542" y="0"/>
                  <a:pt x="168729" y="0"/>
                </a:cubicBezTo>
                <a:cubicBezTo>
                  <a:pt x="261915" y="0"/>
                  <a:pt x="337457" y="34414"/>
                  <a:pt x="337457" y="76865"/>
                </a:cubicBezTo>
                <a:close/>
              </a:path>
            </a:pathLst>
          </a:custGeom>
          <a:solidFill>
            <a:srgbClr val="E8B878"/>
          </a:solidFill>
          <a:ln w="6046"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EB8C1308-DF1E-15AA-DBB4-694FDC6BD77B}"/>
              </a:ext>
            </a:extLst>
          </p:cNvPr>
          <p:cNvSpPr/>
          <p:nvPr/>
        </p:nvSpPr>
        <p:spPr>
          <a:xfrm>
            <a:off x="11592783" y="5851499"/>
            <a:ext cx="176965" cy="80553"/>
          </a:xfrm>
          <a:custGeom>
            <a:avLst/>
            <a:gdLst>
              <a:gd name="connsiteX0" fmla="*/ 168729 w 168728"/>
              <a:gd name="connsiteY0" fmla="*/ 38402 h 76804"/>
              <a:gd name="connsiteX1" fmla="*/ 84365 w 168728"/>
              <a:gd name="connsiteY1" fmla="*/ 76805 h 76804"/>
              <a:gd name="connsiteX2" fmla="*/ 1 w 168728"/>
              <a:gd name="connsiteY2" fmla="*/ 38402 h 76804"/>
              <a:gd name="connsiteX3" fmla="*/ 84365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8" y="76805"/>
                  <a:pt x="84365" y="76805"/>
                </a:cubicBezTo>
                <a:cubicBezTo>
                  <a:pt x="37772" y="76805"/>
                  <a:pt x="1" y="59611"/>
                  <a:pt x="1" y="38402"/>
                </a:cubicBezTo>
                <a:cubicBezTo>
                  <a:pt x="1" y="17193"/>
                  <a:pt x="37772" y="0"/>
                  <a:pt x="84365" y="0"/>
                </a:cubicBezTo>
                <a:cubicBezTo>
                  <a:pt x="130958" y="0"/>
                  <a:pt x="168729" y="17194"/>
                  <a:pt x="168729" y="38402"/>
                </a:cubicBezTo>
                <a:close/>
              </a:path>
            </a:pathLst>
          </a:custGeom>
          <a:solidFill>
            <a:srgbClr val="E8B878"/>
          </a:solidFill>
          <a:ln w="6046"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82234E3C-EFFF-D81F-6E5C-B97AE85125F8}"/>
              </a:ext>
            </a:extLst>
          </p:cNvPr>
          <p:cNvSpPr/>
          <p:nvPr/>
        </p:nvSpPr>
        <p:spPr>
          <a:xfrm>
            <a:off x="11792583" y="5779635"/>
            <a:ext cx="88545" cy="40340"/>
          </a:xfrm>
          <a:custGeom>
            <a:avLst/>
            <a:gdLst>
              <a:gd name="connsiteX0" fmla="*/ 84425 w 84424"/>
              <a:gd name="connsiteY0" fmla="*/ 19231 h 38462"/>
              <a:gd name="connsiteX1" fmla="*/ 42212 w 84424"/>
              <a:gd name="connsiteY1" fmla="*/ 38463 h 38462"/>
              <a:gd name="connsiteX2" fmla="*/ 0 w 84424"/>
              <a:gd name="connsiteY2" fmla="*/ 19231 h 38462"/>
              <a:gd name="connsiteX3" fmla="*/ 42212 w 84424"/>
              <a:gd name="connsiteY3" fmla="*/ 0 h 38462"/>
              <a:gd name="connsiteX4" fmla="*/ 84425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5" y="19231"/>
                </a:moveTo>
                <a:cubicBezTo>
                  <a:pt x="84425" y="29853"/>
                  <a:pt x="65526" y="38463"/>
                  <a:pt x="42212" y="38463"/>
                </a:cubicBezTo>
                <a:cubicBezTo>
                  <a:pt x="18899" y="38463"/>
                  <a:pt x="0" y="29853"/>
                  <a:pt x="0" y="19231"/>
                </a:cubicBezTo>
                <a:cubicBezTo>
                  <a:pt x="0" y="8610"/>
                  <a:pt x="18899" y="0"/>
                  <a:pt x="42212" y="0"/>
                </a:cubicBezTo>
                <a:cubicBezTo>
                  <a:pt x="65526" y="0"/>
                  <a:pt x="84425" y="8610"/>
                  <a:pt x="84425" y="19231"/>
                </a:cubicBezTo>
                <a:close/>
              </a:path>
            </a:pathLst>
          </a:custGeom>
          <a:solidFill>
            <a:srgbClr val="E8B878"/>
          </a:solidFill>
          <a:ln w="6046" cap="flat">
            <a:noFill/>
            <a:prstDash val="solid"/>
            <a:miter/>
          </a:ln>
        </p:spPr>
        <p:txBody>
          <a:bodyPr rtlCol="0" anchor="ctr"/>
          <a:lstStyle/>
          <a:p>
            <a:endParaRPr lang="en-IN"/>
          </a:p>
        </p:txBody>
      </p:sp>
      <p:grpSp>
        <p:nvGrpSpPr>
          <p:cNvPr id="25" name="Graphic 2">
            <a:extLst>
              <a:ext uri="{FF2B5EF4-FFF2-40B4-BE49-F238E27FC236}">
                <a16:creationId xmlns:a16="http://schemas.microsoft.com/office/drawing/2014/main" id="{8856CAFA-6F5F-B0F9-4D28-66956D8B3D3D}"/>
              </a:ext>
            </a:extLst>
          </p:cNvPr>
          <p:cNvGrpSpPr/>
          <p:nvPr/>
        </p:nvGrpSpPr>
        <p:grpSpPr>
          <a:xfrm>
            <a:off x="8780361" y="6472275"/>
            <a:ext cx="329130" cy="106242"/>
            <a:chOff x="8655594" y="6238119"/>
            <a:chExt cx="313810" cy="101297"/>
          </a:xfrm>
          <a:solidFill>
            <a:srgbClr val="E8B878"/>
          </a:solidFill>
        </p:grpSpPr>
        <p:sp>
          <p:nvSpPr>
            <p:cNvPr id="26" name="Freeform: Shape 25">
              <a:extLst>
                <a:ext uri="{FF2B5EF4-FFF2-40B4-BE49-F238E27FC236}">
                  <a16:creationId xmlns:a16="http://schemas.microsoft.com/office/drawing/2014/main" id="{EB7BD956-BDC0-57FD-02D9-27415228657D}"/>
                </a:ext>
              </a:extLst>
            </p:cNvPr>
            <p:cNvSpPr/>
            <p:nvPr/>
          </p:nvSpPr>
          <p:spPr>
            <a:xfrm>
              <a:off x="8800676" y="6238119"/>
              <a:ext cx="168728" cy="76804"/>
            </a:xfrm>
            <a:custGeom>
              <a:avLst/>
              <a:gdLst>
                <a:gd name="connsiteX0" fmla="*/ 168729 w 168728"/>
                <a:gd name="connsiteY0" fmla="*/ 38402 h 76804"/>
                <a:gd name="connsiteX1" fmla="*/ 84365 w 168728"/>
                <a:gd name="connsiteY1" fmla="*/ 76804 h 76804"/>
                <a:gd name="connsiteX2" fmla="*/ 1 w 168728"/>
                <a:gd name="connsiteY2" fmla="*/ 38402 h 76804"/>
                <a:gd name="connsiteX3" fmla="*/ 84365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8" y="76804"/>
                    <a:pt x="84365" y="76804"/>
                  </a:cubicBezTo>
                  <a:cubicBezTo>
                    <a:pt x="37772" y="76804"/>
                    <a:pt x="1" y="59611"/>
                    <a:pt x="1" y="38402"/>
                  </a:cubicBezTo>
                  <a:cubicBezTo>
                    <a:pt x="1" y="17193"/>
                    <a:pt x="37772" y="0"/>
                    <a:pt x="84365" y="0"/>
                  </a:cubicBezTo>
                  <a:cubicBezTo>
                    <a:pt x="130958" y="0"/>
                    <a:pt x="168729" y="17193"/>
                    <a:pt x="168729" y="38402"/>
                  </a:cubicBezTo>
                  <a:close/>
                </a:path>
              </a:pathLst>
            </a:custGeom>
            <a:solidFill>
              <a:srgbClr val="E8B878"/>
            </a:solidFill>
            <a:ln w="6046"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8221A350-FDD9-A1F5-CF6F-90EA566651AC}"/>
                </a:ext>
              </a:extLst>
            </p:cNvPr>
            <p:cNvSpPr/>
            <p:nvPr/>
          </p:nvSpPr>
          <p:spPr>
            <a:xfrm>
              <a:off x="8655594" y="6300953"/>
              <a:ext cx="84424" cy="38462"/>
            </a:xfrm>
            <a:custGeom>
              <a:avLst/>
              <a:gdLst>
                <a:gd name="connsiteX0" fmla="*/ 84424 w 84424"/>
                <a:gd name="connsiteY0" fmla="*/ 19231 h 38462"/>
                <a:gd name="connsiteX1" fmla="*/ 42212 w 84424"/>
                <a:gd name="connsiteY1" fmla="*/ 38463 h 38462"/>
                <a:gd name="connsiteX2" fmla="*/ 0 w 84424"/>
                <a:gd name="connsiteY2" fmla="*/ 19231 h 38462"/>
                <a:gd name="connsiteX3" fmla="*/ 42212 w 84424"/>
                <a:gd name="connsiteY3" fmla="*/ -1 h 38462"/>
                <a:gd name="connsiteX4" fmla="*/ 84424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4" y="19231"/>
                  </a:moveTo>
                  <a:cubicBezTo>
                    <a:pt x="84424" y="29852"/>
                    <a:pt x="65526" y="38463"/>
                    <a:pt x="42212" y="38463"/>
                  </a:cubicBezTo>
                  <a:cubicBezTo>
                    <a:pt x="18899" y="38463"/>
                    <a:pt x="0" y="29853"/>
                    <a:pt x="0" y="19231"/>
                  </a:cubicBezTo>
                  <a:cubicBezTo>
                    <a:pt x="0" y="8610"/>
                    <a:pt x="18899" y="-1"/>
                    <a:pt x="42212" y="-1"/>
                  </a:cubicBezTo>
                  <a:cubicBezTo>
                    <a:pt x="65526" y="-1"/>
                    <a:pt x="84424" y="8609"/>
                    <a:pt x="84424" y="19231"/>
                  </a:cubicBezTo>
                  <a:close/>
                </a:path>
              </a:pathLst>
            </a:custGeom>
            <a:solidFill>
              <a:srgbClr val="E8B878"/>
            </a:solidFill>
            <a:ln w="6046" cap="flat">
              <a:noFill/>
              <a:prstDash val="solid"/>
              <a:miter/>
            </a:ln>
          </p:spPr>
          <p:txBody>
            <a:bodyPr rtlCol="0" anchor="ctr"/>
            <a:lstStyle/>
            <a:p>
              <a:endParaRPr lang="en-IN"/>
            </a:p>
          </p:txBody>
        </p:sp>
      </p:grpSp>
      <p:sp>
        <p:nvSpPr>
          <p:cNvPr id="28" name="Freeform: Shape 27">
            <a:extLst>
              <a:ext uri="{FF2B5EF4-FFF2-40B4-BE49-F238E27FC236}">
                <a16:creationId xmlns:a16="http://schemas.microsoft.com/office/drawing/2014/main" id="{27AB8459-77EB-50C6-882B-41BF2D0BA13C}"/>
              </a:ext>
            </a:extLst>
          </p:cNvPr>
          <p:cNvSpPr/>
          <p:nvPr/>
        </p:nvSpPr>
        <p:spPr>
          <a:xfrm>
            <a:off x="-103317" y="4949784"/>
            <a:ext cx="5480227" cy="1997252"/>
          </a:xfrm>
          <a:custGeom>
            <a:avLst/>
            <a:gdLst>
              <a:gd name="connsiteX0" fmla="*/ 3598878 w 5225142"/>
              <a:gd name="connsiteY0" fmla="*/ 1878464 h 1904287"/>
              <a:gd name="connsiteX1" fmla="*/ 842433 w 5225142"/>
              <a:gd name="connsiteY1" fmla="*/ 1833772 h 1904287"/>
              <a:gd name="connsiteX2" fmla="*/ 346468 w 5225142"/>
              <a:gd name="connsiteY2" fmla="*/ 1840001 h 1904287"/>
              <a:gd name="connsiteX3" fmla="*/ 53038 w 5225142"/>
              <a:gd name="connsiteY3" fmla="*/ 1840001 h 1904287"/>
              <a:gd name="connsiteX4" fmla="*/ 0 w 5225142"/>
              <a:gd name="connsiteY4" fmla="*/ 1735922 h 1904287"/>
              <a:gd name="connsiteX5" fmla="*/ 0 w 5225142"/>
              <a:gd name="connsiteY5" fmla="*/ 6666 h 1904287"/>
              <a:gd name="connsiteX6" fmla="*/ 1417804 w 5225142"/>
              <a:gd name="connsiteY6" fmla="*/ 236899 h 1904287"/>
              <a:gd name="connsiteX7" fmla="*/ 2170793 w 5225142"/>
              <a:gd name="connsiteY7" fmla="*/ 668940 h 1904287"/>
              <a:gd name="connsiteX8" fmla="*/ 3018427 w 5225142"/>
              <a:gd name="connsiteY8" fmla="*/ 708673 h 1904287"/>
              <a:gd name="connsiteX9" fmla="*/ 3175726 w 5225142"/>
              <a:gd name="connsiteY9" fmla="*/ 858654 h 1904287"/>
              <a:gd name="connsiteX10" fmla="*/ 3508466 w 5225142"/>
              <a:gd name="connsiteY10" fmla="*/ 944470 h 1904287"/>
              <a:gd name="connsiteX11" fmla="*/ 3795849 w 5225142"/>
              <a:gd name="connsiteY11" fmla="*/ 1093120 h 1904287"/>
              <a:gd name="connsiteX12" fmla="*/ 4395470 w 5225142"/>
              <a:gd name="connsiteY12" fmla="*/ 1072498 h 1904287"/>
              <a:gd name="connsiteX13" fmla="*/ 4758388 w 5225142"/>
              <a:gd name="connsiteY13" fmla="*/ 1306359 h 1904287"/>
              <a:gd name="connsiteX14" fmla="*/ 4887867 w 5225142"/>
              <a:gd name="connsiteY14" fmla="*/ 1329824 h 1904287"/>
              <a:gd name="connsiteX15" fmla="*/ 5225143 w 5225142"/>
              <a:gd name="connsiteY15" fmla="*/ 1904287 h 1904287"/>
              <a:gd name="connsiteX16" fmla="*/ 5027507 w 5225142"/>
              <a:gd name="connsiteY16" fmla="*/ 1880641 h 1904287"/>
              <a:gd name="connsiteX17" fmla="*/ 3598878 w 5225142"/>
              <a:gd name="connsiteY17" fmla="*/ 1878344 h 19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2" h="1904287">
                <a:moveTo>
                  <a:pt x="3598878" y="1878464"/>
                </a:moveTo>
                <a:lnTo>
                  <a:pt x="842433" y="1833772"/>
                </a:lnTo>
                <a:cubicBezTo>
                  <a:pt x="681809" y="1840243"/>
                  <a:pt x="412871" y="1850948"/>
                  <a:pt x="346468" y="1840001"/>
                </a:cubicBezTo>
                <a:cubicBezTo>
                  <a:pt x="249222" y="1823975"/>
                  <a:pt x="153186" y="1849919"/>
                  <a:pt x="53038" y="1840001"/>
                </a:cubicBezTo>
                <a:cubicBezTo>
                  <a:pt x="32052" y="1837945"/>
                  <a:pt x="21530" y="1735982"/>
                  <a:pt x="0" y="1735922"/>
                </a:cubicBezTo>
                <a:lnTo>
                  <a:pt x="0" y="6666"/>
                </a:lnTo>
                <a:cubicBezTo>
                  <a:pt x="502134" y="-10691"/>
                  <a:pt x="1129272" y="-12203"/>
                  <a:pt x="1417804" y="236899"/>
                </a:cubicBezTo>
                <a:cubicBezTo>
                  <a:pt x="1660071" y="445904"/>
                  <a:pt x="1769533" y="674262"/>
                  <a:pt x="2170793" y="668940"/>
                </a:cubicBezTo>
                <a:cubicBezTo>
                  <a:pt x="2473597" y="664888"/>
                  <a:pt x="2797145" y="524886"/>
                  <a:pt x="3018427" y="708673"/>
                </a:cubicBezTo>
                <a:cubicBezTo>
                  <a:pt x="3083137" y="762376"/>
                  <a:pt x="3095172" y="813176"/>
                  <a:pt x="3175726" y="858654"/>
                </a:cubicBezTo>
                <a:cubicBezTo>
                  <a:pt x="3274302" y="914050"/>
                  <a:pt x="3404024" y="906975"/>
                  <a:pt x="3508466" y="944470"/>
                </a:cubicBezTo>
                <a:cubicBezTo>
                  <a:pt x="3612908" y="982086"/>
                  <a:pt x="3688322" y="1067297"/>
                  <a:pt x="3795849" y="1093120"/>
                </a:cubicBezTo>
                <a:cubicBezTo>
                  <a:pt x="3984292" y="1138477"/>
                  <a:pt x="4204365" y="1018251"/>
                  <a:pt x="4395470" y="1072498"/>
                </a:cubicBezTo>
                <a:cubicBezTo>
                  <a:pt x="4497131" y="1101406"/>
                  <a:pt x="4700270" y="1241408"/>
                  <a:pt x="4758388" y="1306359"/>
                </a:cubicBezTo>
                <a:cubicBezTo>
                  <a:pt x="4774595" y="1324442"/>
                  <a:pt x="4822190" y="1330671"/>
                  <a:pt x="4887867" y="1329824"/>
                </a:cubicBezTo>
                <a:cubicBezTo>
                  <a:pt x="5019826" y="1488453"/>
                  <a:pt x="5203734" y="1735740"/>
                  <a:pt x="5225143" y="1904287"/>
                </a:cubicBezTo>
                <a:cubicBezTo>
                  <a:pt x="5158740" y="1897635"/>
                  <a:pt x="5092761" y="1889773"/>
                  <a:pt x="5027507" y="1880641"/>
                </a:cubicBezTo>
                <a:cubicBezTo>
                  <a:pt x="4639552" y="1826515"/>
                  <a:pt x="4054747" y="1935554"/>
                  <a:pt x="3598878" y="1878344"/>
                </a:cubicBezTo>
                <a:close/>
              </a:path>
            </a:pathLst>
          </a:custGeom>
          <a:solidFill>
            <a:srgbClr val="F5D195"/>
          </a:solidFill>
          <a:ln w="6046"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8601FFFA-B309-41ED-1999-C98AB74A680C}"/>
              </a:ext>
            </a:extLst>
          </p:cNvPr>
          <p:cNvSpPr/>
          <p:nvPr/>
        </p:nvSpPr>
        <p:spPr>
          <a:xfrm>
            <a:off x="2297961" y="5891776"/>
            <a:ext cx="625405" cy="122543"/>
          </a:xfrm>
          <a:custGeom>
            <a:avLst/>
            <a:gdLst>
              <a:gd name="connsiteX0" fmla="*/ 596295 w 596295"/>
              <a:gd name="connsiteY0" fmla="*/ 58420 h 116839"/>
              <a:gd name="connsiteX1" fmla="*/ 298148 w 596295"/>
              <a:gd name="connsiteY1" fmla="*/ 116840 h 116839"/>
              <a:gd name="connsiteX2" fmla="*/ 0 w 596295"/>
              <a:gd name="connsiteY2" fmla="*/ 58420 h 116839"/>
              <a:gd name="connsiteX3" fmla="*/ 298148 w 596295"/>
              <a:gd name="connsiteY3" fmla="*/ 0 h 116839"/>
              <a:gd name="connsiteX4" fmla="*/ 596295 w 596295"/>
              <a:gd name="connsiteY4" fmla="*/ 58420 h 11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295" h="116839">
                <a:moveTo>
                  <a:pt x="596295" y="58420"/>
                </a:moveTo>
                <a:cubicBezTo>
                  <a:pt x="596295" y="90685"/>
                  <a:pt x="462810" y="116840"/>
                  <a:pt x="298148" y="116840"/>
                </a:cubicBezTo>
                <a:cubicBezTo>
                  <a:pt x="133485" y="116840"/>
                  <a:pt x="0" y="90684"/>
                  <a:pt x="0" y="58420"/>
                </a:cubicBezTo>
                <a:cubicBezTo>
                  <a:pt x="0" y="26156"/>
                  <a:pt x="133485" y="0"/>
                  <a:pt x="298148" y="0"/>
                </a:cubicBezTo>
                <a:cubicBezTo>
                  <a:pt x="462810" y="0"/>
                  <a:pt x="596295" y="26156"/>
                  <a:pt x="596295" y="58420"/>
                </a:cubicBezTo>
                <a:close/>
              </a:path>
            </a:pathLst>
          </a:custGeom>
          <a:solidFill>
            <a:srgbClr val="E8B878"/>
          </a:solidFill>
          <a:ln w="6046"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5F0572DB-C0ED-6787-39C4-5C5F1F5B29E9}"/>
              </a:ext>
            </a:extLst>
          </p:cNvPr>
          <p:cNvSpPr/>
          <p:nvPr/>
        </p:nvSpPr>
        <p:spPr>
          <a:xfrm>
            <a:off x="970021" y="5379590"/>
            <a:ext cx="353931" cy="161235"/>
          </a:xfrm>
          <a:custGeom>
            <a:avLst/>
            <a:gdLst>
              <a:gd name="connsiteX0" fmla="*/ 337457 w 337457"/>
              <a:gd name="connsiteY0" fmla="*/ 76865 h 153730"/>
              <a:gd name="connsiteX1" fmla="*/ 168729 w 337457"/>
              <a:gd name="connsiteY1" fmla="*/ 153731 h 153730"/>
              <a:gd name="connsiteX2" fmla="*/ 0 w 337457"/>
              <a:gd name="connsiteY2" fmla="*/ 76865 h 153730"/>
              <a:gd name="connsiteX3" fmla="*/ 168729 w 337457"/>
              <a:gd name="connsiteY3" fmla="*/ 0 h 153730"/>
              <a:gd name="connsiteX4" fmla="*/ 337457 w 337457"/>
              <a:gd name="connsiteY4" fmla="*/ 76865 h 153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57" h="153730">
                <a:moveTo>
                  <a:pt x="337457" y="76865"/>
                </a:moveTo>
                <a:cubicBezTo>
                  <a:pt x="337457" y="119317"/>
                  <a:pt x="261915" y="153731"/>
                  <a:pt x="168729" y="153731"/>
                </a:cubicBezTo>
                <a:cubicBezTo>
                  <a:pt x="75542" y="153731"/>
                  <a:pt x="0" y="119317"/>
                  <a:pt x="0" y="76865"/>
                </a:cubicBezTo>
                <a:cubicBezTo>
                  <a:pt x="0" y="34414"/>
                  <a:pt x="75542" y="0"/>
                  <a:pt x="168729" y="0"/>
                </a:cubicBezTo>
                <a:cubicBezTo>
                  <a:pt x="261915" y="0"/>
                  <a:pt x="337457" y="34414"/>
                  <a:pt x="337457" y="76865"/>
                </a:cubicBezTo>
                <a:close/>
              </a:path>
            </a:pathLst>
          </a:custGeom>
          <a:solidFill>
            <a:srgbClr val="E8B878"/>
          </a:solidFill>
          <a:ln w="6046"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67276C5F-C37D-A795-DAF4-A874D9D79A8A}"/>
              </a:ext>
            </a:extLst>
          </p:cNvPr>
          <p:cNvSpPr/>
          <p:nvPr/>
        </p:nvSpPr>
        <p:spPr>
          <a:xfrm>
            <a:off x="448384" y="5851499"/>
            <a:ext cx="176965" cy="80553"/>
          </a:xfrm>
          <a:custGeom>
            <a:avLst/>
            <a:gdLst>
              <a:gd name="connsiteX0" fmla="*/ 168729 w 168728"/>
              <a:gd name="connsiteY0" fmla="*/ 38402 h 76804"/>
              <a:gd name="connsiteX1" fmla="*/ 84364 w 168728"/>
              <a:gd name="connsiteY1" fmla="*/ 76805 h 76804"/>
              <a:gd name="connsiteX2" fmla="*/ 0 w 168728"/>
              <a:gd name="connsiteY2" fmla="*/ 38402 h 76804"/>
              <a:gd name="connsiteX3" fmla="*/ 84364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7" y="76805"/>
                  <a:pt x="84364" y="76805"/>
                </a:cubicBezTo>
                <a:cubicBezTo>
                  <a:pt x="37771" y="76805"/>
                  <a:pt x="0" y="59611"/>
                  <a:pt x="0" y="38402"/>
                </a:cubicBezTo>
                <a:cubicBezTo>
                  <a:pt x="0" y="17193"/>
                  <a:pt x="37771" y="0"/>
                  <a:pt x="84364" y="0"/>
                </a:cubicBezTo>
                <a:cubicBezTo>
                  <a:pt x="130957" y="0"/>
                  <a:pt x="168729" y="17194"/>
                  <a:pt x="168729" y="38402"/>
                </a:cubicBezTo>
                <a:close/>
              </a:path>
            </a:pathLst>
          </a:custGeom>
          <a:solidFill>
            <a:srgbClr val="E8B878"/>
          </a:solidFill>
          <a:ln w="6046"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EABE27B6-D6ED-ED74-5E20-0E365F1C14B9}"/>
              </a:ext>
            </a:extLst>
          </p:cNvPr>
          <p:cNvSpPr/>
          <p:nvPr/>
        </p:nvSpPr>
        <p:spPr>
          <a:xfrm>
            <a:off x="337068" y="5779635"/>
            <a:ext cx="88545" cy="40340"/>
          </a:xfrm>
          <a:custGeom>
            <a:avLst/>
            <a:gdLst>
              <a:gd name="connsiteX0" fmla="*/ 84425 w 84424"/>
              <a:gd name="connsiteY0" fmla="*/ 19231 h 38462"/>
              <a:gd name="connsiteX1" fmla="*/ 42212 w 84424"/>
              <a:gd name="connsiteY1" fmla="*/ 38463 h 38462"/>
              <a:gd name="connsiteX2" fmla="*/ 0 w 84424"/>
              <a:gd name="connsiteY2" fmla="*/ 19231 h 38462"/>
              <a:gd name="connsiteX3" fmla="*/ 42212 w 84424"/>
              <a:gd name="connsiteY3" fmla="*/ 0 h 38462"/>
              <a:gd name="connsiteX4" fmla="*/ 84425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5" y="19231"/>
                </a:moveTo>
                <a:cubicBezTo>
                  <a:pt x="84425" y="29853"/>
                  <a:pt x="65526" y="38463"/>
                  <a:pt x="42212" y="38463"/>
                </a:cubicBezTo>
                <a:cubicBezTo>
                  <a:pt x="18899" y="38463"/>
                  <a:pt x="0" y="29853"/>
                  <a:pt x="0" y="19231"/>
                </a:cubicBezTo>
                <a:cubicBezTo>
                  <a:pt x="0" y="8610"/>
                  <a:pt x="18899" y="0"/>
                  <a:pt x="42212" y="0"/>
                </a:cubicBezTo>
                <a:cubicBezTo>
                  <a:pt x="65526" y="0"/>
                  <a:pt x="84425" y="8610"/>
                  <a:pt x="84425" y="19231"/>
                </a:cubicBezTo>
                <a:close/>
              </a:path>
            </a:pathLst>
          </a:custGeom>
          <a:solidFill>
            <a:srgbClr val="E8B878"/>
          </a:solidFill>
          <a:ln w="6046" cap="flat">
            <a:noFill/>
            <a:prstDash val="solid"/>
            <a:miter/>
          </a:ln>
        </p:spPr>
        <p:txBody>
          <a:bodyPr rtlCol="0" anchor="ctr"/>
          <a:lstStyle/>
          <a:p>
            <a:endParaRPr lang="en-IN"/>
          </a:p>
        </p:txBody>
      </p:sp>
      <p:grpSp>
        <p:nvGrpSpPr>
          <p:cNvPr id="33" name="Graphic 2">
            <a:extLst>
              <a:ext uri="{FF2B5EF4-FFF2-40B4-BE49-F238E27FC236}">
                <a16:creationId xmlns:a16="http://schemas.microsoft.com/office/drawing/2014/main" id="{ABAF9177-F1D5-4B52-63E9-648AF4E1B6E6}"/>
              </a:ext>
            </a:extLst>
          </p:cNvPr>
          <p:cNvGrpSpPr/>
          <p:nvPr/>
        </p:nvGrpSpPr>
        <p:grpSpPr>
          <a:xfrm>
            <a:off x="3108642" y="6472275"/>
            <a:ext cx="329130" cy="106242"/>
            <a:chOff x="3247873" y="6238119"/>
            <a:chExt cx="313810" cy="101297"/>
          </a:xfrm>
          <a:solidFill>
            <a:srgbClr val="E8B878"/>
          </a:solidFill>
        </p:grpSpPr>
        <p:sp>
          <p:nvSpPr>
            <p:cNvPr id="34" name="Freeform: Shape 33">
              <a:extLst>
                <a:ext uri="{FF2B5EF4-FFF2-40B4-BE49-F238E27FC236}">
                  <a16:creationId xmlns:a16="http://schemas.microsoft.com/office/drawing/2014/main" id="{E607EA3D-2B54-20A5-1D6E-01255738C10F}"/>
                </a:ext>
              </a:extLst>
            </p:cNvPr>
            <p:cNvSpPr/>
            <p:nvPr/>
          </p:nvSpPr>
          <p:spPr>
            <a:xfrm>
              <a:off x="3247873" y="6238119"/>
              <a:ext cx="168728" cy="76804"/>
            </a:xfrm>
            <a:custGeom>
              <a:avLst/>
              <a:gdLst>
                <a:gd name="connsiteX0" fmla="*/ 168729 w 168728"/>
                <a:gd name="connsiteY0" fmla="*/ 38402 h 76804"/>
                <a:gd name="connsiteX1" fmla="*/ 84364 w 168728"/>
                <a:gd name="connsiteY1" fmla="*/ 76804 h 76804"/>
                <a:gd name="connsiteX2" fmla="*/ 0 w 168728"/>
                <a:gd name="connsiteY2" fmla="*/ 38402 h 76804"/>
                <a:gd name="connsiteX3" fmla="*/ 84364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8" y="76804"/>
                    <a:pt x="84364" y="76804"/>
                  </a:cubicBezTo>
                  <a:cubicBezTo>
                    <a:pt x="37771" y="76804"/>
                    <a:pt x="0" y="59611"/>
                    <a:pt x="0" y="38402"/>
                  </a:cubicBezTo>
                  <a:cubicBezTo>
                    <a:pt x="0" y="17193"/>
                    <a:pt x="37771" y="0"/>
                    <a:pt x="84364" y="0"/>
                  </a:cubicBezTo>
                  <a:cubicBezTo>
                    <a:pt x="130957" y="0"/>
                    <a:pt x="168729" y="17193"/>
                    <a:pt x="168729" y="38402"/>
                  </a:cubicBezTo>
                  <a:close/>
                </a:path>
              </a:pathLst>
            </a:custGeom>
            <a:solidFill>
              <a:srgbClr val="E8B878"/>
            </a:solidFill>
            <a:ln w="6046"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3ECFDC6A-98B1-46F3-B71F-B2182E0A5AF2}"/>
                </a:ext>
              </a:extLst>
            </p:cNvPr>
            <p:cNvSpPr/>
            <p:nvPr/>
          </p:nvSpPr>
          <p:spPr>
            <a:xfrm>
              <a:off x="3477260" y="6300953"/>
              <a:ext cx="84424" cy="38462"/>
            </a:xfrm>
            <a:custGeom>
              <a:avLst/>
              <a:gdLst>
                <a:gd name="connsiteX0" fmla="*/ 84425 w 84424"/>
                <a:gd name="connsiteY0" fmla="*/ 19231 h 38462"/>
                <a:gd name="connsiteX1" fmla="*/ 42213 w 84424"/>
                <a:gd name="connsiteY1" fmla="*/ 38463 h 38462"/>
                <a:gd name="connsiteX2" fmla="*/ 0 w 84424"/>
                <a:gd name="connsiteY2" fmla="*/ 19231 h 38462"/>
                <a:gd name="connsiteX3" fmla="*/ 42213 w 84424"/>
                <a:gd name="connsiteY3" fmla="*/ -1 h 38462"/>
                <a:gd name="connsiteX4" fmla="*/ 84425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5" y="19231"/>
                  </a:moveTo>
                  <a:cubicBezTo>
                    <a:pt x="84425" y="29852"/>
                    <a:pt x="65526" y="38463"/>
                    <a:pt x="42213" y="38463"/>
                  </a:cubicBezTo>
                  <a:cubicBezTo>
                    <a:pt x="18899" y="38463"/>
                    <a:pt x="0" y="29853"/>
                    <a:pt x="0" y="19231"/>
                  </a:cubicBezTo>
                  <a:cubicBezTo>
                    <a:pt x="0" y="8610"/>
                    <a:pt x="18899" y="-1"/>
                    <a:pt x="42213" y="-1"/>
                  </a:cubicBezTo>
                  <a:cubicBezTo>
                    <a:pt x="65526" y="-1"/>
                    <a:pt x="84425" y="8609"/>
                    <a:pt x="84425" y="19231"/>
                  </a:cubicBezTo>
                  <a:close/>
                </a:path>
              </a:pathLst>
            </a:custGeom>
            <a:solidFill>
              <a:srgbClr val="E8B878"/>
            </a:solidFill>
            <a:ln w="6046" cap="flat">
              <a:noFill/>
              <a:prstDash val="solid"/>
              <a:miter/>
            </a:ln>
          </p:spPr>
          <p:txBody>
            <a:bodyPr rtlCol="0" anchor="ctr"/>
            <a:lstStyle/>
            <a:p>
              <a:endParaRPr lang="en-IN"/>
            </a:p>
          </p:txBody>
        </p:sp>
      </p:grpSp>
      <p:grpSp>
        <p:nvGrpSpPr>
          <p:cNvPr id="36" name="Graphic 2">
            <a:extLst>
              <a:ext uri="{FF2B5EF4-FFF2-40B4-BE49-F238E27FC236}">
                <a16:creationId xmlns:a16="http://schemas.microsoft.com/office/drawing/2014/main" id="{DA449926-B581-B833-54E6-FA1002F0FFC2}"/>
              </a:ext>
            </a:extLst>
          </p:cNvPr>
          <p:cNvGrpSpPr/>
          <p:nvPr/>
        </p:nvGrpSpPr>
        <p:grpSpPr>
          <a:xfrm>
            <a:off x="9151635" y="5496978"/>
            <a:ext cx="1396335" cy="645988"/>
            <a:chOff x="9009587" y="5308219"/>
            <a:chExt cx="1331341" cy="615920"/>
          </a:xfrm>
        </p:grpSpPr>
        <p:sp>
          <p:nvSpPr>
            <p:cNvPr id="37" name="Freeform: Shape 36">
              <a:extLst>
                <a:ext uri="{FF2B5EF4-FFF2-40B4-BE49-F238E27FC236}">
                  <a16:creationId xmlns:a16="http://schemas.microsoft.com/office/drawing/2014/main" id="{4D2E3DA1-D410-28BA-A7CD-091CF92C00EE}"/>
                </a:ext>
              </a:extLst>
            </p:cNvPr>
            <p:cNvSpPr/>
            <p:nvPr/>
          </p:nvSpPr>
          <p:spPr>
            <a:xfrm>
              <a:off x="9009587" y="5346682"/>
              <a:ext cx="1331341" cy="577458"/>
            </a:xfrm>
            <a:custGeom>
              <a:avLst/>
              <a:gdLst>
                <a:gd name="connsiteX0" fmla="*/ 696962 w 1331341"/>
                <a:gd name="connsiteY0" fmla="*/ 71440 h 577458"/>
                <a:gd name="connsiteX1" fmla="*/ 500777 w 1331341"/>
                <a:gd name="connsiteY1" fmla="*/ 43742 h 577458"/>
                <a:gd name="connsiteX2" fmla="*/ 420283 w 1331341"/>
                <a:gd name="connsiteY2" fmla="*/ 985 h 577458"/>
                <a:gd name="connsiteX3" fmla="*/ 498237 w 1331341"/>
                <a:gd name="connsiteY3" fmla="*/ 129255 h 577458"/>
                <a:gd name="connsiteX4" fmla="*/ 314632 w 1331341"/>
                <a:gd name="connsiteY4" fmla="*/ 232367 h 577458"/>
                <a:gd name="connsiteX5" fmla="*/ 30394 w 1331341"/>
                <a:gd name="connsiteY5" fmla="*/ 358158 h 577458"/>
                <a:gd name="connsiteX6" fmla="*/ 70670 w 1331341"/>
                <a:gd name="connsiteY6" fmla="*/ 395895 h 577458"/>
                <a:gd name="connsiteX7" fmla="*/ 493278 w 1331341"/>
                <a:gd name="connsiteY7" fmla="*/ 303124 h 577458"/>
                <a:gd name="connsiteX8" fmla="*/ 624088 w 1331341"/>
                <a:gd name="connsiteY8" fmla="*/ 277664 h 577458"/>
                <a:gd name="connsiteX9" fmla="*/ 666724 w 1331341"/>
                <a:gd name="connsiteY9" fmla="*/ 513400 h 577458"/>
                <a:gd name="connsiteX10" fmla="*/ 770017 w 1331341"/>
                <a:gd name="connsiteY10" fmla="*/ 541824 h 577458"/>
                <a:gd name="connsiteX11" fmla="*/ 770077 w 1331341"/>
                <a:gd name="connsiteY11" fmla="*/ 232428 h 577458"/>
                <a:gd name="connsiteX12" fmla="*/ 855530 w 1331341"/>
                <a:gd name="connsiteY12" fmla="*/ 242467 h 577458"/>
                <a:gd name="connsiteX13" fmla="*/ 1240401 w 1331341"/>
                <a:gd name="connsiteY13" fmla="*/ 277664 h 577458"/>
                <a:gd name="connsiteX14" fmla="*/ 1258000 w 1331341"/>
                <a:gd name="connsiteY14" fmla="*/ 207209 h 577458"/>
                <a:gd name="connsiteX15" fmla="*/ 948603 w 1331341"/>
                <a:gd name="connsiteY15" fmla="*/ 134275 h 577458"/>
                <a:gd name="connsiteX16" fmla="*/ 1159907 w 1331341"/>
                <a:gd name="connsiteY16" fmla="*/ 73920 h 577458"/>
                <a:gd name="connsiteX17" fmla="*/ 1172486 w 1331341"/>
                <a:gd name="connsiteY17" fmla="*/ 26143 h 577458"/>
                <a:gd name="connsiteX18" fmla="*/ 928465 w 1331341"/>
                <a:gd name="connsiteY18" fmla="*/ 23603 h 577458"/>
                <a:gd name="connsiteX19" fmla="*/ 697023 w 1331341"/>
                <a:gd name="connsiteY19" fmla="*/ 71380 h 57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1341" h="577458">
                  <a:moveTo>
                    <a:pt x="696962" y="71440"/>
                  </a:moveTo>
                  <a:cubicBezTo>
                    <a:pt x="696962" y="71440"/>
                    <a:pt x="540994" y="26143"/>
                    <a:pt x="500777" y="43742"/>
                  </a:cubicBezTo>
                  <a:cubicBezTo>
                    <a:pt x="460561" y="61340"/>
                    <a:pt x="435402" y="-9054"/>
                    <a:pt x="420283" y="985"/>
                  </a:cubicBezTo>
                  <a:cubicBezTo>
                    <a:pt x="405164" y="11024"/>
                    <a:pt x="387566" y="101618"/>
                    <a:pt x="498237" y="129255"/>
                  </a:cubicBezTo>
                  <a:cubicBezTo>
                    <a:pt x="498237" y="129255"/>
                    <a:pt x="354848" y="197170"/>
                    <a:pt x="314632" y="232367"/>
                  </a:cubicBezTo>
                  <a:cubicBezTo>
                    <a:pt x="274354" y="267565"/>
                    <a:pt x="83189" y="363177"/>
                    <a:pt x="30394" y="358158"/>
                  </a:cubicBezTo>
                  <a:cubicBezTo>
                    <a:pt x="-22403" y="353138"/>
                    <a:pt x="-4804" y="405934"/>
                    <a:pt x="70670" y="395895"/>
                  </a:cubicBezTo>
                  <a:cubicBezTo>
                    <a:pt x="146144" y="385856"/>
                    <a:pt x="493278" y="303124"/>
                    <a:pt x="493278" y="303124"/>
                  </a:cubicBezTo>
                  <a:cubicBezTo>
                    <a:pt x="493278" y="303124"/>
                    <a:pt x="624088" y="257525"/>
                    <a:pt x="624088" y="277664"/>
                  </a:cubicBezTo>
                  <a:cubicBezTo>
                    <a:pt x="624088" y="297803"/>
                    <a:pt x="623786" y="457338"/>
                    <a:pt x="666724" y="513400"/>
                  </a:cubicBezTo>
                  <a:cubicBezTo>
                    <a:pt x="709662" y="569462"/>
                    <a:pt x="772497" y="609739"/>
                    <a:pt x="770017" y="541824"/>
                  </a:cubicBezTo>
                  <a:cubicBezTo>
                    <a:pt x="767537" y="473909"/>
                    <a:pt x="739960" y="327980"/>
                    <a:pt x="770077" y="232428"/>
                  </a:cubicBezTo>
                  <a:cubicBezTo>
                    <a:pt x="770077" y="232428"/>
                    <a:pt x="782596" y="209809"/>
                    <a:pt x="855530" y="242467"/>
                  </a:cubicBezTo>
                  <a:cubicBezTo>
                    <a:pt x="928465" y="275184"/>
                    <a:pt x="1119630" y="315401"/>
                    <a:pt x="1240401" y="277664"/>
                  </a:cubicBezTo>
                  <a:cubicBezTo>
                    <a:pt x="1361172" y="239927"/>
                    <a:pt x="1356092" y="169472"/>
                    <a:pt x="1258000" y="207209"/>
                  </a:cubicBezTo>
                  <a:cubicBezTo>
                    <a:pt x="1159907" y="244946"/>
                    <a:pt x="948603" y="134275"/>
                    <a:pt x="948603" y="134275"/>
                  </a:cubicBezTo>
                  <a:lnTo>
                    <a:pt x="1159907" y="73920"/>
                  </a:lnTo>
                  <a:cubicBezTo>
                    <a:pt x="1159907" y="73920"/>
                    <a:pt x="1240401" y="21124"/>
                    <a:pt x="1172486" y="26143"/>
                  </a:cubicBezTo>
                  <a:cubicBezTo>
                    <a:pt x="1104572" y="31163"/>
                    <a:pt x="943584" y="21124"/>
                    <a:pt x="928465" y="23603"/>
                  </a:cubicBezTo>
                  <a:cubicBezTo>
                    <a:pt x="913346" y="26083"/>
                    <a:pt x="697023" y="71380"/>
                    <a:pt x="697023" y="71380"/>
                  </a:cubicBezTo>
                  <a:close/>
                </a:path>
              </a:pathLst>
            </a:custGeom>
            <a:solidFill>
              <a:srgbClr val="B74C11"/>
            </a:solidFill>
            <a:ln w="6046"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C3C87970-D421-848E-1DC4-8970BD061955}"/>
                </a:ext>
              </a:extLst>
            </p:cNvPr>
            <p:cNvSpPr/>
            <p:nvPr/>
          </p:nvSpPr>
          <p:spPr>
            <a:xfrm>
              <a:off x="9009587" y="5308219"/>
              <a:ext cx="1331341" cy="577458"/>
            </a:xfrm>
            <a:custGeom>
              <a:avLst/>
              <a:gdLst>
                <a:gd name="connsiteX0" fmla="*/ 696962 w 1331341"/>
                <a:gd name="connsiteY0" fmla="*/ 71440 h 577458"/>
                <a:gd name="connsiteX1" fmla="*/ 500777 w 1331341"/>
                <a:gd name="connsiteY1" fmla="*/ 43742 h 577458"/>
                <a:gd name="connsiteX2" fmla="*/ 420283 w 1331341"/>
                <a:gd name="connsiteY2" fmla="*/ 985 h 577458"/>
                <a:gd name="connsiteX3" fmla="*/ 498237 w 1331341"/>
                <a:gd name="connsiteY3" fmla="*/ 129255 h 577458"/>
                <a:gd name="connsiteX4" fmla="*/ 314632 w 1331341"/>
                <a:gd name="connsiteY4" fmla="*/ 232367 h 577458"/>
                <a:gd name="connsiteX5" fmla="*/ 30394 w 1331341"/>
                <a:gd name="connsiteY5" fmla="*/ 358158 h 577458"/>
                <a:gd name="connsiteX6" fmla="*/ 70670 w 1331341"/>
                <a:gd name="connsiteY6" fmla="*/ 395895 h 577458"/>
                <a:gd name="connsiteX7" fmla="*/ 493278 w 1331341"/>
                <a:gd name="connsiteY7" fmla="*/ 303124 h 577458"/>
                <a:gd name="connsiteX8" fmla="*/ 624088 w 1331341"/>
                <a:gd name="connsiteY8" fmla="*/ 277664 h 577458"/>
                <a:gd name="connsiteX9" fmla="*/ 666724 w 1331341"/>
                <a:gd name="connsiteY9" fmla="*/ 513400 h 577458"/>
                <a:gd name="connsiteX10" fmla="*/ 770017 w 1331341"/>
                <a:gd name="connsiteY10" fmla="*/ 541824 h 577458"/>
                <a:gd name="connsiteX11" fmla="*/ 770077 w 1331341"/>
                <a:gd name="connsiteY11" fmla="*/ 232427 h 577458"/>
                <a:gd name="connsiteX12" fmla="*/ 855530 w 1331341"/>
                <a:gd name="connsiteY12" fmla="*/ 242467 h 577458"/>
                <a:gd name="connsiteX13" fmla="*/ 1240401 w 1331341"/>
                <a:gd name="connsiteY13" fmla="*/ 277664 h 577458"/>
                <a:gd name="connsiteX14" fmla="*/ 1258000 w 1331341"/>
                <a:gd name="connsiteY14" fmla="*/ 207209 h 577458"/>
                <a:gd name="connsiteX15" fmla="*/ 948603 w 1331341"/>
                <a:gd name="connsiteY15" fmla="*/ 134275 h 577458"/>
                <a:gd name="connsiteX16" fmla="*/ 1159907 w 1331341"/>
                <a:gd name="connsiteY16" fmla="*/ 73920 h 577458"/>
                <a:gd name="connsiteX17" fmla="*/ 1172486 w 1331341"/>
                <a:gd name="connsiteY17" fmla="*/ 26143 h 577458"/>
                <a:gd name="connsiteX18" fmla="*/ 928465 w 1331341"/>
                <a:gd name="connsiteY18" fmla="*/ 23603 h 577458"/>
                <a:gd name="connsiteX19" fmla="*/ 697023 w 1331341"/>
                <a:gd name="connsiteY19" fmla="*/ 71379 h 57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1341" h="577458">
                  <a:moveTo>
                    <a:pt x="696962" y="71440"/>
                  </a:moveTo>
                  <a:cubicBezTo>
                    <a:pt x="696962" y="71440"/>
                    <a:pt x="540994" y="26143"/>
                    <a:pt x="500777" y="43742"/>
                  </a:cubicBezTo>
                  <a:cubicBezTo>
                    <a:pt x="460561" y="61340"/>
                    <a:pt x="435402" y="-9054"/>
                    <a:pt x="420283" y="985"/>
                  </a:cubicBezTo>
                  <a:cubicBezTo>
                    <a:pt x="405164" y="11024"/>
                    <a:pt x="387566" y="101617"/>
                    <a:pt x="498237" y="129255"/>
                  </a:cubicBezTo>
                  <a:cubicBezTo>
                    <a:pt x="498237" y="129255"/>
                    <a:pt x="354848" y="197170"/>
                    <a:pt x="314632" y="232367"/>
                  </a:cubicBezTo>
                  <a:cubicBezTo>
                    <a:pt x="274354" y="267564"/>
                    <a:pt x="83189" y="363177"/>
                    <a:pt x="30394" y="358158"/>
                  </a:cubicBezTo>
                  <a:cubicBezTo>
                    <a:pt x="-22403" y="353138"/>
                    <a:pt x="-4804" y="405934"/>
                    <a:pt x="70670" y="395895"/>
                  </a:cubicBezTo>
                  <a:cubicBezTo>
                    <a:pt x="146144" y="385856"/>
                    <a:pt x="493278" y="303124"/>
                    <a:pt x="493278" y="303124"/>
                  </a:cubicBezTo>
                  <a:cubicBezTo>
                    <a:pt x="493278" y="303124"/>
                    <a:pt x="624088" y="257525"/>
                    <a:pt x="624088" y="277664"/>
                  </a:cubicBezTo>
                  <a:cubicBezTo>
                    <a:pt x="624088" y="297802"/>
                    <a:pt x="623786" y="457338"/>
                    <a:pt x="666724" y="513400"/>
                  </a:cubicBezTo>
                  <a:cubicBezTo>
                    <a:pt x="709662" y="569462"/>
                    <a:pt x="772497" y="609739"/>
                    <a:pt x="770017" y="541824"/>
                  </a:cubicBezTo>
                  <a:cubicBezTo>
                    <a:pt x="767537" y="473909"/>
                    <a:pt x="739960" y="327980"/>
                    <a:pt x="770077" y="232427"/>
                  </a:cubicBezTo>
                  <a:cubicBezTo>
                    <a:pt x="770077" y="232427"/>
                    <a:pt x="782596" y="209809"/>
                    <a:pt x="855530" y="242467"/>
                  </a:cubicBezTo>
                  <a:cubicBezTo>
                    <a:pt x="928465" y="275184"/>
                    <a:pt x="1119630" y="315401"/>
                    <a:pt x="1240401" y="277664"/>
                  </a:cubicBezTo>
                  <a:cubicBezTo>
                    <a:pt x="1361172" y="239926"/>
                    <a:pt x="1356092" y="169472"/>
                    <a:pt x="1258000" y="207209"/>
                  </a:cubicBezTo>
                  <a:cubicBezTo>
                    <a:pt x="1159907" y="244946"/>
                    <a:pt x="948603" y="134275"/>
                    <a:pt x="948603" y="134275"/>
                  </a:cubicBezTo>
                  <a:lnTo>
                    <a:pt x="1159907" y="73920"/>
                  </a:lnTo>
                  <a:cubicBezTo>
                    <a:pt x="1159907" y="73920"/>
                    <a:pt x="1240401" y="21124"/>
                    <a:pt x="1172486" y="26143"/>
                  </a:cubicBezTo>
                  <a:cubicBezTo>
                    <a:pt x="1104572" y="31163"/>
                    <a:pt x="943584" y="21124"/>
                    <a:pt x="928465" y="23603"/>
                  </a:cubicBezTo>
                  <a:cubicBezTo>
                    <a:pt x="913346" y="26083"/>
                    <a:pt x="697023" y="71379"/>
                    <a:pt x="697023" y="71379"/>
                  </a:cubicBezTo>
                  <a:close/>
                </a:path>
              </a:pathLst>
            </a:custGeom>
            <a:solidFill>
              <a:srgbClr val="FDA331"/>
            </a:solidFill>
            <a:ln w="6046" cap="flat">
              <a:noFill/>
              <a:prstDash val="solid"/>
              <a:miter/>
            </a:ln>
          </p:spPr>
          <p:txBody>
            <a:bodyPr rtlCol="0" anchor="ctr"/>
            <a:lstStyle/>
            <a:p>
              <a:endParaRPr lang="en-IN"/>
            </a:p>
          </p:txBody>
        </p:sp>
        <p:grpSp>
          <p:nvGrpSpPr>
            <p:cNvPr id="39" name="Graphic 2">
              <a:extLst>
                <a:ext uri="{FF2B5EF4-FFF2-40B4-BE49-F238E27FC236}">
                  <a16:creationId xmlns:a16="http://schemas.microsoft.com/office/drawing/2014/main" id="{BD36A262-EC09-29B1-067B-214E38BA1461}"/>
                </a:ext>
              </a:extLst>
            </p:cNvPr>
            <p:cNvGrpSpPr/>
            <p:nvPr/>
          </p:nvGrpSpPr>
          <p:grpSpPr>
            <a:xfrm>
              <a:off x="9819311" y="5373916"/>
              <a:ext cx="101284" cy="41119"/>
              <a:chOff x="9819311" y="5373916"/>
              <a:chExt cx="101284" cy="41119"/>
            </a:xfrm>
            <a:solidFill>
              <a:srgbClr val="B74C11"/>
            </a:solidFill>
          </p:grpSpPr>
          <p:sp>
            <p:nvSpPr>
              <p:cNvPr id="54" name="Freeform: Shape 53">
                <a:extLst>
                  <a:ext uri="{FF2B5EF4-FFF2-40B4-BE49-F238E27FC236}">
                    <a16:creationId xmlns:a16="http://schemas.microsoft.com/office/drawing/2014/main" id="{59ED2E59-B93E-BE5B-21FE-2AF5AC5D2942}"/>
                  </a:ext>
                </a:extLst>
              </p:cNvPr>
              <p:cNvSpPr/>
              <p:nvPr/>
            </p:nvSpPr>
            <p:spPr>
              <a:xfrm rot="-598201">
                <a:off x="9819980" y="5391647"/>
                <a:ext cx="47292" cy="11853"/>
              </a:xfrm>
              <a:custGeom>
                <a:avLst/>
                <a:gdLst>
                  <a:gd name="connsiteX0" fmla="*/ 47292 w 47292"/>
                  <a:gd name="connsiteY0" fmla="*/ 5927 h 11853"/>
                  <a:gd name="connsiteX1" fmla="*/ 23646 w 47292"/>
                  <a:gd name="connsiteY1" fmla="*/ 11853 h 11853"/>
                  <a:gd name="connsiteX2" fmla="*/ -1 w 47292"/>
                  <a:gd name="connsiteY2" fmla="*/ 5927 h 11853"/>
                  <a:gd name="connsiteX3" fmla="*/ 23646 w 47292"/>
                  <a:gd name="connsiteY3" fmla="*/ 0 h 11853"/>
                  <a:gd name="connsiteX4" fmla="*/ 47292 w 47292"/>
                  <a:gd name="connsiteY4" fmla="*/ 5927 h 1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2" h="11853">
                    <a:moveTo>
                      <a:pt x="47292" y="5927"/>
                    </a:moveTo>
                    <a:cubicBezTo>
                      <a:pt x="47292" y="9200"/>
                      <a:pt x="36705" y="11853"/>
                      <a:pt x="23646" y="11853"/>
                    </a:cubicBezTo>
                    <a:cubicBezTo>
                      <a:pt x="10587" y="11853"/>
                      <a:pt x="-1" y="9200"/>
                      <a:pt x="-1" y="5927"/>
                    </a:cubicBezTo>
                    <a:cubicBezTo>
                      <a:pt x="-1" y="2653"/>
                      <a:pt x="10587" y="0"/>
                      <a:pt x="23646" y="0"/>
                    </a:cubicBezTo>
                    <a:cubicBezTo>
                      <a:pt x="36705" y="0"/>
                      <a:pt x="47292" y="2654"/>
                      <a:pt x="47292" y="5927"/>
                    </a:cubicBezTo>
                    <a:close/>
                  </a:path>
                </a:pathLst>
              </a:custGeom>
              <a:solidFill>
                <a:srgbClr val="B74C11"/>
              </a:solidFill>
              <a:ln w="6046"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A0E63342-2620-2434-0C64-01D765701499}"/>
                  </a:ext>
                </a:extLst>
              </p:cNvPr>
              <p:cNvSpPr/>
              <p:nvPr/>
            </p:nvSpPr>
            <p:spPr>
              <a:xfrm rot="-598201">
                <a:off x="9873415" y="5377049"/>
                <a:ext cx="37011" cy="9313"/>
              </a:xfrm>
              <a:custGeom>
                <a:avLst/>
                <a:gdLst>
                  <a:gd name="connsiteX0" fmla="*/ 37011 w 37011"/>
                  <a:gd name="connsiteY0" fmla="*/ 4657 h 9313"/>
                  <a:gd name="connsiteX1" fmla="*/ 18505 w 37011"/>
                  <a:gd name="connsiteY1" fmla="*/ 9313 h 9313"/>
                  <a:gd name="connsiteX2" fmla="*/ -1 w 37011"/>
                  <a:gd name="connsiteY2" fmla="*/ 4657 h 9313"/>
                  <a:gd name="connsiteX3" fmla="*/ 18505 w 37011"/>
                  <a:gd name="connsiteY3" fmla="*/ 0 h 9313"/>
                  <a:gd name="connsiteX4" fmla="*/ 37011 w 37011"/>
                  <a:gd name="connsiteY4" fmla="*/ 4657 h 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1" h="9313">
                    <a:moveTo>
                      <a:pt x="37011" y="4657"/>
                    </a:moveTo>
                    <a:cubicBezTo>
                      <a:pt x="37011" y="7228"/>
                      <a:pt x="28726" y="9313"/>
                      <a:pt x="18505" y="9313"/>
                    </a:cubicBezTo>
                    <a:cubicBezTo>
                      <a:pt x="8285" y="9313"/>
                      <a:pt x="-1" y="7229"/>
                      <a:pt x="-1" y="4657"/>
                    </a:cubicBezTo>
                    <a:cubicBezTo>
                      <a:pt x="-1" y="2085"/>
                      <a:pt x="8284" y="0"/>
                      <a:pt x="18505" y="0"/>
                    </a:cubicBezTo>
                    <a:cubicBezTo>
                      <a:pt x="28725" y="0"/>
                      <a:pt x="37011" y="2085"/>
                      <a:pt x="37011" y="4657"/>
                    </a:cubicBezTo>
                    <a:close/>
                  </a:path>
                </a:pathLst>
              </a:custGeom>
              <a:solidFill>
                <a:srgbClr val="B74C11"/>
              </a:solidFill>
              <a:ln w="6046" cap="flat">
                <a:no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70EDC238-7307-1DC1-14C2-0C05B92D6B6A}"/>
                  </a:ext>
                </a:extLst>
              </p:cNvPr>
              <p:cNvSpPr/>
              <p:nvPr/>
            </p:nvSpPr>
            <p:spPr>
              <a:xfrm rot="-598201">
                <a:off x="9873615" y="5399502"/>
                <a:ext cx="46324" cy="11611"/>
              </a:xfrm>
              <a:custGeom>
                <a:avLst/>
                <a:gdLst>
                  <a:gd name="connsiteX0" fmla="*/ 46324 w 46324"/>
                  <a:gd name="connsiteY0" fmla="*/ 5806 h 11611"/>
                  <a:gd name="connsiteX1" fmla="*/ 23162 w 46324"/>
                  <a:gd name="connsiteY1" fmla="*/ 11612 h 11611"/>
                  <a:gd name="connsiteX2" fmla="*/ 0 w 46324"/>
                  <a:gd name="connsiteY2" fmla="*/ 5806 h 11611"/>
                  <a:gd name="connsiteX3" fmla="*/ 23162 w 46324"/>
                  <a:gd name="connsiteY3" fmla="*/ 0 h 11611"/>
                  <a:gd name="connsiteX4" fmla="*/ 46324 w 46324"/>
                  <a:gd name="connsiteY4" fmla="*/ 5806 h 1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4" h="11611">
                    <a:moveTo>
                      <a:pt x="46324" y="5806"/>
                    </a:moveTo>
                    <a:cubicBezTo>
                      <a:pt x="46324" y="9012"/>
                      <a:pt x="35954" y="11612"/>
                      <a:pt x="23162" y="11612"/>
                    </a:cubicBezTo>
                    <a:cubicBezTo>
                      <a:pt x="10370" y="11612"/>
                      <a:pt x="0" y="9012"/>
                      <a:pt x="0" y="5806"/>
                    </a:cubicBezTo>
                    <a:cubicBezTo>
                      <a:pt x="0" y="2599"/>
                      <a:pt x="10370" y="0"/>
                      <a:pt x="23162" y="0"/>
                    </a:cubicBezTo>
                    <a:cubicBezTo>
                      <a:pt x="35954" y="0"/>
                      <a:pt x="46324" y="2599"/>
                      <a:pt x="46324" y="5806"/>
                    </a:cubicBezTo>
                    <a:close/>
                  </a:path>
                </a:pathLst>
              </a:custGeom>
              <a:solidFill>
                <a:srgbClr val="B74C11"/>
              </a:solidFill>
              <a:ln w="6046" cap="flat">
                <a:noFill/>
                <a:prstDash val="solid"/>
                <a:miter/>
              </a:ln>
            </p:spPr>
            <p:txBody>
              <a:bodyPr rtlCol="0" anchor="ctr"/>
              <a:lstStyle/>
              <a:p>
                <a:endParaRPr lang="en-IN"/>
              </a:p>
            </p:txBody>
          </p:sp>
        </p:grpSp>
        <p:grpSp>
          <p:nvGrpSpPr>
            <p:cNvPr id="40" name="Graphic 2">
              <a:extLst>
                <a:ext uri="{FF2B5EF4-FFF2-40B4-BE49-F238E27FC236}">
                  <a16:creationId xmlns:a16="http://schemas.microsoft.com/office/drawing/2014/main" id="{20F8F6F4-92C1-712A-E1B8-247040F59417}"/>
                </a:ext>
              </a:extLst>
            </p:cNvPr>
            <p:cNvGrpSpPr/>
            <p:nvPr/>
          </p:nvGrpSpPr>
          <p:grpSpPr>
            <a:xfrm>
              <a:off x="9455902" y="5495059"/>
              <a:ext cx="93091" cy="59339"/>
              <a:chOff x="9455902" y="5495059"/>
              <a:chExt cx="93091" cy="59339"/>
            </a:xfrm>
            <a:solidFill>
              <a:srgbClr val="B74C11"/>
            </a:solidFill>
          </p:grpSpPr>
          <p:sp>
            <p:nvSpPr>
              <p:cNvPr id="51" name="Freeform: Shape 50">
                <a:extLst>
                  <a:ext uri="{FF2B5EF4-FFF2-40B4-BE49-F238E27FC236}">
                    <a16:creationId xmlns:a16="http://schemas.microsoft.com/office/drawing/2014/main" id="{E8D6C70A-E26B-0648-6FEC-8DAFFFF17EB6}"/>
                  </a:ext>
                </a:extLst>
              </p:cNvPr>
              <p:cNvSpPr/>
              <p:nvPr/>
            </p:nvSpPr>
            <p:spPr>
              <a:xfrm rot="-1159200">
                <a:off x="9501072" y="5502549"/>
                <a:ext cx="47292" cy="11853"/>
              </a:xfrm>
              <a:custGeom>
                <a:avLst/>
                <a:gdLst>
                  <a:gd name="connsiteX0" fmla="*/ 47292 w 47292"/>
                  <a:gd name="connsiteY0" fmla="*/ 5926 h 11853"/>
                  <a:gd name="connsiteX1" fmla="*/ 23646 w 47292"/>
                  <a:gd name="connsiteY1" fmla="*/ 11853 h 11853"/>
                  <a:gd name="connsiteX2" fmla="*/ -1 w 47292"/>
                  <a:gd name="connsiteY2" fmla="*/ 5926 h 11853"/>
                  <a:gd name="connsiteX3" fmla="*/ 23646 w 47292"/>
                  <a:gd name="connsiteY3" fmla="*/ 0 h 11853"/>
                  <a:gd name="connsiteX4" fmla="*/ 47292 w 47292"/>
                  <a:gd name="connsiteY4" fmla="*/ 5926 h 1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2" h="11853">
                    <a:moveTo>
                      <a:pt x="47292" y="5926"/>
                    </a:moveTo>
                    <a:cubicBezTo>
                      <a:pt x="47292" y="9200"/>
                      <a:pt x="36705" y="11853"/>
                      <a:pt x="23646" y="11853"/>
                    </a:cubicBezTo>
                    <a:cubicBezTo>
                      <a:pt x="10586" y="11853"/>
                      <a:pt x="-1" y="9199"/>
                      <a:pt x="-1" y="5926"/>
                    </a:cubicBezTo>
                    <a:cubicBezTo>
                      <a:pt x="-1" y="2653"/>
                      <a:pt x="10586" y="0"/>
                      <a:pt x="23646" y="0"/>
                    </a:cubicBezTo>
                    <a:cubicBezTo>
                      <a:pt x="36705" y="0"/>
                      <a:pt x="47292" y="2654"/>
                      <a:pt x="47292" y="5926"/>
                    </a:cubicBezTo>
                    <a:close/>
                  </a:path>
                </a:pathLst>
              </a:custGeom>
              <a:solidFill>
                <a:srgbClr val="B74C11"/>
              </a:solidFill>
              <a:ln w="6046"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EBE3CEAA-AE50-79D8-0E58-DDC39D7803FF}"/>
                  </a:ext>
                </a:extLst>
              </p:cNvPr>
              <p:cNvSpPr/>
              <p:nvPr/>
            </p:nvSpPr>
            <p:spPr>
              <a:xfrm rot="-1159200">
                <a:off x="9456401" y="5513703"/>
                <a:ext cx="37011" cy="9313"/>
              </a:xfrm>
              <a:custGeom>
                <a:avLst/>
                <a:gdLst>
                  <a:gd name="connsiteX0" fmla="*/ 37012 w 37011"/>
                  <a:gd name="connsiteY0" fmla="*/ 4657 h 9313"/>
                  <a:gd name="connsiteX1" fmla="*/ 18505 w 37011"/>
                  <a:gd name="connsiteY1" fmla="*/ 9313 h 9313"/>
                  <a:gd name="connsiteX2" fmla="*/ -1 w 37011"/>
                  <a:gd name="connsiteY2" fmla="*/ 4657 h 9313"/>
                  <a:gd name="connsiteX3" fmla="*/ 18505 w 37011"/>
                  <a:gd name="connsiteY3" fmla="*/ 0 h 9313"/>
                  <a:gd name="connsiteX4" fmla="*/ 37012 w 37011"/>
                  <a:gd name="connsiteY4" fmla="*/ 4657 h 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1" h="9313">
                    <a:moveTo>
                      <a:pt x="37012" y="4657"/>
                    </a:moveTo>
                    <a:cubicBezTo>
                      <a:pt x="37012" y="7228"/>
                      <a:pt x="28726" y="9313"/>
                      <a:pt x="18505" y="9313"/>
                    </a:cubicBezTo>
                    <a:cubicBezTo>
                      <a:pt x="8285" y="9313"/>
                      <a:pt x="-1" y="7229"/>
                      <a:pt x="-1" y="4657"/>
                    </a:cubicBezTo>
                    <a:cubicBezTo>
                      <a:pt x="-1" y="2085"/>
                      <a:pt x="8285" y="0"/>
                      <a:pt x="18505" y="0"/>
                    </a:cubicBezTo>
                    <a:cubicBezTo>
                      <a:pt x="28726" y="0"/>
                      <a:pt x="37012" y="2085"/>
                      <a:pt x="37012" y="4657"/>
                    </a:cubicBezTo>
                    <a:close/>
                  </a:path>
                </a:pathLst>
              </a:custGeom>
              <a:solidFill>
                <a:srgbClr val="B74C11"/>
              </a:solidFill>
              <a:ln w="6046"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04EEF45D-454D-7822-1423-51C7F0F509D6}"/>
                  </a:ext>
                </a:extLst>
              </p:cNvPr>
              <p:cNvSpPr/>
              <p:nvPr/>
            </p:nvSpPr>
            <p:spPr>
              <a:xfrm rot="-1159200">
                <a:off x="9459036" y="5535452"/>
                <a:ext cx="46324" cy="11611"/>
              </a:xfrm>
              <a:custGeom>
                <a:avLst/>
                <a:gdLst>
                  <a:gd name="connsiteX0" fmla="*/ 46325 w 46324"/>
                  <a:gd name="connsiteY0" fmla="*/ 5806 h 11611"/>
                  <a:gd name="connsiteX1" fmla="*/ 23163 w 46324"/>
                  <a:gd name="connsiteY1" fmla="*/ 11612 h 11611"/>
                  <a:gd name="connsiteX2" fmla="*/ 0 w 46324"/>
                  <a:gd name="connsiteY2" fmla="*/ 5806 h 11611"/>
                  <a:gd name="connsiteX3" fmla="*/ 23163 w 46324"/>
                  <a:gd name="connsiteY3" fmla="*/ 0 h 11611"/>
                  <a:gd name="connsiteX4" fmla="*/ 46325 w 46324"/>
                  <a:gd name="connsiteY4" fmla="*/ 5806 h 1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4" h="11611">
                    <a:moveTo>
                      <a:pt x="46325" y="5806"/>
                    </a:moveTo>
                    <a:cubicBezTo>
                      <a:pt x="46325" y="9012"/>
                      <a:pt x="35955" y="11612"/>
                      <a:pt x="23163" y="11612"/>
                    </a:cubicBezTo>
                    <a:cubicBezTo>
                      <a:pt x="10370" y="11612"/>
                      <a:pt x="0" y="9012"/>
                      <a:pt x="0" y="5806"/>
                    </a:cubicBezTo>
                    <a:cubicBezTo>
                      <a:pt x="0" y="2599"/>
                      <a:pt x="10370" y="0"/>
                      <a:pt x="23163" y="0"/>
                    </a:cubicBezTo>
                    <a:cubicBezTo>
                      <a:pt x="35955" y="0"/>
                      <a:pt x="46325" y="2599"/>
                      <a:pt x="46325" y="5806"/>
                    </a:cubicBezTo>
                    <a:close/>
                  </a:path>
                </a:pathLst>
              </a:custGeom>
              <a:solidFill>
                <a:srgbClr val="B74C11"/>
              </a:solidFill>
              <a:ln w="6046" cap="flat">
                <a:noFill/>
                <a:prstDash val="solid"/>
                <a:miter/>
              </a:ln>
            </p:spPr>
            <p:txBody>
              <a:bodyPr rtlCol="0" anchor="ctr"/>
              <a:lstStyle/>
              <a:p>
                <a:endParaRPr lang="en-IN"/>
              </a:p>
            </p:txBody>
          </p:sp>
        </p:grpSp>
        <p:grpSp>
          <p:nvGrpSpPr>
            <p:cNvPr id="41" name="Graphic 2">
              <a:extLst>
                <a:ext uri="{FF2B5EF4-FFF2-40B4-BE49-F238E27FC236}">
                  <a16:creationId xmlns:a16="http://schemas.microsoft.com/office/drawing/2014/main" id="{6EB015BF-E8EF-7D81-4E72-DC10ADE487C2}"/>
                </a:ext>
              </a:extLst>
            </p:cNvPr>
            <p:cNvGrpSpPr/>
            <p:nvPr/>
          </p:nvGrpSpPr>
          <p:grpSpPr>
            <a:xfrm>
              <a:off x="9949624" y="5515187"/>
              <a:ext cx="88508" cy="25025"/>
              <a:chOff x="9949624" y="5515187"/>
              <a:chExt cx="88508" cy="25025"/>
            </a:xfrm>
            <a:solidFill>
              <a:srgbClr val="B74C11"/>
            </a:solidFill>
          </p:grpSpPr>
          <p:sp>
            <p:nvSpPr>
              <p:cNvPr id="49" name="Freeform: Shape 48">
                <a:extLst>
                  <a:ext uri="{FF2B5EF4-FFF2-40B4-BE49-F238E27FC236}">
                    <a16:creationId xmlns:a16="http://schemas.microsoft.com/office/drawing/2014/main" id="{DCB6A6F2-C3F6-052C-5C86-BF981DB142F6}"/>
                  </a:ext>
                </a:extLst>
              </p:cNvPr>
              <p:cNvSpPr/>
              <p:nvPr/>
            </p:nvSpPr>
            <p:spPr>
              <a:xfrm rot="-4348200">
                <a:off x="10014426" y="5509137"/>
                <a:ext cx="9313" cy="37011"/>
              </a:xfrm>
              <a:custGeom>
                <a:avLst/>
                <a:gdLst>
                  <a:gd name="connsiteX0" fmla="*/ 9314 w 9313"/>
                  <a:gd name="connsiteY0" fmla="*/ 18506 h 37011"/>
                  <a:gd name="connsiteX1" fmla="*/ 4657 w 9313"/>
                  <a:gd name="connsiteY1" fmla="*/ 37011 h 37011"/>
                  <a:gd name="connsiteX2" fmla="*/ 0 w 9313"/>
                  <a:gd name="connsiteY2" fmla="*/ 18506 h 37011"/>
                  <a:gd name="connsiteX3" fmla="*/ 4657 w 9313"/>
                  <a:gd name="connsiteY3" fmla="*/ 0 h 37011"/>
                  <a:gd name="connsiteX4" fmla="*/ 9314 w 9313"/>
                  <a:gd name="connsiteY4" fmla="*/ 18506 h 3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3" h="37011">
                    <a:moveTo>
                      <a:pt x="9314" y="18506"/>
                    </a:moveTo>
                    <a:cubicBezTo>
                      <a:pt x="9314" y="28726"/>
                      <a:pt x="7229" y="37011"/>
                      <a:pt x="4657" y="37011"/>
                    </a:cubicBezTo>
                    <a:cubicBezTo>
                      <a:pt x="2085" y="37011"/>
                      <a:pt x="0" y="28726"/>
                      <a:pt x="0" y="18506"/>
                    </a:cubicBezTo>
                    <a:cubicBezTo>
                      <a:pt x="0" y="8285"/>
                      <a:pt x="2085" y="0"/>
                      <a:pt x="4657" y="0"/>
                    </a:cubicBezTo>
                    <a:cubicBezTo>
                      <a:pt x="7229" y="0"/>
                      <a:pt x="9314" y="8285"/>
                      <a:pt x="9314" y="18506"/>
                    </a:cubicBezTo>
                    <a:close/>
                  </a:path>
                </a:pathLst>
              </a:custGeom>
              <a:solidFill>
                <a:srgbClr val="B74C11"/>
              </a:solidFill>
              <a:ln w="6046"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58243A49-9628-64C0-8EC9-A382E640D064}"/>
                  </a:ext>
                </a:extLst>
              </p:cNvPr>
              <p:cNvSpPr/>
              <p:nvPr/>
            </p:nvSpPr>
            <p:spPr>
              <a:xfrm rot="-4348200">
                <a:off x="9967653" y="5504537"/>
                <a:ext cx="11611" cy="46324"/>
              </a:xfrm>
              <a:custGeom>
                <a:avLst/>
                <a:gdLst>
                  <a:gd name="connsiteX0" fmla="*/ 11611 w 11611"/>
                  <a:gd name="connsiteY0" fmla="*/ 23162 h 46324"/>
                  <a:gd name="connsiteX1" fmla="*/ 5806 w 11611"/>
                  <a:gd name="connsiteY1" fmla="*/ 46325 h 46324"/>
                  <a:gd name="connsiteX2" fmla="*/ 0 w 11611"/>
                  <a:gd name="connsiteY2" fmla="*/ 23162 h 46324"/>
                  <a:gd name="connsiteX3" fmla="*/ 5806 w 11611"/>
                  <a:gd name="connsiteY3" fmla="*/ 0 h 46324"/>
                  <a:gd name="connsiteX4" fmla="*/ 11611 w 11611"/>
                  <a:gd name="connsiteY4" fmla="*/ 23162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 h="46324">
                    <a:moveTo>
                      <a:pt x="11611" y="23162"/>
                    </a:moveTo>
                    <a:cubicBezTo>
                      <a:pt x="11611" y="35954"/>
                      <a:pt x="9012" y="46325"/>
                      <a:pt x="5806" y="46325"/>
                    </a:cubicBezTo>
                    <a:cubicBezTo>
                      <a:pt x="2599" y="46325"/>
                      <a:pt x="0" y="35955"/>
                      <a:pt x="0" y="23162"/>
                    </a:cubicBezTo>
                    <a:cubicBezTo>
                      <a:pt x="0" y="10370"/>
                      <a:pt x="2599" y="0"/>
                      <a:pt x="5806" y="0"/>
                    </a:cubicBezTo>
                    <a:cubicBezTo>
                      <a:pt x="9012" y="0"/>
                      <a:pt x="11611" y="10370"/>
                      <a:pt x="11611" y="23162"/>
                    </a:cubicBezTo>
                    <a:close/>
                  </a:path>
                </a:pathLst>
              </a:custGeom>
              <a:solidFill>
                <a:srgbClr val="B74C11"/>
              </a:solidFill>
              <a:ln w="6046" cap="flat">
                <a:noFill/>
                <a:prstDash val="solid"/>
                <a:miter/>
              </a:ln>
            </p:spPr>
            <p:txBody>
              <a:bodyPr rtlCol="0" anchor="ctr"/>
              <a:lstStyle/>
              <a:p>
                <a:endParaRPr lang="en-IN"/>
              </a:p>
            </p:txBody>
          </p:sp>
        </p:grpSp>
        <p:grpSp>
          <p:nvGrpSpPr>
            <p:cNvPr id="42" name="Graphic 2">
              <a:extLst>
                <a:ext uri="{FF2B5EF4-FFF2-40B4-BE49-F238E27FC236}">
                  <a16:creationId xmlns:a16="http://schemas.microsoft.com/office/drawing/2014/main" id="{8341A74B-9681-B85A-D37A-1600FC275B96}"/>
                </a:ext>
              </a:extLst>
            </p:cNvPr>
            <p:cNvGrpSpPr/>
            <p:nvPr/>
          </p:nvGrpSpPr>
          <p:grpSpPr>
            <a:xfrm>
              <a:off x="9685866" y="5596950"/>
              <a:ext cx="42696" cy="85150"/>
              <a:chOff x="9685866" y="5596950"/>
              <a:chExt cx="42696" cy="85150"/>
            </a:xfrm>
            <a:solidFill>
              <a:srgbClr val="B74C11"/>
            </a:solidFill>
          </p:grpSpPr>
          <p:sp>
            <p:nvSpPr>
              <p:cNvPr id="47" name="Freeform: Shape 46">
                <a:extLst>
                  <a:ext uri="{FF2B5EF4-FFF2-40B4-BE49-F238E27FC236}">
                    <a16:creationId xmlns:a16="http://schemas.microsoft.com/office/drawing/2014/main" id="{0EA60A44-33C1-EF2C-163F-D8CB6A634B1B}"/>
                  </a:ext>
                </a:extLst>
              </p:cNvPr>
              <p:cNvSpPr/>
              <p:nvPr/>
            </p:nvSpPr>
            <p:spPr>
              <a:xfrm>
                <a:off x="9712234" y="5645089"/>
                <a:ext cx="16328" cy="37011"/>
              </a:xfrm>
              <a:custGeom>
                <a:avLst/>
                <a:gdLst>
                  <a:gd name="connsiteX0" fmla="*/ 16329 w 16328"/>
                  <a:gd name="connsiteY0" fmla="*/ 18506 h 37011"/>
                  <a:gd name="connsiteX1" fmla="*/ 8165 w 16328"/>
                  <a:gd name="connsiteY1" fmla="*/ 37011 h 37011"/>
                  <a:gd name="connsiteX2" fmla="*/ 1 w 16328"/>
                  <a:gd name="connsiteY2" fmla="*/ 18506 h 37011"/>
                  <a:gd name="connsiteX3" fmla="*/ 8165 w 16328"/>
                  <a:gd name="connsiteY3" fmla="*/ 0 h 37011"/>
                  <a:gd name="connsiteX4" fmla="*/ 16329 w 16328"/>
                  <a:gd name="connsiteY4" fmla="*/ 18506 h 3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 h="37011">
                    <a:moveTo>
                      <a:pt x="16329" y="18506"/>
                    </a:moveTo>
                    <a:cubicBezTo>
                      <a:pt x="16329" y="28726"/>
                      <a:pt x="12674" y="37011"/>
                      <a:pt x="8165" y="37011"/>
                    </a:cubicBezTo>
                    <a:cubicBezTo>
                      <a:pt x="3656" y="37011"/>
                      <a:pt x="1" y="28726"/>
                      <a:pt x="1" y="18506"/>
                    </a:cubicBezTo>
                    <a:cubicBezTo>
                      <a:pt x="1" y="8285"/>
                      <a:pt x="3656" y="0"/>
                      <a:pt x="8165" y="0"/>
                    </a:cubicBezTo>
                    <a:cubicBezTo>
                      <a:pt x="12674" y="0"/>
                      <a:pt x="16329" y="8285"/>
                      <a:pt x="16329" y="18506"/>
                    </a:cubicBezTo>
                    <a:close/>
                  </a:path>
                </a:pathLst>
              </a:custGeom>
              <a:solidFill>
                <a:srgbClr val="B74C11"/>
              </a:solidFill>
              <a:ln w="6046"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1EE23770-0852-CF65-F3C5-CBC061D2BF93}"/>
                  </a:ext>
                </a:extLst>
              </p:cNvPr>
              <p:cNvSpPr/>
              <p:nvPr/>
            </p:nvSpPr>
            <p:spPr>
              <a:xfrm>
                <a:off x="9685866" y="5596950"/>
                <a:ext cx="20440" cy="46324"/>
              </a:xfrm>
              <a:custGeom>
                <a:avLst/>
                <a:gdLst>
                  <a:gd name="connsiteX0" fmla="*/ 20441 w 20440"/>
                  <a:gd name="connsiteY0" fmla="*/ 23162 h 46324"/>
                  <a:gd name="connsiteX1" fmla="*/ 10221 w 20440"/>
                  <a:gd name="connsiteY1" fmla="*/ 46325 h 46324"/>
                  <a:gd name="connsiteX2" fmla="*/ 1 w 20440"/>
                  <a:gd name="connsiteY2" fmla="*/ 23162 h 46324"/>
                  <a:gd name="connsiteX3" fmla="*/ 10221 w 20440"/>
                  <a:gd name="connsiteY3" fmla="*/ 0 h 46324"/>
                  <a:gd name="connsiteX4" fmla="*/ 20441 w 20440"/>
                  <a:gd name="connsiteY4" fmla="*/ 23162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0" h="46324">
                    <a:moveTo>
                      <a:pt x="20441" y="23162"/>
                    </a:moveTo>
                    <a:cubicBezTo>
                      <a:pt x="20441" y="35954"/>
                      <a:pt x="15865" y="46325"/>
                      <a:pt x="10221" y="46325"/>
                    </a:cubicBezTo>
                    <a:cubicBezTo>
                      <a:pt x="4576" y="46325"/>
                      <a:pt x="1" y="35955"/>
                      <a:pt x="1" y="23162"/>
                    </a:cubicBezTo>
                    <a:cubicBezTo>
                      <a:pt x="1" y="10370"/>
                      <a:pt x="4576" y="0"/>
                      <a:pt x="10221" y="0"/>
                    </a:cubicBezTo>
                    <a:cubicBezTo>
                      <a:pt x="15865" y="0"/>
                      <a:pt x="20441" y="10370"/>
                      <a:pt x="20441" y="23162"/>
                    </a:cubicBezTo>
                    <a:close/>
                  </a:path>
                </a:pathLst>
              </a:custGeom>
              <a:solidFill>
                <a:srgbClr val="B74C11"/>
              </a:solidFill>
              <a:ln w="6046" cap="flat">
                <a:noFill/>
                <a:prstDash val="solid"/>
                <a:miter/>
              </a:ln>
            </p:spPr>
            <p:txBody>
              <a:bodyPr rtlCol="0" anchor="ctr"/>
              <a:lstStyle/>
              <a:p>
                <a:endParaRPr lang="en-IN"/>
              </a:p>
            </p:txBody>
          </p:sp>
        </p:grpSp>
        <p:grpSp>
          <p:nvGrpSpPr>
            <p:cNvPr id="43" name="Graphic 2">
              <a:extLst>
                <a:ext uri="{FF2B5EF4-FFF2-40B4-BE49-F238E27FC236}">
                  <a16:creationId xmlns:a16="http://schemas.microsoft.com/office/drawing/2014/main" id="{B68883CD-BC15-D3B1-0739-C3B3916962DC}"/>
                </a:ext>
              </a:extLst>
            </p:cNvPr>
            <p:cNvGrpSpPr/>
            <p:nvPr/>
          </p:nvGrpSpPr>
          <p:grpSpPr>
            <a:xfrm>
              <a:off x="9516246" y="5385067"/>
              <a:ext cx="87438" cy="25503"/>
              <a:chOff x="9516246" y="5385067"/>
              <a:chExt cx="87438" cy="25503"/>
            </a:xfrm>
            <a:solidFill>
              <a:srgbClr val="B74C11"/>
            </a:solidFill>
          </p:grpSpPr>
          <p:sp>
            <p:nvSpPr>
              <p:cNvPr id="45" name="Freeform: Shape 44">
                <a:extLst>
                  <a:ext uri="{FF2B5EF4-FFF2-40B4-BE49-F238E27FC236}">
                    <a16:creationId xmlns:a16="http://schemas.microsoft.com/office/drawing/2014/main" id="{3426F100-B6DB-60F7-B9EB-7D7701295B29}"/>
                  </a:ext>
                </a:extLst>
              </p:cNvPr>
              <p:cNvSpPr/>
              <p:nvPr/>
            </p:nvSpPr>
            <p:spPr>
              <a:xfrm rot="-5028001">
                <a:off x="9579792" y="5373490"/>
                <a:ext cx="9918" cy="37011"/>
              </a:xfrm>
              <a:custGeom>
                <a:avLst/>
                <a:gdLst>
                  <a:gd name="connsiteX0" fmla="*/ 9918 w 9918"/>
                  <a:gd name="connsiteY0" fmla="*/ 18506 h 37011"/>
                  <a:gd name="connsiteX1" fmla="*/ 4959 w 9918"/>
                  <a:gd name="connsiteY1" fmla="*/ 37011 h 37011"/>
                  <a:gd name="connsiteX2" fmla="*/ 1 w 9918"/>
                  <a:gd name="connsiteY2" fmla="*/ 18506 h 37011"/>
                  <a:gd name="connsiteX3" fmla="*/ 4959 w 9918"/>
                  <a:gd name="connsiteY3" fmla="*/ 0 h 37011"/>
                  <a:gd name="connsiteX4" fmla="*/ 9918 w 9918"/>
                  <a:gd name="connsiteY4" fmla="*/ 18506 h 3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 h="37011">
                    <a:moveTo>
                      <a:pt x="9918" y="18506"/>
                    </a:moveTo>
                    <a:cubicBezTo>
                      <a:pt x="9918" y="28726"/>
                      <a:pt x="7698" y="37011"/>
                      <a:pt x="4959" y="37011"/>
                    </a:cubicBezTo>
                    <a:cubicBezTo>
                      <a:pt x="2221" y="37011"/>
                      <a:pt x="1" y="28726"/>
                      <a:pt x="1" y="18506"/>
                    </a:cubicBezTo>
                    <a:cubicBezTo>
                      <a:pt x="1" y="8285"/>
                      <a:pt x="2221" y="0"/>
                      <a:pt x="4959" y="0"/>
                    </a:cubicBezTo>
                    <a:cubicBezTo>
                      <a:pt x="7698" y="0"/>
                      <a:pt x="9918" y="8285"/>
                      <a:pt x="9918" y="18506"/>
                    </a:cubicBezTo>
                    <a:close/>
                  </a:path>
                </a:pathLst>
              </a:custGeom>
              <a:solidFill>
                <a:srgbClr val="B74C11"/>
              </a:solidFill>
              <a:ln w="6046"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767FEDB9-770E-EA90-36E2-4E64ADA54926}"/>
                  </a:ext>
                </a:extLst>
              </p:cNvPr>
              <p:cNvSpPr/>
              <p:nvPr/>
            </p:nvSpPr>
            <p:spPr>
              <a:xfrm rot="-5028001">
                <a:off x="9533771" y="5378774"/>
                <a:ext cx="12337" cy="46324"/>
              </a:xfrm>
              <a:custGeom>
                <a:avLst/>
                <a:gdLst>
                  <a:gd name="connsiteX0" fmla="*/ 12337 w 12337"/>
                  <a:gd name="connsiteY0" fmla="*/ 23162 h 46324"/>
                  <a:gd name="connsiteX1" fmla="*/ 6169 w 12337"/>
                  <a:gd name="connsiteY1" fmla="*/ 46325 h 46324"/>
                  <a:gd name="connsiteX2" fmla="*/ 0 w 12337"/>
                  <a:gd name="connsiteY2" fmla="*/ 23162 h 46324"/>
                  <a:gd name="connsiteX3" fmla="*/ 6169 w 12337"/>
                  <a:gd name="connsiteY3" fmla="*/ 0 h 46324"/>
                  <a:gd name="connsiteX4" fmla="*/ 12337 w 12337"/>
                  <a:gd name="connsiteY4" fmla="*/ 23162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46324">
                    <a:moveTo>
                      <a:pt x="12337" y="23162"/>
                    </a:moveTo>
                    <a:cubicBezTo>
                      <a:pt x="12337" y="35955"/>
                      <a:pt x="9576" y="46325"/>
                      <a:pt x="6169" y="46325"/>
                    </a:cubicBezTo>
                    <a:cubicBezTo>
                      <a:pt x="2762" y="46325"/>
                      <a:pt x="0" y="35955"/>
                      <a:pt x="0" y="23162"/>
                    </a:cubicBezTo>
                    <a:cubicBezTo>
                      <a:pt x="0" y="10370"/>
                      <a:pt x="2762" y="0"/>
                      <a:pt x="6169" y="0"/>
                    </a:cubicBezTo>
                    <a:cubicBezTo>
                      <a:pt x="9576" y="0"/>
                      <a:pt x="12337" y="10370"/>
                      <a:pt x="12337" y="23162"/>
                    </a:cubicBezTo>
                    <a:close/>
                  </a:path>
                </a:pathLst>
              </a:custGeom>
              <a:solidFill>
                <a:srgbClr val="B74C11"/>
              </a:solidFill>
              <a:ln w="6046" cap="flat">
                <a:noFill/>
                <a:prstDash val="solid"/>
                <a:miter/>
              </a:ln>
            </p:spPr>
            <p:txBody>
              <a:bodyPr rtlCol="0" anchor="ctr"/>
              <a:lstStyle/>
              <a:p>
                <a:endParaRPr lang="en-IN"/>
              </a:p>
            </p:txBody>
          </p:sp>
        </p:grpSp>
        <p:sp>
          <p:nvSpPr>
            <p:cNvPr id="44" name="Freeform: Shape 43">
              <a:extLst>
                <a:ext uri="{FF2B5EF4-FFF2-40B4-BE49-F238E27FC236}">
                  <a16:creationId xmlns:a16="http://schemas.microsoft.com/office/drawing/2014/main" id="{8B86F9A5-E7F5-A098-19C2-F9AF3EE504B4}"/>
                </a:ext>
              </a:extLst>
            </p:cNvPr>
            <p:cNvSpPr/>
            <p:nvPr/>
          </p:nvSpPr>
          <p:spPr>
            <a:xfrm>
              <a:off x="9628958" y="5439047"/>
              <a:ext cx="178646" cy="52009"/>
            </a:xfrm>
            <a:custGeom>
              <a:avLst/>
              <a:gdLst>
                <a:gd name="connsiteX0" fmla="*/ 178647 w 178646"/>
                <a:gd name="connsiteY0" fmla="*/ 26005 h 52009"/>
                <a:gd name="connsiteX1" fmla="*/ 89323 w 178646"/>
                <a:gd name="connsiteY1" fmla="*/ 52009 h 52009"/>
                <a:gd name="connsiteX2" fmla="*/ 0 w 178646"/>
                <a:gd name="connsiteY2" fmla="*/ 26005 h 52009"/>
                <a:gd name="connsiteX3" fmla="*/ 89323 w 178646"/>
                <a:gd name="connsiteY3" fmla="*/ 0 h 52009"/>
                <a:gd name="connsiteX4" fmla="*/ 178647 w 178646"/>
                <a:gd name="connsiteY4" fmla="*/ 26005 h 52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46" h="52009">
                  <a:moveTo>
                    <a:pt x="178647" y="26005"/>
                  </a:moveTo>
                  <a:cubicBezTo>
                    <a:pt x="178647" y="40367"/>
                    <a:pt x="138655" y="52009"/>
                    <a:pt x="89323" y="52009"/>
                  </a:cubicBezTo>
                  <a:cubicBezTo>
                    <a:pt x="39991" y="52009"/>
                    <a:pt x="0" y="40367"/>
                    <a:pt x="0" y="26005"/>
                  </a:cubicBezTo>
                  <a:cubicBezTo>
                    <a:pt x="0" y="11643"/>
                    <a:pt x="39991" y="0"/>
                    <a:pt x="89323" y="0"/>
                  </a:cubicBezTo>
                  <a:cubicBezTo>
                    <a:pt x="138655" y="0"/>
                    <a:pt x="178647" y="11643"/>
                    <a:pt x="178647" y="26005"/>
                  </a:cubicBezTo>
                  <a:close/>
                </a:path>
              </a:pathLst>
            </a:custGeom>
            <a:solidFill>
              <a:srgbClr val="B74C11"/>
            </a:solidFill>
            <a:ln w="6046" cap="flat">
              <a:noFill/>
              <a:prstDash val="solid"/>
              <a:miter/>
            </a:ln>
          </p:spPr>
          <p:txBody>
            <a:bodyPr rtlCol="0" anchor="ctr"/>
            <a:lstStyle/>
            <a:p>
              <a:endParaRPr lang="en-IN"/>
            </a:p>
          </p:txBody>
        </p:sp>
      </p:grpSp>
      <p:grpSp>
        <p:nvGrpSpPr>
          <p:cNvPr id="57" name="Graphic 2">
            <a:extLst>
              <a:ext uri="{FF2B5EF4-FFF2-40B4-BE49-F238E27FC236}">
                <a16:creationId xmlns:a16="http://schemas.microsoft.com/office/drawing/2014/main" id="{B941CF2A-B2E6-67E2-A9BB-56AD1755665E}"/>
              </a:ext>
            </a:extLst>
          </p:cNvPr>
          <p:cNvGrpSpPr/>
          <p:nvPr/>
        </p:nvGrpSpPr>
        <p:grpSpPr>
          <a:xfrm>
            <a:off x="6978892" y="5664093"/>
            <a:ext cx="748491" cy="1460607"/>
            <a:chOff x="6937977" y="5467555"/>
            <a:chExt cx="713651" cy="1392621"/>
          </a:xfrm>
        </p:grpSpPr>
        <p:sp>
          <p:nvSpPr>
            <p:cNvPr id="58" name="Freeform: Shape 57">
              <a:extLst>
                <a:ext uri="{FF2B5EF4-FFF2-40B4-BE49-F238E27FC236}">
                  <a16:creationId xmlns:a16="http://schemas.microsoft.com/office/drawing/2014/main" id="{9F156813-04CC-AB09-F401-17EC41081B78}"/>
                </a:ext>
              </a:extLst>
            </p:cNvPr>
            <p:cNvSpPr/>
            <p:nvPr/>
          </p:nvSpPr>
          <p:spPr>
            <a:xfrm>
              <a:off x="7172439" y="5492653"/>
              <a:ext cx="78852" cy="375956"/>
            </a:xfrm>
            <a:custGeom>
              <a:avLst/>
              <a:gdLst>
                <a:gd name="connsiteX0" fmla="*/ 54708 w 78852"/>
                <a:gd name="connsiteY0" fmla="*/ 375956 h 375956"/>
                <a:gd name="connsiteX1" fmla="*/ 460 w 78852"/>
                <a:gd name="connsiteY1" fmla="*/ 233777 h 375956"/>
                <a:gd name="connsiteX2" fmla="*/ 11709 w 78852"/>
                <a:gd name="connsiteY2" fmla="*/ 1850 h 375956"/>
                <a:gd name="connsiteX3" fmla="*/ 54708 w 78852"/>
                <a:gd name="connsiteY3" fmla="*/ 375956 h 375956"/>
              </a:gdLst>
              <a:ahLst/>
              <a:cxnLst>
                <a:cxn ang="0">
                  <a:pos x="connsiteX0" y="connsiteY0"/>
                </a:cxn>
                <a:cxn ang="0">
                  <a:pos x="connsiteX1" y="connsiteY1"/>
                </a:cxn>
                <a:cxn ang="0">
                  <a:pos x="connsiteX2" y="connsiteY2"/>
                </a:cxn>
                <a:cxn ang="0">
                  <a:pos x="connsiteX3" y="connsiteY3"/>
                </a:cxn>
              </a:cxnLst>
              <a:rect l="l" t="t" r="r" b="b"/>
              <a:pathLst>
                <a:path w="78852" h="375956">
                  <a:moveTo>
                    <a:pt x="54708" y="375956"/>
                  </a:moveTo>
                  <a:cubicBezTo>
                    <a:pt x="54708" y="375956"/>
                    <a:pt x="4210" y="338522"/>
                    <a:pt x="460" y="233777"/>
                  </a:cubicBezTo>
                  <a:cubicBezTo>
                    <a:pt x="-3289" y="129032"/>
                    <a:pt x="17273" y="31786"/>
                    <a:pt x="11709" y="1850"/>
                  </a:cubicBezTo>
                  <a:cubicBezTo>
                    <a:pt x="6085" y="-28085"/>
                    <a:pt x="129517" y="314210"/>
                    <a:pt x="54708" y="375956"/>
                  </a:cubicBezTo>
                  <a:close/>
                </a:path>
              </a:pathLst>
            </a:custGeom>
            <a:solidFill>
              <a:srgbClr val="155D22"/>
            </a:solidFill>
            <a:ln w="6046"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6A15F6B2-07D1-F1CF-0F2C-F5C1B91FD0E3}"/>
                </a:ext>
              </a:extLst>
            </p:cNvPr>
            <p:cNvSpPr/>
            <p:nvPr/>
          </p:nvSpPr>
          <p:spPr>
            <a:xfrm>
              <a:off x="7239725" y="5714198"/>
              <a:ext cx="347079" cy="157277"/>
            </a:xfrm>
            <a:custGeom>
              <a:avLst/>
              <a:gdLst>
                <a:gd name="connsiteX0" fmla="*/ 0 w 347079"/>
                <a:gd name="connsiteY0" fmla="*/ 150903 h 157277"/>
                <a:gd name="connsiteX1" fmla="*/ 150223 w 347079"/>
                <a:gd name="connsiteY1" fmla="*/ 126773 h 157277"/>
                <a:gd name="connsiteX2" fmla="*/ 345440 w 347079"/>
                <a:gd name="connsiteY2" fmla="*/ 1043 h 157277"/>
                <a:gd name="connsiteX3" fmla="*/ 61 w 347079"/>
                <a:gd name="connsiteY3" fmla="*/ 150843 h 157277"/>
              </a:gdLst>
              <a:ahLst/>
              <a:cxnLst>
                <a:cxn ang="0">
                  <a:pos x="connsiteX0" y="connsiteY0"/>
                </a:cxn>
                <a:cxn ang="0">
                  <a:pos x="connsiteX1" y="connsiteY1"/>
                </a:cxn>
                <a:cxn ang="0">
                  <a:pos x="connsiteX2" y="connsiteY2"/>
                </a:cxn>
                <a:cxn ang="0">
                  <a:pos x="connsiteX3" y="connsiteY3"/>
                </a:cxn>
              </a:cxnLst>
              <a:rect l="l" t="t" r="r" b="b"/>
              <a:pathLst>
                <a:path w="347079" h="157277">
                  <a:moveTo>
                    <a:pt x="0" y="150903"/>
                  </a:moveTo>
                  <a:cubicBezTo>
                    <a:pt x="0" y="150903"/>
                    <a:pt x="57634" y="175941"/>
                    <a:pt x="150223" y="126773"/>
                  </a:cubicBezTo>
                  <a:cubicBezTo>
                    <a:pt x="242812" y="77606"/>
                    <a:pt x="316714" y="11203"/>
                    <a:pt x="345440" y="1043"/>
                  </a:cubicBezTo>
                  <a:cubicBezTo>
                    <a:pt x="374166" y="-9056"/>
                    <a:pt x="16087" y="55169"/>
                    <a:pt x="61" y="150843"/>
                  </a:cubicBezTo>
                  <a:close/>
                </a:path>
              </a:pathLst>
            </a:custGeom>
            <a:solidFill>
              <a:srgbClr val="155D22"/>
            </a:solidFill>
            <a:ln w="6046" cap="flat">
              <a:no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594F569A-FFAF-31D1-9D33-CB34CA91491D}"/>
                </a:ext>
              </a:extLst>
            </p:cNvPr>
            <p:cNvSpPr/>
            <p:nvPr/>
          </p:nvSpPr>
          <p:spPr>
            <a:xfrm>
              <a:off x="7062710" y="5756286"/>
              <a:ext cx="149648" cy="351567"/>
            </a:xfrm>
            <a:custGeom>
              <a:avLst/>
              <a:gdLst>
                <a:gd name="connsiteX0" fmla="*/ 140065 w 149648"/>
                <a:gd name="connsiteY0" fmla="*/ 351567 h 351567"/>
                <a:gd name="connsiteX1" fmla="*/ 50499 w 149648"/>
                <a:gd name="connsiteY1" fmla="*/ 228558 h 351567"/>
                <a:gd name="connsiteX2" fmla="*/ 606 w 149648"/>
                <a:gd name="connsiteY2" fmla="*/ 1773 h 351567"/>
                <a:gd name="connsiteX3" fmla="*/ 140065 w 149648"/>
                <a:gd name="connsiteY3" fmla="*/ 351567 h 351567"/>
              </a:gdLst>
              <a:ahLst/>
              <a:cxnLst>
                <a:cxn ang="0">
                  <a:pos x="connsiteX0" y="connsiteY0"/>
                </a:cxn>
                <a:cxn ang="0">
                  <a:pos x="connsiteX1" y="connsiteY1"/>
                </a:cxn>
                <a:cxn ang="0">
                  <a:pos x="connsiteX2" y="connsiteY2"/>
                </a:cxn>
                <a:cxn ang="0">
                  <a:pos x="connsiteX3" y="connsiteY3"/>
                </a:cxn>
              </a:cxnLst>
              <a:rect l="l" t="t" r="r" b="b"/>
              <a:pathLst>
                <a:path w="149648" h="351567">
                  <a:moveTo>
                    <a:pt x="140065" y="351567"/>
                  </a:moveTo>
                  <a:cubicBezTo>
                    <a:pt x="140065" y="351567"/>
                    <a:pt x="81523" y="328707"/>
                    <a:pt x="50499" y="228558"/>
                  </a:cubicBezTo>
                  <a:cubicBezTo>
                    <a:pt x="19475" y="128470"/>
                    <a:pt x="13851" y="29169"/>
                    <a:pt x="606" y="1773"/>
                  </a:cubicBezTo>
                  <a:cubicBezTo>
                    <a:pt x="-12638" y="-25623"/>
                    <a:pt x="196126" y="272404"/>
                    <a:pt x="140065" y="351567"/>
                  </a:cubicBezTo>
                  <a:close/>
                </a:path>
              </a:pathLst>
            </a:custGeom>
            <a:solidFill>
              <a:srgbClr val="155D22"/>
            </a:solidFill>
            <a:ln w="6046"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98488BC6-9BCE-C606-C605-E755D7800CDD}"/>
                </a:ext>
              </a:extLst>
            </p:cNvPr>
            <p:cNvSpPr/>
            <p:nvPr/>
          </p:nvSpPr>
          <p:spPr>
            <a:xfrm>
              <a:off x="7213816" y="5864743"/>
              <a:ext cx="295670" cy="236767"/>
            </a:xfrm>
            <a:custGeom>
              <a:avLst/>
              <a:gdLst>
                <a:gd name="connsiteX0" fmla="*/ 207 w 295670"/>
                <a:gd name="connsiteY0" fmla="*/ 236397 h 236767"/>
                <a:gd name="connsiteX1" fmla="*/ 138819 w 295670"/>
                <a:gd name="connsiteY1" fmla="*/ 173805 h 236767"/>
                <a:gd name="connsiteX2" fmla="*/ 294303 w 295670"/>
                <a:gd name="connsiteY2" fmla="*/ 1326 h 236767"/>
                <a:gd name="connsiteX3" fmla="*/ 207 w 295670"/>
                <a:gd name="connsiteY3" fmla="*/ 236397 h 236767"/>
              </a:gdLst>
              <a:ahLst/>
              <a:cxnLst>
                <a:cxn ang="0">
                  <a:pos x="connsiteX0" y="connsiteY0"/>
                </a:cxn>
                <a:cxn ang="0">
                  <a:pos x="connsiteX1" y="connsiteY1"/>
                </a:cxn>
                <a:cxn ang="0">
                  <a:pos x="connsiteX2" y="connsiteY2"/>
                </a:cxn>
                <a:cxn ang="0">
                  <a:pos x="connsiteX3" y="connsiteY3"/>
                </a:cxn>
              </a:cxnLst>
              <a:rect l="l" t="t" r="r" b="b"/>
              <a:pathLst>
                <a:path w="295670" h="236767">
                  <a:moveTo>
                    <a:pt x="207" y="236397"/>
                  </a:moveTo>
                  <a:cubicBezTo>
                    <a:pt x="207" y="236397"/>
                    <a:pt x="62377" y="245469"/>
                    <a:pt x="138819" y="173805"/>
                  </a:cubicBezTo>
                  <a:cubicBezTo>
                    <a:pt x="215261" y="102140"/>
                    <a:pt x="269205" y="18623"/>
                    <a:pt x="294303" y="1326"/>
                  </a:cubicBezTo>
                  <a:cubicBezTo>
                    <a:pt x="319400" y="-15970"/>
                    <a:pt x="-9409" y="139878"/>
                    <a:pt x="207" y="236397"/>
                  </a:cubicBezTo>
                  <a:close/>
                </a:path>
              </a:pathLst>
            </a:custGeom>
            <a:solidFill>
              <a:srgbClr val="155D22"/>
            </a:solidFill>
            <a:ln w="6046" cap="flat">
              <a:no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05F5115B-2504-980D-177B-00323A8917E0}"/>
                </a:ext>
              </a:extLst>
            </p:cNvPr>
            <p:cNvSpPr/>
            <p:nvPr/>
          </p:nvSpPr>
          <p:spPr>
            <a:xfrm>
              <a:off x="6985373" y="6026949"/>
              <a:ext cx="170661" cy="341374"/>
            </a:xfrm>
            <a:custGeom>
              <a:avLst/>
              <a:gdLst>
                <a:gd name="connsiteX0" fmla="*/ 163335 w 170661"/>
                <a:gd name="connsiteY0" fmla="*/ 341375 h 341374"/>
                <a:gd name="connsiteX1" fmla="*/ 65727 w 170661"/>
                <a:gd name="connsiteY1" fmla="*/ 224655 h 341374"/>
                <a:gd name="connsiteX2" fmla="*/ 715 w 170661"/>
                <a:gd name="connsiteY2" fmla="*/ 1740 h 341374"/>
                <a:gd name="connsiteX3" fmla="*/ 163335 w 170661"/>
                <a:gd name="connsiteY3" fmla="*/ 341375 h 341374"/>
              </a:gdLst>
              <a:ahLst/>
              <a:cxnLst>
                <a:cxn ang="0">
                  <a:pos x="connsiteX0" y="connsiteY0"/>
                </a:cxn>
                <a:cxn ang="0">
                  <a:pos x="connsiteX1" y="connsiteY1"/>
                </a:cxn>
                <a:cxn ang="0">
                  <a:pos x="connsiteX2" y="connsiteY2"/>
                </a:cxn>
                <a:cxn ang="0">
                  <a:pos x="connsiteX3" y="connsiteY3"/>
                </a:cxn>
              </a:cxnLst>
              <a:rect l="l" t="t" r="r" b="b"/>
              <a:pathLst>
                <a:path w="170661" h="341374">
                  <a:moveTo>
                    <a:pt x="163335" y="341375"/>
                  </a:moveTo>
                  <a:cubicBezTo>
                    <a:pt x="163335" y="341375"/>
                    <a:pt x="103404" y="322446"/>
                    <a:pt x="65727" y="224655"/>
                  </a:cubicBezTo>
                  <a:cubicBezTo>
                    <a:pt x="28050" y="126866"/>
                    <a:pt x="15774" y="28168"/>
                    <a:pt x="715" y="1740"/>
                  </a:cubicBezTo>
                  <a:cubicBezTo>
                    <a:pt x="-14344" y="-24748"/>
                    <a:pt x="213894" y="258643"/>
                    <a:pt x="163335" y="341375"/>
                  </a:cubicBezTo>
                  <a:close/>
                </a:path>
              </a:pathLst>
            </a:custGeom>
            <a:solidFill>
              <a:srgbClr val="155D22"/>
            </a:solidFill>
            <a:ln w="6046"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49CE991A-B3D3-5584-6B40-484945D54399}"/>
                </a:ext>
              </a:extLst>
            </p:cNvPr>
            <p:cNvSpPr/>
            <p:nvPr/>
          </p:nvSpPr>
          <p:spPr>
            <a:xfrm>
              <a:off x="7158825" y="6105182"/>
              <a:ext cx="279571" cy="255766"/>
            </a:xfrm>
            <a:custGeom>
              <a:avLst/>
              <a:gdLst>
                <a:gd name="connsiteX0" fmla="*/ 587 w 279571"/>
                <a:gd name="connsiteY0" fmla="*/ 255704 h 255766"/>
                <a:gd name="connsiteX1" fmla="*/ 134724 w 279571"/>
                <a:gd name="connsiteY1" fmla="*/ 183918 h 255766"/>
                <a:gd name="connsiteX2" fmla="*/ 278294 w 279571"/>
                <a:gd name="connsiteY2" fmla="*/ 1401 h 255766"/>
                <a:gd name="connsiteX3" fmla="*/ 587 w 279571"/>
                <a:gd name="connsiteY3" fmla="*/ 255643 h 255766"/>
              </a:gdLst>
              <a:ahLst/>
              <a:cxnLst>
                <a:cxn ang="0">
                  <a:pos x="connsiteX0" y="connsiteY0"/>
                </a:cxn>
                <a:cxn ang="0">
                  <a:pos x="connsiteX1" y="connsiteY1"/>
                </a:cxn>
                <a:cxn ang="0">
                  <a:pos x="connsiteX2" y="connsiteY2"/>
                </a:cxn>
                <a:cxn ang="0">
                  <a:pos x="connsiteX3" y="connsiteY3"/>
                </a:cxn>
              </a:cxnLst>
              <a:rect l="l" t="t" r="r" b="b"/>
              <a:pathLst>
                <a:path w="279571" h="255766">
                  <a:moveTo>
                    <a:pt x="587" y="255704"/>
                  </a:moveTo>
                  <a:cubicBezTo>
                    <a:pt x="587" y="255704"/>
                    <a:pt x="63240" y="260602"/>
                    <a:pt x="134724" y="183918"/>
                  </a:cubicBezTo>
                  <a:cubicBezTo>
                    <a:pt x="206206" y="107295"/>
                    <a:pt x="254466" y="20330"/>
                    <a:pt x="278294" y="1401"/>
                  </a:cubicBezTo>
                  <a:cubicBezTo>
                    <a:pt x="302121" y="-17528"/>
                    <a:pt x="-15439" y="159969"/>
                    <a:pt x="587" y="255643"/>
                  </a:cubicBezTo>
                  <a:close/>
                </a:path>
              </a:pathLst>
            </a:custGeom>
            <a:solidFill>
              <a:srgbClr val="155D22"/>
            </a:solidFill>
            <a:ln w="6046"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DD813D43-936A-106C-2177-0892F68BDB2A}"/>
                </a:ext>
              </a:extLst>
            </p:cNvPr>
            <p:cNvSpPr/>
            <p:nvPr/>
          </p:nvSpPr>
          <p:spPr>
            <a:xfrm>
              <a:off x="6937977" y="6297028"/>
              <a:ext cx="166911" cy="343317"/>
            </a:xfrm>
            <a:custGeom>
              <a:avLst/>
              <a:gdLst>
                <a:gd name="connsiteX0" fmla="*/ 159267 w 166911"/>
                <a:gd name="connsiteY0" fmla="*/ 343317 h 343317"/>
                <a:gd name="connsiteX1" fmla="*/ 63049 w 166911"/>
                <a:gd name="connsiteY1" fmla="*/ 225449 h 343317"/>
                <a:gd name="connsiteX2" fmla="*/ 697 w 166911"/>
                <a:gd name="connsiteY2" fmla="*/ 1748 h 343317"/>
                <a:gd name="connsiteX3" fmla="*/ 159206 w 166911"/>
                <a:gd name="connsiteY3" fmla="*/ 343317 h 343317"/>
              </a:gdLst>
              <a:ahLst/>
              <a:cxnLst>
                <a:cxn ang="0">
                  <a:pos x="connsiteX0" y="connsiteY0"/>
                </a:cxn>
                <a:cxn ang="0">
                  <a:pos x="connsiteX1" y="connsiteY1"/>
                </a:cxn>
                <a:cxn ang="0">
                  <a:pos x="connsiteX2" y="connsiteY2"/>
                </a:cxn>
                <a:cxn ang="0">
                  <a:pos x="connsiteX3" y="connsiteY3"/>
                </a:cxn>
              </a:cxnLst>
              <a:rect l="l" t="t" r="r" b="b"/>
              <a:pathLst>
                <a:path w="166911" h="343317">
                  <a:moveTo>
                    <a:pt x="159267" y="343317"/>
                  </a:moveTo>
                  <a:cubicBezTo>
                    <a:pt x="159267" y="343317"/>
                    <a:pt x="99576" y="323723"/>
                    <a:pt x="63049" y="225449"/>
                  </a:cubicBezTo>
                  <a:cubicBezTo>
                    <a:pt x="26521" y="127175"/>
                    <a:pt x="15454" y="28417"/>
                    <a:pt x="697" y="1748"/>
                  </a:cubicBezTo>
                  <a:cubicBezTo>
                    <a:pt x="-14058" y="-24922"/>
                    <a:pt x="210792" y="261191"/>
                    <a:pt x="159206" y="343317"/>
                  </a:cubicBezTo>
                  <a:close/>
                </a:path>
              </a:pathLst>
            </a:custGeom>
            <a:solidFill>
              <a:srgbClr val="155D22"/>
            </a:solidFill>
            <a:ln w="6046"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E1B35955-424A-9C0C-DA60-33504CB08A4F}"/>
                </a:ext>
              </a:extLst>
            </p:cNvPr>
            <p:cNvSpPr/>
            <p:nvPr/>
          </p:nvSpPr>
          <p:spPr>
            <a:xfrm>
              <a:off x="7107565" y="6380787"/>
              <a:ext cx="282529" cy="252395"/>
            </a:xfrm>
            <a:custGeom>
              <a:avLst/>
              <a:gdLst>
                <a:gd name="connsiteX0" fmla="*/ 504 w 282529"/>
                <a:gd name="connsiteY0" fmla="*/ 252302 h 252395"/>
                <a:gd name="connsiteX1" fmla="*/ 135487 w 282529"/>
                <a:gd name="connsiteY1" fmla="*/ 182149 h 252395"/>
                <a:gd name="connsiteX2" fmla="*/ 281235 w 282529"/>
                <a:gd name="connsiteY2" fmla="*/ 1385 h 252395"/>
                <a:gd name="connsiteX3" fmla="*/ 504 w 282529"/>
                <a:gd name="connsiteY3" fmla="*/ 252302 h 252395"/>
              </a:gdLst>
              <a:ahLst/>
              <a:cxnLst>
                <a:cxn ang="0">
                  <a:pos x="connsiteX0" y="connsiteY0"/>
                </a:cxn>
                <a:cxn ang="0">
                  <a:pos x="connsiteX1" y="connsiteY1"/>
                </a:cxn>
                <a:cxn ang="0">
                  <a:pos x="connsiteX2" y="connsiteY2"/>
                </a:cxn>
                <a:cxn ang="0">
                  <a:pos x="connsiteX3" y="connsiteY3"/>
                </a:cxn>
              </a:cxnLst>
              <a:rect l="l" t="t" r="r" b="b"/>
              <a:pathLst>
                <a:path w="282529" h="252395">
                  <a:moveTo>
                    <a:pt x="504" y="252302"/>
                  </a:moveTo>
                  <a:cubicBezTo>
                    <a:pt x="504" y="252302"/>
                    <a:pt x="63097" y="257926"/>
                    <a:pt x="135487" y="182149"/>
                  </a:cubicBezTo>
                  <a:cubicBezTo>
                    <a:pt x="207877" y="106373"/>
                    <a:pt x="257165" y="20013"/>
                    <a:pt x="281235" y="1385"/>
                  </a:cubicBezTo>
                  <a:cubicBezTo>
                    <a:pt x="305304" y="-17241"/>
                    <a:pt x="-14373" y="156446"/>
                    <a:pt x="504" y="252302"/>
                  </a:cubicBezTo>
                  <a:close/>
                </a:path>
              </a:pathLst>
            </a:custGeom>
            <a:solidFill>
              <a:srgbClr val="155D22"/>
            </a:solidFill>
            <a:ln w="6046"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BCA45F9B-F1BF-7E8B-C60B-CBC1FD5E6617}"/>
                </a:ext>
              </a:extLst>
            </p:cNvPr>
            <p:cNvSpPr/>
            <p:nvPr/>
          </p:nvSpPr>
          <p:spPr>
            <a:xfrm>
              <a:off x="7174495" y="5467555"/>
              <a:ext cx="78852" cy="375956"/>
            </a:xfrm>
            <a:custGeom>
              <a:avLst/>
              <a:gdLst>
                <a:gd name="connsiteX0" fmla="*/ 54707 w 78852"/>
                <a:gd name="connsiteY0" fmla="*/ 375956 h 375956"/>
                <a:gd name="connsiteX1" fmla="*/ 460 w 78852"/>
                <a:gd name="connsiteY1" fmla="*/ 233777 h 375956"/>
                <a:gd name="connsiteX2" fmla="*/ 11709 w 78852"/>
                <a:gd name="connsiteY2" fmla="*/ 1850 h 375956"/>
                <a:gd name="connsiteX3" fmla="*/ 54707 w 78852"/>
                <a:gd name="connsiteY3" fmla="*/ 375956 h 375956"/>
              </a:gdLst>
              <a:ahLst/>
              <a:cxnLst>
                <a:cxn ang="0">
                  <a:pos x="connsiteX0" y="connsiteY0"/>
                </a:cxn>
                <a:cxn ang="0">
                  <a:pos x="connsiteX1" y="connsiteY1"/>
                </a:cxn>
                <a:cxn ang="0">
                  <a:pos x="connsiteX2" y="connsiteY2"/>
                </a:cxn>
                <a:cxn ang="0">
                  <a:pos x="connsiteX3" y="connsiteY3"/>
                </a:cxn>
              </a:cxnLst>
              <a:rect l="l" t="t" r="r" b="b"/>
              <a:pathLst>
                <a:path w="78852" h="375956">
                  <a:moveTo>
                    <a:pt x="54707" y="375956"/>
                  </a:moveTo>
                  <a:cubicBezTo>
                    <a:pt x="54707" y="375956"/>
                    <a:pt x="4210" y="338521"/>
                    <a:pt x="460" y="233777"/>
                  </a:cubicBezTo>
                  <a:cubicBezTo>
                    <a:pt x="-3289" y="129032"/>
                    <a:pt x="17272" y="31726"/>
                    <a:pt x="11709" y="1850"/>
                  </a:cubicBezTo>
                  <a:cubicBezTo>
                    <a:pt x="6084" y="-28085"/>
                    <a:pt x="129516" y="314210"/>
                    <a:pt x="54707" y="375956"/>
                  </a:cubicBezTo>
                  <a:close/>
                </a:path>
              </a:pathLst>
            </a:custGeom>
            <a:solidFill>
              <a:srgbClr val="1B7027"/>
            </a:solidFill>
            <a:ln w="6046"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FC00CC59-A51E-74B1-002A-41FCC84E4F31}"/>
                </a:ext>
              </a:extLst>
            </p:cNvPr>
            <p:cNvSpPr/>
            <p:nvPr/>
          </p:nvSpPr>
          <p:spPr>
            <a:xfrm>
              <a:off x="7241721" y="5713756"/>
              <a:ext cx="345092" cy="132622"/>
            </a:xfrm>
            <a:custGeom>
              <a:avLst/>
              <a:gdLst>
                <a:gd name="connsiteX0" fmla="*/ 0 w 345092"/>
                <a:gd name="connsiteY0" fmla="*/ 126248 h 132622"/>
                <a:gd name="connsiteX1" fmla="*/ 150223 w 345092"/>
                <a:gd name="connsiteY1" fmla="*/ 102118 h 132622"/>
                <a:gd name="connsiteX2" fmla="*/ 343445 w 345092"/>
                <a:gd name="connsiteY2" fmla="*/ 1546 h 132622"/>
                <a:gd name="connsiteX3" fmla="*/ 61 w 345092"/>
                <a:gd name="connsiteY3" fmla="*/ 126248 h 132622"/>
              </a:gdLst>
              <a:ahLst/>
              <a:cxnLst>
                <a:cxn ang="0">
                  <a:pos x="connsiteX0" y="connsiteY0"/>
                </a:cxn>
                <a:cxn ang="0">
                  <a:pos x="connsiteX1" y="connsiteY1"/>
                </a:cxn>
                <a:cxn ang="0">
                  <a:pos x="connsiteX2" y="connsiteY2"/>
                </a:cxn>
                <a:cxn ang="0">
                  <a:pos x="connsiteX3" y="connsiteY3"/>
                </a:cxn>
              </a:cxnLst>
              <a:rect l="l" t="t" r="r" b="b"/>
              <a:pathLst>
                <a:path w="345092" h="132622">
                  <a:moveTo>
                    <a:pt x="0" y="126248"/>
                  </a:moveTo>
                  <a:cubicBezTo>
                    <a:pt x="0" y="126248"/>
                    <a:pt x="57634" y="151285"/>
                    <a:pt x="150223" y="102118"/>
                  </a:cubicBezTo>
                  <a:cubicBezTo>
                    <a:pt x="242812" y="52951"/>
                    <a:pt x="314718" y="11646"/>
                    <a:pt x="343445" y="1546"/>
                  </a:cubicBezTo>
                  <a:cubicBezTo>
                    <a:pt x="372171" y="-8553"/>
                    <a:pt x="16087" y="30575"/>
                    <a:pt x="61" y="126248"/>
                  </a:cubicBezTo>
                  <a:close/>
                </a:path>
              </a:pathLst>
            </a:custGeom>
            <a:solidFill>
              <a:srgbClr val="1B7027"/>
            </a:solidFill>
            <a:ln w="6046"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3AD2731C-6B9D-D241-4978-616FA2F39B36}"/>
                </a:ext>
              </a:extLst>
            </p:cNvPr>
            <p:cNvSpPr/>
            <p:nvPr/>
          </p:nvSpPr>
          <p:spPr>
            <a:xfrm>
              <a:off x="7062715" y="5756074"/>
              <a:ext cx="151602" cy="326620"/>
            </a:xfrm>
            <a:custGeom>
              <a:avLst/>
              <a:gdLst>
                <a:gd name="connsiteX0" fmla="*/ 142115 w 151602"/>
                <a:gd name="connsiteY0" fmla="*/ 326621 h 326620"/>
                <a:gd name="connsiteX1" fmla="*/ 52550 w 151602"/>
                <a:gd name="connsiteY1" fmla="*/ 203612 h 326620"/>
                <a:gd name="connsiteX2" fmla="*/ 601 w 151602"/>
                <a:gd name="connsiteY2" fmla="*/ 1924 h 326620"/>
                <a:gd name="connsiteX3" fmla="*/ 142115 w 151602"/>
                <a:gd name="connsiteY3" fmla="*/ 326621 h 326620"/>
              </a:gdLst>
              <a:ahLst/>
              <a:cxnLst>
                <a:cxn ang="0">
                  <a:pos x="connsiteX0" y="connsiteY0"/>
                </a:cxn>
                <a:cxn ang="0">
                  <a:pos x="connsiteX1" y="connsiteY1"/>
                </a:cxn>
                <a:cxn ang="0">
                  <a:pos x="connsiteX2" y="connsiteY2"/>
                </a:cxn>
                <a:cxn ang="0">
                  <a:pos x="connsiteX3" y="connsiteY3"/>
                </a:cxn>
              </a:cxnLst>
              <a:rect l="l" t="t" r="r" b="b"/>
              <a:pathLst>
                <a:path w="151602" h="326620">
                  <a:moveTo>
                    <a:pt x="142115" y="326621"/>
                  </a:moveTo>
                  <a:cubicBezTo>
                    <a:pt x="142115" y="326621"/>
                    <a:pt x="83575" y="303761"/>
                    <a:pt x="52550" y="203612"/>
                  </a:cubicBezTo>
                  <a:cubicBezTo>
                    <a:pt x="21526" y="103524"/>
                    <a:pt x="13906" y="29320"/>
                    <a:pt x="601" y="1924"/>
                  </a:cubicBezTo>
                  <a:cubicBezTo>
                    <a:pt x="-12643" y="-25472"/>
                    <a:pt x="198116" y="247458"/>
                    <a:pt x="142115" y="326621"/>
                  </a:cubicBezTo>
                  <a:close/>
                </a:path>
              </a:pathLst>
            </a:custGeom>
            <a:solidFill>
              <a:srgbClr val="1B7027"/>
            </a:solidFill>
            <a:ln w="6046"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63AEFB01-3473-6749-E791-CBAF357A1FED}"/>
                </a:ext>
              </a:extLst>
            </p:cNvPr>
            <p:cNvSpPr/>
            <p:nvPr/>
          </p:nvSpPr>
          <p:spPr>
            <a:xfrm>
              <a:off x="7215813" y="5864515"/>
              <a:ext cx="293681" cy="211897"/>
            </a:xfrm>
            <a:custGeom>
              <a:avLst/>
              <a:gdLst>
                <a:gd name="connsiteX0" fmla="*/ 206 w 293681"/>
                <a:gd name="connsiteY0" fmla="*/ 211528 h 211897"/>
                <a:gd name="connsiteX1" fmla="*/ 138817 w 293681"/>
                <a:gd name="connsiteY1" fmla="*/ 148934 h 211897"/>
                <a:gd name="connsiteX2" fmla="*/ 292306 w 293681"/>
                <a:gd name="connsiteY2" fmla="*/ 1554 h 211897"/>
                <a:gd name="connsiteX3" fmla="*/ 206 w 293681"/>
                <a:gd name="connsiteY3" fmla="*/ 211528 h 211897"/>
              </a:gdLst>
              <a:ahLst/>
              <a:cxnLst>
                <a:cxn ang="0">
                  <a:pos x="connsiteX0" y="connsiteY0"/>
                </a:cxn>
                <a:cxn ang="0">
                  <a:pos x="connsiteX1" y="connsiteY1"/>
                </a:cxn>
                <a:cxn ang="0">
                  <a:pos x="connsiteX2" y="connsiteY2"/>
                </a:cxn>
                <a:cxn ang="0">
                  <a:pos x="connsiteX3" y="connsiteY3"/>
                </a:cxn>
              </a:cxnLst>
              <a:rect l="l" t="t" r="r" b="b"/>
              <a:pathLst>
                <a:path w="293681" h="211897">
                  <a:moveTo>
                    <a:pt x="206" y="211528"/>
                  </a:moveTo>
                  <a:cubicBezTo>
                    <a:pt x="206" y="211528"/>
                    <a:pt x="62375" y="220599"/>
                    <a:pt x="138817" y="148934"/>
                  </a:cubicBezTo>
                  <a:cubicBezTo>
                    <a:pt x="215259" y="77270"/>
                    <a:pt x="267208" y="18850"/>
                    <a:pt x="292306" y="1554"/>
                  </a:cubicBezTo>
                  <a:cubicBezTo>
                    <a:pt x="317404" y="-15742"/>
                    <a:pt x="-9349" y="115007"/>
                    <a:pt x="206" y="211528"/>
                  </a:cubicBezTo>
                  <a:close/>
                </a:path>
              </a:pathLst>
            </a:custGeom>
            <a:solidFill>
              <a:srgbClr val="1B7027"/>
            </a:solidFill>
            <a:ln w="6046"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5FB46BB4-C672-3480-2DF6-42E0CE831DDF}"/>
                </a:ext>
              </a:extLst>
            </p:cNvPr>
            <p:cNvSpPr/>
            <p:nvPr/>
          </p:nvSpPr>
          <p:spPr>
            <a:xfrm>
              <a:off x="6985379" y="6026792"/>
              <a:ext cx="172595" cy="316433"/>
            </a:xfrm>
            <a:custGeom>
              <a:avLst/>
              <a:gdLst>
                <a:gd name="connsiteX0" fmla="*/ 165325 w 172595"/>
                <a:gd name="connsiteY0" fmla="*/ 316434 h 316433"/>
                <a:gd name="connsiteX1" fmla="*/ 67717 w 172595"/>
                <a:gd name="connsiteY1" fmla="*/ 199714 h 316433"/>
                <a:gd name="connsiteX2" fmla="*/ 709 w 172595"/>
                <a:gd name="connsiteY2" fmla="*/ 1897 h 316433"/>
                <a:gd name="connsiteX3" fmla="*/ 165325 w 172595"/>
                <a:gd name="connsiteY3" fmla="*/ 316434 h 316433"/>
              </a:gdLst>
              <a:ahLst/>
              <a:cxnLst>
                <a:cxn ang="0">
                  <a:pos x="connsiteX0" y="connsiteY0"/>
                </a:cxn>
                <a:cxn ang="0">
                  <a:pos x="connsiteX1" y="connsiteY1"/>
                </a:cxn>
                <a:cxn ang="0">
                  <a:pos x="connsiteX2" y="connsiteY2"/>
                </a:cxn>
                <a:cxn ang="0">
                  <a:pos x="connsiteX3" y="connsiteY3"/>
                </a:cxn>
              </a:cxnLst>
              <a:rect l="l" t="t" r="r" b="b"/>
              <a:pathLst>
                <a:path w="172595" h="316433">
                  <a:moveTo>
                    <a:pt x="165325" y="316434"/>
                  </a:moveTo>
                  <a:cubicBezTo>
                    <a:pt x="165325" y="316434"/>
                    <a:pt x="105393" y="297505"/>
                    <a:pt x="67717" y="199714"/>
                  </a:cubicBezTo>
                  <a:cubicBezTo>
                    <a:pt x="30040" y="101924"/>
                    <a:pt x="15768" y="28325"/>
                    <a:pt x="709" y="1897"/>
                  </a:cubicBezTo>
                  <a:cubicBezTo>
                    <a:pt x="-14350" y="-24592"/>
                    <a:pt x="215883" y="233702"/>
                    <a:pt x="165325" y="316434"/>
                  </a:cubicBezTo>
                  <a:close/>
                </a:path>
              </a:pathLst>
            </a:custGeom>
            <a:solidFill>
              <a:srgbClr val="1B7027"/>
            </a:solidFill>
            <a:ln w="6046"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971B22CE-23D4-C1EA-94F3-76323C92C46E}"/>
                </a:ext>
              </a:extLst>
            </p:cNvPr>
            <p:cNvSpPr/>
            <p:nvPr/>
          </p:nvSpPr>
          <p:spPr>
            <a:xfrm>
              <a:off x="7160818" y="6104974"/>
              <a:ext cx="277586" cy="230874"/>
            </a:xfrm>
            <a:custGeom>
              <a:avLst/>
              <a:gdLst>
                <a:gd name="connsiteX0" fmla="*/ 591 w 277586"/>
                <a:gd name="connsiteY0" fmla="*/ 230814 h 230874"/>
                <a:gd name="connsiteX1" fmla="*/ 134727 w 277586"/>
                <a:gd name="connsiteY1" fmla="*/ 159029 h 230874"/>
                <a:gd name="connsiteX2" fmla="*/ 276302 w 277586"/>
                <a:gd name="connsiteY2" fmla="*/ 1609 h 230874"/>
                <a:gd name="connsiteX3" fmla="*/ 591 w 277586"/>
                <a:gd name="connsiteY3" fmla="*/ 230754 h 230874"/>
              </a:gdLst>
              <a:ahLst/>
              <a:cxnLst>
                <a:cxn ang="0">
                  <a:pos x="connsiteX0" y="connsiteY0"/>
                </a:cxn>
                <a:cxn ang="0">
                  <a:pos x="connsiteX1" y="connsiteY1"/>
                </a:cxn>
                <a:cxn ang="0">
                  <a:pos x="connsiteX2" y="connsiteY2"/>
                </a:cxn>
                <a:cxn ang="0">
                  <a:pos x="connsiteX3" y="connsiteY3"/>
                </a:cxn>
              </a:cxnLst>
              <a:rect l="l" t="t" r="r" b="b"/>
              <a:pathLst>
                <a:path w="277586" h="230874">
                  <a:moveTo>
                    <a:pt x="591" y="230814"/>
                  </a:moveTo>
                  <a:cubicBezTo>
                    <a:pt x="591" y="230814"/>
                    <a:pt x="63244" y="235652"/>
                    <a:pt x="134727" y="159029"/>
                  </a:cubicBezTo>
                  <a:cubicBezTo>
                    <a:pt x="206210" y="82405"/>
                    <a:pt x="252414" y="20538"/>
                    <a:pt x="276302" y="1609"/>
                  </a:cubicBezTo>
                  <a:cubicBezTo>
                    <a:pt x="300129" y="-17320"/>
                    <a:pt x="-15436" y="135080"/>
                    <a:pt x="591" y="230754"/>
                  </a:cubicBezTo>
                  <a:close/>
                </a:path>
              </a:pathLst>
            </a:custGeom>
            <a:solidFill>
              <a:srgbClr val="1B7027"/>
            </a:solidFill>
            <a:ln w="6046"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6BB2F22F-B8CA-21FF-0EE5-FEEA82C3EF84}"/>
                </a:ext>
              </a:extLst>
            </p:cNvPr>
            <p:cNvSpPr/>
            <p:nvPr/>
          </p:nvSpPr>
          <p:spPr>
            <a:xfrm>
              <a:off x="6937983" y="6296873"/>
              <a:ext cx="168901" cy="318375"/>
            </a:xfrm>
            <a:custGeom>
              <a:avLst/>
              <a:gdLst>
                <a:gd name="connsiteX0" fmla="*/ 161256 w 168901"/>
                <a:gd name="connsiteY0" fmla="*/ 318375 h 318375"/>
                <a:gd name="connsiteX1" fmla="*/ 65038 w 168901"/>
                <a:gd name="connsiteY1" fmla="*/ 200507 h 318375"/>
                <a:gd name="connsiteX2" fmla="*/ 691 w 168901"/>
                <a:gd name="connsiteY2" fmla="*/ 1904 h 318375"/>
                <a:gd name="connsiteX3" fmla="*/ 161256 w 168901"/>
                <a:gd name="connsiteY3" fmla="*/ 318375 h 318375"/>
              </a:gdLst>
              <a:ahLst/>
              <a:cxnLst>
                <a:cxn ang="0">
                  <a:pos x="connsiteX0" y="connsiteY0"/>
                </a:cxn>
                <a:cxn ang="0">
                  <a:pos x="connsiteX1" y="connsiteY1"/>
                </a:cxn>
                <a:cxn ang="0">
                  <a:pos x="connsiteX2" y="connsiteY2"/>
                </a:cxn>
                <a:cxn ang="0">
                  <a:pos x="connsiteX3" y="connsiteY3"/>
                </a:cxn>
              </a:cxnLst>
              <a:rect l="l" t="t" r="r" b="b"/>
              <a:pathLst>
                <a:path w="168901" h="318375">
                  <a:moveTo>
                    <a:pt x="161256" y="318375"/>
                  </a:moveTo>
                  <a:cubicBezTo>
                    <a:pt x="161256" y="318375"/>
                    <a:pt x="101566" y="298781"/>
                    <a:pt x="65038" y="200507"/>
                  </a:cubicBezTo>
                  <a:cubicBezTo>
                    <a:pt x="28510" y="102233"/>
                    <a:pt x="15448" y="28573"/>
                    <a:pt x="691" y="1904"/>
                  </a:cubicBezTo>
                  <a:cubicBezTo>
                    <a:pt x="-14065" y="-24767"/>
                    <a:pt x="212842" y="236249"/>
                    <a:pt x="161256" y="318375"/>
                  </a:cubicBezTo>
                  <a:close/>
                </a:path>
              </a:pathLst>
            </a:custGeom>
            <a:solidFill>
              <a:srgbClr val="1B7027"/>
            </a:solidFill>
            <a:ln w="6046"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F4D9ED50-A790-A611-42DF-71162F9B9B53}"/>
                </a:ext>
              </a:extLst>
            </p:cNvPr>
            <p:cNvSpPr/>
            <p:nvPr/>
          </p:nvSpPr>
          <p:spPr>
            <a:xfrm>
              <a:off x="7109558" y="6380576"/>
              <a:ext cx="280544" cy="227508"/>
            </a:xfrm>
            <a:custGeom>
              <a:avLst/>
              <a:gdLst>
                <a:gd name="connsiteX0" fmla="*/ 507 w 280544"/>
                <a:gd name="connsiteY0" fmla="*/ 227415 h 227508"/>
                <a:gd name="connsiteX1" fmla="*/ 135490 w 280544"/>
                <a:gd name="connsiteY1" fmla="*/ 157263 h 227508"/>
                <a:gd name="connsiteX2" fmla="*/ 279242 w 280544"/>
                <a:gd name="connsiteY2" fmla="*/ 1596 h 227508"/>
                <a:gd name="connsiteX3" fmla="*/ 507 w 280544"/>
                <a:gd name="connsiteY3" fmla="*/ 227415 h 227508"/>
              </a:gdLst>
              <a:ahLst/>
              <a:cxnLst>
                <a:cxn ang="0">
                  <a:pos x="connsiteX0" y="connsiteY0"/>
                </a:cxn>
                <a:cxn ang="0">
                  <a:pos x="connsiteX1" y="connsiteY1"/>
                </a:cxn>
                <a:cxn ang="0">
                  <a:pos x="connsiteX2" y="connsiteY2"/>
                </a:cxn>
                <a:cxn ang="0">
                  <a:pos x="connsiteX3" y="connsiteY3"/>
                </a:cxn>
              </a:cxnLst>
              <a:rect l="l" t="t" r="r" b="b"/>
              <a:pathLst>
                <a:path w="280544" h="227508">
                  <a:moveTo>
                    <a:pt x="507" y="227415"/>
                  </a:moveTo>
                  <a:cubicBezTo>
                    <a:pt x="507" y="227415"/>
                    <a:pt x="63100" y="233039"/>
                    <a:pt x="135490" y="157263"/>
                  </a:cubicBezTo>
                  <a:cubicBezTo>
                    <a:pt x="207879" y="81486"/>
                    <a:pt x="255112" y="20224"/>
                    <a:pt x="279242" y="1596"/>
                  </a:cubicBezTo>
                  <a:cubicBezTo>
                    <a:pt x="303311" y="-17030"/>
                    <a:pt x="-14371" y="131560"/>
                    <a:pt x="507" y="227415"/>
                  </a:cubicBezTo>
                  <a:close/>
                </a:path>
              </a:pathLst>
            </a:custGeom>
            <a:solidFill>
              <a:srgbClr val="1B7027"/>
            </a:solidFill>
            <a:ln w="6046"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4C39F6F4-F82F-393E-FBED-D3DFA4EC53E3}"/>
                </a:ext>
              </a:extLst>
            </p:cNvPr>
            <p:cNvSpPr/>
            <p:nvPr/>
          </p:nvSpPr>
          <p:spPr>
            <a:xfrm>
              <a:off x="7090180" y="5592414"/>
              <a:ext cx="431968" cy="1267762"/>
            </a:xfrm>
            <a:custGeom>
              <a:avLst/>
              <a:gdLst>
                <a:gd name="connsiteX0" fmla="*/ 26174 w 431968"/>
                <a:gd name="connsiteY0" fmla="*/ 1267762 h 1267762"/>
                <a:gd name="connsiteX1" fmla="*/ 63850 w 431968"/>
                <a:gd name="connsiteY1" fmla="*/ 743615 h 1267762"/>
                <a:gd name="connsiteX2" fmla="*/ 114893 w 431968"/>
                <a:gd name="connsiteY2" fmla="*/ 457019 h 1267762"/>
                <a:gd name="connsiteX3" fmla="*/ 427010 w 431968"/>
                <a:gd name="connsiteY3" fmla="*/ 0 h 1267762"/>
                <a:gd name="connsiteX4" fmla="*/ 431969 w 431968"/>
                <a:gd name="connsiteY4" fmla="*/ 21892 h 1267762"/>
                <a:gd name="connsiteX5" fmla="*/ 137268 w 431968"/>
                <a:gd name="connsiteY5" fmla="*/ 458652 h 1267762"/>
                <a:gd name="connsiteX6" fmla="*/ 84533 w 431968"/>
                <a:gd name="connsiteY6" fmla="*/ 752263 h 1267762"/>
                <a:gd name="connsiteX7" fmla="*/ 47401 w 431968"/>
                <a:gd name="connsiteY7" fmla="*/ 1260686 h 1267762"/>
                <a:gd name="connsiteX8" fmla="*/ 26113 w 431968"/>
                <a:gd name="connsiteY8" fmla="*/ 1267762 h 12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68" h="1267762">
                  <a:moveTo>
                    <a:pt x="26174" y="1267762"/>
                  </a:moveTo>
                  <a:cubicBezTo>
                    <a:pt x="25387" y="1265343"/>
                    <a:pt x="-52324" y="1024829"/>
                    <a:pt x="63850" y="743615"/>
                  </a:cubicBezTo>
                  <a:cubicBezTo>
                    <a:pt x="101164" y="653324"/>
                    <a:pt x="108119" y="553539"/>
                    <a:pt x="114893" y="457019"/>
                  </a:cubicBezTo>
                  <a:cubicBezTo>
                    <a:pt x="128983" y="255270"/>
                    <a:pt x="142349" y="64649"/>
                    <a:pt x="427010" y="0"/>
                  </a:cubicBezTo>
                  <a:lnTo>
                    <a:pt x="431969" y="21892"/>
                  </a:lnTo>
                  <a:cubicBezTo>
                    <a:pt x="163575" y="82913"/>
                    <a:pt x="151360" y="257024"/>
                    <a:pt x="137268" y="458652"/>
                  </a:cubicBezTo>
                  <a:cubicBezTo>
                    <a:pt x="130374" y="556925"/>
                    <a:pt x="123299" y="658586"/>
                    <a:pt x="84533" y="752263"/>
                  </a:cubicBezTo>
                  <a:cubicBezTo>
                    <a:pt x="-28496" y="1025797"/>
                    <a:pt x="46615" y="1258389"/>
                    <a:pt x="47401" y="1260686"/>
                  </a:cubicBezTo>
                  <a:lnTo>
                    <a:pt x="26113" y="1267762"/>
                  </a:lnTo>
                  <a:close/>
                </a:path>
              </a:pathLst>
            </a:custGeom>
            <a:solidFill>
              <a:srgbClr val="155D22"/>
            </a:solidFill>
            <a:ln w="6046"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4AAC773D-8330-297A-28B8-E5F56CA1714A}"/>
                </a:ext>
              </a:extLst>
            </p:cNvPr>
            <p:cNvSpPr/>
            <p:nvPr/>
          </p:nvSpPr>
          <p:spPr>
            <a:xfrm>
              <a:off x="7325904" y="5492689"/>
              <a:ext cx="325664" cy="215682"/>
            </a:xfrm>
            <a:custGeom>
              <a:avLst/>
              <a:gdLst>
                <a:gd name="connsiteX0" fmla="*/ 0 w 325664"/>
                <a:gd name="connsiteY0" fmla="*/ 204289 h 215682"/>
                <a:gd name="connsiteX1" fmla="*/ 147985 w 325664"/>
                <a:gd name="connsiteY1" fmla="*/ 50256 h 215682"/>
                <a:gd name="connsiteX2" fmla="*/ 325664 w 325664"/>
                <a:gd name="connsiteY2" fmla="*/ 0 h 215682"/>
                <a:gd name="connsiteX3" fmla="*/ 0 w 325664"/>
                <a:gd name="connsiteY3" fmla="*/ 204289 h 215682"/>
              </a:gdLst>
              <a:ahLst/>
              <a:cxnLst>
                <a:cxn ang="0">
                  <a:pos x="connsiteX0" y="connsiteY0"/>
                </a:cxn>
                <a:cxn ang="0">
                  <a:pos x="connsiteX1" y="connsiteY1"/>
                </a:cxn>
                <a:cxn ang="0">
                  <a:pos x="connsiteX2" y="connsiteY2"/>
                </a:cxn>
                <a:cxn ang="0">
                  <a:pos x="connsiteX3" y="connsiteY3"/>
                </a:cxn>
              </a:cxnLst>
              <a:rect l="l" t="t" r="r" b="b"/>
              <a:pathLst>
                <a:path w="325664" h="215682">
                  <a:moveTo>
                    <a:pt x="0" y="204289"/>
                  </a:moveTo>
                  <a:cubicBezTo>
                    <a:pt x="0" y="204289"/>
                    <a:pt x="22436" y="88356"/>
                    <a:pt x="147985" y="50256"/>
                  </a:cubicBezTo>
                  <a:cubicBezTo>
                    <a:pt x="273594" y="12156"/>
                    <a:pt x="325664" y="0"/>
                    <a:pt x="325664" y="0"/>
                  </a:cubicBezTo>
                  <a:cubicBezTo>
                    <a:pt x="325664" y="0"/>
                    <a:pt x="136979" y="274139"/>
                    <a:pt x="0" y="204289"/>
                  </a:cubicBezTo>
                  <a:close/>
                </a:path>
              </a:pathLst>
            </a:custGeom>
            <a:solidFill>
              <a:srgbClr val="155D22"/>
            </a:solidFill>
            <a:ln w="6046"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AAD11AB2-7ACA-FCAB-9730-A0E34F6215FF}"/>
                </a:ext>
              </a:extLst>
            </p:cNvPr>
            <p:cNvSpPr/>
            <p:nvPr/>
          </p:nvSpPr>
          <p:spPr>
            <a:xfrm>
              <a:off x="7327960" y="5490571"/>
              <a:ext cx="323668" cy="193666"/>
            </a:xfrm>
            <a:custGeom>
              <a:avLst/>
              <a:gdLst>
                <a:gd name="connsiteX0" fmla="*/ 0 w 323668"/>
                <a:gd name="connsiteY0" fmla="*/ 181309 h 193666"/>
                <a:gd name="connsiteX1" fmla="*/ 147986 w 323668"/>
                <a:gd name="connsiteY1" fmla="*/ 27276 h 193666"/>
                <a:gd name="connsiteX2" fmla="*/ 323669 w 323668"/>
                <a:gd name="connsiteY2" fmla="*/ 2118 h 193666"/>
                <a:gd name="connsiteX3" fmla="*/ 0 w 323668"/>
                <a:gd name="connsiteY3" fmla="*/ 181309 h 193666"/>
              </a:gdLst>
              <a:ahLst/>
              <a:cxnLst>
                <a:cxn ang="0">
                  <a:pos x="connsiteX0" y="connsiteY0"/>
                </a:cxn>
                <a:cxn ang="0">
                  <a:pos x="connsiteX1" y="connsiteY1"/>
                </a:cxn>
                <a:cxn ang="0">
                  <a:pos x="connsiteX2" y="connsiteY2"/>
                </a:cxn>
                <a:cxn ang="0">
                  <a:pos x="connsiteX3" y="connsiteY3"/>
                </a:cxn>
              </a:cxnLst>
              <a:rect l="l" t="t" r="r" b="b"/>
              <a:pathLst>
                <a:path w="323668" h="193666">
                  <a:moveTo>
                    <a:pt x="0" y="181309"/>
                  </a:moveTo>
                  <a:cubicBezTo>
                    <a:pt x="0" y="181309"/>
                    <a:pt x="22437" y="65376"/>
                    <a:pt x="147986" y="27276"/>
                  </a:cubicBezTo>
                  <a:cubicBezTo>
                    <a:pt x="273594" y="-10824"/>
                    <a:pt x="323669" y="2118"/>
                    <a:pt x="323669" y="2118"/>
                  </a:cubicBezTo>
                  <a:cubicBezTo>
                    <a:pt x="323669" y="2118"/>
                    <a:pt x="137039" y="251159"/>
                    <a:pt x="0" y="181309"/>
                  </a:cubicBezTo>
                  <a:close/>
                </a:path>
              </a:pathLst>
            </a:custGeom>
            <a:solidFill>
              <a:srgbClr val="1B7027"/>
            </a:solidFill>
            <a:ln w="6046" cap="flat">
              <a:noFill/>
              <a:prstDash val="solid"/>
              <a:miter/>
            </a:ln>
          </p:spPr>
          <p:txBody>
            <a:bodyPr rtlCol="0" anchor="ctr"/>
            <a:lstStyle/>
            <a:p>
              <a:endParaRPr lang="en-IN"/>
            </a:p>
          </p:txBody>
        </p:sp>
      </p:grpSp>
      <p:grpSp>
        <p:nvGrpSpPr>
          <p:cNvPr id="77" name="Graphic 2">
            <a:extLst>
              <a:ext uri="{FF2B5EF4-FFF2-40B4-BE49-F238E27FC236}">
                <a16:creationId xmlns:a16="http://schemas.microsoft.com/office/drawing/2014/main" id="{F394C512-E82C-8F5D-30FD-026BC830C4A3}"/>
              </a:ext>
            </a:extLst>
          </p:cNvPr>
          <p:cNvGrpSpPr/>
          <p:nvPr/>
        </p:nvGrpSpPr>
        <p:grpSpPr>
          <a:xfrm>
            <a:off x="3674742" y="5383396"/>
            <a:ext cx="735641" cy="1016802"/>
            <a:chOff x="3787623" y="5199924"/>
            <a:chExt cx="701400" cy="969473"/>
          </a:xfrm>
        </p:grpSpPr>
        <p:sp>
          <p:nvSpPr>
            <p:cNvPr id="78" name="Freeform: Shape 77">
              <a:extLst>
                <a:ext uri="{FF2B5EF4-FFF2-40B4-BE49-F238E27FC236}">
                  <a16:creationId xmlns:a16="http://schemas.microsoft.com/office/drawing/2014/main" id="{E717B31F-0ACA-280D-23CF-D6E91731114D}"/>
                </a:ext>
              </a:extLst>
            </p:cNvPr>
            <p:cNvSpPr/>
            <p:nvPr/>
          </p:nvSpPr>
          <p:spPr>
            <a:xfrm>
              <a:off x="3789437" y="5433906"/>
              <a:ext cx="646188" cy="729367"/>
            </a:xfrm>
            <a:custGeom>
              <a:avLst/>
              <a:gdLst>
                <a:gd name="connsiteX0" fmla="*/ 381242 w 646188"/>
                <a:gd name="connsiteY0" fmla="*/ 126939 h 729367"/>
                <a:gd name="connsiteX1" fmla="*/ 135890 w 646188"/>
                <a:gd name="connsiteY1" fmla="*/ 0 h 729367"/>
                <a:gd name="connsiteX2" fmla="*/ 0 w 646188"/>
                <a:gd name="connsiteY2" fmla="*/ 591397 h 729367"/>
                <a:gd name="connsiteX3" fmla="*/ 154940 w 646188"/>
                <a:gd name="connsiteY3" fmla="*/ 690033 h 729367"/>
                <a:gd name="connsiteX4" fmla="*/ 335038 w 646188"/>
                <a:gd name="connsiteY4" fmla="*/ 726017 h 729367"/>
                <a:gd name="connsiteX5" fmla="*/ 646188 w 646188"/>
                <a:gd name="connsiteY5" fmla="*/ 205014 h 729367"/>
                <a:gd name="connsiteX6" fmla="*/ 381242 w 646188"/>
                <a:gd name="connsiteY6" fmla="*/ 126879 h 72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188" h="729367">
                  <a:moveTo>
                    <a:pt x="381242" y="126939"/>
                  </a:moveTo>
                  <a:lnTo>
                    <a:pt x="135890" y="0"/>
                  </a:lnTo>
                  <a:lnTo>
                    <a:pt x="0" y="591397"/>
                  </a:lnTo>
                  <a:cubicBezTo>
                    <a:pt x="0" y="591397"/>
                    <a:pt x="39068" y="655925"/>
                    <a:pt x="154940" y="690033"/>
                  </a:cubicBezTo>
                  <a:cubicBezTo>
                    <a:pt x="262225" y="745611"/>
                    <a:pt x="335038" y="726017"/>
                    <a:pt x="335038" y="726017"/>
                  </a:cubicBezTo>
                  <a:lnTo>
                    <a:pt x="646188" y="205014"/>
                  </a:lnTo>
                  <a:lnTo>
                    <a:pt x="381242" y="126879"/>
                  </a:lnTo>
                  <a:close/>
                </a:path>
              </a:pathLst>
            </a:custGeom>
            <a:solidFill>
              <a:srgbClr val="BF232D"/>
            </a:solidFill>
            <a:ln w="6046" cap="flat">
              <a:noFill/>
              <a:prstDash val="solid"/>
              <a:miter/>
            </a:ln>
          </p:spPr>
          <p:txBody>
            <a:bodyPr rtlCol="0" anchor="ctr"/>
            <a:lstStyle/>
            <a:p>
              <a:endParaRPr lang="en-IN"/>
            </a:p>
          </p:txBody>
        </p:sp>
        <p:grpSp>
          <p:nvGrpSpPr>
            <p:cNvPr id="79" name="Graphic 2">
              <a:extLst>
                <a:ext uri="{FF2B5EF4-FFF2-40B4-BE49-F238E27FC236}">
                  <a16:creationId xmlns:a16="http://schemas.microsoft.com/office/drawing/2014/main" id="{8ECA6AED-9905-5075-B642-9788F7A559CC}"/>
                </a:ext>
              </a:extLst>
            </p:cNvPr>
            <p:cNvGrpSpPr/>
            <p:nvPr/>
          </p:nvGrpSpPr>
          <p:grpSpPr>
            <a:xfrm>
              <a:off x="3885091" y="5199924"/>
              <a:ext cx="603932" cy="485632"/>
              <a:chOff x="3885091" y="5199924"/>
              <a:chExt cx="603932" cy="485632"/>
            </a:xfrm>
          </p:grpSpPr>
          <p:sp>
            <p:nvSpPr>
              <p:cNvPr id="81" name="Freeform: Shape 80">
                <a:extLst>
                  <a:ext uri="{FF2B5EF4-FFF2-40B4-BE49-F238E27FC236}">
                    <a16:creationId xmlns:a16="http://schemas.microsoft.com/office/drawing/2014/main" id="{7AB72F75-4FDD-2CD0-B914-E3977B6FB2B8}"/>
                  </a:ext>
                </a:extLst>
              </p:cNvPr>
              <p:cNvSpPr/>
              <p:nvPr/>
            </p:nvSpPr>
            <p:spPr>
              <a:xfrm>
                <a:off x="3903357" y="5404333"/>
                <a:ext cx="563595" cy="259629"/>
              </a:xfrm>
              <a:custGeom>
                <a:avLst/>
                <a:gdLst>
                  <a:gd name="connsiteX0" fmla="*/ 563595 w 563595"/>
                  <a:gd name="connsiteY0" fmla="*/ 227451 h 259629"/>
                  <a:gd name="connsiteX1" fmla="*/ 282199 w 563595"/>
                  <a:gd name="connsiteY1" fmla="*/ 162318 h 259629"/>
                  <a:gd name="connsiteX2" fmla="*/ 282925 w 563595"/>
                  <a:gd name="connsiteY2" fmla="*/ 160443 h 259629"/>
                  <a:gd name="connsiteX3" fmla="*/ 4916 w 563595"/>
                  <a:gd name="connsiteY3" fmla="*/ 0 h 259629"/>
                  <a:gd name="connsiteX4" fmla="*/ 23119 w 563595"/>
                  <a:gd name="connsiteY4" fmla="*/ 67189 h 259629"/>
                  <a:gd name="connsiteX5" fmla="*/ 231762 w 563595"/>
                  <a:gd name="connsiteY5" fmla="*/ 188625 h 259629"/>
                  <a:gd name="connsiteX6" fmla="*/ 231762 w 563595"/>
                  <a:gd name="connsiteY6" fmla="*/ 188625 h 259629"/>
                  <a:gd name="connsiteX7" fmla="*/ 511404 w 563595"/>
                  <a:gd name="connsiteY7" fmla="*/ 258173 h 259629"/>
                  <a:gd name="connsiteX8" fmla="*/ 563595 w 563595"/>
                  <a:gd name="connsiteY8" fmla="*/ 227511 h 2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95" h="259629">
                    <a:moveTo>
                      <a:pt x="563595" y="227451"/>
                    </a:moveTo>
                    <a:cubicBezTo>
                      <a:pt x="465684" y="224609"/>
                      <a:pt x="339289" y="183001"/>
                      <a:pt x="282199" y="162318"/>
                    </a:cubicBezTo>
                    <a:lnTo>
                      <a:pt x="282925" y="160443"/>
                    </a:lnTo>
                    <a:cubicBezTo>
                      <a:pt x="282925" y="160443"/>
                      <a:pt x="101738" y="87630"/>
                      <a:pt x="4916" y="0"/>
                    </a:cubicBezTo>
                    <a:cubicBezTo>
                      <a:pt x="4916" y="0"/>
                      <a:pt x="-14255" y="29150"/>
                      <a:pt x="23119" y="67189"/>
                    </a:cubicBezTo>
                    <a:cubicBezTo>
                      <a:pt x="52934" y="97548"/>
                      <a:pt x="142983" y="153489"/>
                      <a:pt x="231762" y="188625"/>
                    </a:cubicBezTo>
                    <a:lnTo>
                      <a:pt x="231762" y="188625"/>
                    </a:lnTo>
                    <a:cubicBezTo>
                      <a:pt x="329552" y="230717"/>
                      <a:pt x="474393" y="267486"/>
                      <a:pt x="511404" y="258173"/>
                    </a:cubicBezTo>
                    <a:cubicBezTo>
                      <a:pt x="558092" y="246440"/>
                      <a:pt x="563595" y="227511"/>
                      <a:pt x="563595" y="227511"/>
                    </a:cubicBezTo>
                    <a:close/>
                  </a:path>
                </a:pathLst>
              </a:custGeom>
              <a:solidFill>
                <a:srgbClr val="808C91"/>
              </a:solidFill>
              <a:ln w="6046" cap="flat">
                <a:noFill/>
                <a:prstDash val="solid"/>
                <a:miter/>
              </a:ln>
            </p:spPr>
            <p:txBody>
              <a:bodyPr rtlCol="0" anchor="ctr"/>
              <a:lstStyle/>
              <a:p>
                <a:endParaRPr lang="en-IN"/>
              </a:p>
            </p:txBody>
          </p:sp>
          <p:sp>
            <p:nvSpPr>
              <p:cNvPr id="82" name="Freeform: Shape 81">
                <a:extLst>
                  <a:ext uri="{FF2B5EF4-FFF2-40B4-BE49-F238E27FC236}">
                    <a16:creationId xmlns:a16="http://schemas.microsoft.com/office/drawing/2014/main" id="{BF1076BF-3680-828F-700C-25BE08C0C06F}"/>
                  </a:ext>
                </a:extLst>
              </p:cNvPr>
              <p:cNvSpPr/>
              <p:nvPr/>
            </p:nvSpPr>
            <p:spPr>
              <a:xfrm rot="-4086599">
                <a:off x="4129242" y="5217042"/>
                <a:ext cx="115630" cy="604398"/>
              </a:xfrm>
              <a:custGeom>
                <a:avLst/>
                <a:gdLst>
                  <a:gd name="connsiteX0" fmla="*/ 115630 w 115630"/>
                  <a:gd name="connsiteY0" fmla="*/ 302200 h 604398"/>
                  <a:gd name="connsiteX1" fmla="*/ 57815 w 115630"/>
                  <a:gd name="connsiteY1" fmla="*/ 604399 h 604398"/>
                  <a:gd name="connsiteX2" fmla="*/ 0 w 115630"/>
                  <a:gd name="connsiteY2" fmla="*/ 302200 h 604398"/>
                  <a:gd name="connsiteX3" fmla="*/ 57815 w 115630"/>
                  <a:gd name="connsiteY3" fmla="*/ 0 h 604398"/>
                  <a:gd name="connsiteX4" fmla="*/ 115630 w 115630"/>
                  <a:gd name="connsiteY4" fmla="*/ 302200 h 60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30" h="604398">
                    <a:moveTo>
                      <a:pt x="115630" y="302200"/>
                    </a:moveTo>
                    <a:cubicBezTo>
                      <a:pt x="115630" y="469100"/>
                      <a:pt x="89746" y="604399"/>
                      <a:pt x="57815" y="604399"/>
                    </a:cubicBezTo>
                    <a:cubicBezTo>
                      <a:pt x="25885" y="604399"/>
                      <a:pt x="0" y="469100"/>
                      <a:pt x="0" y="302200"/>
                    </a:cubicBezTo>
                    <a:cubicBezTo>
                      <a:pt x="0" y="135299"/>
                      <a:pt x="25885" y="0"/>
                      <a:pt x="57815" y="0"/>
                    </a:cubicBezTo>
                    <a:cubicBezTo>
                      <a:pt x="89746" y="0"/>
                      <a:pt x="115630" y="135299"/>
                      <a:pt x="115630" y="302200"/>
                    </a:cubicBezTo>
                    <a:close/>
                  </a:path>
                </a:pathLst>
              </a:custGeom>
              <a:solidFill>
                <a:srgbClr val="A5B2B9"/>
              </a:solidFill>
              <a:ln w="6046" cap="flat">
                <a:noFill/>
                <a:prstDash val="solid"/>
                <a:miter/>
              </a:ln>
            </p:spPr>
            <p:txBody>
              <a:bodyPr rtlCol="0" anchor="ctr"/>
              <a:lstStyle/>
              <a:p>
                <a:endParaRPr lang="en-IN"/>
              </a:p>
            </p:txBody>
          </p:sp>
          <p:sp>
            <p:nvSpPr>
              <p:cNvPr id="83" name="Freeform: Shape 82">
                <a:extLst>
                  <a:ext uri="{FF2B5EF4-FFF2-40B4-BE49-F238E27FC236}">
                    <a16:creationId xmlns:a16="http://schemas.microsoft.com/office/drawing/2014/main" id="{9D5E04D2-294C-4350-1B73-1D463DD49E44}"/>
                  </a:ext>
                </a:extLst>
              </p:cNvPr>
              <p:cNvSpPr/>
              <p:nvPr/>
            </p:nvSpPr>
            <p:spPr>
              <a:xfrm rot="-4086599">
                <a:off x="4150609" y="5255506"/>
                <a:ext cx="75958" cy="519732"/>
              </a:xfrm>
              <a:custGeom>
                <a:avLst/>
                <a:gdLst>
                  <a:gd name="connsiteX0" fmla="*/ 75958 w 75958"/>
                  <a:gd name="connsiteY0" fmla="*/ 259866 h 519732"/>
                  <a:gd name="connsiteX1" fmla="*/ 37979 w 75958"/>
                  <a:gd name="connsiteY1" fmla="*/ 519732 h 519732"/>
                  <a:gd name="connsiteX2" fmla="*/ -1 w 75958"/>
                  <a:gd name="connsiteY2" fmla="*/ 259866 h 519732"/>
                  <a:gd name="connsiteX3" fmla="*/ 37979 w 75958"/>
                  <a:gd name="connsiteY3" fmla="*/ 0 h 519732"/>
                  <a:gd name="connsiteX4" fmla="*/ 75958 w 75958"/>
                  <a:gd name="connsiteY4" fmla="*/ 259866 h 51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58" h="519732">
                    <a:moveTo>
                      <a:pt x="75958" y="259866"/>
                    </a:moveTo>
                    <a:cubicBezTo>
                      <a:pt x="75958" y="403386"/>
                      <a:pt x="58954" y="519732"/>
                      <a:pt x="37979" y="519732"/>
                    </a:cubicBezTo>
                    <a:cubicBezTo>
                      <a:pt x="17004" y="519732"/>
                      <a:pt x="-1" y="403386"/>
                      <a:pt x="-1" y="259866"/>
                    </a:cubicBezTo>
                    <a:cubicBezTo>
                      <a:pt x="-1" y="116346"/>
                      <a:pt x="17003" y="0"/>
                      <a:pt x="37979" y="0"/>
                    </a:cubicBezTo>
                    <a:cubicBezTo>
                      <a:pt x="58954" y="0"/>
                      <a:pt x="75958" y="116346"/>
                      <a:pt x="75958" y="259866"/>
                    </a:cubicBezTo>
                    <a:close/>
                  </a:path>
                </a:pathLst>
              </a:custGeom>
              <a:solidFill>
                <a:srgbClr val="E1E5E8"/>
              </a:solidFill>
              <a:ln w="6046" cap="flat">
                <a:noFill/>
                <a:prstDash val="solid"/>
                <a:miter/>
              </a:ln>
            </p:spPr>
            <p:txBody>
              <a:bodyPr rtlCol="0" anchor="ctr"/>
              <a:lstStyle/>
              <a:p>
                <a:endParaRPr lang="en-IN"/>
              </a:p>
            </p:txBody>
          </p:sp>
          <p:sp>
            <p:nvSpPr>
              <p:cNvPr id="84" name="Freeform: Shape 83">
                <a:extLst>
                  <a:ext uri="{FF2B5EF4-FFF2-40B4-BE49-F238E27FC236}">
                    <a16:creationId xmlns:a16="http://schemas.microsoft.com/office/drawing/2014/main" id="{F670087A-3565-EBE9-9774-C0D3231ACCE8}"/>
                  </a:ext>
                </a:extLst>
              </p:cNvPr>
              <p:cNvSpPr/>
              <p:nvPr/>
            </p:nvSpPr>
            <p:spPr>
              <a:xfrm rot="-4086599">
                <a:off x="4183473" y="5473544"/>
                <a:ext cx="19231" cy="75595"/>
              </a:xfrm>
              <a:custGeom>
                <a:avLst/>
                <a:gdLst>
                  <a:gd name="connsiteX0" fmla="*/ 19232 w 19231"/>
                  <a:gd name="connsiteY0" fmla="*/ 37798 h 75595"/>
                  <a:gd name="connsiteX1" fmla="*/ 9616 w 19231"/>
                  <a:gd name="connsiteY1" fmla="*/ 75595 h 75595"/>
                  <a:gd name="connsiteX2" fmla="*/ 0 w 19231"/>
                  <a:gd name="connsiteY2" fmla="*/ 37798 h 75595"/>
                  <a:gd name="connsiteX3" fmla="*/ 9616 w 19231"/>
                  <a:gd name="connsiteY3" fmla="*/ 0 h 75595"/>
                  <a:gd name="connsiteX4" fmla="*/ 19232 w 19231"/>
                  <a:gd name="connsiteY4" fmla="*/ 37798 h 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 h="75595">
                    <a:moveTo>
                      <a:pt x="19232" y="37798"/>
                    </a:moveTo>
                    <a:cubicBezTo>
                      <a:pt x="19232" y="58673"/>
                      <a:pt x="14927" y="75595"/>
                      <a:pt x="9616" y="75595"/>
                    </a:cubicBezTo>
                    <a:cubicBezTo>
                      <a:pt x="4305" y="75595"/>
                      <a:pt x="0" y="58673"/>
                      <a:pt x="0" y="37798"/>
                    </a:cubicBezTo>
                    <a:cubicBezTo>
                      <a:pt x="0" y="16923"/>
                      <a:pt x="4305" y="0"/>
                      <a:pt x="9616" y="0"/>
                    </a:cubicBezTo>
                    <a:cubicBezTo>
                      <a:pt x="14926" y="0"/>
                      <a:pt x="19232" y="16923"/>
                      <a:pt x="19232" y="37798"/>
                    </a:cubicBezTo>
                    <a:close/>
                  </a:path>
                </a:pathLst>
              </a:custGeom>
              <a:solidFill>
                <a:srgbClr val="7E898E"/>
              </a:solidFill>
              <a:ln w="6046" cap="flat">
                <a:noFill/>
                <a:prstDash val="solid"/>
                <a:miter/>
              </a:ln>
            </p:spPr>
            <p:txBody>
              <a:bodyPr rtlCol="0" anchor="ctr"/>
              <a:lstStyle/>
              <a:p>
                <a:endParaRPr lang="en-IN"/>
              </a:p>
            </p:txBody>
          </p:sp>
          <p:sp>
            <p:nvSpPr>
              <p:cNvPr id="85" name="Freeform: Shape 84">
                <a:extLst>
                  <a:ext uri="{FF2B5EF4-FFF2-40B4-BE49-F238E27FC236}">
                    <a16:creationId xmlns:a16="http://schemas.microsoft.com/office/drawing/2014/main" id="{8B9C9872-AD88-BC0F-933D-87386EAC185F}"/>
                  </a:ext>
                </a:extLst>
              </p:cNvPr>
              <p:cNvSpPr/>
              <p:nvPr/>
            </p:nvSpPr>
            <p:spPr>
              <a:xfrm>
                <a:off x="4177090" y="5199924"/>
                <a:ext cx="92830" cy="321430"/>
              </a:xfrm>
              <a:custGeom>
                <a:avLst/>
                <a:gdLst>
                  <a:gd name="connsiteX0" fmla="*/ 31871 w 92830"/>
                  <a:gd name="connsiteY0" fmla="*/ 321431 h 321430"/>
                  <a:gd name="connsiteX1" fmla="*/ 31871 w 92830"/>
                  <a:gd name="connsiteY1" fmla="*/ 321431 h 321430"/>
                  <a:gd name="connsiteX2" fmla="*/ 544 w 92830"/>
                  <a:gd name="connsiteY2" fmla="*/ 309094 h 321430"/>
                  <a:gd name="connsiteX3" fmla="*/ 0 w 92830"/>
                  <a:gd name="connsiteY3" fmla="*/ 308610 h 321430"/>
                  <a:gd name="connsiteX4" fmla="*/ 60960 w 92830"/>
                  <a:gd name="connsiteY4" fmla="*/ 0 h 321430"/>
                  <a:gd name="connsiteX5" fmla="*/ 92831 w 92830"/>
                  <a:gd name="connsiteY5" fmla="*/ 12821 h 321430"/>
                  <a:gd name="connsiteX6" fmla="*/ 31871 w 92830"/>
                  <a:gd name="connsiteY6" fmla="*/ 321431 h 32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0" h="321430">
                    <a:moveTo>
                      <a:pt x="31871" y="321431"/>
                    </a:moveTo>
                    <a:lnTo>
                      <a:pt x="31871" y="321431"/>
                    </a:lnTo>
                    <a:cubicBezTo>
                      <a:pt x="20259" y="321431"/>
                      <a:pt x="9071" y="316956"/>
                      <a:pt x="544" y="309094"/>
                    </a:cubicBezTo>
                    <a:lnTo>
                      <a:pt x="0" y="308610"/>
                    </a:lnTo>
                    <a:lnTo>
                      <a:pt x="60960" y="0"/>
                    </a:lnTo>
                    <a:lnTo>
                      <a:pt x="92831" y="12821"/>
                    </a:lnTo>
                    <a:lnTo>
                      <a:pt x="31871" y="321431"/>
                    </a:lnTo>
                    <a:close/>
                  </a:path>
                </a:pathLst>
              </a:custGeom>
              <a:solidFill>
                <a:srgbClr val="E7C300"/>
              </a:solidFill>
              <a:ln w="6046" cap="flat">
                <a:noFill/>
                <a:prstDash val="solid"/>
                <a:miter/>
              </a:ln>
            </p:spPr>
            <p:txBody>
              <a:bodyPr rtlCol="0" anchor="ctr"/>
              <a:lstStyle/>
              <a:p>
                <a:endParaRPr lang="en-IN"/>
              </a:p>
            </p:txBody>
          </p:sp>
        </p:grpSp>
        <p:sp>
          <p:nvSpPr>
            <p:cNvPr id="80" name="Freeform: Shape 79">
              <a:extLst>
                <a:ext uri="{FF2B5EF4-FFF2-40B4-BE49-F238E27FC236}">
                  <a16:creationId xmlns:a16="http://schemas.microsoft.com/office/drawing/2014/main" id="{586A4DBA-3AE0-DB2E-680E-48309963830D}"/>
                </a:ext>
              </a:extLst>
            </p:cNvPr>
            <p:cNvSpPr/>
            <p:nvPr/>
          </p:nvSpPr>
          <p:spPr>
            <a:xfrm>
              <a:off x="3787623" y="6000508"/>
              <a:ext cx="350036" cy="168889"/>
            </a:xfrm>
            <a:custGeom>
              <a:avLst/>
              <a:gdLst>
                <a:gd name="connsiteX0" fmla="*/ 7681 w 350036"/>
                <a:gd name="connsiteY0" fmla="*/ 0 h 168889"/>
                <a:gd name="connsiteX1" fmla="*/ 0 w 350036"/>
                <a:gd name="connsiteY1" fmla="*/ 33141 h 168889"/>
                <a:gd name="connsiteX2" fmla="*/ 164374 w 350036"/>
                <a:gd name="connsiteY2" fmla="*/ 143389 h 168889"/>
                <a:gd name="connsiteX3" fmla="*/ 332619 w 350036"/>
                <a:gd name="connsiteY3" fmla="*/ 166854 h 168889"/>
                <a:gd name="connsiteX4" fmla="*/ 350036 w 350036"/>
                <a:gd name="connsiteY4" fmla="*/ 137644 h 168889"/>
                <a:gd name="connsiteX5" fmla="*/ 169515 w 350036"/>
                <a:gd name="connsiteY5" fmla="*/ 92045 h 168889"/>
                <a:gd name="connsiteX6" fmla="*/ 7681 w 350036"/>
                <a:gd name="connsiteY6" fmla="*/ 60 h 1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36" h="168889">
                  <a:moveTo>
                    <a:pt x="7681" y="0"/>
                  </a:moveTo>
                  <a:lnTo>
                    <a:pt x="0" y="33141"/>
                  </a:lnTo>
                  <a:cubicBezTo>
                    <a:pt x="0" y="33141"/>
                    <a:pt x="52010" y="107648"/>
                    <a:pt x="164374" y="143389"/>
                  </a:cubicBezTo>
                  <a:cubicBezTo>
                    <a:pt x="276739" y="179130"/>
                    <a:pt x="332619" y="166854"/>
                    <a:pt x="332619" y="166854"/>
                  </a:cubicBezTo>
                  <a:lnTo>
                    <a:pt x="350036" y="137644"/>
                  </a:lnTo>
                  <a:cubicBezTo>
                    <a:pt x="350036" y="137644"/>
                    <a:pt x="259564" y="125428"/>
                    <a:pt x="169515" y="92045"/>
                  </a:cubicBezTo>
                  <a:cubicBezTo>
                    <a:pt x="108010" y="69245"/>
                    <a:pt x="50316" y="31931"/>
                    <a:pt x="7681" y="60"/>
                  </a:cubicBezTo>
                  <a:close/>
                </a:path>
              </a:pathLst>
            </a:custGeom>
            <a:solidFill>
              <a:srgbClr val="808C91"/>
            </a:solidFill>
            <a:ln w="6046" cap="flat">
              <a:noFill/>
              <a:prstDash val="solid"/>
              <a:miter/>
            </a:ln>
          </p:spPr>
          <p:txBody>
            <a:bodyPr rtlCol="0" anchor="ctr"/>
            <a:lstStyle/>
            <a:p>
              <a:endParaRPr lang="en-IN"/>
            </a:p>
          </p:txBody>
        </p:sp>
      </p:grpSp>
      <p:grpSp>
        <p:nvGrpSpPr>
          <p:cNvPr id="86" name="Graphic 4">
            <a:extLst>
              <a:ext uri="{FF2B5EF4-FFF2-40B4-BE49-F238E27FC236}">
                <a16:creationId xmlns:a16="http://schemas.microsoft.com/office/drawing/2014/main" id="{E6EA9BFE-4CA9-DE74-890C-62940C9AE529}"/>
              </a:ext>
            </a:extLst>
          </p:cNvPr>
          <p:cNvGrpSpPr/>
          <p:nvPr/>
        </p:nvGrpSpPr>
        <p:grpSpPr>
          <a:xfrm>
            <a:off x="9799929" y="4917573"/>
            <a:ext cx="184241" cy="512567"/>
            <a:chOff x="9414653" y="3526744"/>
            <a:chExt cx="102469" cy="285073"/>
          </a:xfrm>
          <a:solidFill>
            <a:srgbClr val="FFFFFF">
              <a:alpha val="60000"/>
            </a:srgbClr>
          </a:solidFill>
        </p:grpSpPr>
        <p:sp>
          <p:nvSpPr>
            <p:cNvPr id="87" name="Freeform: Shape 86">
              <a:extLst>
                <a:ext uri="{FF2B5EF4-FFF2-40B4-BE49-F238E27FC236}">
                  <a16:creationId xmlns:a16="http://schemas.microsoft.com/office/drawing/2014/main" id="{F4AB46D1-95D8-54ED-AAB7-82F9F3CA9F9E}"/>
                </a:ext>
              </a:extLst>
            </p:cNvPr>
            <p:cNvSpPr/>
            <p:nvPr/>
          </p:nvSpPr>
          <p:spPr>
            <a:xfrm>
              <a:off x="9452328" y="3784697"/>
              <a:ext cx="27120" cy="27120"/>
            </a:xfrm>
            <a:custGeom>
              <a:avLst/>
              <a:gdLst>
                <a:gd name="connsiteX0" fmla="*/ 27121 w 27120"/>
                <a:gd name="connsiteY0" fmla="*/ 13560 h 27120"/>
                <a:gd name="connsiteX1" fmla="*/ 13561 w 27120"/>
                <a:gd name="connsiteY1" fmla="*/ 27121 h 27120"/>
                <a:gd name="connsiteX2" fmla="*/ 1 w 27120"/>
                <a:gd name="connsiteY2" fmla="*/ 13560 h 27120"/>
                <a:gd name="connsiteX3" fmla="*/ 13561 w 27120"/>
                <a:gd name="connsiteY3" fmla="*/ 0 h 27120"/>
                <a:gd name="connsiteX4" fmla="*/ 27121 w 27120"/>
                <a:gd name="connsiteY4" fmla="*/ 13560 h 2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0" h="27120">
                  <a:moveTo>
                    <a:pt x="27121" y="13560"/>
                  </a:moveTo>
                  <a:cubicBezTo>
                    <a:pt x="27121" y="21049"/>
                    <a:pt x="21049" y="27121"/>
                    <a:pt x="13561" y="27121"/>
                  </a:cubicBezTo>
                  <a:cubicBezTo>
                    <a:pt x="6071" y="27121"/>
                    <a:pt x="1" y="21050"/>
                    <a:pt x="1" y="13560"/>
                  </a:cubicBezTo>
                  <a:cubicBezTo>
                    <a:pt x="1" y="6071"/>
                    <a:pt x="6072" y="0"/>
                    <a:pt x="13561" y="0"/>
                  </a:cubicBezTo>
                  <a:cubicBezTo>
                    <a:pt x="21050" y="0"/>
                    <a:pt x="27121" y="6071"/>
                    <a:pt x="27121" y="13560"/>
                  </a:cubicBezTo>
                  <a:close/>
                </a:path>
              </a:pathLst>
            </a:custGeom>
            <a:solidFill>
              <a:srgbClr val="FFFFFF">
                <a:alpha val="60000"/>
              </a:srgbClr>
            </a:solidFill>
            <a:ln w="6136" cap="flat">
              <a:noFill/>
              <a:prstDash val="solid"/>
              <a:miter/>
            </a:ln>
          </p:spPr>
          <p:txBody>
            <a:bodyPr rtlCol="0" anchor="ctr"/>
            <a:lstStyle/>
            <a:p>
              <a:endParaRPr lang="en-IN"/>
            </a:p>
          </p:txBody>
        </p:sp>
        <p:sp>
          <p:nvSpPr>
            <p:cNvPr id="88" name="Freeform: Shape 87">
              <a:extLst>
                <a:ext uri="{FF2B5EF4-FFF2-40B4-BE49-F238E27FC236}">
                  <a16:creationId xmlns:a16="http://schemas.microsoft.com/office/drawing/2014/main" id="{229F425B-981E-7026-C527-BAC8F3F6981A}"/>
                </a:ext>
              </a:extLst>
            </p:cNvPr>
            <p:cNvSpPr/>
            <p:nvPr/>
          </p:nvSpPr>
          <p:spPr>
            <a:xfrm>
              <a:off x="9439933" y="3709409"/>
              <a:ext cx="51909" cy="51909"/>
            </a:xfrm>
            <a:custGeom>
              <a:avLst/>
              <a:gdLst>
                <a:gd name="connsiteX0" fmla="*/ 51909 w 51909"/>
                <a:gd name="connsiteY0" fmla="*/ 25955 h 51909"/>
                <a:gd name="connsiteX1" fmla="*/ 25955 w 51909"/>
                <a:gd name="connsiteY1" fmla="*/ 51909 h 51909"/>
                <a:gd name="connsiteX2" fmla="*/ 0 w 51909"/>
                <a:gd name="connsiteY2" fmla="*/ 25955 h 51909"/>
                <a:gd name="connsiteX3" fmla="*/ 25955 w 51909"/>
                <a:gd name="connsiteY3" fmla="*/ 0 h 51909"/>
                <a:gd name="connsiteX4" fmla="*/ 51909 w 51909"/>
                <a:gd name="connsiteY4" fmla="*/ 25955 h 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51909">
                  <a:moveTo>
                    <a:pt x="51909" y="25955"/>
                  </a:moveTo>
                  <a:cubicBezTo>
                    <a:pt x="51909" y="40289"/>
                    <a:pt x="40289" y="51909"/>
                    <a:pt x="25955" y="51909"/>
                  </a:cubicBezTo>
                  <a:cubicBezTo>
                    <a:pt x="11620" y="51909"/>
                    <a:pt x="0" y="40289"/>
                    <a:pt x="0" y="25955"/>
                  </a:cubicBezTo>
                  <a:cubicBezTo>
                    <a:pt x="0" y="11620"/>
                    <a:pt x="11620" y="0"/>
                    <a:pt x="25955" y="0"/>
                  </a:cubicBezTo>
                  <a:cubicBezTo>
                    <a:pt x="40289" y="0"/>
                    <a:pt x="51909" y="11621"/>
                    <a:pt x="51909" y="25955"/>
                  </a:cubicBezTo>
                  <a:close/>
                </a:path>
              </a:pathLst>
            </a:custGeom>
            <a:solidFill>
              <a:srgbClr val="FFFFFF">
                <a:alpha val="60000"/>
              </a:srgbClr>
            </a:solidFill>
            <a:ln w="6136" cap="flat">
              <a:noFill/>
              <a:prstDash val="solid"/>
              <a:miter/>
            </a:ln>
          </p:spPr>
          <p:txBody>
            <a:bodyPr rtlCol="0" anchor="ctr"/>
            <a:lstStyle/>
            <a:p>
              <a:endParaRPr lang="en-IN"/>
            </a:p>
          </p:txBody>
        </p:sp>
        <p:sp>
          <p:nvSpPr>
            <p:cNvPr id="89" name="Freeform: Shape 88">
              <a:extLst>
                <a:ext uri="{FF2B5EF4-FFF2-40B4-BE49-F238E27FC236}">
                  <a16:creationId xmlns:a16="http://schemas.microsoft.com/office/drawing/2014/main" id="{BEEAFD28-C338-5A78-A9A2-33F9623ECF7D}"/>
                </a:ext>
              </a:extLst>
            </p:cNvPr>
            <p:cNvSpPr/>
            <p:nvPr/>
          </p:nvSpPr>
          <p:spPr>
            <a:xfrm>
              <a:off x="9414653" y="3526744"/>
              <a:ext cx="102469" cy="102469"/>
            </a:xfrm>
            <a:custGeom>
              <a:avLst/>
              <a:gdLst>
                <a:gd name="connsiteX0" fmla="*/ 102470 w 102469"/>
                <a:gd name="connsiteY0" fmla="*/ 51235 h 102469"/>
                <a:gd name="connsiteX1" fmla="*/ 51235 w 102469"/>
                <a:gd name="connsiteY1" fmla="*/ 102469 h 102469"/>
                <a:gd name="connsiteX2" fmla="*/ 1 w 102469"/>
                <a:gd name="connsiteY2" fmla="*/ 51235 h 102469"/>
                <a:gd name="connsiteX3" fmla="*/ 51235 w 102469"/>
                <a:gd name="connsiteY3" fmla="*/ 0 h 102469"/>
                <a:gd name="connsiteX4" fmla="*/ 102470 w 102469"/>
                <a:gd name="connsiteY4" fmla="*/ 51235 h 10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9" h="102469">
                  <a:moveTo>
                    <a:pt x="102470" y="51235"/>
                  </a:moveTo>
                  <a:cubicBezTo>
                    <a:pt x="102470" y="79531"/>
                    <a:pt x="79531" y="102469"/>
                    <a:pt x="51235" y="102469"/>
                  </a:cubicBezTo>
                  <a:cubicBezTo>
                    <a:pt x="22939" y="102469"/>
                    <a:pt x="1" y="79531"/>
                    <a:pt x="1" y="51235"/>
                  </a:cubicBezTo>
                  <a:cubicBezTo>
                    <a:pt x="1" y="22939"/>
                    <a:pt x="22939" y="0"/>
                    <a:pt x="51235" y="0"/>
                  </a:cubicBezTo>
                  <a:cubicBezTo>
                    <a:pt x="79531" y="0"/>
                    <a:pt x="102470" y="22939"/>
                    <a:pt x="102470" y="51235"/>
                  </a:cubicBezTo>
                  <a:close/>
                </a:path>
              </a:pathLst>
            </a:custGeom>
            <a:solidFill>
              <a:srgbClr val="FFFFFF">
                <a:alpha val="60000"/>
              </a:srgbClr>
            </a:solidFill>
            <a:ln w="6136" cap="flat">
              <a:noFill/>
              <a:prstDash val="solid"/>
              <a:miter/>
            </a:ln>
          </p:spPr>
          <p:txBody>
            <a:bodyPr rtlCol="0" anchor="ctr"/>
            <a:lstStyle/>
            <a:p>
              <a:endParaRPr lang="en-IN"/>
            </a:p>
          </p:txBody>
        </p:sp>
      </p:grpSp>
      <p:grpSp>
        <p:nvGrpSpPr>
          <p:cNvPr id="90" name="Group 89">
            <a:extLst>
              <a:ext uri="{FF2B5EF4-FFF2-40B4-BE49-F238E27FC236}">
                <a16:creationId xmlns:a16="http://schemas.microsoft.com/office/drawing/2014/main" id="{F07C9922-DB6F-AEFB-7576-F1CB9C4B6121}"/>
              </a:ext>
            </a:extLst>
          </p:cNvPr>
          <p:cNvGrpSpPr/>
          <p:nvPr/>
        </p:nvGrpSpPr>
        <p:grpSpPr>
          <a:xfrm rot="10042376">
            <a:off x="4348497" y="5518689"/>
            <a:ext cx="169280" cy="127068"/>
            <a:chOff x="11403056" y="986297"/>
            <a:chExt cx="169280" cy="127068"/>
          </a:xfrm>
        </p:grpSpPr>
        <p:sp>
          <p:nvSpPr>
            <p:cNvPr id="91" name="Freeform: Shape 90">
              <a:extLst>
                <a:ext uri="{FF2B5EF4-FFF2-40B4-BE49-F238E27FC236}">
                  <a16:creationId xmlns:a16="http://schemas.microsoft.com/office/drawing/2014/main" id="{A5671808-76B4-00BF-9761-51F2220036AA}"/>
                </a:ext>
              </a:extLst>
            </p:cNvPr>
            <p:cNvSpPr/>
            <p:nvPr/>
          </p:nvSpPr>
          <p:spPr>
            <a:xfrm rot="14418304">
              <a:off x="11523574" y="986297"/>
              <a:ext cx="48762" cy="48762"/>
            </a:xfrm>
            <a:custGeom>
              <a:avLst/>
              <a:gdLst>
                <a:gd name="connsiteX0" fmla="*/ 27121 w 27120"/>
                <a:gd name="connsiteY0" fmla="*/ 13560 h 27120"/>
                <a:gd name="connsiteX1" fmla="*/ 13561 w 27120"/>
                <a:gd name="connsiteY1" fmla="*/ 27121 h 27120"/>
                <a:gd name="connsiteX2" fmla="*/ 1 w 27120"/>
                <a:gd name="connsiteY2" fmla="*/ 13560 h 27120"/>
                <a:gd name="connsiteX3" fmla="*/ 13561 w 27120"/>
                <a:gd name="connsiteY3" fmla="*/ 0 h 27120"/>
                <a:gd name="connsiteX4" fmla="*/ 27121 w 27120"/>
                <a:gd name="connsiteY4" fmla="*/ 13560 h 2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0" h="27120">
                  <a:moveTo>
                    <a:pt x="27121" y="13560"/>
                  </a:moveTo>
                  <a:cubicBezTo>
                    <a:pt x="27121" y="21049"/>
                    <a:pt x="21049" y="27121"/>
                    <a:pt x="13561" y="27121"/>
                  </a:cubicBezTo>
                  <a:cubicBezTo>
                    <a:pt x="6071" y="27121"/>
                    <a:pt x="1" y="21050"/>
                    <a:pt x="1" y="13560"/>
                  </a:cubicBezTo>
                  <a:cubicBezTo>
                    <a:pt x="1" y="6071"/>
                    <a:pt x="6072" y="0"/>
                    <a:pt x="13561" y="0"/>
                  </a:cubicBezTo>
                  <a:cubicBezTo>
                    <a:pt x="21050" y="0"/>
                    <a:pt x="27121" y="6071"/>
                    <a:pt x="27121" y="13560"/>
                  </a:cubicBezTo>
                  <a:close/>
                </a:path>
              </a:pathLst>
            </a:custGeom>
            <a:solidFill>
              <a:srgbClr val="FFFFFF">
                <a:alpha val="60000"/>
              </a:srgbClr>
            </a:solidFill>
            <a:ln w="6136"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3FA3F428-EB48-FEFB-C9B9-8CEA738B19E5}"/>
                </a:ext>
              </a:extLst>
            </p:cNvPr>
            <p:cNvSpPr/>
            <p:nvPr/>
          </p:nvSpPr>
          <p:spPr>
            <a:xfrm rot="14418304">
              <a:off x="11403056" y="1020032"/>
              <a:ext cx="93333" cy="93333"/>
            </a:xfrm>
            <a:custGeom>
              <a:avLst/>
              <a:gdLst>
                <a:gd name="connsiteX0" fmla="*/ 51909 w 51909"/>
                <a:gd name="connsiteY0" fmla="*/ 25955 h 51909"/>
                <a:gd name="connsiteX1" fmla="*/ 25955 w 51909"/>
                <a:gd name="connsiteY1" fmla="*/ 51909 h 51909"/>
                <a:gd name="connsiteX2" fmla="*/ 0 w 51909"/>
                <a:gd name="connsiteY2" fmla="*/ 25955 h 51909"/>
                <a:gd name="connsiteX3" fmla="*/ 25955 w 51909"/>
                <a:gd name="connsiteY3" fmla="*/ 0 h 51909"/>
                <a:gd name="connsiteX4" fmla="*/ 51909 w 51909"/>
                <a:gd name="connsiteY4" fmla="*/ 25955 h 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51909">
                  <a:moveTo>
                    <a:pt x="51909" y="25955"/>
                  </a:moveTo>
                  <a:cubicBezTo>
                    <a:pt x="51909" y="40289"/>
                    <a:pt x="40289" y="51909"/>
                    <a:pt x="25955" y="51909"/>
                  </a:cubicBezTo>
                  <a:cubicBezTo>
                    <a:pt x="11620" y="51909"/>
                    <a:pt x="0" y="40289"/>
                    <a:pt x="0" y="25955"/>
                  </a:cubicBezTo>
                  <a:cubicBezTo>
                    <a:pt x="0" y="11620"/>
                    <a:pt x="11620" y="0"/>
                    <a:pt x="25955" y="0"/>
                  </a:cubicBezTo>
                  <a:cubicBezTo>
                    <a:pt x="40289" y="0"/>
                    <a:pt x="51909" y="11621"/>
                    <a:pt x="51909" y="25955"/>
                  </a:cubicBezTo>
                  <a:close/>
                </a:path>
              </a:pathLst>
            </a:custGeom>
            <a:solidFill>
              <a:srgbClr val="FFFFFF">
                <a:alpha val="60000"/>
              </a:srgbClr>
            </a:solidFill>
            <a:ln w="6136" cap="flat">
              <a:noFill/>
              <a:prstDash val="solid"/>
              <a:miter/>
            </a:ln>
          </p:spPr>
          <p:txBody>
            <a:bodyPr rtlCol="0" anchor="ctr"/>
            <a:lstStyle/>
            <a:p>
              <a:endParaRPr lang="en-IN"/>
            </a:p>
          </p:txBody>
        </p:sp>
      </p:grpSp>
      <p:grpSp>
        <p:nvGrpSpPr>
          <p:cNvPr id="93" name="Group 92">
            <a:extLst>
              <a:ext uri="{FF2B5EF4-FFF2-40B4-BE49-F238E27FC236}">
                <a16:creationId xmlns:a16="http://schemas.microsoft.com/office/drawing/2014/main" id="{F3AE1F3C-9EE1-65AD-60BC-BCC7B201A2C3}"/>
              </a:ext>
            </a:extLst>
          </p:cNvPr>
          <p:cNvGrpSpPr/>
          <p:nvPr/>
        </p:nvGrpSpPr>
        <p:grpSpPr>
          <a:xfrm>
            <a:off x="3364840" y="6165727"/>
            <a:ext cx="679607" cy="339844"/>
            <a:chOff x="6570223" y="5769099"/>
            <a:chExt cx="1150300" cy="575218"/>
          </a:xfrm>
        </p:grpSpPr>
        <p:grpSp>
          <p:nvGrpSpPr>
            <p:cNvPr id="94" name="Group 93">
              <a:extLst>
                <a:ext uri="{FF2B5EF4-FFF2-40B4-BE49-F238E27FC236}">
                  <a16:creationId xmlns:a16="http://schemas.microsoft.com/office/drawing/2014/main" id="{01139E36-5E51-5DB5-3C18-32F6E5DDC325}"/>
                </a:ext>
              </a:extLst>
            </p:cNvPr>
            <p:cNvGrpSpPr/>
            <p:nvPr/>
          </p:nvGrpSpPr>
          <p:grpSpPr>
            <a:xfrm>
              <a:off x="6570223" y="5905411"/>
              <a:ext cx="536206" cy="415584"/>
              <a:chOff x="6570223" y="5905411"/>
              <a:chExt cx="536206" cy="415584"/>
            </a:xfrm>
          </p:grpSpPr>
          <p:sp>
            <p:nvSpPr>
              <p:cNvPr id="99" name="Freeform: Shape 98">
                <a:extLst>
                  <a:ext uri="{FF2B5EF4-FFF2-40B4-BE49-F238E27FC236}">
                    <a16:creationId xmlns:a16="http://schemas.microsoft.com/office/drawing/2014/main" id="{768B8BDC-0FBA-ECF2-621F-45960ED230AD}"/>
                  </a:ext>
                </a:extLst>
              </p:cNvPr>
              <p:cNvSpPr/>
              <p:nvPr/>
            </p:nvSpPr>
            <p:spPr>
              <a:xfrm>
                <a:off x="6570223" y="5905411"/>
                <a:ext cx="536206" cy="415584"/>
              </a:xfrm>
              <a:custGeom>
                <a:avLst/>
                <a:gdLst>
                  <a:gd name="connsiteX0" fmla="*/ 209117 w 522524"/>
                  <a:gd name="connsiteY0" fmla="*/ 18445 h 404980"/>
                  <a:gd name="connsiteX1" fmla="*/ 171750 w 522524"/>
                  <a:gd name="connsiteY1" fmla="*/ 33171 h 404980"/>
                  <a:gd name="connsiteX2" fmla="*/ 7 w 522524"/>
                  <a:gd name="connsiteY2" fmla="*/ 197183 h 404980"/>
                  <a:gd name="connsiteX3" fmla="*/ 283055 w 522524"/>
                  <a:gd name="connsiteY3" fmla="*/ 401447 h 404980"/>
                  <a:gd name="connsiteX4" fmla="*/ 472285 w 522524"/>
                  <a:gd name="connsiteY4" fmla="*/ 123307 h 404980"/>
                  <a:gd name="connsiteX5" fmla="*/ 209057 w 522524"/>
                  <a:gd name="connsiteY5" fmla="*/ 18383 h 40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24" h="404980">
                    <a:moveTo>
                      <a:pt x="209117" y="18445"/>
                    </a:moveTo>
                    <a:cubicBezTo>
                      <a:pt x="197091" y="24335"/>
                      <a:pt x="184513" y="29060"/>
                      <a:pt x="171750" y="33171"/>
                    </a:cubicBezTo>
                    <a:cubicBezTo>
                      <a:pt x="119841" y="49983"/>
                      <a:pt x="-1037" y="99745"/>
                      <a:pt x="7" y="197183"/>
                    </a:cubicBezTo>
                    <a:cubicBezTo>
                      <a:pt x="1418" y="321189"/>
                      <a:pt x="105422" y="425745"/>
                      <a:pt x="283055" y="401447"/>
                    </a:cubicBezTo>
                    <a:cubicBezTo>
                      <a:pt x="460750" y="377148"/>
                      <a:pt x="601569" y="322907"/>
                      <a:pt x="472285" y="123307"/>
                    </a:cubicBezTo>
                    <a:cubicBezTo>
                      <a:pt x="366933" y="-39294"/>
                      <a:pt x="249123" y="-1251"/>
                      <a:pt x="209057" y="18383"/>
                    </a:cubicBezTo>
                    <a:close/>
                  </a:path>
                </a:pathLst>
              </a:custGeom>
              <a:solidFill>
                <a:srgbClr val="B8A798"/>
              </a:solidFill>
              <a:ln w="6136"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31803926-1BA0-0D2B-4340-10065F92E0EE}"/>
                  </a:ext>
                </a:extLst>
              </p:cNvPr>
              <p:cNvSpPr/>
              <p:nvPr/>
            </p:nvSpPr>
            <p:spPr>
              <a:xfrm>
                <a:off x="6588267" y="5905502"/>
                <a:ext cx="439818" cy="378821"/>
              </a:xfrm>
              <a:custGeom>
                <a:avLst/>
                <a:gdLst>
                  <a:gd name="connsiteX0" fmla="*/ 232337 w 428595"/>
                  <a:gd name="connsiteY0" fmla="*/ 368101 h 369155"/>
                  <a:gd name="connsiteX1" fmla="*/ 769 w 428595"/>
                  <a:gd name="connsiteY1" fmla="*/ 196173 h 369155"/>
                  <a:gd name="connsiteX2" fmla="*/ 10218 w 428595"/>
                  <a:gd name="connsiteY2" fmla="*/ 120886 h 369155"/>
                  <a:gd name="connsiteX3" fmla="*/ 154166 w 428595"/>
                  <a:gd name="connsiteY3" fmla="*/ 33143 h 369155"/>
                  <a:gd name="connsiteX4" fmla="*/ 191533 w 428595"/>
                  <a:gd name="connsiteY4" fmla="*/ 18417 h 369155"/>
                  <a:gd name="connsiteX5" fmla="*/ 325847 w 428595"/>
                  <a:gd name="connsiteY5" fmla="*/ 9642 h 369155"/>
                  <a:gd name="connsiteX6" fmla="*/ 427826 w 428595"/>
                  <a:gd name="connsiteY6" fmla="*/ 156106 h 369155"/>
                  <a:gd name="connsiteX7" fmla="*/ 232337 w 428595"/>
                  <a:gd name="connsiteY7" fmla="*/ 368101 h 3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95" h="369155">
                    <a:moveTo>
                      <a:pt x="232337" y="368101"/>
                    </a:moveTo>
                    <a:cubicBezTo>
                      <a:pt x="114405" y="379145"/>
                      <a:pt x="10709" y="302201"/>
                      <a:pt x="769" y="196173"/>
                    </a:cubicBezTo>
                    <a:cubicBezTo>
                      <a:pt x="-1686" y="170034"/>
                      <a:pt x="1812" y="144570"/>
                      <a:pt x="10218" y="120886"/>
                    </a:cubicBezTo>
                    <a:cubicBezTo>
                      <a:pt x="48813" y="72474"/>
                      <a:pt x="118148" y="44801"/>
                      <a:pt x="154166" y="33143"/>
                    </a:cubicBezTo>
                    <a:cubicBezTo>
                      <a:pt x="166929" y="28971"/>
                      <a:pt x="179445" y="24307"/>
                      <a:pt x="191533" y="18417"/>
                    </a:cubicBezTo>
                    <a:cubicBezTo>
                      <a:pt x="215279" y="6759"/>
                      <a:pt x="266268" y="-11342"/>
                      <a:pt x="325847" y="9642"/>
                    </a:cubicBezTo>
                    <a:cubicBezTo>
                      <a:pt x="382052" y="39585"/>
                      <a:pt x="421874" y="92538"/>
                      <a:pt x="427826" y="156106"/>
                    </a:cubicBezTo>
                    <a:cubicBezTo>
                      <a:pt x="437766" y="262134"/>
                      <a:pt x="350268" y="357056"/>
                      <a:pt x="232337" y="368101"/>
                    </a:cubicBezTo>
                    <a:close/>
                  </a:path>
                </a:pathLst>
              </a:custGeom>
              <a:solidFill>
                <a:srgbClr val="ECEFF1">
                  <a:alpha val="20000"/>
                </a:srgbClr>
              </a:solidFill>
              <a:ln w="6136" cap="flat">
                <a:noFill/>
                <a:prstDash val="solid"/>
                <a:miter/>
              </a:ln>
            </p:spPr>
            <p:txBody>
              <a:bodyPr rtlCol="0" anchor="ctr"/>
              <a:lstStyle/>
              <a:p>
                <a:endParaRPr lang="en-IN"/>
              </a:p>
            </p:txBody>
          </p:sp>
          <p:sp>
            <p:nvSpPr>
              <p:cNvPr id="101" name="Freeform: Shape 100">
                <a:extLst>
                  <a:ext uri="{FF2B5EF4-FFF2-40B4-BE49-F238E27FC236}">
                    <a16:creationId xmlns:a16="http://schemas.microsoft.com/office/drawing/2014/main" id="{C64EB891-FC76-E08F-9EE4-FBAA63622A3F}"/>
                  </a:ext>
                </a:extLst>
              </p:cNvPr>
              <p:cNvSpPr/>
              <p:nvPr/>
            </p:nvSpPr>
            <p:spPr>
              <a:xfrm>
                <a:off x="6613803" y="5958251"/>
                <a:ext cx="274966" cy="180949"/>
              </a:xfrm>
              <a:custGeom>
                <a:avLst/>
                <a:gdLst>
                  <a:gd name="connsiteX0" fmla="*/ 2575 w 267950"/>
                  <a:gd name="connsiteY0" fmla="*/ 133418 h 176332"/>
                  <a:gd name="connsiteX1" fmla="*/ 160022 w 267950"/>
                  <a:gd name="connsiteY1" fmla="*/ 163791 h 176332"/>
                  <a:gd name="connsiteX2" fmla="*/ 265376 w 267950"/>
                  <a:gd name="connsiteY2" fmla="*/ 42914 h 176332"/>
                  <a:gd name="connsiteX3" fmla="*/ 107929 w 267950"/>
                  <a:gd name="connsiteY3" fmla="*/ 12541 h 176332"/>
                  <a:gd name="connsiteX4" fmla="*/ 2575 w 267950"/>
                  <a:gd name="connsiteY4" fmla="*/ 133418 h 17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50" h="176332">
                    <a:moveTo>
                      <a:pt x="2575" y="133418"/>
                    </a:moveTo>
                    <a:cubicBezTo>
                      <a:pt x="16995" y="175204"/>
                      <a:pt x="87435" y="188826"/>
                      <a:pt x="160022" y="163791"/>
                    </a:cubicBezTo>
                    <a:cubicBezTo>
                      <a:pt x="232609" y="138818"/>
                      <a:pt x="279733" y="84638"/>
                      <a:pt x="265376" y="42914"/>
                    </a:cubicBezTo>
                    <a:cubicBezTo>
                      <a:pt x="250956" y="1129"/>
                      <a:pt x="180516" y="-12493"/>
                      <a:pt x="107929" y="12541"/>
                    </a:cubicBezTo>
                    <a:cubicBezTo>
                      <a:pt x="35341" y="37515"/>
                      <a:pt x="-11783" y="91694"/>
                      <a:pt x="2575" y="133418"/>
                    </a:cubicBezTo>
                    <a:close/>
                  </a:path>
                </a:pathLst>
              </a:custGeom>
              <a:solidFill>
                <a:srgbClr val="ECEFF1">
                  <a:alpha val="40000"/>
                </a:srgbClr>
              </a:solidFill>
              <a:ln w="6136" cap="flat">
                <a:noFill/>
                <a:prstDash val="solid"/>
                <a:miter/>
              </a:ln>
            </p:spPr>
            <p:txBody>
              <a:bodyPr rtlCol="0" anchor="ctr"/>
              <a:lstStyle/>
              <a:p>
                <a:endParaRPr lang="en-IN"/>
              </a:p>
            </p:txBody>
          </p:sp>
        </p:grpSp>
        <p:grpSp>
          <p:nvGrpSpPr>
            <p:cNvPr id="95" name="Group 94">
              <a:extLst>
                <a:ext uri="{FF2B5EF4-FFF2-40B4-BE49-F238E27FC236}">
                  <a16:creationId xmlns:a16="http://schemas.microsoft.com/office/drawing/2014/main" id="{031986BF-7FAB-3436-A387-76995DFFFCFE}"/>
                </a:ext>
              </a:extLst>
            </p:cNvPr>
            <p:cNvGrpSpPr/>
            <p:nvPr/>
          </p:nvGrpSpPr>
          <p:grpSpPr>
            <a:xfrm>
              <a:off x="6978363" y="5769099"/>
              <a:ext cx="742160" cy="575218"/>
              <a:chOff x="6978363" y="5769099"/>
              <a:chExt cx="742160" cy="575218"/>
            </a:xfrm>
          </p:grpSpPr>
          <p:sp>
            <p:nvSpPr>
              <p:cNvPr id="96" name="Freeform: Shape 95">
                <a:extLst>
                  <a:ext uri="{FF2B5EF4-FFF2-40B4-BE49-F238E27FC236}">
                    <a16:creationId xmlns:a16="http://schemas.microsoft.com/office/drawing/2014/main" id="{1C1E9037-30AB-C890-9FB6-20A6AD1F967D}"/>
                  </a:ext>
                </a:extLst>
              </p:cNvPr>
              <p:cNvSpPr/>
              <p:nvPr/>
            </p:nvSpPr>
            <p:spPr>
              <a:xfrm>
                <a:off x="6978363" y="5769099"/>
                <a:ext cx="742160" cy="575218"/>
              </a:xfrm>
              <a:custGeom>
                <a:avLst/>
                <a:gdLst>
                  <a:gd name="connsiteX0" fmla="*/ 289377 w 723222"/>
                  <a:gd name="connsiteY0" fmla="*/ 25554 h 560540"/>
                  <a:gd name="connsiteX1" fmla="*/ 237714 w 723222"/>
                  <a:gd name="connsiteY1" fmla="*/ 45925 h 560540"/>
                  <a:gd name="connsiteX2" fmla="*/ 10 w 723222"/>
                  <a:gd name="connsiteY2" fmla="*/ 272953 h 560540"/>
                  <a:gd name="connsiteX3" fmla="*/ 391786 w 723222"/>
                  <a:gd name="connsiteY3" fmla="*/ 555633 h 560540"/>
                  <a:gd name="connsiteX4" fmla="*/ 653665 w 723222"/>
                  <a:gd name="connsiteY4" fmla="*/ 170668 h 560540"/>
                  <a:gd name="connsiteX5" fmla="*/ 289377 w 723222"/>
                  <a:gd name="connsiteY5" fmla="*/ 25493 h 5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222" h="560540">
                    <a:moveTo>
                      <a:pt x="289377" y="25554"/>
                    </a:moveTo>
                    <a:cubicBezTo>
                      <a:pt x="272688" y="33776"/>
                      <a:pt x="255385" y="40219"/>
                      <a:pt x="237714" y="45925"/>
                    </a:cubicBezTo>
                    <a:cubicBezTo>
                      <a:pt x="165923" y="69242"/>
                      <a:pt x="-1464" y="138086"/>
                      <a:pt x="10" y="272953"/>
                    </a:cubicBezTo>
                    <a:cubicBezTo>
                      <a:pt x="1911" y="444635"/>
                      <a:pt x="145920" y="589319"/>
                      <a:pt x="391786" y="555633"/>
                    </a:cubicBezTo>
                    <a:cubicBezTo>
                      <a:pt x="637712" y="522009"/>
                      <a:pt x="832649" y="446967"/>
                      <a:pt x="653665" y="170668"/>
                    </a:cubicBezTo>
                    <a:cubicBezTo>
                      <a:pt x="507876" y="-54396"/>
                      <a:pt x="344785" y="-1751"/>
                      <a:pt x="289377" y="25493"/>
                    </a:cubicBezTo>
                    <a:close/>
                  </a:path>
                </a:pathLst>
              </a:custGeom>
              <a:solidFill>
                <a:srgbClr val="B8A798"/>
              </a:solidFill>
              <a:ln w="6136" cap="flat">
                <a:noFill/>
                <a:prstDash val="solid"/>
                <a:miter/>
              </a:ln>
            </p:spPr>
            <p:txBody>
              <a:bodyPr rtlCol="0" anchor="ctr"/>
              <a:lstStyle/>
              <a:p>
                <a:endParaRPr lang="en-IN"/>
              </a:p>
            </p:txBody>
          </p:sp>
          <p:sp>
            <p:nvSpPr>
              <p:cNvPr id="97" name="Freeform: Shape 96">
                <a:extLst>
                  <a:ext uri="{FF2B5EF4-FFF2-40B4-BE49-F238E27FC236}">
                    <a16:creationId xmlns:a16="http://schemas.microsoft.com/office/drawing/2014/main" id="{FB888C6E-7608-8B77-8DF6-C7E9AB045855}"/>
                  </a:ext>
                </a:extLst>
              </p:cNvPr>
              <p:cNvSpPr/>
              <p:nvPr/>
            </p:nvSpPr>
            <p:spPr>
              <a:xfrm>
                <a:off x="7003297" y="5769189"/>
                <a:ext cx="608790" cy="524376"/>
              </a:xfrm>
              <a:custGeom>
                <a:avLst/>
                <a:gdLst>
                  <a:gd name="connsiteX0" fmla="*/ 321591 w 593255"/>
                  <a:gd name="connsiteY0" fmla="*/ 509526 h 510995"/>
                  <a:gd name="connsiteX1" fmla="*/ 1052 w 593255"/>
                  <a:gd name="connsiteY1" fmla="*/ 271576 h 510995"/>
                  <a:gd name="connsiteX2" fmla="*/ 14121 w 593255"/>
                  <a:gd name="connsiteY2" fmla="*/ 167328 h 510995"/>
                  <a:gd name="connsiteX3" fmla="*/ 213415 w 593255"/>
                  <a:gd name="connsiteY3" fmla="*/ 45837 h 510995"/>
                  <a:gd name="connsiteX4" fmla="*/ 265079 w 593255"/>
                  <a:gd name="connsiteY4" fmla="*/ 25466 h 510995"/>
                  <a:gd name="connsiteX5" fmla="*/ 450997 w 593255"/>
                  <a:gd name="connsiteY5" fmla="*/ 13379 h 510995"/>
                  <a:gd name="connsiteX6" fmla="*/ 592183 w 593255"/>
                  <a:gd name="connsiteY6" fmla="*/ 216108 h 510995"/>
                  <a:gd name="connsiteX7" fmla="*/ 321591 w 593255"/>
                  <a:gd name="connsiteY7" fmla="*/ 509588 h 51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255" h="510995">
                    <a:moveTo>
                      <a:pt x="321591" y="509526"/>
                    </a:moveTo>
                    <a:cubicBezTo>
                      <a:pt x="158376" y="524866"/>
                      <a:pt x="14857" y="418347"/>
                      <a:pt x="1052" y="271576"/>
                    </a:cubicBezTo>
                    <a:cubicBezTo>
                      <a:pt x="-2323" y="235375"/>
                      <a:pt x="2525" y="200155"/>
                      <a:pt x="14121" y="167328"/>
                    </a:cubicBezTo>
                    <a:cubicBezTo>
                      <a:pt x="67565" y="100263"/>
                      <a:pt x="163531" y="62036"/>
                      <a:pt x="213415" y="45837"/>
                    </a:cubicBezTo>
                    <a:cubicBezTo>
                      <a:pt x="231087" y="40131"/>
                      <a:pt x="248451" y="33627"/>
                      <a:pt x="265079" y="25466"/>
                    </a:cubicBezTo>
                    <a:cubicBezTo>
                      <a:pt x="297906" y="9329"/>
                      <a:pt x="368530" y="-15706"/>
                      <a:pt x="450997" y="13379"/>
                    </a:cubicBezTo>
                    <a:cubicBezTo>
                      <a:pt x="528799" y="54857"/>
                      <a:pt x="583900" y="128119"/>
                      <a:pt x="592183" y="216108"/>
                    </a:cubicBezTo>
                    <a:cubicBezTo>
                      <a:pt x="605989" y="362817"/>
                      <a:pt x="484867" y="494248"/>
                      <a:pt x="321591" y="509588"/>
                    </a:cubicBezTo>
                    <a:close/>
                  </a:path>
                </a:pathLst>
              </a:custGeom>
              <a:solidFill>
                <a:srgbClr val="ECEFF1">
                  <a:alpha val="20000"/>
                </a:srgbClr>
              </a:solidFill>
              <a:ln w="6136" cap="flat">
                <a:no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AF0C60BA-47F3-EE01-748A-025A2B720AA0}"/>
                  </a:ext>
                </a:extLst>
              </p:cNvPr>
              <p:cNvSpPr/>
              <p:nvPr/>
            </p:nvSpPr>
            <p:spPr>
              <a:xfrm>
                <a:off x="7038604" y="5842200"/>
                <a:ext cx="380615" cy="250413"/>
              </a:xfrm>
              <a:custGeom>
                <a:avLst/>
                <a:gdLst>
                  <a:gd name="connsiteX0" fmla="*/ 3584 w 370903"/>
                  <a:gd name="connsiteY0" fmla="*/ 184659 h 244023"/>
                  <a:gd name="connsiteX1" fmla="*/ 221531 w 370903"/>
                  <a:gd name="connsiteY1" fmla="*/ 226690 h 244023"/>
                  <a:gd name="connsiteX2" fmla="*/ 367319 w 370903"/>
                  <a:gd name="connsiteY2" fmla="*/ 59364 h 244023"/>
                  <a:gd name="connsiteX3" fmla="*/ 149373 w 370903"/>
                  <a:gd name="connsiteY3" fmla="*/ 17334 h 244023"/>
                  <a:gd name="connsiteX4" fmla="*/ 3584 w 370903"/>
                  <a:gd name="connsiteY4" fmla="*/ 184659 h 244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03" h="244023">
                    <a:moveTo>
                      <a:pt x="3584" y="184659"/>
                    </a:moveTo>
                    <a:cubicBezTo>
                      <a:pt x="23526" y="242459"/>
                      <a:pt x="121086" y="261296"/>
                      <a:pt x="221531" y="226690"/>
                    </a:cubicBezTo>
                    <a:cubicBezTo>
                      <a:pt x="321975" y="192083"/>
                      <a:pt x="387261" y="117164"/>
                      <a:pt x="367319" y="59364"/>
                    </a:cubicBezTo>
                    <a:cubicBezTo>
                      <a:pt x="347378" y="1564"/>
                      <a:pt x="249817" y="-17273"/>
                      <a:pt x="149373" y="17334"/>
                    </a:cubicBezTo>
                    <a:cubicBezTo>
                      <a:pt x="48928" y="51940"/>
                      <a:pt x="-16358" y="126859"/>
                      <a:pt x="3584" y="184659"/>
                    </a:cubicBezTo>
                    <a:close/>
                  </a:path>
                </a:pathLst>
              </a:custGeom>
              <a:solidFill>
                <a:srgbClr val="ECEFF1">
                  <a:alpha val="40000"/>
                </a:srgbClr>
              </a:solidFill>
              <a:ln w="6136" cap="flat">
                <a:noFill/>
                <a:prstDash val="solid"/>
                <a:miter/>
              </a:ln>
            </p:spPr>
            <p:txBody>
              <a:bodyPr rtlCol="0" anchor="ctr"/>
              <a:lstStyle/>
              <a:p>
                <a:endParaRPr lang="en-IN"/>
              </a:p>
            </p:txBody>
          </p:sp>
        </p:grpSp>
      </p:grpSp>
      <p:grpSp>
        <p:nvGrpSpPr>
          <p:cNvPr id="102" name="Group 101">
            <a:extLst>
              <a:ext uri="{FF2B5EF4-FFF2-40B4-BE49-F238E27FC236}">
                <a16:creationId xmlns:a16="http://schemas.microsoft.com/office/drawing/2014/main" id="{D08A3471-1F4F-6F1B-A392-237D2E6FB118}"/>
              </a:ext>
            </a:extLst>
          </p:cNvPr>
          <p:cNvGrpSpPr/>
          <p:nvPr/>
        </p:nvGrpSpPr>
        <p:grpSpPr>
          <a:xfrm flipH="1">
            <a:off x="2666086" y="4635479"/>
            <a:ext cx="1130040" cy="770777"/>
            <a:chOff x="10564640" y="5436561"/>
            <a:chExt cx="1130040" cy="770777"/>
          </a:xfrm>
        </p:grpSpPr>
        <p:grpSp>
          <p:nvGrpSpPr>
            <p:cNvPr id="103" name="Graphic 4">
              <a:extLst>
                <a:ext uri="{FF2B5EF4-FFF2-40B4-BE49-F238E27FC236}">
                  <a16:creationId xmlns:a16="http://schemas.microsoft.com/office/drawing/2014/main" id="{E96CA216-23DF-579A-A11D-1E83F76A3FCF}"/>
                </a:ext>
              </a:extLst>
            </p:cNvPr>
            <p:cNvGrpSpPr/>
            <p:nvPr/>
          </p:nvGrpSpPr>
          <p:grpSpPr>
            <a:xfrm flipH="1">
              <a:off x="10853538" y="5582831"/>
              <a:ext cx="841142" cy="298763"/>
              <a:chOff x="8646257" y="3669282"/>
              <a:chExt cx="819679" cy="291140"/>
            </a:xfrm>
          </p:grpSpPr>
          <p:sp>
            <p:nvSpPr>
              <p:cNvPr id="120" name="Freeform: Shape 119">
                <a:extLst>
                  <a:ext uri="{FF2B5EF4-FFF2-40B4-BE49-F238E27FC236}">
                    <a16:creationId xmlns:a16="http://schemas.microsoft.com/office/drawing/2014/main" id="{CE2FFD2F-BE0C-E3DF-3940-3D3A77CF7F18}"/>
                  </a:ext>
                </a:extLst>
              </p:cNvPr>
              <p:cNvSpPr/>
              <p:nvPr/>
            </p:nvSpPr>
            <p:spPr>
              <a:xfrm>
                <a:off x="8854569" y="3669282"/>
                <a:ext cx="512645" cy="153696"/>
              </a:xfrm>
              <a:custGeom>
                <a:avLst/>
                <a:gdLst>
                  <a:gd name="connsiteX0" fmla="*/ 0 w 531188"/>
                  <a:gd name="connsiteY0" fmla="*/ 98541 h 149517"/>
                  <a:gd name="connsiteX1" fmla="*/ 81608 w 531188"/>
                  <a:gd name="connsiteY1" fmla="*/ 84674 h 149517"/>
                  <a:gd name="connsiteX2" fmla="*/ 292866 w 531188"/>
                  <a:gd name="connsiteY2" fmla="*/ 6809 h 149517"/>
                  <a:gd name="connsiteX3" fmla="*/ 530632 w 531188"/>
                  <a:gd name="connsiteY3" fmla="*/ 123698 h 149517"/>
                  <a:gd name="connsiteX4" fmla="*/ 0 w 531188"/>
                  <a:gd name="connsiteY4" fmla="*/ 98541 h 149517"/>
                  <a:gd name="connsiteX0" fmla="*/ 0 w 512645"/>
                  <a:gd name="connsiteY0" fmla="*/ 98541 h 153696"/>
                  <a:gd name="connsiteX1" fmla="*/ 81608 w 512645"/>
                  <a:gd name="connsiteY1" fmla="*/ 84674 h 153696"/>
                  <a:gd name="connsiteX2" fmla="*/ 292866 w 512645"/>
                  <a:gd name="connsiteY2" fmla="*/ 6809 h 153696"/>
                  <a:gd name="connsiteX3" fmla="*/ 512068 w 512645"/>
                  <a:gd name="connsiteY3" fmla="*/ 130660 h 153696"/>
                  <a:gd name="connsiteX4" fmla="*/ 0 w 512645"/>
                  <a:gd name="connsiteY4" fmla="*/ 98541 h 15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45" h="153696">
                    <a:moveTo>
                      <a:pt x="0" y="98541"/>
                    </a:moveTo>
                    <a:cubicBezTo>
                      <a:pt x="0" y="98541"/>
                      <a:pt x="47431" y="111181"/>
                      <a:pt x="81608" y="84674"/>
                    </a:cubicBezTo>
                    <a:cubicBezTo>
                      <a:pt x="115846" y="58167"/>
                      <a:pt x="176529" y="-23993"/>
                      <a:pt x="292866" y="6809"/>
                    </a:cubicBezTo>
                    <a:cubicBezTo>
                      <a:pt x="409202" y="37611"/>
                      <a:pt x="492371" y="95256"/>
                      <a:pt x="512068" y="130660"/>
                    </a:cubicBezTo>
                    <a:cubicBezTo>
                      <a:pt x="531764" y="166064"/>
                      <a:pt x="41540" y="164563"/>
                      <a:pt x="0" y="98541"/>
                    </a:cubicBezTo>
                    <a:close/>
                  </a:path>
                </a:pathLst>
              </a:custGeom>
              <a:solidFill>
                <a:srgbClr val="F89312"/>
              </a:solidFill>
              <a:ln w="6136" cap="flat">
                <a:noFill/>
                <a:prstDash val="solid"/>
                <a:miter/>
              </a:ln>
            </p:spPr>
            <p:txBody>
              <a:bodyPr rtlCol="0" anchor="ctr"/>
              <a:lstStyle/>
              <a:p>
                <a:endParaRPr lang="en-IN"/>
              </a:p>
            </p:txBody>
          </p:sp>
          <p:sp>
            <p:nvSpPr>
              <p:cNvPr id="121" name="Freeform: Shape 120">
                <a:extLst>
                  <a:ext uri="{FF2B5EF4-FFF2-40B4-BE49-F238E27FC236}">
                    <a16:creationId xmlns:a16="http://schemas.microsoft.com/office/drawing/2014/main" id="{D21A3977-E8A9-CEB5-DC0C-294ED1CD453C}"/>
                  </a:ext>
                </a:extLst>
              </p:cNvPr>
              <p:cNvSpPr/>
              <p:nvPr/>
            </p:nvSpPr>
            <p:spPr>
              <a:xfrm>
                <a:off x="8854665" y="3872157"/>
                <a:ext cx="270247" cy="88265"/>
              </a:xfrm>
              <a:custGeom>
                <a:avLst/>
                <a:gdLst>
                  <a:gd name="connsiteX0" fmla="*/ 101577 w 270247"/>
                  <a:gd name="connsiteY0" fmla="*/ 37 h 88265"/>
                  <a:gd name="connsiteX1" fmla="*/ 14816 w 270247"/>
                  <a:gd name="connsiteY1" fmla="*/ 47713 h 88265"/>
                  <a:gd name="connsiteX2" fmla="*/ 243316 w 270247"/>
                  <a:gd name="connsiteY2" fmla="*/ 60721 h 88265"/>
                  <a:gd name="connsiteX3" fmla="*/ 101516 w 270247"/>
                  <a:gd name="connsiteY3" fmla="*/ 37 h 88265"/>
                </a:gdLst>
                <a:ahLst/>
                <a:cxnLst>
                  <a:cxn ang="0">
                    <a:pos x="connsiteX0" y="connsiteY0"/>
                  </a:cxn>
                  <a:cxn ang="0">
                    <a:pos x="connsiteX1" y="connsiteY1"/>
                  </a:cxn>
                  <a:cxn ang="0">
                    <a:pos x="connsiteX2" y="connsiteY2"/>
                  </a:cxn>
                  <a:cxn ang="0">
                    <a:pos x="connsiteX3" y="connsiteY3"/>
                  </a:cxn>
                </a:cxnLst>
                <a:rect l="l" t="t" r="r" b="b"/>
                <a:pathLst>
                  <a:path w="270247" h="88265">
                    <a:moveTo>
                      <a:pt x="101577" y="37"/>
                    </a:moveTo>
                    <a:cubicBezTo>
                      <a:pt x="101577" y="37"/>
                      <a:pt x="84090" y="37466"/>
                      <a:pt x="14816" y="47713"/>
                    </a:cubicBezTo>
                    <a:cubicBezTo>
                      <a:pt x="-54459" y="57960"/>
                      <a:pt x="135754" y="125025"/>
                      <a:pt x="243316" y="60721"/>
                    </a:cubicBezTo>
                    <a:cubicBezTo>
                      <a:pt x="350878" y="-3583"/>
                      <a:pt x="101516" y="37"/>
                      <a:pt x="101516" y="37"/>
                    </a:cubicBezTo>
                    <a:close/>
                  </a:path>
                </a:pathLst>
              </a:custGeom>
              <a:solidFill>
                <a:srgbClr val="F89312"/>
              </a:solidFill>
              <a:ln w="6136" cap="flat">
                <a:noFill/>
                <a:prstDash val="solid"/>
                <a:miter/>
              </a:ln>
            </p:spPr>
            <p:txBody>
              <a:bodyPr rtlCol="0" anchor="ctr"/>
              <a:lstStyle/>
              <a:p>
                <a:endParaRPr lang="en-IN"/>
              </a:p>
            </p:txBody>
          </p:sp>
          <p:sp>
            <p:nvSpPr>
              <p:cNvPr id="122" name="Freeform: Shape 121">
                <a:extLst>
                  <a:ext uri="{FF2B5EF4-FFF2-40B4-BE49-F238E27FC236}">
                    <a16:creationId xmlns:a16="http://schemas.microsoft.com/office/drawing/2014/main" id="{1AD3F40E-A8EF-D05C-2A4C-384ADD5BF50E}"/>
                  </a:ext>
                </a:extLst>
              </p:cNvPr>
              <p:cNvSpPr/>
              <p:nvPr/>
            </p:nvSpPr>
            <p:spPr>
              <a:xfrm>
                <a:off x="8646257" y="3685697"/>
                <a:ext cx="819679" cy="269529"/>
              </a:xfrm>
              <a:custGeom>
                <a:avLst/>
                <a:gdLst>
                  <a:gd name="connsiteX0" fmla="*/ 0 w 819679"/>
                  <a:gd name="connsiteY0" fmla="*/ 31444 h 269529"/>
                  <a:gd name="connsiteX1" fmla="*/ 127442 w 819679"/>
                  <a:gd name="connsiteY1" fmla="*/ 21197 h 269529"/>
                  <a:gd name="connsiteX2" fmla="*/ 352384 w 819679"/>
                  <a:gd name="connsiteY2" fmla="*/ 93048 h 269529"/>
                  <a:gd name="connsiteX3" fmla="*/ 632057 w 819679"/>
                  <a:gd name="connsiteY3" fmla="*/ 45986 h 269529"/>
                  <a:gd name="connsiteX4" fmla="*/ 818527 w 819679"/>
                  <a:gd name="connsiteY4" fmla="*/ 174287 h 269529"/>
                  <a:gd name="connsiteX5" fmla="*/ 792879 w 819679"/>
                  <a:gd name="connsiteY5" fmla="*/ 193124 h 269529"/>
                  <a:gd name="connsiteX6" fmla="*/ 818527 w 819679"/>
                  <a:gd name="connsiteY6" fmla="*/ 193124 h 269529"/>
                  <a:gd name="connsiteX7" fmla="*/ 722746 w 819679"/>
                  <a:gd name="connsiteY7" fmla="*/ 253870 h 269529"/>
                  <a:gd name="connsiteX8" fmla="*/ 369564 w 819679"/>
                  <a:gd name="connsiteY8" fmla="*/ 220491 h 269529"/>
                  <a:gd name="connsiteX9" fmla="*/ 183954 w 819679"/>
                  <a:gd name="connsiteY9" fmla="*/ 196561 h 269529"/>
                  <a:gd name="connsiteX10" fmla="*/ 23194 w 819679"/>
                  <a:gd name="connsiteY10" fmla="*/ 258165 h 269529"/>
                  <a:gd name="connsiteX11" fmla="*/ 147200 w 819679"/>
                  <a:gd name="connsiteY11" fmla="*/ 155511 h 269529"/>
                  <a:gd name="connsiteX12" fmla="*/ 123 w 819679"/>
                  <a:gd name="connsiteY12" fmla="*/ 31444 h 26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9679" h="269529">
                    <a:moveTo>
                      <a:pt x="0" y="31444"/>
                    </a:moveTo>
                    <a:cubicBezTo>
                      <a:pt x="0" y="31444"/>
                      <a:pt x="47921" y="-31878"/>
                      <a:pt x="127442" y="21197"/>
                    </a:cubicBezTo>
                    <a:cubicBezTo>
                      <a:pt x="206963" y="74211"/>
                      <a:pt x="229237" y="130723"/>
                      <a:pt x="352384" y="93048"/>
                    </a:cubicBezTo>
                    <a:cubicBezTo>
                      <a:pt x="475531" y="55435"/>
                      <a:pt x="574748" y="31444"/>
                      <a:pt x="632057" y="45986"/>
                    </a:cubicBezTo>
                    <a:cubicBezTo>
                      <a:pt x="689366" y="60528"/>
                      <a:pt x="818527" y="167477"/>
                      <a:pt x="818527" y="174287"/>
                    </a:cubicBezTo>
                    <a:cubicBezTo>
                      <a:pt x="818527" y="181098"/>
                      <a:pt x="792879" y="193124"/>
                      <a:pt x="792879" y="193124"/>
                    </a:cubicBezTo>
                    <a:lnTo>
                      <a:pt x="818527" y="193124"/>
                    </a:lnTo>
                    <a:cubicBezTo>
                      <a:pt x="818527" y="193124"/>
                      <a:pt x="837364" y="211962"/>
                      <a:pt x="722746" y="253870"/>
                    </a:cubicBezTo>
                    <a:cubicBezTo>
                      <a:pt x="608127" y="295778"/>
                      <a:pt x="416565" y="242764"/>
                      <a:pt x="369564" y="220491"/>
                    </a:cubicBezTo>
                    <a:cubicBezTo>
                      <a:pt x="322502" y="198279"/>
                      <a:pt x="292620" y="149498"/>
                      <a:pt x="183954" y="196561"/>
                    </a:cubicBezTo>
                    <a:cubicBezTo>
                      <a:pt x="75349" y="243623"/>
                      <a:pt x="44547" y="259883"/>
                      <a:pt x="23194" y="258165"/>
                    </a:cubicBezTo>
                    <a:cubicBezTo>
                      <a:pt x="23194" y="258165"/>
                      <a:pt x="132658" y="186314"/>
                      <a:pt x="147200" y="155511"/>
                    </a:cubicBezTo>
                    <a:cubicBezTo>
                      <a:pt x="161742" y="124709"/>
                      <a:pt x="98481" y="-9605"/>
                      <a:pt x="123" y="31444"/>
                    </a:cubicBezTo>
                    <a:close/>
                  </a:path>
                </a:pathLst>
              </a:custGeom>
              <a:solidFill>
                <a:srgbClr val="F7CA22"/>
              </a:solidFill>
              <a:ln w="6136" cap="flat">
                <a:noFill/>
                <a:prstDash val="solid"/>
                <a:miter/>
              </a:ln>
            </p:spPr>
            <p:txBody>
              <a:bodyPr rtlCol="0" anchor="ctr"/>
              <a:lstStyle/>
              <a:p>
                <a:endParaRPr lang="en-IN"/>
              </a:p>
            </p:txBody>
          </p:sp>
          <p:sp>
            <p:nvSpPr>
              <p:cNvPr id="123" name="Freeform: Shape 122">
                <a:extLst>
                  <a:ext uri="{FF2B5EF4-FFF2-40B4-BE49-F238E27FC236}">
                    <a16:creationId xmlns:a16="http://schemas.microsoft.com/office/drawing/2014/main" id="{2A8DF51F-D4E1-5BD9-B61C-7DD75D3D1F94}"/>
                  </a:ext>
                </a:extLst>
              </p:cNvPr>
              <p:cNvSpPr/>
              <p:nvPr/>
            </p:nvSpPr>
            <p:spPr>
              <a:xfrm>
                <a:off x="9350802" y="3817915"/>
                <a:ext cx="53458" cy="53458"/>
              </a:xfrm>
              <a:custGeom>
                <a:avLst/>
                <a:gdLst>
                  <a:gd name="connsiteX0" fmla="*/ 1265 w 53458"/>
                  <a:gd name="connsiteY0" fmla="*/ 34829 h 53458"/>
                  <a:gd name="connsiteX1" fmla="*/ 34829 w 53458"/>
                  <a:gd name="connsiteY1" fmla="*/ 52193 h 53458"/>
                  <a:gd name="connsiteX2" fmla="*/ 52193 w 53458"/>
                  <a:gd name="connsiteY2" fmla="*/ 18630 h 53458"/>
                  <a:gd name="connsiteX3" fmla="*/ 18630 w 53458"/>
                  <a:gd name="connsiteY3" fmla="*/ 1266 h 53458"/>
                  <a:gd name="connsiteX4" fmla="*/ 1265 w 53458"/>
                  <a:gd name="connsiteY4" fmla="*/ 34829 h 5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58" h="53458">
                    <a:moveTo>
                      <a:pt x="1265" y="34829"/>
                    </a:moveTo>
                    <a:cubicBezTo>
                      <a:pt x="5745" y="48880"/>
                      <a:pt x="20777" y="56672"/>
                      <a:pt x="34829" y="52193"/>
                    </a:cubicBezTo>
                    <a:cubicBezTo>
                      <a:pt x="48880" y="47714"/>
                      <a:pt x="56672" y="32681"/>
                      <a:pt x="52193" y="18630"/>
                    </a:cubicBezTo>
                    <a:cubicBezTo>
                      <a:pt x="47714" y="4579"/>
                      <a:pt x="32681" y="-3214"/>
                      <a:pt x="18630" y="1266"/>
                    </a:cubicBezTo>
                    <a:cubicBezTo>
                      <a:pt x="4578" y="5745"/>
                      <a:pt x="-3214" y="20778"/>
                      <a:pt x="1265" y="34829"/>
                    </a:cubicBezTo>
                    <a:close/>
                  </a:path>
                </a:pathLst>
              </a:custGeom>
              <a:solidFill>
                <a:srgbClr val="F87E0B"/>
              </a:solidFill>
              <a:ln w="6136" cap="flat">
                <a:noFill/>
                <a:prstDash val="solid"/>
                <a:miter/>
              </a:ln>
            </p:spPr>
            <p:txBody>
              <a:bodyPr rtlCol="0" anchor="ctr"/>
              <a:lstStyle/>
              <a:p>
                <a:endParaRPr lang="en-IN"/>
              </a:p>
            </p:txBody>
          </p:sp>
          <p:sp>
            <p:nvSpPr>
              <p:cNvPr id="124" name="Freeform: Shape 123">
                <a:extLst>
                  <a:ext uri="{FF2B5EF4-FFF2-40B4-BE49-F238E27FC236}">
                    <a16:creationId xmlns:a16="http://schemas.microsoft.com/office/drawing/2014/main" id="{7EC0AF51-8AEB-347C-13AA-D37D734E5DD2}"/>
                  </a:ext>
                </a:extLst>
              </p:cNvPr>
              <p:cNvSpPr/>
              <p:nvPr/>
            </p:nvSpPr>
            <p:spPr>
              <a:xfrm>
                <a:off x="9366572" y="3831108"/>
                <a:ext cx="35171" cy="35171"/>
              </a:xfrm>
              <a:custGeom>
                <a:avLst/>
                <a:gdLst>
                  <a:gd name="connsiteX0" fmla="*/ 835 w 35171"/>
                  <a:gd name="connsiteY0" fmla="*/ 22924 h 35171"/>
                  <a:gd name="connsiteX1" fmla="*/ 22924 w 35171"/>
                  <a:gd name="connsiteY1" fmla="*/ 34337 h 35171"/>
                  <a:gd name="connsiteX2" fmla="*/ 34337 w 35171"/>
                  <a:gd name="connsiteY2" fmla="*/ 12248 h 35171"/>
                  <a:gd name="connsiteX3" fmla="*/ 12247 w 35171"/>
                  <a:gd name="connsiteY3" fmla="*/ 835 h 35171"/>
                  <a:gd name="connsiteX4" fmla="*/ 835 w 35171"/>
                  <a:gd name="connsiteY4" fmla="*/ 22924 h 3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1" h="35171">
                    <a:moveTo>
                      <a:pt x="835" y="22924"/>
                    </a:moveTo>
                    <a:cubicBezTo>
                      <a:pt x="3780" y="32189"/>
                      <a:pt x="13659" y="37282"/>
                      <a:pt x="22924" y="34337"/>
                    </a:cubicBezTo>
                    <a:cubicBezTo>
                      <a:pt x="32189" y="31392"/>
                      <a:pt x="37282" y="21513"/>
                      <a:pt x="34337" y="12248"/>
                    </a:cubicBezTo>
                    <a:cubicBezTo>
                      <a:pt x="31391" y="2983"/>
                      <a:pt x="21513" y="-2110"/>
                      <a:pt x="12247" y="835"/>
                    </a:cubicBezTo>
                    <a:cubicBezTo>
                      <a:pt x="2982" y="3780"/>
                      <a:pt x="-2110" y="13659"/>
                      <a:pt x="835" y="22924"/>
                    </a:cubicBezTo>
                    <a:close/>
                  </a:path>
                </a:pathLst>
              </a:custGeom>
              <a:solidFill>
                <a:srgbClr val="FFFFFF"/>
              </a:solidFill>
              <a:ln w="6136" cap="flat">
                <a:noFill/>
                <a:prstDash val="solid"/>
                <a:miter/>
              </a:ln>
            </p:spPr>
            <p:txBody>
              <a:bodyPr rtlCol="0" anchor="ctr"/>
              <a:lstStyle/>
              <a:p>
                <a:endParaRPr lang="en-IN"/>
              </a:p>
            </p:txBody>
          </p:sp>
          <p:sp>
            <p:nvSpPr>
              <p:cNvPr id="125" name="Freeform: Shape 124">
                <a:extLst>
                  <a:ext uri="{FF2B5EF4-FFF2-40B4-BE49-F238E27FC236}">
                    <a16:creationId xmlns:a16="http://schemas.microsoft.com/office/drawing/2014/main" id="{52355DB7-D307-8835-89DA-752E8815FA21}"/>
                  </a:ext>
                </a:extLst>
              </p:cNvPr>
              <p:cNvSpPr/>
              <p:nvPr/>
            </p:nvSpPr>
            <p:spPr>
              <a:xfrm>
                <a:off x="9372692" y="3840112"/>
                <a:ext cx="20907" cy="20907"/>
              </a:xfrm>
              <a:custGeom>
                <a:avLst/>
                <a:gdLst>
                  <a:gd name="connsiteX0" fmla="*/ 483 w 20907"/>
                  <a:gd name="connsiteY0" fmla="*/ 13613 h 20907"/>
                  <a:gd name="connsiteX1" fmla="*/ 13614 w 20907"/>
                  <a:gd name="connsiteY1" fmla="*/ 20424 h 20907"/>
                  <a:gd name="connsiteX2" fmla="*/ 20424 w 20907"/>
                  <a:gd name="connsiteY2" fmla="*/ 7294 h 20907"/>
                  <a:gd name="connsiteX3" fmla="*/ 7294 w 20907"/>
                  <a:gd name="connsiteY3" fmla="*/ 483 h 20907"/>
                  <a:gd name="connsiteX4" fmla="*/ 483 w 20907"/>
                  <a:gd name="connsiteY4" fmla="*/ 13613 h 20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7" h="20907">
                    <a:moveTo>
                      <a:pt x="483" y="13613"/>
                    </a:moveTo>
                    <a:cubicBezTo>
                      <a:pt x="2262" y="19136"/>
                      <a:pt x="8091" y="22142"/>
                      <a:pt x="13614" y="20424"/>
                    </a:cubicBezTo>
                    <a:cubicBezTo>
                      <a:pt x="19136" y="18645"/>
                      <a:pt x="22143" y="12816"/>
                      <a:pt x="20424" y="7294"/>
                    </a:cubicBezTo>
                    <a:cubicBezTo>
                      <a:pt x="18706" y="1771"/>
                      <a:pt x="12816" y="-1235"/>
                      <a:pt x="7294" y="483"/>
                    </a:cubicBezTo>
                    <a:cubicBezTo>
                      <a:pt x="1772" y="2262"/>
                      <a:pt x="-1235" y="8091"/>
                      <a:pt x="483" y="13613"/>
                    </a:cubicBezTo>
                    <a:close/>
                  </a:path>
                </a:pathLst>
              </a:custGeom>
              <a:solidFill>
                <a:srgbClr val="231F20"/>
              </a:solidFill>
              <a:ln w="6136" cap="flat">
                <a:noFill/>
                <a:prstDash val="solid"/>
                <a:miter/>
              </a:ln>
            </p:spPr>
            <p:txBody>
              <a:bodyPr rtlCol="0" anchor="ctr"/>
              <a:lstStyle/>
              <a:p>
                <a:endParaRPr lang="en-IN"/>
              </a:p>
            </p:txBody>
          </p:sp>
          <p:sp>
            <p:nvSpPr>
              <p:cNvPr id="126" name="Freeform: Shape 125">
                <a:extLst>
                  <a:ext uri="{FF2B5EF4-FFF2-40B4-BE49-F238E27FC236}">
                    <a16:creationId xmlns:a16="http://schemas.microsoft.com/office/drawing/2014/main" id="{4EABF3AF-7461-32A8-571A-4E225D676EC4}"/>
                  </a:ext>
                </a:extLst>
              </p:cNvPr>
              <p:cNvSpPr/>
              <p:nvPr/>
            </p:nvSpPr>
            <p:spPr>
              <a:xfrm>
                <a:off x="9245784" y="3795864"/>
                <a:ext cx="62411" cy="135235"/>
              </a:xfrm>
              <a:custGeom>
                <a:avLst/>
                <a:gdLst>
                  <a:gd name="connsiteX0" fmla="*/ 6820 w 62411"/>
                  <a:gd name="connsiteY0" fmla="*/ 0 h 135235"/>
                  <a:gd name="connsiteX1" fmla="*/ 6820 w 62411"/>
                  <a:gd name="connsiteY1" fmla="*/ 1780 h 135235"/>
                  <a:gd name="connsiteX2" fmla="*/ 6759 w 62411"/>
                  <a:gd name="connsiteY2" fmla="*/ 6750 h 135235"/>
                  <a:gd name="connsiteX3" fmla="*/ 6943 w 62411"/>
                  <a:gd name="connsiteY3" fmla="*/ 14420 h 135235"/>
                  <a:gd name="connsiteX4" fmla="*/ 7556 w 62411"/>
                  <a:gd name="connsiteY4" fmla="*/ 24175 h 135235"/>
                  <a:gd name="connsiteX5" fmla="*/ 8845 w 62411"/>
                  <a:gd name="connsiteY5" fmla="*/ 35588 h 135235"/>
                  <a:gd name="connsiteX6" fmla="*/ 11054 w 62411"/>
                  <a:gd name="connsiteY6" fmla="*/ 48105 h 135235"/>
                  <a:gd name="connsiteX7" fmla="*/ 14368 w 62411"/>
                  <a:gd name="connsiteY7" fmla="*/ 61114 h 135235"/>
                  <a:gd name="connsiteX8" fmla="*/ 16454 w 62411"/>
                  <a:gd name="connsiteY8" fmla="*/ 67679 h 135235"/>
                  <a:gd name="connsiteX9" fmla="*/ 18908 w 62411"/>
                  <a:gd name="connsiteY9" fmla="*/ 74183 h 135235"/>
                  <a:gd name="connsiteX10" fmla="*/ 21669 w 62411"/>
                  <a:gd name="connsiteY10" fmla="*/ 80564 h 135235"/>
                  <a:gd name="connsiteX11" fmla="*/ 23142 w 62411"/>
                  <a:gd name="connsiteY11" fmla="*/ 83694 h 135235"/>
                  <a:gd name="connsiteX12" fmla="*/ 24676 w 62411"/>
                  <a:gd name="connsiteY12" fmla="*/ 86761 h 135235"/>
                  <a:gd name="connsiteX13" fmla="*/ 26271 w 62411"/>
                  <a:gd name="connsiteY13" fmla="*/ 89768 h 135235"/>
                  <a:gd name="connsiteX14" fmla="*/ 27928 w 62411"/>
                  <a:gd name="connsiteY14" fmla="*/ 92713 h 135235"/>
                  <a:gd name="connsiteX15" fmla="*/ 31364 w 62411"/>
                  <a:gd name="connsiteY15" fmla="*/ 98358 h 135235"/>
                  <a:gd name="connsiteX16" fmla="*/ 33143 w 62411"/>
                  <a:gd name="connsiteY16" fmla="*/ 101120 h 135235"/>
                  <a:gd name="connsiteX17" fmla="*/ 34984 w 62411"/>
                  <a:gd name="connsiteY17" fmla="*/ 103758 h 135235"/>
                  <a:gd name="connsiteX18" fmla="*/ 36763 w 62411"/>
                  <a:gd name="connsiteY18" fmla="*/ 106335 h 135235"/>
                  <a:gd name="connsiteX19" fmla="*/ 38604 w 62411"/>
                  <a:gd name="connsiteY19" fmla="*/ 108789 h 135235"/>
                  <a:gd name="connsiteX20" fmla="*/ 45783 w 62411"/>
                  <a:gd name="connsiteY20" fmla="*/ 117748 h 135235"/>
                  <a:gd name="connsiteX21" fmla="*/ 49219 w 62411"/>
                  <a:gd name="connsiteY21" fmla="*/ 121552 h 135235"/>
                  <a:gd name="connsiteX22" fmla="*/ 50815 w 62411"/>
                  <a:gd name="connsiteY22" fmla="*/ 123331 h 135235"/>
                  <a:gd name="connsiteX23" fmla="*/ 52410 w 62411"/>
                  <a:gd name="connsiteY23" fmla="*/ 124927 h 135235"/>
                  <a:gd name="connsiteX24" fmla="*/ 57687 w 62411"/>
                  <a:gd name="connsiteY24" fmla="*/ 130449 h 135235"/>
                  <a:gd name="connsiteX25" fmla="*/ 61185 w 62411"/>
                  <a:gd name="connsiteY25" fmla="*/ 133946 h 135235"/>
                  <a:gd name="connsiteX26" fmla="*/ 62411 w 62411"/>
                  <a:gd name="connsiteY26" fmla="*/ 135235 h 135235"/>
                  <a:gd name="connsiteX27" fmla="*/ 60816 w 62411"/>
                  <a:gd name="connsiteY27" fmla="*/ 134499 h 135235"/>
                  <a:gd name="connsiteX28" fmla="*/ 56276 w 62411"/>
                  <a:gd name="connsiteY28" fmla="*/ 132351 h 135235"/>
                  <a:gd name="connsiteX29" fmla="*/ 49465 w 62411"/>
                  <a:gd name="connsiteY29" fmla="*/ 128485 h 135235"/>
                  <a:gd name="connsiteX30" fmla="*/ 47440 w 62411"/>
                  <a:gd name="connsiteY30" fmla="*/ 127259 h 135235"/>
                  <a:gd name="connsiteX31" fmla="*/ 45415 w 62411"/>
                  <a:gd name="connsiteY31" fmla="*/ 125847 h 135235"/>
                  <a:gd name="connsiteX32" fmla="*/ 41059 w 62411"/>
                  <a:gd name="connsiteY32" fmla="*/ 122718 h 135235"/>
                  <a:gd name="connsiteX33" fmla="*/ 31916 w 62411"/>
                  <a:gd name="connsiteY33" fmla="*/ 114680 h 135235"/>
                  <a:gd name="connsiteX34" fmla="*/ 29585 w 62411"/>
                  <a:gd name="connsiteY34" fmla="*/ 112348 h 135235"/>
                  <a:gd name="connsiteX35" fmla="*/ 27314 w 62411"/>
                  <a:gd name="connsiteY35" fmla="*/ 109832 h 135235"/>
                  <a:gd name="connsiteX36" fmla="*/ 22835 w 62411"/>
                  <a:gd name="connsiteY36" fmla="*/ 104494 h 135235"/>
                  <a:gd name="connsiteX37" fmla="*/ 18540 w 62411"/>
                  <a:gd name="connsiteY37" fmla="*/ 98604 h 135235"/>
                  <a:gd name="connsiteX38" fmla="*/ 16454 w 62411"/>
                  <a:gd name="connsiteY38" fmla="*/ 95536 h 135235"/>
                  <a:gd name="connsiteX39" fmla="*/ 14551 w 62411"/>
                  <a:gd name="connsiteY39" fmla="*/ 92284 h 135235"/>
                  <a:gd name="connsiteX40" fmla="*/ 10993 w 62411"/>
                  <a:gd name="connsiteY40" fmla="*/ 85596 h 135235"/>
                  <a:gd name="connsiteX41" fmla="*/ 7863 w 62411"/>
                  <a:gd name="connsiteY41" fmla="*/ 78601 h 135235"/>
                  <a:gd name="connsiteX42" fmla="*/ 5286 w 62411"/>
                  <a:gd name="connsiteY42" fmla="*/ 71422 h 135235"/>
                  <a:gd name="connsiteX43" fmla="*/ 3261 w 62411"/>
                  <a:gd name="connsiteY43" fmla="*/ 64120 h 135235"/>
                  <a:gd name="connsiteX44" fmla="*/ 2402 w 62411"/>
                  <a:gd name="connsiteY44" fmla="*/ 60500 h 135235"/>
                  <a:gd name="connsiteX45" fmla="*/ 1728 w 62411"/>
                  <a:gd name="connsiteY45" fmla="*/ 56880 h 135235"/>
                  <a:gd name="connsiteX46" fmla="*/ 684 w 62411"/>
                  <a:gd name="connsiteY46" fmla="*/ 49762 h 135235"/>
                  <a:gd name="connsiteX47" fmla="*/ 9 w 62411"/>
                  <a:gd name="connsiteY47" fmla="*/ 36140 h 135235"/>
                  <a:gd name="connsiteX48" fmla="*/ 746 w 62411"/>
                  <a:gd name="connsiteY48" fmla="*/ 24053 h 135235"/>
                  <a:gd name="connsiteX49" fmla="*/ 4488 w 62411"/>
                  <a:gd name="connsiteY49" fmla="*/ 6382 h 135235"/>
                  <a:gd name="connsiteX50" fmla="*/ 6207 w 62411"/>
                  <a:gd name="connsiteY50" fmla="*/ 1657 h 135235"/>
                  <a:gd name="connsiteX51" fmla="*/ 6943 w 62411"/>
                  <a:gd name="connsiteY51" fmla="*/ 0 h 135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2411" h="135235">
                    <a:moveTo>
                      <a:pt x="6820" y="0"/>
                    </a:moveTo>
                    <a:lnTo>
                      <a:pt x="6820" y="1780"/>
                    </a:lnTo>
                    <a:cubicBezTo>
                      <a:pt x="6759" y="2945"/>
                      <a:pt x="6820" y="4602"/>
                      <a:pt x="6759" y="6750"/>
                    </a:cubicBezTo>
                    <a:cubicBezTo>
                      <a:pt x="6759" y="8897"/>
                      <a:pt x="6881" y="11474"/>
                      <a:pt x="6943" y="14420"/>
                    </a:cubicBezTo>
                    <a:cubicBezTo>
                      <a:pt x="7066" y="17365"/>
                      <a:pt x="7250" y="20617"/>
                      <a:pt x="7556" y="24175"/>
                    </a:cubicBezTo>
                    <a:cubicBezTo>
                      <a:pt x="7863" y="27734"/>
                      <a:pt x="8293" y="31539"/>
                      <a:pt x="8845" y="35588"/>
                    </a:cubicBezTo>
                    <a:cubicBezTo>
                      <a:pt x="9397" y="39577"/>
                      <a:pt x="10195" y="43810"/>
                      <a:pt x="11054" y="48105"/>
                    </a:cubicBezTo>
                    <a:cubicBezTo>
                      <a:pt x="12036" y="52401"/>
                      <a:pt x="13079" y="56757"/>
                      <a:pt x="14368" y="61114"/>
                    </a:cubicBezTo>
                    <a:cubicBezTo>
                      <a:pt x="14920" y="63322"/>
                      <a:pt x="15840" y="65470"/>
                      <a:pt x="16454" y="67679"/>
                    </a:cubicBezTo>
                    <a:cubicBezTo>
                      <a:pt x="17251" y="69826"/>
                      <a:pt x="17988" y="72036"/>
                      <a:pt x="18908" y="74183"/>
                    </a:cubicBezTo>
                    <a:cubicBezTo>
                      <a:pt x="19828" y="76330"/>
                      <a:pt x="20626" y="78478"/>
                      <a:pt x="21669" y="80564"/>
                    </a:cubicBezTo>
                    <a:lnTo>
                      <a:pt x="23142" y="83694"/>
                    </a:lnTo>
                    <a:cubicBezTo>
                      <a:pt x="23632" y="84737"/>
                      <a:pt x="24185" y="85718"/>
                      <a:pt x="24676" y="86761"/>
                    </a:cubicBezTo>
                    <a:cubicBezTo>
                      <a:pt x="25228" y="87743"/>
                      <a:pt x="25719" y="88786"/>
                      <a:pt x="26271" y="89768"/>
                    </a:cubicBezTo>
                    <a:cubicBezTo>
                      <a:pt x="26823" y="90750"/>
                      <a:pt x="27376" y="91732"/>
                      <a:pt x="27928" y="92713"/>
                    </a:cubicBezTo>
                    <a:cubicBezTo>
                      <a:pt x="28971" y="94677"/>
                      <a:pt x="30198" y="96518"/>
                      <a:pt x="31364" y="98358"/>
                    </a:cubicBezTo>
                    <a:cubicBezTo>
                      <a:pt x="31978" y="99279"/>
                      <a:pt x="32468" y="100199"/>
                      <a:pt x="33143" y="101120"/>
                    </a:cubicBezTo>
                    <a:cubicBezTo>
                      <a:pt x="33757" y="101978"/>
                      <a:pt x="34370" y="102837"/>
                      <a:pt x="34984" y="103758"/>
                    </a:cubicBezTo>
                    <a:cubicBezTo>
                      <a:pt x="35598" y="104617"/>
                      <a:pt x="36150" y="105476"/>
                      <a:pt x="36763" y="106335"/>
                    </a:cubicBezTo>
                    <a:cubicBezTo>
                      <a:pt x="37377" y="107133"/>
                      <a:pt x="37991" y="107992"/>
                      <a:pt x="38604" y="108789"/>
                    </a:cubicBezTo>
                    <a:cubicBezTo>
                      <a:pt x="40997" y="112041"/>
                      <a:pt x="43513" y="114925"/>
                      <a:pt x="45783" y="117748"/>
                    </a:cubicBezTo>
                    <a:cubicBezTo>
                      <a:pt x="46949" y="119098"/>
                      <a:pt x="48115" y="120386"/>
                      <a:pt x="49219" y="121552"/>
                    </a:cubicBezTo>
                    <a:lnTo>
                      <a:pt x="50815" y="123331"/>
                    </a:lnTo>
                    <a:cubicBezTo>
                      <a:pt x="51367" y="123884"/>
                      <a:pt x="51858" y="124436"/>
                      <a:pt x="52410" y="124927"/>
                    </a:cubicBezTo>
                    <a:cubicBezTo>
                      <a:pt x="54496" y="127013"/>
                      <a:pt x="56153" y="129038"/>
                      <a:pt x="57687" y="130449"/>
                    </a:cubicBezTo>
                    <a:cubicBezTo>
                      <a:pt x="59221" y="131921"/>
                      <a:pt x="60387" y="133149"/>
                      <a:pt x="61185" y="133946"/>
                    </a:cubicBezTo>
                    <a:cubicBezTo>
                      <a:pt x="61982" y="134806"/>
                      <a:pt x="62411" y="135235"/>
                      <a:pt x="62411" y="135235"/>
                    </a:cubicBezTo>
                    <a:lnTo>
                      <a:pt x="60816" y="134499"/>
                    </a:lnTo>
                    <a:cubicBezTo>
                      <a:pt x="59773" y="134008"/>
                      <a:pt x="58239" y="133333"/>
                      <a:pt x="56276" y="132351"/>
                    </a:cubicBezTo>
                    <a:cubicBezTo>
                      <a:pt x="54312" y="131431"/>
                      <a:pt x="52041" y="130019"/>
                      <a:pt x="49465" y="128485"/>
                    </a:cubicBezTo>
                    <a:cubicBezTo>
                      <a:pt x="48790" y="128117"/>
                      <a:pt x="48176" y="127688"/>
                      <a:pt x="47440" y="127259"/>
                    </a:cubicBezTo>
                    <a:cubicBezTo>
                      <a:pt x="46765" y="126768"/>
                      <a:pt x="46090" y="126338"/>
                      <a:pt x="45415" y="125847"/>
                    </a:cubicBezTo>
                    <a:cubicBezTo>
                      <a:pt x="44004" y="124865"/>
                      <a:pt x="42593" y="123822"/>
                      <a:pt x="41059" y="122718"/>
                    </a:cubicBezTo>
                    <a:cubicBezTo>
                      <a:pt x="38175" y="120325"/>
                      <a:pt x="34923" y="117809"/>
                      <a:pt x="31916" y="114680"/>
                    </a:cubicBezTo>
                    <a:cubicBezTo>
                      <a:pt x="31119" y="113943"/>
                      <a:pt x="30382" y="113146"/>
                      <a:pt x="29585" y="112348"/>
                    </a:cubicBezTo>
                    <a:cubicBezTo>
                      <a:pt x="28848" y="111550"/>
                      <a:pt x="28112" y="110692"/>
                      <a:pt x="27314" y="109832"/>
                    </a:cubicBezTo>
                    <a:cubicBezTo>
                      <a:pt x="25780" y="108176"/>
                      <a:pt x="24246" y="106396"/>
                      <a:pt x="22835" y="104494"/>
                    </a:cubicBezTo>
                    <a:cubicBezTo>
                      <a:pt x="21362" y="102654"/>
                      <a:pt x="19889" y="100690"/>
                      <a:pt x="18540" y="98604"/>
                    </a:cubicBezTo>
                    <a:cubicBezTo>
                      <a:pt x="17865" y="97561"/>
                      <a:pt x="17190" y="96579"/>
                      <a:pt x="16454" y="95536"/>
                    </a:cubicBezTo>
                    <a:cubicBezTo>
                      <a:pt x="15840" y="94493"/>
                      <a:pt x="15226" y="93388"/>
                      <a:pt x="14551" y="92284"/>
                    </a:cubicBezTo>
                    <a:cubicBezTo>
                      <a:pt x="13263" y="90136"/>
                      <a:pt x="12098" y="87927"/>
                      <a:pt x="10993" y="85596"/>
                    </a:cubicBezTo>
                    <a:cubicBezTo>
                      <a:pt x="9827" y="83325"/>
                      <a:pt x="8907" y="80932"/>
                      <a:pt x="7863" y="78601"/>
                    </a:cubicBezTo>
                    <a:cubicBezTo>
                      <a:pt x="6943" y="76208"/>
                      <a:pt x="6084" y="73815"/>
                      <a:pt x="5286" y="71422"/>
                    </a:cubicBezTo>
                    <a:cubicBezTo>
                      <a:pt x="4550" y="68968"/>
                      <a:pt x="3813" y="66575"/>
                      <a:pt x="3261" y="64120"/>
                    </a:cubicBezTo>
                    <a:cubicBezTo>
                      <a:pt x="2954" y="62893"/>
                      <a:pt x="2709" y="61666"/>
                      <a:pt x="2402" y="60500"/>
                    </a:cubicBezTo>
                    <a:cubicBezTo>
                      <a:pt x="2157" y="59273"/>
                      <a:pt x="1973" y="58046"/>
                      <a:pt x="1728" y="56880"/>
                    </a:cubicBezTo>
                    <a:cubicBezTo>
                      <a:pt x="1237" y="54487"/>
                      <a:pt x="991" y="52094"/>
                      <a:pt x="684" y="49762"/>
                    </a:cubicBezTo>
                    <a:cubicBezTo>
                      <a:pt x="194" y="45038"/>
                      <a:pt x="-52" y="40497"/>
                      <a:pt x="9" y="36140"/>
                    </a:cubicBezTo>
                    <a:cubicBezTo>
                      <a:pt x="9" y="31845"/>
                      <a:pt x="316" y="27734"/>
                      <a:pt x="746" y="24053"/>
                    </a:cubicBezTo>
                    <a:cubicBezTo>
                      <a:pt x="1605" y="16628"/>
                      <a:pt x="3139" y="10554"/>
                      <a:pt x="4488" y="6382"/>
                    </a:cubicBezTo>
                    <a:cubicBezTo>
                      <a:pt x="5103" y="4295"/>
                      <a:pt x="5777" y="2700"/>
                      <a:pt x="6207" y="1657"/>
                    </a:cubicBezTo>
                    <a:cubicBezTo>
                      <a:pt x="6637" y="552"/>
                      <a:pt x="6943" y="0"/>
                      <a:pt x="6943" y="0"/>
                    </a:cubicBezTo>
                    <a:close/>
                  </a:path>
                </a:pathLst>
              </a:custGeom>
              <a:solidFill>
                <a:srgbClr val="F89312"/>
              </a:solidFill>
              <a:ln w="6136" cap="flat">
                <a:noFill/>
                <a:prstDash val="solid"/>
                <a:miter/>
              </a:ln>
            </p:spPr>
            <p:txBody>
              <a:bodyPr rtlCol="0" anchor="ctr"/>
              <a:lstStyle/>
              <a:p>
                <a:endParaRPr lang="en-IN"/>
              </a:p>
            </p:txBody>
          </p:sp>
        </p:grpSp>
        <p:grpSp>
          <p:nvGrpSpPr>
            <p:cNvPr id="104" name="Graphic 4">
              <a:extLst>
                <a:ext uri="{FF2B5EF4-FFF2-40B4-BE49-F238E27FC236}">
                  <a16:creationId xmlns:a16="http://schemas.microsoft.com/office/drawing/2014/main" id="{6C0B5125-3DA9-F895-F599-D037E7A0A37C}"/>
                </a:ext>
              </a:extLst>
            </p:cNvPr>
            <p:cNvGrpSpPr/>
            <p:nvPr/>
          </p:nvGrpSpPr>
          <p:grpSpPr>
            <a:xfrm flipH="1">
              <a:off x="10596262" y="6019109"/>
              <a:ext cx="530029" cy="188229"/>
              <a:chOff x="9200143" y="4094426"/>
              <a:chExt cx="516504" cy="183426"/>
            </a:xfrm>
          </p:grpSpPr>
          <p:sp>
            <p:nvSpPr>
              <p:cNvPr id="113" name="Freeform: Shape 112">
                <a:extLst>
                  <a:ext uri="{FF2B5EF4-FFF2-40B4-BE49-F238E27FC236}">
                    <a16:creationId xmlns:a16="http://schemas.microsoft.com/office/drawing/2014/main" id="{EC9D30E9-9ADE-31F0-27F3-E2582AF872D3}"/>
                  </a:ext>
                </a:extLst>
              </p:cNvPr>
              <p:cNvSpPr/>
              <p:nvPr/>
            </p:nvSpPr>
            <p:spPr>
              <a:xfrm>
                <a:off x="9331328" y="4094426"/>
                <a:ext cx="323104" cy="98475"/>
              </a:xfrm>
              <a:custGeom>
                <a:avLst/>
                <a:gdLst>
                  <a:gd name="connsiteX0" fmla="*/ 61 w 334694"/>
                  <a:gd name="connsiteY0" fmla="*/ 62045 h 94195"/>
                  <a:gd name="connsiteX1" fmla="*/ 51480 w 334694"/>
                  <a:gd name="connsiteY1" fmla="*/ 53332 h 94195"/>
                  <a:gd name="connsiteX2" fmla="*/ 184567 w 334694"/>
                  <a:gd name="connsiteY2" fmla="*/ 4306 h 94195"/>
                  <a:gd name="connsiteX3" fmla="*/ 334344 w 334694"/>
                  <a:gd name="connsiteY3" fmla="*/ 77937 h 94195"/>
                  <a:gd name="connsiteX4" fmla="*/ 0 w 334694"/>
                  <a:gd name="connsiteY4" fmla="*/ 62045 h 94195"/>
                  <a:gd name="connsiteX0" fmla="*/ 61 w 323104"/>
                  <a:gd name="connsiteY0" fmla="*/ 62045 h 98476"/>
                  <a:gd name="connsiteX1" fmla="*/ 51480 w 323104"/>
                  <a:gd name="connsiteY1" fmla="*/ 53332 h 98476"/>
                  <a:gd name="connsiteX2" fmla="*/ 184567 w 323104"/>
                  <a:gd name="connsiteY2" fmla="*/ 4306 h 98476"/>
                  <a:gd name="connsiteX3" fmla="*/ 322742 w 323104"/>
                  <a:gd name="connsiteY3" fmla="*/ 84898 h 98476"/>
                  <a:gd name="connsiteX4" fmla="*/ 0 w 323104"/>
                  <a:gd name="connsiteY4" fmla="*/ 62045 h 98476"/>
                  <a:gd name="connsiteX5" fmla="*/ 61 w 323104"/>
                  <a:gd name="connsiteY5" fmla="*/ 62045 h 9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104" h="98476">
                    <a:moveTo>
                      <a:pt x="61" y="62045"/>
                    </a:moveTo>
                    <a:cubicBezTo>
                      <a:pt x="61" y="62045"/>
                      <a:pt x="29943" y="70021"/>
                      <a:pt x="51480" y="53332"/>
                    </a:cubicBezTo>
                    <a:cubicBezTo>
                      <a:pt x="73017" y="36642"/>
                      <a:pt x="111305" y="-15145"/>
                      <a:pt x="184567" y="4306"/>
                    </a:cubicBezTo>
                    <a:cubicBezTo>
                      <a:pt x="257830" y="23696"/>
                      <a:pt x="310348" y="62625"/>
                      <a:pt x="322742" y="84898"/>
                    </a:cubicBezTo>
                    <a:cubicBezTo>
                      <a:pt x="335137" y="107171"/>
                      <a:pt x="26139" y="103707"/>
                      <a:pt x="0" y="62045"/>
                    </a:cubicBezTo>
                    <a:lnTo>
                      <a:pt x="61" y="62045"/>
                    </a:lnTo>
                    <a:close/>
                  </a:path>
                </a:pathLst>
              </a:custGeom>
              <a:solidFill>
                <a:srgbClr val="F89312"/>
              </a:solidFill>
              <a:ln w="6136" cap="flat">
                <a:noFill/>
                <a:prstDash val="solid"/>
                <a:miter/>
              </a:ln>
            </p:spPr>
            <p:txBody>
              <a:bodyPr rtlCol="0" anchor="ctr"/>
              <a:lstStyle/>
              <a:p>
                <a:endParaRPr lang="en-IN"/>
              </a:p>
            </p:txBody>
          </p:sp>
          <p:sp>
            <p:nvSpPr>
              <p:cNvPr id="114" name="Freeform: Shape 113">
                <a:extLst>
                  <a:ext uri="{FF2B5EF4-FFF2-40B4-BE49-F238E27FC236}">
                    <a16:creationId xmlns:a16="http://schemas.microsoft.com/office/drawing/2014/main" id="{CB62219F-E037-EF87-5EAC-77F7E41E02E6}"/>
                  </a:ext>
                </a:extLst>
              </p:cNvPr>
              <p:cNvSpPr/>
              <p:nvPr/>
            </p:nvSpPr>
            <p:spPr>
              <a:xfrm>
                <a:off x="9331450" y="4222222"/>
                <a:ext cx="170316" cy="55630"/>
              </a:xfrm>
              <a:custGeom>
                <a:avLst/>
                <a:gdLst>
                  <a:gd name="connsiteX0" fmla="*/ 63998 w 170316"/>
                  <a:gd name="connsiteY0" fmla="*/ 25 h 55630"/>
                  <a:gd name="connsiteX1" fmla="*/ 9327 w 170316"/>
                  <a:gd name="connsiteY1" fmla="*/ 30090 h 55630"/>
                  <a:gd name="connsiteX2" fmla="*/ 153337 w 170316"/>
                  <a:gd name="connsiteY2" fmla="*/ 38251 h 55630"/>
                  <a:gd name="connsiteX3" fmla="*/ 63998 w 170316"/>
                  <a:gd name="connsiteY3" fmla="*/ 25 h 55630"/>
                </a:gdLst>
                <a:ahLst/>
                <a:cxnLst>
                  <a:cxn ang="0">
                    <a:pos x="connsiteX0" y="connsiteY0"/>
                  </a:cxn>
                  <a:cxn ang="0">
                    <a:pos x="connsiteX1" y="connsiteY1"/>
                  </a:cxn>
                  <a:cxn ang="0">
                    <a:pos x="connsiteX2" y="connsiteY2"/>
                  </a:cxn>
                  <a:cxn ang="0">
                    <a:pos x="connsiteX3" y="connsiteY3"/>
                  </a:cxn>
                </a:cxnLst>
                <a:rect l="l" t="t" r="r" b="b"/>
                <a:pathLst>
                  <a:path w="170316" h="55630">
                    <a:moveTo>
                      <a:pt x="63998" y="25"/>
                    </a:moveTo>
                    <a:cubicBezTo>
                      <a:pt x="63998" y="25"/>
                      <a:pt x="53015" y="23586"/>
                      <a:pt x="9327" y="30090"/>
                    </a:cubicBezTo>
                    <a:cubicBezTo>
                      <a:pt x="-34299" y="36533"/>
                      <a:pt x="85535" y="78809"/>
                      <a:pt x="153337" y="38251"/>
                    </a:cubicBezTo>
                    <a:cubicBezTo>
                      <a:pt x="221138" y="-2307"/>
                      <a:pt x="63998" y="25"/>
                      <a:pt x="63998" y="25"/>
                    </a:cubicBezTo>
                    <a:close/>
                  </a:path>
                </a:pathLst>
              </a:custGeom>
              <a:solidFill>
                <a:srgbClr val="F89312"/>
              </a:solidFill>
              <a:ln w="6136" cap="flat">
                <a:noFill/>
                <a:prstDash val="solid"/>
                <a:miter/>
              </a:ln>
            </p:spPr>
            <p:txBody>
              <a:bodyPr rtlCol="0" anchor="ctr"/>
              <a:lstStyle/>
              <a:p>
                <a:endParaRPr lang="en-IN"/>
              </a:p>
            </p:txBody>
          </p:sp>
          <p:sp>
            <p:nvSpPr>
              <p:cNvPr id="115" name="Freeform: Shape 114">
                <a:extLst>
                  <a:ext uri="{FF2B5EF4-FFF2-40B4-BE49-F238E27FC236}">
                    <a16:creationId xmlns:a16="http://schemas.microsoft.com/office/drawing/2014/main" id="{0A2EA955-0D16-E52F-0945-5F4A19C1F9E3}"/>
                  </a:ext>
                </a:extLst>
              </p:cNvPr>
              <p:cNvSpPr/>
              <p:nvPr/>
            </p:nvSpPr>
            <p:spPr>
              <a:xfrm>
                <a:off x="9200143" y="4104701"/>
                <a:ext cx="516504" cy="169864"/>
              </a:xfrm>
              <a:custGeom>
                <a:avLst/>
                <a:gdLst>
                  <a:gd name="connsiteX0" fmla="*/ 0 w 516504"/>
                  <a:gd name="connsiteY0" fmla="*/ 19801 h 169864"/>
                  <a:gd name="connsiteX1" fmla="*/ 80319 w 516504"/>
                  <a:gd name="connsiteY1" fmla="*/ 13358 h 169864"/>
                  <a:gd name="connsiteX2" fmla="*/ 222057 w 516504"/>
                  <a:gd name="connsiteY2" fmla="*/ 58641 h 169864"/>
                  <a:gd name="connsiteX3" fmla="*/ 398280 w 516504"/>
                  <a:gd name="connsiteY3" fmla="*/ 29005 h 169864"/>
                  <a:gd name="connsiteX4" fmla="*/ 515782 w 516504"/>
                  <a:gd name="connsiteY4" fmla="*/ 109876 h 169864"/>
                  <a:gd name="connsiteX5" fmla="*/ 499645 w 516504"/>
                  <a:gd name="connsiteY5" fmla="*/ 121718 h 169864"/>
                  <a:gd name="connsiteX6" fmla="*/ 515782 w 516504"/>
                  <a:gd name="connsiteY6" fmla="*/ 121718 h 169864"/>
                  <a:gd name="connsiteX7" fmla="*/ 455405 w 516504"/>
                  <a:gd name="connsiteY7" fmla="*/ 160006 h 169864"/>
                  <a:gd name="connsiteX8" fmla="*/ 232856 w 516504"/>
                  <a:gd name="connsiteY8" fmla="*/ 138960 h 169864"/>
                  <a:gd name="connsiteX9" fmla="*/ 115907 w 516504"/>
                  <a:gd name="connsiteY9" fmla="*/ 123866 h 169864"/>
                  <a:gd name="connsiteX10" fmla="*/ 14603 w 516504"/>
                  <a:gd name="connsiteY10" fmla="*/ 162644 h 169864"/>
                  <a:gd name="connsiteX11" fmla="*/ 92713 w 516504"/>
                  <a:gd name="connsiteY11" fmla="*/ 97972 h 169864"/>
                  <a:gd name="connsiteX12" fmla="*/ 0 w 516504"/>
                  <a:gd name="connsiteY12" fmla="*/ 19801 h 16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504" h="169864">
                    <a:moveTo>
                      <a:pt x="0" y="19801"/>
                    </a:moveTo>
                    <a:cubicBezTo>
                      <a:pt x="0" y="19801"/>
                      <a:pt x="30188" y="-20082"/>
                      <a:pt x="80319" y="13358"/>
                    </a:cubicBezTo>
                    <a:cubicBezTo>
                      <a:pt x="130449" y="46799"/>
                      <a:pt x="144438" y="82326"/>
                      <a:pt x="222057" y="58641"/>
                    </a:cubicBezTo>
                    <a:cubicBezTo>
                      <a:pt x="299676" y="34957"/>
                      <a:pt x="362140" y="19862"/>
                      <a:pt x="398280" y="29005"/>
                    </a:cubicBezTo>
                    <a:cubicBezTo>
                      <a:pt x="434359" y="38147"/>
                      <a:pt x="515782" y="105519"/>
                      <a:pt x="515782" y="109876"/>
                    </a:cubicBezTo>
                    <a:cubicBezTo>
                      <a:pt x="515782" y="114232"/>
                      <a:pt x="499645" y="121718"/>
                      <a:pt x="499645" y="121718"/>
                    </a:cubicBezTo>
                    <a:lnTo>
                      <a:pt x="515782" y="121718"/>
                    </a:lnTo>
                    <a:cubicBezTo>
                      <a:pt x="515782" y="121718"/>
                      <a:pt x="527625" y="133560"/>
                      <a:pt x="455405" y="160006"/>
                    </a:cubicBezTo>
                    <a:cubicBezTo>
                      <a:pt x="383186" y="186390"/>
                      <a:pt x="262493" y="153011"/>
                      <a:pt x="232856" y="138960"/>
                    </a:cubicBezTo>
                    <a:cubicBezTo>
                      <a:pt x="203220" y="124970"/>
                      <a:pt x="184383" y="94229"/>
                      <a:pt x="115907" y="123866"/>
                    </a:cubicBezTo>
                    <a:cubicBezTo>
                      <a:pt x="47492" y="153502"/>
                      <a:pt x="28041" y="163749"/>
                      <a:pt x="14603" y="162644"/>
                    </a:cubicBezTo>
                    <a:cubicBezTo>
                      <a:pt x="14603" y="162644"/>
                      <a:pt x="83571" y="117362"/>
                      <a:pt x="92713" y="97972"/>
                    </a:cubicBezTo>
                    <a:cubicBezTo>
                      <a:pt x="101856" y="78583"/>
                      <a:pt x="61972" y="-6031"/>
                      <a:pt x="0" y="19801"/>
                    </a:cubicBezTo>
                    <a:close/>
                  </a:path>
                </a:pathLst>
              </a:custGeom>
              <a:solidFill>
                <a:srgbClr val="F7CA22"/>
              </a:solidFill>
              <a:ln w="6136" cap="flat">
                <a:noFill/>
                <a:prstDash val="solid"/>
                <a:miter/>
              </a:ln>
            </p:spPr>
            <p:txBody>
              <a:bodyPr rtlCol="0" anchor="ctr"/>
              <a:lstStyle/>
              <a:p>
                <a:endParaRPr lang="en-IN"/>
              </a:p>
            </p:txBody>
          </p:sp>
          <p:sp>
            <p:nvSpPr>
              <p:cNvPr id="116" name="Freeform: Shape 115">
                <a:extLst>
                  <a:ext uri="{FF2B5EF4-FFF2-40B4-BE49-F238E27FC236}">
                    <a16:creationId xmlns:a16="http://schemas.microsoft.com/office/drawing/2014/main" id="{DBDA02DC-224C-5908-F536-6712FAE966BC}"/>
                  </a:ext>
                </a:extLst>
              </p:cNvPr>
              <p:cNvSpPr/>
              <p:nvPr/>
            </p:nvSpPr>
            <p:spPr>
              <a:xfrm>
                <a:off x="9644074" y="4188008"/>
                <a:ext cx="33624" cy="33686"/>
              </a:xfrm>
              <a:custGeom>
                <a:avLst/>
                <a:gdLst>
                  <a:gd name="connsiteX0" fmla="*/ 798 w 33624"/>
                  <a:gd name="connsiteY0" fmla="*/ 21967 h 33686"/>
                  <a:gd name="connsiteX1" fmla="*/ 21905 w 33624"/>
                  <a:gd name="connsiteY1" fmla="*/ 32888 h 33686"/>
                  <a:gd name="connsiteX2" fmla="*/ 32827 w 33624"/>
                  <a:gd name="connsiteY2" fmla="*/ 11719 h 33686"/>
                  <a:gd name="connsiteX3" fmla="*/ 11720 w 33624"/>
                  <a:gd name="connsiteY3" fmla="*/ 798 h 33686"/>
                  <a:gd name="connsiteX4" fmla="*/ 798 w 33624"/>
                  <a:gd name="connsiteY4" fmla="*/ 21967 h 33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 h="33686">
                    <a:moveTo>
                      <a:pt x="798" y="21967"/>
                    </a:moveTo>
                    <a:cubicBezTo>
                      <a:pt x="3620" y="30802"/>
                      <a:pt x="13069" y="35711"/>
                      <a:pt x="21905" y="32888"/>
                    </a:cubicBezTo>
                    <a:cubicBezTo>
                      <a:pt x="30741" y="30066"/>
                      <a:pt x="35650" y="20617"/>
                      <a:pt x="32827" y="11719"/>
                    </a:cubicBezTo>
                    <a:cubicBezTo>
                      <a:pt x="30004" y="2884"/>
                      <a:pt x="20555" y="-2025"/>
                      <a:pt x="11720" y="798"/>
                    </a:cubicBezTo>
                    <a:cubicBezTo>
                      <a:pt x="2884" y="3620"/>
                      <a:pt x="-2025" y="13070"/>
                      <a:pt x="798" y="21967"/>
                    </a:cubicBezTo>
                    <a:close/>
                  </a:path>
                </a:pathLst>
              </a:custGeom>
              <a:solidFill>
                <a:srgbClr val="F87E0B"/>
              </a:solidFill>
              <a:ln w="6136" cap="flat">
                <a:noFill/>
                <a:prstDash val="solid"/>
                <a:miter/>
              </a:ln>
            </p:spPr>
            <p:txBody>
              <a:bodyPr rtlCol="0" anchor="ctr"/>
              <a:lstStyle/>
              <a:p>
                <a:endParaRPr lang="en-IN"/>
              </a:p>
            </p:txBody>
          </p:sp>
          <p:sp>
            <p:nvSpPr>
              <p:cNvPr id="117" name="Freeform: Shape 116">
                <a:extLst>
                  <a:ext uri="{FF2B5EF4-FFF2-40B4-BE49-F238E27FC236}">
                    <a16:creationId xmlns:a16="http://schemas.microsoft.com/office/drawing/2014/main" id="{538C2954-3E19-74A2-06C6-BBBFCEC8C056}"/>
                  </a:ext>
                </a:extLst>
              </p:cNvPr>
              <p:cNvSpPr/>
              <p:nvPr/>
            </p:nvSpPr>
            <p:spPr>
              <a:xfrm>
                <a:off x="9653961" y="4196300"/>
                <a:ext cx="22195" cy="22195"/>
              </a:xfrm>
              <a:custGeom>
                <a:avLst/>
                <a:gdLst>
                  <a:gd name="connsiteX0" fmla="*/ 544 w 22195"/>
                  <a:gd name="connsiteY0" fmla="*/ 14472 h 22195"/>
                  <a:gd name="connsiteX1" fmla="*/ 14472 w 22195"/>
                  <a:gd name="connsiteY1" fmla="*/ 21651 h 22195"/>
                  <a:gd name="connsiteX2" fmla="*/ 21652 w 22195"/>
                  <a:gd name="connsiteY2" fmla="*/ 7723 h 22195"/>
                  <a:gd name="connsiteX3" fmla="*/ 7723 w 22195"/>
                  <a:gd name="connsiteY3" fmla="*/ 544 h 22195"/>
                  <a:gd name="connsiteX4" fmla="*/ 544 w 22195"/>
                  <a:gd name="connsiteY4" fmla="*/ 14472 h 22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95" h="22195">
                    <a:moveTo>
                      <a:pt x="544" y="14472"/>
                    </a:moveTo>
                    <a:cubicBezTo>
                      <a:pt x="2385" y="20301"/>
                      <a:pt x="8643" y="23553"/>
                      <a:pt x="14472" y="21651"/>
                    </a:cubicBezTo>
                    <a:cubicBezTo>
                      <a:pt x="20302" y="19811"/>
                      <a:pt x="23553" y="13552"/>
                      <a:pt x="21652" y="7723"/>
                    </a:cubicBezTo>
                    <a:cubicBezTo>
                      <a:pt x="19810" y="1894"/>
                      <a:pt x="13552" y="-1358"/>
                      <a:pt x="7723" y="544"/>
                    </a:cubicBezTo>
                    <a:cubicBezTo>
                      <a:pt x="1894" y="2385"/>
                      <a:pt x="-1358" y="8643"/>
                      <a:pt x="544" y="14472"/>
                    </a:cubicBezTo>
                    <a:close/>
                  </a:path>
                </a:pathLst>
              </a:custGeom>
              <a:solidFill>
                <a:srgbClr val="FFFFFF"/>
              </a:solidFill>
              <a:ln w="6136" cap="flat">
                <a:noFill/>
                <a:prstDash val="solid"/>
                <a:miter/>
              </a:ln>
            </p:spPr>
            <p:txBody>
              <a:bodyPr rtlCol="0" anchor="ctr"/>
              <a:lstStyle/>
              <a:p>
                <a:endParaRPr lang="en-IN"/>
              </a:p>
            </p:txBody>
          </p:sp>
          <p:sp>
            <p:nvSpPr>
              <p:cNvPr id="118" name="Freeform: Shape 117">
                <a:extLst>
                  <a:ext uri="{FF2B5EF4-FFF2-40B4-BE49-F238E27FC236}">
                    <a16:creationId xmlns:a16="http://schemas.microsoft.com/office/drawing/2014/main" id="{727DFA19-F84E-A270-3FD0-5721CDAF65AA}"/>
                  </a:ext>
                </a:extLst>
              </p:cNvPr>
              <p:cNvSpPr/>
              <p:nvPr/>
            </p:nvSpPr>
            <p:spPr>
              <a:xfrm>
                <a:off x="9657878" y="4201997"/>
                <a:ext cx="13194" cy="13195"/>
              </a:xfrm>
              <a:custGeom>
                <a:avLst/>
                <a:gdLst>
                  <a:gd name="connsiteX0" fmla="*/ 308 w 13194"/>
                  <a:gd name="connsiteY0" fmla="*/ 8592 h 13195"/>
                  <a:gd name="connsiteX1" fmla="*/ 8592 w 13194"/>
                  <a:gd name="connsiteY1" fmla="*/ 12887 h 13195"/>
                  <a:gd name="connsiteX2" fmla="*/ 12887 w 13194"/>
                  <a:gd name="connsiteY2" fmla="*/ 4603 h 13195"/>
                  <a:gd name="connsiteX3" fmla="*/ 4603 w 13194"/>
                  <a:gd name="connsiteY3" fmla="*/ 308 h 13195"/>
                  <a:gd name="connsiteX4" fmla="*/ 308 w 13194"/>
                  <a:gd name="connsiteY4" fmla="*/ 8592 h 13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4" h="13195">
                    <a:moveTo>
                      <a:pt x="308" y="8592"/>
                    </a:moveTo>
                    <a:cubicBezTo>
                      <a:pt x="1412" y="12028"/>
                      <a:pt x="5094" y="13991"/>
                      <a:pt x="8592" y="12887"/>
                    </a:cubicBezTo>
                    <a:cubicBezTo>
                      <a:pt x="12027" y="11782"/>
                      <a:pt x="13991" y="8101"/>
                      <a:pt x="12887" y="4603"/>
                    </a:cubicBezTo>
                    <a:cubicBezTo>
                      <a:pt x="11782" y="1167"/>
                      <a:pt x="8100" y="-796"/>
                      <a:pt x="4603" y="308"/>
                    </a:cubicBezTo>
                    <a:cubicBezTo>
                      <a:pt x="1167" y="1413"/>
                      <a:pt x="-796" y="5094"/>
                      <a:pt x="308" y="8592"/>
                    </a:cubicBezTo>
                    <a:close/>
                  </a:path>
                </a:pathLst>
              </a:custGeom>
              <a:solidFill>
                <a:srgbClr val="231F20"/>
              </a:solidFill>
              <a:ln w="6136" cap="flat">
                <a:noFill/>
                <a:prstDash val="solid"/>
                <a:miter/>
              </a:ln>
            </p:spPr>
            <p:txBody>
              <a:bodyPr rtlCol="0" anchor="ctr"/>
              <a:lstStyle/>
              <a:p>
                <a:endParaRPr lang="en-IN"/>
              </a:p>
            </p:txBody>
          </p:sp>
          <p:sp>
            <p:nvSpPr>
              <p:cNvPr id="119" name="Freeform: Shape 118">
                <a:extLst>
                  <a:ext uri="{FF2B5EF4-FFF2-40B4-BE49-F238E27FC236}">
                    <a16:creationId xmlns:a16="http://schemas.microsoft.com/office/drawing/2014/main" id="{566E855B-9A48-7FA1-F71D-5ED409631998}"/>
                  </a:ext>
                </a:extLst>
              </p:cNvPr>
              <p:cNvSpPr/>
              <p:nvPr/>
            </p:nvSpPr>
            <p:spPr>
              <a:xfrm>
                <a:off x="9577672" y="4174018"/>
                <a:ext cx="39465" cy="85227"/>
              </a:xfrm>
              <a:custGeom>
                <a:avLst/>
                <a:gdLst>
                  <a:gd name="connsiteX0" fmla="*/ 4552 w 39465"/>
                  <a:gd name="connsiteY0" fmla="*/ 123 h 85227"/>
                  <a:gd name="connsiteX1" fmla="*/ 4552 w 39465"/>
                  <a:gd name="connsiteY1" fmla="*/ 1227 h 85227"/>
                  <a:gd name="connsiteX2" fmla="*/ 4552 w 39465"/>
                  <a:gd name="connsiteY2" fmla="*/ 4357 h 85227"/>
                  <a:gd name="connsiteX3" fmla="*/ 4674 w 39465"/>
                  <a:gd name="connsiteY3" fmla="*/ 9142 h 85227"/>
                  <a:gd name="connsiteX4" fmla="*/ 5043 w 39465"/>
                  <a:gd name="connsiteY4" fmla="*/ 15278 h 85227"/>
                  <a:gd name="connsiteX5" fmla="*/ 5841 w 39465"/>
                  <a:gd name="connsiteY5" fmla="*/ 22458 h 85227"/>
                  <a:gd name="connsiteX6" fmla="*/ 7252 w 39465"/>
                  <a:gd name="connsiteY6" fmla="*/ 30311 h 85227"/>
                  <a:gd name="connsiteX7" fmla="*/ 9338 w 39465"/>
                  <a:gd name="connsiteY7" fmla="*/ 38534 h 85227"/>
                  <a:gd name="connsiteX8" fmla="*/ 10688 w 39465"/>
                  <a:gd name="connsiteY8" fmla="*/ 42644 h 85227"/>
                  <a:gd name="connsiteX9" fmla="*/ 12222 w 39465"/>
                  <a:gd name="connsiteY9" fmla="*/ 46755 h 85227"/>
                  <a:gd name="connsiteX10" fmla="*/ 13940 w 39465"/>
                  <a:gd name="connsiteY10" fmla="*/ 50744 h 85227"/>
                  <a:gd name="connsiteX11" fmla="*/ 14860 w 39465"/>
                  <a:gd name="connsiteY11" fmla="*/ 52707 h 85227"/>
                  <a:gd name="connsiteX12" fmla="*/ 15842 w 39465"/>
                  <a:gd name="connsiteY12" fmla="*/ 54610 h 85227"/>
                  <a:gd name="connsiteX13" fmla="*/ 16824 w 39465"/>
                  <a:gd name="connsiteY13" fmla="*/ 56512 h 85227"/>
                  <a:gd name="connsiteX14" fmla="*/ 17867 w 39465"/>
                  <a:gd name="connsiteY14" fmla="*/ 58352 h 85227"/>
                  <a:gd name="connsiteX15" fmla="*/ 20014 w 39465"/>
                  <a:gd name="connsiteY15" fmla="*/ 61911 h 85227"/>
                  <a:gd name="connsiteX16" fmla="*/ 21119 w 39465"/>
                  <a:gd name="connsiteY16" fmla="*/ 63629 h 85227"/>
                  <a:gd name="connsiteX17" fmla="*/ 22285 w 39465"/>
                  <a:gd name="connsiteY17" fmla="*/ 65286 h 85227"/>
                  <a:gd name="connsiteX18" fmla="*/ 23389 w 39465"/>
                  <a:gd name="connsiteY18" fmla="*/ 66943 h 85227"/>
                  <a:gd name="connsiteX19" fmla="*/ 24555 w 39465"/>
                  <a:gd name="connsiteY19" fmla="*/ 68477 h 85227"/>
                  <a:gd name="connsiteX20" fmla="*/ 29034 w 39465"/>
                  <a:gd name="connsiteY20" fmla="*/ 74122 h 85227"/>
                  <a:gd name="connsiteX21" fmla="*/ 31182 w 39465"/>
                  <a:gd name="connsiteY21" fmla="*/ 76515 h 85227"/>
                  <a:gd name="connsiteX22" fmla="*/ 32164 w 39465"/>
                  <a:gd name="connsiteY22" fmla="*/ 77680 h 85227"/>
                  <a:gd name="connsiteX23" fmla="*/ 33145 w 39465"/>
                  <a:gd name="connsiteY23" fmla="*/ 78723 h 85227"/>
                  <a:gd name="connsiteX24" fmla="*/ 36459 w 39465"/>
                  <a:gd name="connsiteY24" fmla="*/ 82221 h 85227"/>
                  <a:gd name="connsiteX25" fmla="*/ 38667 w 39465"/>
                  <a:gd name="connsiteY25" fmla="*/ 84430 h 85227"/>
                  <a:gd name="connsiteX26" fmla="*/ 39465 w 39465"/>
                  <a:gd name="connsiteY26" fmla="*/ 85228 h 85227"/>
                  <a:gd name="connsiteX27" fmla="*/ 38422 w 39465"/>
                  <a:gd name="connsiteY27" fmla="*/ 84798 h 85227"/>
                  <a:gd name="connsiteX28" fmla="*/ 35538 w 39465"/>
                  <a:gd name="connsiteY28" fmla="*/ 83448 h 85227"/>
                  <a:gd name="connsiteX29" fmla="*/ 31243 w 39465"/>
                  <a:gd name="connsiteY29" fmla="*/ 80994 h 85227"/>
                  <a:gd name="connsiteX30" fmla="*/ 29955 w 39465"/>
                  <a:gd name="connsiteY30" fmla="*/ 80196 h 85227"/>
                  <a:gd name="connsiteX31" fmla="*/ 28666 w 39465"/>
                  <a:gd name="connsiteY31" fmla="*/ 79276 h 85227"/>
                  <a:gd name="connsiteX32" fmla="*/ 25905 w 39465"/>
                  <a:gd name="connsiteY32" fmla="*/ 77312 h 85227"/>
                  <a:gd name="connsiteX33" fmla="*/ 20137 w 39465"/>
                  <a:gd name="connsiteY33" fmla="*/ 72281 h 85227"/>
                  <a:gd name="connsiteX34" fmla="*/ 18664 w 39465"/>
                  <a:gd name="connsiteY34" fmla="*/ 70808 h 85227"/>
                  <a:gd name="connsiteX35" fmla="*/ 17253 w 39465"/>
                  <a:gd name="connsiteY35" fmla="*/ 69213 h 85227"/>
                  <a:gd name="connsiteX36" fmla="*/ 14431 w 39465"/>
                  <a:gd name="connsiteY36" fmla="*/ 65838 h 85227"/>
                  <a:gd name="connsiteX37" fmla="*/ 11731 w 39465"/>
                  <a:gd name="connsiteY37" fmla="*/ 62157 h 85227"/>
                  <a:gd name="connsiteX38" fmla="*/ 10443 w 39465"/>
                  <a:gd name="connsiteY38" fmla="*/ 60193 h 85227"/>
                  <a:gd name="connsiteX39" fmla="*/ 9276 w 39465"/>
                  <a:gd name="connsiteY39" fmla="*/ 58168 h 85227"/>
                  <a:gd name="connsiteX40" fmla="*/ 7006 w 39465"/>
                  <a:gd name="connsiteY40" fmla="*/ 53935 h 85227"/>
                  <a:gd name="connsiteX41" fmla="*/ 5043 w 39465"/>
                  <a:gd name="connsiteY41" fmla="*/ 49517 h 85227"/>
                  <a:gd name="connsiteX42" fmla="*/ 3386 w 39465"/>
                  <a:gd name="connsiteY42" fmla="*/ 44976 h 85227"/>
                  <a:gd name="connsiteX43" fmla="*/ 2098 w 39465"/>
                  <a:gd name="connsiteY43" fmla="*/ 40374 h 85227"/>
                  <a:gd name="connsiteX44" fmla="*/ 1546 w 39465"/>
                  <a:gd name="connsiteY44" fmla="*/ 38104 h 85227"/>
                  <a:gd name="connsiteX45" fmla="*/ 1116 w 39465"/>
                  <a:gd name="connsiteY45" fmla="*/ 35834 h 85227"/>
                  <a:gd name="connsiteX46" fmla="*/ 441 w 39465"/>
                  <a:gd name="connsiteY46" fmla="*/ 31355 h 85227"/>
                  <a:gd name="connsiteX47" fmla="*/ 12 w 39465"/>
                  <a:gd name="connsiteY47" fmla="*/ 22764 h 85227"/>
                  <a:gd name="connsiteX48" fmla="*/ 502 w 39465"/>
                  <a:gd name="connsiteY48" fmla="*/ 15156 h 85227"/>
                  <a:gd name="connsiteX49" fmla="*/ 2834 w 39465"/>
                  <a:gd name="connsiteY49" fmla="*/ 4050 h 85227"/>
                  <a:gd name="connsiteX50" fmla="*/ 3877 w 39465"/>
                  <a:gd name="connsiteY50" fmla="*/ 1043 h 85227"/>
                  <a:gd name="connsiteX51" fmla="*/ 4307 w 39465"/>
                  <a:gd name="connsiteY51" fmla="*/ 0 h 8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465" h="85227">
                    <a:moveTo>
                      <a:pt x="4552" y="123"/>
                    </a:moveTo>
                    <a:lnTo>
                      <a:pt x="4552" y="1227"/>
                    </a:lnTo>
                    <a:cubicBezTo>
                      <a:pt x="4552" y="1964"/>
                      <a:pt x="4552" y="3007"/>
                      <a:pt x="4552" y="4357"/>
                    </a:cubicBezTo>
                    <a:cubicBezTo>
                      <a:pt x="4552" y="5706"/>
                      <a:pt x="4614" y="7302"/>
                      <a:pt x="4674" y="9142"/>
                    </a:cubicBezTo>
                    <a:cubicBezTo>
                      <a:pt x="4736" y="10983"/>
                      <a:pt x="4859" y="13069"/>
                      <a:pt x="5043" y="15278"/>
                    </a:cubicBezTo>
                    <a:cubicBezTo>
                      <a:pt x="5227" y="17549"/>
                      <a:pt x="5472" y="19942"/>
                      <a:pt x="5841" y="22458"/>
                    </a:cubicBezTo>
                    <a:cubicBezTo>
                      <a:pt x="6148" y="24973"/>
                      <a:pt x="6700" y="27611"/>
                      <a:pt x="7252" y="30311"/>
                    </a:cubicBezTo>
                    <a:cubicBezTo>
                      <a:pt x="7865" y="33011"/>
                      <a:pt x="8540" y="35772"/>
                      <a:pt x="9338" y="38534"/>
                    </a:cubicBezTo>
                    <a:cubicBezTo>
                      <a:pt x="9706" y="39945"/>
                      <a:pt x="10258" y="41295"/>
                      <a:pt x="10688" y="42644"/>
                    </a:cubicBezTo>
                    <a:cubicBezTo>
                      <a:pt x="11179" y="43995"/>
                      <a:pt x="11669" y="45406"/>
                      <a:pt x="12222" y="46755"/>
                    </a:cubicBezTo>
                    <a:cubicBezTo>
                      <a:pt x="12774" y="48105"/>
                      <a:pt x="13265" y="49455"/>
                      <a:pt x="13940" y="50744"/>
                    </a:cubicBezTo>
                    <a:lnTo>
                      <a:pt x="14860" y="52707"/>
                    </a:lnTo>
                    <a:cubicBezTo>
                      <a:pt x="15167" y="53382"/>
                      <a:pt x="15535" y="53996"/>
                      <a:pt x="15842" y="54610"/>
                    </a:cubicBezTo>
                    <a:cubicBezTo>
                      <a:pt x="16149" y="55223"/>
                      <a:pt x="16517" y="55898"/>
                      <a:pt x="16824" y="56512"/>
                    </a:cubicBezTo>
                    <a:cubicBezTo>
                      <a:pt x="17192" y="57125"/>
                      <a:pt x="17499" y="57739"/>
                      <a:pt x="17867" y="58352"/>
                    </a:cubicBezTo>
                    <a:cubicBezTo>
                      <a:pt x="18542" y="59580"/>
                      <a:pt x="19278" y="60745"/>
                      <a:pt x="20014" y="61911"/>
                    </a:cubicBezTo>
                    <a:cubicBezTo>
                      <a:pt x="20383" y="62463"/>
                      <a:pt x="20751" y="63077"/>
                      <a:pt x="21119" y="63629"/>
                    </a:cubicBezTo>
                    <a:cubicBezTo>
                      <a:pt x="21487" y="64181"/>
                      <a:pt x="21917" y="64733"/>
                      <a:pt x="22285" y="65286"/>
                    </a:cubicBezTo>
                    <a:lnTo>
                      <a:pt x="23389" y="66943"/>
                    </a:lnTo>
                    <a:cubicBezTo>
                      <a:pt x="23758" y="67433"/>
                      <a:pt x="24187" y="67986"/>
                      <a:pt x="24555" y="68477"/>
                    </a:cubicBezTo>
                    <a:cubicBezTo>
                      <a:pt x="26028" y="70563"/>
                      <a:pt x="27623" y="72342"/>
                      <a:pt x="29034" y="74122"/>
                    </a:cubicBezTo>
                    <a:cubicBezTo>
                      <a:pt x="29771" y="74981"/>
                      <a:pt x="30507" y="75778"/>
                      <a:pt x="31182" y="76515"/>
                    </a:cubicBezTo>
                    <a:lnTo>
                      <a:pt x="32164" y="77680"/>
                    </a:lnTo>
                    <a:cubicBezTo>
                      <a:pt x="32532" y="78049"/>
                      <a:pt x="32839" y="78355"/>
                      <a:pt x="33145" y="78723"/>
                    </a:cubicBezTo>
                    <a:cubicBezTo>
                      <a:pt x="34434" y="80012"/>
                      <a:pt x="35477" y="81300"/>
                      <a:pt x="36459" y="82221"/>
                    </a:cubicBezTo>
                    <a:cubicBezTo>
                      <a:pt x="37441" y="83141"/>
                      <a:pt x="38177" y="83939"/>
                      <a:pt x="38667" y="84430"/>
                    </a:cubicBezTo>
                    <a:lnTo>
                      <a:pt x="39465" y="85228"/>
                    </a:lnTo>
                    <a:lnTo>
                      <a:pt x="38422" y="84798"/>
                    </a:lnTo>
                    <a:cubicBezTo>
                      <a:pt x="37747" y="84491"/>
                      <a:pt x="36766" y="84062"/>
                      <a:pt x="35538" y="83448"/>
                    </a:cubicBezTo>
                    <a:cubicBezTo>
                      <a:pt x="34311" y="82896"/>
                      <a:pt x="32900" y="81976"/>
                      <a:pt x="31243" y="80994"/>
                    </a:cubicBezTo>
                    <a:cubicBezTo>
                      <a:pt x="30813" y="80748"/>
                      <a:pt x="30384" y="80503"/>
                      <a:pt x="29955" y="80196"/>
                    </a:cubicBezTo>
                    <a:cubicBezTo>
                      <a:pt x="29525" y="79889"/>
                      <a:pt x="29096" y="79583"/>
                      <a:pt x="28666" y="79276"/>
                    </a:cubicBezTo>
                    <a:cubicBezTo>
                      <a:pt x="27807" y="78662"/>
                      <a:pt x="26887" y="77987"/>
                      <a:pt x="25905" y="77312"/>
                    </a:cubicBezTo>
                    <a:cubicBezTo>
                      <a:pt x="24064" y="75840"/>
                      <a:pt x="22039" y="74183"/>
                      <a:pt x="20137" y="72281"/>
                    </a:cubicBezTo>
                    <a:cubicBezTo>
                      <a:pt x="19646" y="71790"/>
                      <a:pt x="19156" y="71299"/>
                      <a:pt x="18664" y="70808"/>
                    </a:cubicBezTo>
                    <a:lnTo>
                      <a:pt x="17253" y="69213"/>
                    </a:lnTo>
                    <a:cubicBezTo>
                      <a:pt x="16271" y="68170"/>
                      <a:pt x="15352" y="67004"/>
                      <a:pt x="14431" y="65838"/>
                    </a:cubicBezTo>
                    <a:cubicBezTo>
                      <a:pt x="13510" y="64672"/>
                      <a:pt x="12590" y="63445"/>
                      <a:pt x="11731" y="62157"/>
                    </a:cubicBezTo>
                    <a:cubicBezTo>
                      <a:pt x="11302" y="61543"/>
                      <a:pt x="10872" y="60868"/>
                      <a:pt x="10443" y="60193"/>
                    </a:cubicBezTo>
                    <a:cubicBezTo>
                      <a:pt x="10074" y="59518"/>
                      <a:pt x="9645" y="58843"/>
                      <a:pt x="9276" y="58168"/>
                    </a:cubicBezTo>
                    <a:cubicBezTo>
                      <a:pt x="8479" y="56818"/>
                      <a:pt x="7742" y="55407"/>
                      <a:pt x="7006" y="53935"/>
                    </a:cubicBezTo>
                    <a:cubicBezTo>
                      <a:pt x="6270" y="52523"/>
                      <a:pt x="5718" y="50989"/>
                      <a:pt x="5043" y="49517"/>
                    </a:cubicBezTo>
                    <a:cubicBezTo>
                      <a:pt x="4429" y="48044"/>
                      <a:pt x="3938" y="46510"/>
                      <a:pt x="3386" y="44976"/>
                    </a:cubicBezTo>
                    <a:cubicBezTo>
                      <a:pt x="2957" y="43442"/>
                      <a:pt x="2466" y="41908"/>
                      <a:pt x="2098" y="40374"/>
                    </a:cubicBezTo>
                    <a:cubicBezTo>
                      <a:pt x="1914" y="39638"/>
                      <a:pt x="1729" y="38840"/>
                      <a:pt x="1546" y="38104"/>
                    </a:cubicBezTo>
                    <a:lnTo>
                      <a:pt x="1116" y="35834"/>
                    </a:lnTo>
                    <a:cubicBezTo>
                      <a:pt x="809" y="34300"/>
                      <a:pt x="625" y="32827"/>
                      <a:pt x="441" y="31355"/>
                    </a:cubicBezTo>
                    <a:cubicBezTo>
                      <a:pt x="134" y="28409"/>
                      <a:pt x="-50" y="25525"/>
                      <a:pt x="12" y="22764"/>
                    </a:cubicBezTo>
                    <a:cubicBezTo>
                      <a:pt x="12" y="20064"/>
                      <a:pt x="195" y="17487"/>
                      <a:pt x="502" y="15156"/>
                    </a:cubicBezTo>
                    <a:cubicBezTo>
                      <a:pt x="1054" y="10431"/>
                      <a:pt x="2036" y="6627"/>
                      <a:pt x="2834" y="4050"/>
                    </a:cubicBezTo>
                    <a:cubicBezTo>
                      <a:pt x="3202" y="2761"/>
                      <a:pt x="3632" y="1718"/>
                      <a:pt x="3877" y="1043"/>
                    </a:cubicBezTo>
                    <a:cubicBezTo>
                      <a:pt x="4122" y="368"/>
                      <a:pt x="4307" y="0"/>
                      <a:pt x="4307" y="0"/>
                    </a:cubicBezTo>
                    <a:close/>
                  </a:path>
                </a:pathLst>
              </a:custGeom>
              <a:solidFill>
                <a:srgbClr val="F89312"/>
              </a:solidFill>
              <a:ln w="6136" cap="flat">
                <a:noFill/>
                <a:prstDash val="solid"/>
                <a:miter/>
              </a:ln>
            </p:spPr>
            <p:txBody>
              <a:bodyPr rtlCol="0" anchor="ctr"/>
              <a:lstStyle/>
              <a:p>
                <a:endParaRPr lang="en-IN"/>
              </a:p>
            </p:txBody>
          </p:sp>
        </p:grpSp>
        <p:grpSp>
          <p:nvGrpSpPr>
            <p:cNvPr id="105" name="Graphic 4">
              <a:extLst>
                <a:ext uri="{FF2B5EF4-FFF2-40B4-BE49-F238E27FC236}">
                  <a16:creationId xmlns:a16="http://schemas.microsoft.com/office/drawing/2014/main" id="{095B39DD-10F6-BE1E-6C58-FA71E1E4A2FC}"/>
                </a:ext>
              </a:extLst>
            </p:cNvPr>
            <p:cNvGrpSpPr/>
            <p:nvPr/>
          </p:nvGrpSpPr>
          <p:grpSpPr>
            <a:xfrm flipH="1">
              <a:off x="10801012" y="5436561"/>
              <a:ext cx="105152" cy="292538"/>
              <a:chOff x="9414653" y="3526744"/>
              <a:chExt cx="102469" cy="285073"/>
            </a:xfrm>
            <a:solidFill>
              <a:srgbClr val="5CD7F2">
                <a:alpha val="60000"/>
              </a:srgbClr>
            </a:solidFill>
          </p:grpSpPr>
          <p:sp>
            <p:nvSpPr>
              <p:cNvPr id="110" name="Freeform: Shape 109">
                <a:extLst>
                  <a:ext uri="{FF2B5EF4-FFF2-40B4-BE49-F238E27FC236}">
                    <a16:creationId xmlns:a16="http://schemas.microsoft.com/office/drawing/2014/main" id="{831EB314-8501-DFFB-6AD0-536D57EFB6DB}"/>
                  </a:ext>
                </a:extLst>
              </p:cNvPr>
              <p:cNvSpPr/>
              <p:nvPr/>
            </p:nvSpPr>
            <p:spPr>
              <a:xfrm>
                <a:off x="9452328" y="3784697"/>
                <a:ext cx="27120" cy="27120"/>
              </a:xfrm>
              <a:custGeom>
                <a:avLst/>
                <a:gdLst>
                  <a:gd name="connsiteX0" fmla="*/ 27121 w 27120"/>
                  <a:gd name="connsiteY0" fmla="*/ 13560 h 27120"/>
                  <a:gd name="connsiteX1" fmla="*/ 13561 w 27120"/>
                  <a:gd name="connsiteY1" fmla="*/ 27121 h 27120"/>
                  <a:gd name="connsiteX2" fmla="*/ 1 w 27120"/>
                  <a:gd name="connsiteY2" fmla="*/ 13560 h 27120"/>
                  <a:gd name="connsiteX3" fmla="*/ 13561 w 27120"/>
                  <a:gd name="connsiteY3" fmla="*/ 0 h 27120"/>
                  <a:gd name="connsiteX4" fmla="*/ 27121 w 27120"/>
                  <a:gd name="connsiteY4" fmla="*/ 13560 h 2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0" h="27120">
                    <a:moveTo>
                      <a:pt x="27121" y="13560"/>
                    </a:moveTo>
                    <a:cubicBezTo>
                      <a:pt x="27121" y="21049"/>
                      <a:pt x="21049" y="27121"/>
                      <a:pt x="13561" y="27121"/>
                    </a:cubicBezTo>
                    <a:cubicBezTo>
                      <a:pt x="6071" y="27121"/>
                      <a:pt x="1" y="21050"/>
                      <a:pt x="1" y="13560"/>
                    </a:cubicBezTo>
                    <a:cubicBezTo>
                      <a:pt x="1" y="6071"/>
                      <a:pt x="6072" y="0"/>
                      <a:pt x="13561" y="0"/>
                    </a:cubicBezTo>
                    <a:cubicBezTo>
                      <a:pt x="21050" y="0"/>
                      <a:pt x="27121" y="6071"/>
                      <a:pt x="27121" y="13560"/>
                    </a:cubicBezTo>
                    <a:close/>
                  </a:path>
                </a:pathLst>
              </a:custGeom>
              <a:grpFill/>
              <a:ln w="6136" cap="flat">
                <a:noFill/>
                <a:prstDash val="solid"/>
                <a:miter/>
              </a:ln>
            </p:spPr>
            <p:txBody>
              <a:bodyPr rtlCol="0" anchor="ctr"/>
              <a:lstStyle/>
              <a:p>
                <a:endParaRPr lang="en-IN"/>
              </a:p>
            </p:txBody>
          </p:sp>
          <p:sp>
            <p:nvSpPr>
              <p:cNvPr id="111" name="Freeform: Shape 110">
                <a:extLst>
                  <a:ext uri="{FF2B5EF4-FFF2-40B4-BE49-F238E27FC236}">
                    <a16:creationId xmlns:a16="http://schemas.microsoft.com/office/drawing/2014/main" id="{5192B7CC-E505-AB6C-6740-E9B519581205}"/>
                  </a:ext>
                </a:extLst>
              </p:cNvPr>
              <p:cNvSpPr/>
              <p:nvPr/>
            </p:nvSpPr>
            <p:spPr>
              <a:xfrm>
                <a:off x="9439933" y="3709409"/>
                <a:ext cx="51909" cy="51909"/>
              </a:xfrm>
              <a:custGeom>
                <a:avLst/>
                <a:gdLst>
                  <a:gd name="connsiteX0" fmla="*/ 51909 w 51909"/>
                  <a:gd name="connsiteY0" fmla="*/ 25955 h 51909"/>
                  <a:gd name="connsiteX1" fmla="*/ 25955 w 51909"/>
                  <a:gd name="connsiteY1" fmla="*/ 51909 h 51909"/>
                  <a:gd name="connsiteX2" fmla="*/ 0 w 51909"/>
                  <a:gd name="connsiteY2" fmla="*/ 25955 h 51909"/>
                  <a:gd name="connsiteX3" fmla="*/ 25955 w 51909"/>
                  <a:gd name="connsiteY3" fmla="*/ 0 h 51909"/>
                  <a:gd name="connsiteX4" fmla="*/ 51909 w 51909"/>
                  <a:gd name="connsiteY4" fmla="*/ 25955 h 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51909">
                    <a:moveTo>
                      <a:pt x="51909" y="25955"/>
                    </a:moveTo>
                    <a:cubicBezTo>
                      <a:pt x="51909" y="40289"/>
                      <a:pt x="40289" y="51909"/>
                      <a:pt x="25955" y="51909"/>
                    </a:cubicBezTo>
                    <a:cubicBezTo>
                      <a:pt x="11620" y="51909"/>
                      <a:pt x="0" y="40289"/>
                      <a:pt x="0" y="25955"/>
                    </a:cubicBezTo>
                    <a:cubicBezTo>
                      <a:pt x="0" y="11620"/>
                      <a:pt x="11620" y="0"/>
                      <a:pt x="25955" y="0"/>
                    </a:cubicBezTo>
                    <a:cubicBezTo>
                      <a:pt x="40289" y="0"/>
                      <a:pt x="51909" y="11621"/>
                      <a:pt x="51909" y="25955"/>
                    </a:cubicBezTo>
                    <a:close/>
                  </a:path>
                </a:pathLst>
              </a:custGeom>
              <a:grpFill/>
              <a:ln w="6136" cap="flat">
                <a:noFill/>
                <a:prstDash val="solid"/>
                <a:miter/>
              </a:ln>
            </p:spPr>
            <p:txBody>
              <a:bodyPr rtlCol="0" anchor="ctr"/>
              <a:lstStyle/>
              <a:p>
                <a:endParaRPr lang="en-IN"/>
              </a:p>
            </p:txBody>
          </p:sp>
          <p:sp>
            <p:nvSpPr>
              <p:cNvPr id="112" name="Freeform: Shape 111">
                <a:extLst>
                  <a:ext uri="{FF2B5EF4-FFF2-40B4-BE49-F238E27FC236}">
                    <a16:creationId xmlns:a16="http://schemas.microsoft.com/office/drawing/2014/main" id="{80576FEE-F1D5-9240-D87B-2CD6560A4D91}"/>
                  </a:ext>
                </a:extLst>
              </p:cNvPr>
              <p:cNvSpPr/>
              <p:nvPr/>
            </p:nvSpPr>
            <p:spPr>
              <a:xfrm>
                <a:off x="9414653" y="3526744"/>
                <a:ext cx="102469" cy="102469"/>
              </a:xfrm>
              <a:custGeom>
                <a:avLst/>
                <a:gdLst>
                  <a:gd name="connsiteX0" fmla="*/ 102470 w 102469"/>
                  <a:gd name="connsiteY0" fmla="*/ 51235 h 102469"/>
                  <a:gd name="connsiteX1" fmla="*/ 51235 w 102469"/>
                  <a:gd name="connsiteY1" fmla="*/ 102469 h 102469"/>
                  <a:gd name="connsiteX2" fmla="*/ 1 w 102469"/>
                  <a:gd name="connsiteY2" fmla="*/ 51235 h 102469"/>
                  <a:gd name="connsiteX3" fmla="*/ 51235 w 102469"/>
                  <a:gd name="connsiteY3" fmla="*/ 0 h 102469"/>
                  <a:gd name="connsiteX4" fmla="*/ 102470 w 102469"/>
                  <a:gd name="connsiteY4" fmla="*/ 51235 h 10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9" h="102469">
                    <a:moveTo>
                      <a:pt x="102470" y="51235"/>
                    </a:moveTo>
                    <a:cubicBezTo>
                      <a:pt x="102470" y="79531"/>
                      <a:pt x="79531" y="102469"/>
                      <a:pt x="51235" y="102469"/>
                    </a:cubicBezTo>
                    <a:cubicBezTo>
                      <a:pt x="22939" y="102469"/>
                      <a:pt x="1" y="79531"/>
                      <a:pt x="1" y="51235"/>
                    </a:cubicBezTo>
                    <a:cubicBezTo>
                      <a:pt x="1" y="22939"/>
                      <a:pt x="22939" y="0"/>
                      <a:pt x="51235" y="0"/>
                    </a:cubicBezTo>
                    <a:cubicBezTo>
                      <a:pt x="79531" y="0"/>
                      <a:pt x="102470" y="22939"/>
                      <a:pt x="102470" y="51235"/>
                    </a:cubicBezTo>
                    <a:close/>
                  </a:path>
                </a:pathLst>
              </a:custGeom>
              <a:grpFill/>
              <a:ln w="6136" cap="flat">
                <a:noFill/>
                <a:prstDash val="solid"/>
                <a:miter/>
              </a:ln>
            </p:spPr>
            <p:txBody>
              <a:bodyPr rtlCol="0" anchor="ctr"/>
              <a:lstStyle/>
              <a:p>
                <a:endParaRPr lang="en-IN"/>
              </a:p>
            </p:txBody>
          </p:sp>
        </p:grpSp>
        <p:grpSp>
          <p:nvGrpSpPr>
            <p:cNvPr id="106" name="Graphic 4">
              <a:extLst>
                <a:ext uri="{FF2B5EF4-FFF2-40B4-BE49-F238E27FC236}">
                  <a16:creationId xmlns:a16="http://schemas.microsoft.com/office/drawing/2014/main" id="{989C0BC9-1067-D4DD-F068-47705D87F923}"/>
                </a:ext>
              </a:extLst>
            </p:cNvPr>
            <p:cNvGrpSpPr/>
            <p:nvPr/>
          </p:nvGrpSpPr>
          <p:grpSpPr>
            <a:xfrm flipH="1">
              <a:off x="10564640" y="5991477"/>
              <a:ext cx="44453" cy="123663"/>
              <a:chOff x="9704144" y="4067500"/>
              <a:chExt cx="43319" cy="120508"/>
            </a:xfrm>
            <a:solidFill>
              <a:srgbClr val="5CD7F2">
                <a:alpha val="60000"/>
              </a:srgbClr>
            </a:solidFill>
          </p:grpSpPr>
          <p:sp>
            <p:nvSpPr>
              <p:cNvPr id="107" name="Freeform: Shape 106">
                <a:extLst>
                  <a:ext uri="{FF2B5EF4-FFF2-40B4-BE49-F238E27FC236}">
                    <a16:creationId xmlns:a16="http://schemas.microsoft.com/office/drawing/2014/main" id="{E81155C4-8364-8705-A67A-531E97E4BC9B}"/>
                  </a:ext>
                </a:extLst>
              </p:cNvPr>
              <p:cNvSpPr/>
              <p:nvPr/>
            </p:nvSpPr>
            <p:spPr>
              <a:xfrm>
                <a:off x="9720036" y="4176473"/>
                <a:ext cx="11535" cy="11535"/>
              </a:xfrm>
              <a:custGeom>
                <a:avLst/>
                <a:gdLst>
                  <a:gd name="connsiteX0" fmla="*/ 11536 w 11535"/>
                  <a:gd name="connsiteY0" fmla="*/ 5768 h 11535"/>
                  <a:gd name="connsiteX1" fmla="*/ 5768 w 11535"/>
                  <a:gd name="connsiteY1" fmla="*/ 11536 h 11535"/>
                  <a:gd name="connsiteX2" fmla="*/ 1 w 11535"/>
                  <a:gd name="connsiteY2" fmla="*/ 5768 h 11535"/>
                  <a:gd name="connsiteX3" fmla="*/ 5768 w 11535"/>
                  <a:gd name="connsiteY3" fmla="*/ 0 h 11535"/>
                  <a:gd name="connsiteX4" fmla="*/ 11536 w 11535"/>
                  <a:gd name="connsiteY4" fmla="*/ 5768 h 11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 h="11535">
                    <a:moveTo>
                      <a:pt x="11536" y="5768"/>
                    </a:moveTo>
                    <a:cubicBezTo>
                      <a:pt x="11536" y="8953"/>
                      <a:pt x="8953" y="11536"/>
                      <a:pt x="5768" y="11536"/>
                    </a:cubicBezTo>
                    <a:cubicBezTo>
                      <a:pt x="2583" y="11536"/>
                      <a:pt x="1" y="8953"/>
                      <a:pt x="1" y="5768"/>
                    </a:cubicBezTo>
                    <a:cubicBezTo>
                      <a:pt x="1" y="2582"/>
                      <a:pt x="2583" y="0"/>
                      <a:pt x="5768" y="0"/>
                    </a:cubicBezTo>
                    <a:cubicBezTo>
                      <a:pt x="8954" y="0"/>
                      <a:pt x="11536" y="2582"/>
                      <a:pt x="11536" y="5768"/>
                    </a:cubicBezTo>
                    <a:close/>
                  </a:path>
                </a:pathLst>
              </a:custGeom>
              <a:grpFill/>
              <a:ln w="6136" cap="flat">
                <a:noFill/>
                <a:prstDash val="solid"/>
                <a:miter/>
              </a:ln>
            </p:spPr>
            <p:txBody>
              <a:bodyPr rtlCol="0" anchor="ctr"/>
              <a:lstStyle/>
              <a:p>
                <a:endParaRPr lang="en-IN"/>
              </a:p>
            </p:txBody>
          </p:sp>
          <p:sp>
            <p:nvSpPr>
              <p:cNvPr id="108" name="Freeform: Shape 107">
                <a:extLst>
                  <a:ext uri="{FF2B5EF4-FFF2-40B4-BE49-F238E27FC236}">
                    <a16:creationId xmlns:a16="http://schemas.microsoft.com/office/drawing/2014/main" id="{AB67BEC2-7FAE-59F9-6BCE-70045ED600C6}"/>
                  </a:ext>
                </a:extLst>
              </p:cNvPr>
              <p:cNvSpPr/>
              <p:nvPr/>
            </p:nvSpPr>
            <p:spPr>
              <a:xfrm>
                <a:off x="9714821" y="4144689"/>
                <a:ext cx="21966" cy="21966"/>
              </a:xfrm>
              <a:custGeom>
                <a:avLst/>
                <a:gdLst>
                  <a:gd name="connsiteX0" fmla="*/ 21966 w 21966"/>
                  <a:gd name="connsiteY0" fmla="*/ 10983 h 21966"/>
                  <a:gd name="connsiteX1" fmla="*/ 10983 w 21966"/>
                  <a:gd name="connsiteY1" fmla="*/ 21966 h 21966"/>
                  <a:gd name="connsiteX2" fmla="*/ -1 w 21966"/>
                  <a:gd name="connsiteY2" fmla="*/ 10983 h 21966"/>
                  <a:gd name="connsiteX3" fmla="*/ 10983 w 21966"/>
                  <a:gd name="connsiteY3" fmla="*/ 0 h 21966"/>
                  <a:gd name="connsiteX4" fmla="*/ 21966 w 21966"/>
                  <a:gd name="connsiteY4" fmla="*/ 10983 h 2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6" h="21966">
                    <a:moveTo>
                      <a:pt x="21966" y="10983"/>
                    </a:moveTo>
                    <a:cubicBezTo>
                      <a:pt x="21966" y="17049"/>
                      <a:pt x="17049" y="21966"/>
                      <a:pt x="10983" y="21966"/>
                    </a:cubicBezTo>
                    <a:cubicBezTo>
                      <a:pt x="4917" y="21966"/>
                      <a:pt x="-1" y="17049"/>
                      <a:pt x="-1" y="10983"/>
                    </a:cubicBezTo>
                    <a:cubicBezTo>
                      <a:pt x="-1" y="4917"/>
                      <a:pt x="4917" y="0"/>
                      <a:pt x="10983" y="0"/>
                    </a:cubicBezTo>
                    <a:cubicBezTo>
                      <a:pt x="17049" y="0"/>
                      <a:pt x="21966" y="4917"/>
                      <a:pt x="21966" y="10983"/>
                    </a:cubicBezTo>
                    <a:close/>
                  </a:path>
                </a:pathLst>
              </a:custGeom>
              <a:grpFill/>
              <a:ln w="6136"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09FB428C-14F8-CEE0-3FA7-74C8BDBCECF1}"/>
                  </a:ext>
                </a:extLst>
              </p:cNvPr>
              <p:cNvSpPr/>
              <p:nvPr/>
            </p:nvSpPr>
            <p:spPr>
              <a:xfrm>
                <a:off x="9704144" y="4067500"/>
                <a:ext cx="43319" cy="43319"/>
              </a:xfrm>
              <a:custGeom>
                <a:avLst/>
                <a:gdLst>
                  <a:gd name="connsiteX0" fmla="*/ 43319 w 43319"/>
                  <a:gd name="connsiteY0" fmla="*/ 21660 h 43319"/>
                  <a:gd name="connsiteX1" fmla="*/ 21659 w 43319"/>
                  <a:gd name="connsiteY1" fmla="*/ 43320 h 43319"/>
                  <a:gd name="connsiteX2" fmla="*/ -1 w 43319"/>
                  <a:gd name="connsiteY2" fmla="*/ 21660 h 43319"/>
                  <a:gd name="connsiteX3" fmla="*/ 21659 w 43319"/>
                  <a:gd name="connsiteY3" fmla="*/ 0 h 43319"/>
                  <a:gd name="connsiteX4" fmla="*/ 43319 w 43319"/>
                  <a:gd name="connsiteY4" fmla="*/ 21660 h 43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9" h="43319">
                    <a:moveTo>
                      <a:pt x="43319" y="21660"/>
                    </a:moveTo>
                    <a:cubicBezTo>
                      <a:pt x="43319" y="33622"/>
                      <a:pt x="33622" y="43320"/>
                      <a:pt x="21659" y="43320"/>
                    </a:cubicBezTo>
                    <a:cubicBezTo>
                      <a:pt x="9697" y="43320"/>
                      <a:pt x="-1" y="33622"/>
                      <a:pt x="-1" y="21660"/>
                    </a:cubicBezTo>
                    <a:cubicBezTo>
                      <a:pt x="-1" y="9697"/>
                      <a:pt x="9697" y="0"/>
                      <a:pt x="21659" y="0"/>
                    </a:cubicBezTo>
                    <a:cubicBezTo>
                      <a:pt x="33622" y="0"/>
                      <a:pt x="43319" y="9697"/>
                      <a:pt x="43319" y="21660"/>
                    </a:cubicBezTo>
                    <a:close/>
                  </a:path>
                </a:pathLst>
              </a:custGeom>
              <a:grpFill/>
              <a:ln w="6136" cap="flat">
                <a:noFill/>
                <a:prstDash val="solid"/>
                <a:miter/>
              </a:ln>
            </p:spPr>
            <p:txBody>
              <a:bodyPr rtlCol="0" anchor="ctr"/>
              <a:lstStyle/>
              <a:p>
                <a:endParaRPr lang="en-IN"/>
              </a:p>
            </p:txBody>
          </p:sp>
        </p:grpSp>
      </p:grpSp>
      <p:sp>
        <p:nvSpPr>
          <p:cNvPr id="135" name="TextBox 134">
            <a:extLst>
              <a:ext uri="{FF2B5EF4-FFF2-40B4-BE49-F238E27FC236}">
                <a16:creationId xmlns:a16="http://schemas.microsoft.com/office/drawing/2014/main" id="{7A78594E-CE8C-EE28-E327-9702874372E9}"/>
              </a:ext>
            </a:extLst>
          </p:cNvPr>
          <p:cNvSpPr txBox="1"/>
          <p:nvPr/>
        </p:nvSpPr>
        <p:spPr>
          <a:xfrm>
            <a:off x="-41717" y="85514"/>
            <a:ext cx="10072662" cy="923330"/>
          </a:xfrm>
          <a:prstGeom prst="rect">
            <a:avLst/>
          </a:prstGeom>
          <a:noFill/>
        </p:spPr>
        <p:txBody>
          <a:bodyPr wrap="square">
            <a:spAutoFit/>
          </a:bodyPr>
          <a:lstStyle/>
          <a:p>
            <a:r>
              <a:rPr lang="en-US" i="1" dirty="0">
                <a:effectLst/>
              </a:rPr>
              <a:t>Water Resources &amp; Environment: Basic page: Jordan</a:t>
            </a:r>
            <a:r>
              <a:rPr lang="en-US" dirty="0">
                <a:effectLst/>
              </a:rPr>
              <a:t>. U.S. Agency for International Development. (2022, August 16). https://www.usaid.gov/jordan/water-resources-environment </a:t>
            </a:r>
          </a:p>
          <a:p>
            <a:endParaRPr lang="en-US" dirty="0">
              <a:effectLst/>
            </a:endParaRPr>
          </a:p>
        </p:txBody>
      </p:sp>
      <p:sp>
        <p:nvSpPr>
          <p:cNvPr id="136" name="Arrow: Left 135">
            <a:extLst>
              <a:ext uri="{FF2B5EF4-FFF2-40B4-BE49-F238E27FC236}">
                <a16:creationId xmlns:a16="http://schemas.microsoft.com/office/drawing/2014/main" id="{EE7F2873-6D8E-5203-5B9A-32F2ECC5EFDE}"/>
              </a:ext>
            </a:extLst>
          </p:cNvPr>
          <p:cNvSpPr/>
          <p:nvPr/>
        </p:nvSpPr>
        <p:spPr>
          <a:xfrm>
            <a:off x="9179636" y="327512"/>
            <a:ext cx="3021807" cy="2728674"/>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Citation</a:t>
            </a:r>
          </a:p>
        </p:txBody>
      </p:sp>
      <p:sp>
        <p:nvSpPr>
          <p:cNvPr id="137" name="TextBox 136">
            <a:extLst>
              <a:ext uri="{FF2B5EF4-FFF2-40B4-BE49-F238E27FC236}">
                <a16:creationId xmlns:a16="http://schemas.microsoft.com/office/drawing/2014/main" id="{A206FE6E-8F71-82D6-8FA3-680445065B8B}"/>
              </a:ext>
            </a:extLst>
          </p:cNvPr>
          <p:cNvSpPr txBox="1"/>
          <p:nvPr/>
        </p:nvSpPr>
        <p:spPr>
          <a:xfrm>
            <a:off x="-21177" y="2974877"/>
            <a:ext cx="9859294" cy="1200329"/>
          </a:xfrm>
          <a:prstGeom prst="rect">
            <a:avLst/>
          </a:prstGeom>
          <a:noFill/>
        </p:spPr>
        <p:txBody>
          <a:bodyPr wrap="square" rtlCol="0">
            <a:spAutoFit/>
          </a:bodyPr>
          <a:lstStyle/>
          <a:p>
            <a:r>
              <a:rPr lang="en-US" dirty="0">
                <a:effectLst/>
              </a:rPr>
              <a:t>Horton, B. A. (2022, May 4). </a:t>
            </a:r>
            <a:r>
              <a:rPr lang="en-US" i="1" dirty="0">
                <a:effectLst/>
              </a:rPr>
              <a:t>Can planting trees prevent desertification in Jordan?</a:t>
            </a:r>
            <a:r>
              <a:rPr lang="en-US" dirty="0">
                <a:effectLst/>
              </a:rPr>
              <a:t>. </a:t>
            </a:r>
            <a:r>
              <a:rPr lang="en-US" dirty="0" err="1">
                <a:effectLst/>
              </a:rPr>
              <a:t>euronews</a:t>
            </a:r>
            <a:r>
              <a:rPr lang="en-US" dirty="0">
                <a:effectLst/>
              </a:rPr>
              <a:t>. https://www.euronews.com/green/2022/05/04/jordan-s-water-shortages-are-life-threatening-is-tree-planting-the-answer </a:t>
            </a:r>
          </a:p>
          <a:p>
            <a:endParaRPr lang="en-US" dirty="0"/>
          </a:p>
        </p:txBody>
      </p:sp>
      <p:sp>
        <p:nvSpPr>
          <p:cNvPr id="128" name="TextBox 127">
            <a:extLst>
              <a:ext uri="{FF2B5EF4-FFF2-40B4-BE49-F238E27FC236}">
                <a16:creationId xmlns:a16="http://schemas.microsoft.com/office/drawing/2014/main" id="{4FF389FD-5F69-65B9-D808-A98FC89C1CD6}"/>
              </a:ext>
            </a:extLst>
          </p:cNvPr>
          <p:cNvSpPr txBox="1"/>
          <p:nvPr/>
        </p:nvSpPr>
        <p:spPr>
          <a:xfrm>
            <a:off x="-21177" y="851621"/>
            <a:ext cx="7254299" cy="646331"/>
          </a:xfrm>
          <a:prstGeom prst="rect">
            <a:avLst/>
          </a:prstGeom>
          <a:noFill/>
        </p:spPr>
        <p:txBody>
          <a:bodyPr wrap="square">
            <a:spAutoFit/>
          </a:bodyPr>
          <a:lstStyle/>
          <a:p>
            <a:r>
              <a:rPr lang="en-US" dirty="0"/>
              <a:t>Water, sanitation and hygiene. UNICEF Jordan. (2020, November 4). https://www.unicef.org/jordan/water-sanitation-and-hygiene </a:t>
            </a:r>
          </a:p>
        </p:txBody>
      </p:sp>
      <p:sp>
        <p:nvSpPr>
          <p:cNvPr id="131" name="TextBox 130">
            <a:extLst>
              <a:ext uri="{FF2B5EF4-FFF2-40B4-BE49-F238E27FC236}">
                <a16:creationId xmlns:a16="http://schemas.microsoft.com/office/drawing/2014/main" id="{85807AE3-AEFF-FBF7-3B39-C6C54B2A22C8}"/>
              </a:ext>
            </a:extLst>
          </p:cNvPr>
          <p:cNvSpPr txBox="1"/>
          <p:nvPr/>
        </p:nvSpPr>
        <p:spPr>
          <a:xfrm>
            <a:off x="-9985" y="1671588"/>
            <a:ext cx="9791126" cy="1200329"/>
          </a:xfrm>
          <a:prstGeom prst="rect">
            <a:avLst/>
          </a:prstGeom>
          <a:noFill/>
        </p:spPr>
        <p:txBody>
          <a:bodyPr wrap="square">
            <a:spAutoFit/>
          </a:bodyPr>
          <a:lstStyle/>
          <a:p>
            <a:r>
              <a:rPr lang="en-US" dirty="0"/>
              <a:t>Saiesha. (2022, April 14). 7 facts about water scarcity in Jordan. The </a:t>
            </a:r>
            <a:r>
              <a:rPr lang="en-US" dirty="0" err="1"/>
              <a:t>Borgen</a:t>
            </a:r>
            <a:r>
              <a:rPr lang="en-US" dirty="0"/>
              <a:t> Project. https://borgenproject.org/water-scarcity-in-jordan/#:~:text=Pollution%3A%20Pollution%20is%20exacerbating%20water,phosphorus%20contamination%20of%20water%20supplies. </a:t>
            </a:r>
          </a:p>
        </p:txBody>
      </p:sp>
      <p:sp>
        <p:nvSpPr>
          <p:cNvPr id="139" name="TextBox 138">
            <a:extLst>
              <a:ext uri="{FF2B5EF4-FFF2-40B4-BE49-F238E27FC236}">
                <a16:creationId xmlns:a16="http://schemas.microsoft.com/office/drawing/2014/main" id="{F0F2C46B-C5C3-6567-E0A9-4E97198B87C1}"/>
              </a:ext>
            </a:extLst>
          </p:cNvPr>
          <p:cNvSpPr txBox="1"/>
          <p:nvPr/>
        </p:nvSpPr>
        <p:spPr>
          <a:xfrm>
            <a:off x="-80293" y="3924726"/>
            <a:ext cx="12234027" cy="646331"/>
          </a:xfrm>
          <a:prstGeom prst="rect">
            <a:avLst/>
          </a:prstGeom>
          <a:noFill/>
        </p:spPr>
        <p:txBody>
          <a:bodyPr wrap="square">
            <a:spAutoFit/>
          </a:bodyPr>
          <a:lstStyle/>
          <a:p>
            <a:r>
              <a:rPr lang="en-US" dirty="0"/>
              <a:t>1. (n.d.). Jordan - Environment and Water Sector. International Trade Administration | Trade.gov. https://www.trade.gov/country-commercial-guides/jordan-environment-and-water-sector </a:t>
            </a:r>
          </a:p>
        </p:txBody>
      </p:sp>
    </p:spTree>
    <p:extLst>
      <p:ext uri="{BB962C8B-B14F-4D97-AF65-F5344CB8AC3E}">
        <p14:creationId xmlns:p14="http://schemas.microsoft.com/office/powerpoint/2010/main" val="2848116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3503 0.01342 L 0.03503 0.01365 C 0.0586 0.01458 0.0823 0.01713 0.10599 0.01713 C 0.12097 0.01713 0.13594 0.01527 0.15092 0.01342 C 0.1556 0.01296 0.16029 0.00995 0.16498 0.00995 C 0.21758 0.00833 0.27032 0.00856 0.32292 0.0081 C 0.33164 0.0074 0.34024 0.00717 0.34896 0.00625 C 0.3517 0.00601 0.3543 0.00509 0.35691 0.00439 C 0.36029 0.00393 0.36368 0.00324 0.36693 0.00277 C 0.37227 0.00208 0.37761 0.00162 0.38295 0.00092 C 0.38633 0.00046 0.38959 -0.0007 0.39297 -0.00093 C 0.40026 -0.00116 0.40769 -0.00093 0.41498 -0.00093 L 0.41602 -0.00093 " pathEditMode="relative" rAng="0" ptsTypes="AAAAAAAAAAAAA">
                                      <p:cBhvr>
                                        <p:cTn id="6" dur="2000" fill="hold"/>
                                        <p:tgtEl>
                                          <p:spTgt spid="102"/>
                                        </p:tgtEl>
                                        <p:attrNameLst>
                                          <p:attrName>ppt_x</p:attrName>
                                          <p:attrName>ppt_y</p:attrName>
                                        </p:attrNameLst>
                                      </p:cBhvr>
                                      <p:rCtr x="19049" y="-5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29C4FB"/>
            </a:gs>
            <a:gs pos="100000">
              <a:srgbClr val="0477BF"/>
            </a:gs>
          </a:gsLst>
          <a:lin ang="5400000" scaled="1"/>
        </a:gra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41C03FB-2C76-0490-B630-E8020F5503A1}"/>
              </a:ext>
            </a:extLst>
          </p:cNvPr>
          <p:cNvSpPr/>
          <p:nvPr/>
        </p:nvSpPr>
        <p:spPr>
          <a:xfrm>
            <a:off x="-129450" y="4635479"/>
            <a:ext cx="5506296" cy="2311685"/>
          </a:xfrm>
          <a:custGeom>
            <a:avLst/>
            <a:gdLst>
              <a:gd name="connsiteX0" fmla="*/ 3616053 w 5249998"/>
              <a:gd name="connsiteY0" fmla="*/ 2174089 h 2204084"/>
              <a:gd name="connsiteX1" fmla="*/ 846425 w 5249998"/>
              <a:gd name="connsiteY1" fmla="*/ 2122381 h 2204084"/>
              <a:gd name="connsiteX2" fmla="*/ 348101 w 5249998"/>
              <a:gd name="connsiteY2" fmla="*/ 2129578 h 2204084"/>
              <a:gd name="connsiteX3" fmla="*/ 53280 w 5249998"/>
              <a:gd name="connsiteY3" fmla="*/ 2129578 h 2204084"/>
              <a:gd name="connsiteX4" fmla="*/ 0 w 5249998"/>
              <a:gd name="connsiteY4" fmla="*/ 2009109 h 2204084"/>
              <a:gd name="connsiteX5" fmla="*/ 0 w 5249998"/>
              <a:gd name="connsiteY5" fmla="*/ 7710 h 2204084"/>
              <a:gd name="connsiteX6" fmla="*/ 1424577 w 5249998"/>
              <a:gd name="connsiteY6" fmla="*/ 274168 h 2204084"/>
              <a:gd name="connsiteX7" fmla="*/ 2181134 w 5249998"/>
              <a:gd name="connsiteY7" fmla="*/ 774246 h 2204084"/>
              <a:gd name="connsiteX8" fmla="*/ 3032821 w 5249998"/>
              <a:gd name="connsiteY8" fmla="*/ 820268 h 2204084"/>
              <a:gd name="connsiteX9" fmla="*/ 3190845 w 5249998"/>
              <a:gd name="connsiteY9" fmla="*/ 993835 h 2204084"/>
              <a:gd name="connsiteX10" fmla="*/ 3525157 w 5249998"/>
              <a:gd name="connsiteY10" fmla="*/ 1093197 h 2204084"/>
              <a:gd name="connsiteX11" fmla="*/ 3813931 w 5249998"/>
              <a:gd name="connsiteY11" fmla="*/ 1265252 h 2204084"/>
              <a:gd name="connsiteX12" fmla="*/ 4416395 w 5249998"/>
              <a:gd name="connsiteY12" fmla="*/ 1241424 h 2204084"/>
              <a:gd name="connsiteX13" fmla="*/ 4781066 w 5249998"/>
              <a:gd name="connsiteY13" fmla="*/ 1512116 h 2204084"/>
              <a:gd name="connsiteX14" fmla="*/ 4911151 w 5249998"/>
              <a:gd name="connsiteY14" fmla="*/ 1539270 h 2204084"/>
              <a:gd name="connsiteX15" fmla="*/ 5249999 w 5249998"/>
              <a:gd name="connsiteY15" fmla="*/ 2204084 h 2204084"/>
              <a:gd name="connsiteX16" fmla="*/ 5051455 w 5249998"/>
              <a:gd name="connsiteY16" fmla="*/ 2176749 h 2204084"/>
              <a:gd name="connsiteX17" fmla="*/ 3615993 w 5249998"/>
              <a:gd name="connsiteY17" fmla="*/ 2174149 h 220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9998" h="2204084">
                <a:moveTo>
                  <a:pt x="3616053" y="2174089"/>
                </a:moveTo>
                <a:lnTo>
                  <a:pt x="846425" y="2122381"/>
                </a:lnTo>
                <a:cubicBezTo>
                  <a:pt x="685014" y="2129880"/>
                  <a:pt x="414806" y="2142217"/>
                  <a:pt x="348101" y="2129578"/>
                </a:cubicBezTo>
                <a:cubicBezTo>
                  <a:pt x="250371" y="2111072"/>
                  <a:pt x="153851" y="2141068"/>
                  <a:pt x="53280" y="2129578"/>
                </a:cubicBezTo>
                <a:cubicBezTo>
                  <a:pt x="32173" y="2127159"/>
                  <a:pt x="21590" y="2009230"/>
                  <a:pt x="0" y="2009109"/>
                </a:cubicBezTo>
                <a:lnTo>
                  <a:pt x="0" y="7710"/>
                </a:lnTo>
                <a:cubicBezTo>
                  <a:pt x="504553" y="-12368"/>
                  <a:pt x="1134654" y="-14122"/>
                  <a:pt x="1424577" y="274168"/>
                </a:cubicBezTo>
                <a:cubicBezTo>
                  <a:pt x="1667994" y="516073"/>
                  <a:pt x="1778000" y="780415"/>
                  <a:pt x="2181134" y="774246"/>
                </a:cubicBezTo>
                <a:cubicBezTo>
                  <a:pt x="2485390" y="769589"/>
                  <a:pt x="2810450" y="607513"/>
                  <a:pt x="3032821" y="820268"/>
                </a:cubicBezTo>
                <a:cubicBezTo>
                  <a:pt x="3097833" y="882438"/>
                  <a:pt x="3109928" y="941221"/>
                  <a:pt x="3190845" y="993835"/>
                </a:cubicBezTo>
                <a:cubicBezTo>
                  <a:pt x="3289905" y="1057940"/>
                  <a:pt x="3420231" y="1049715"/>
                  <a:pt x="3525157" y="1093197"/>
                </a:cubicBezTo>
                <a:cubicBezTo>
                  <a:pt x="3630083" y="1136740"/>
                  <a:pt x="3705860" y="1235377"/>
                  <a:pt x="3813931" y="1265252"/>
                </a:cubicBezTo>
                <a:cubicBezTo>
                  <a:pt x="4003282" y="1317745"/>
                  <a:pt x="4224383" y="1178590"/>
                  <a:pt x="4416395" y="1241424"/>
                </a:cubicBezTo>
                <a:cubicBezTo>
                  <a:pt x="4518539" y="1274868"/>
                  <a:pt x="4722646" y="1436944"/>
                  <a:pt x="4781066" y="1512116"/>
                </a:cubicBezTo>
                <a:cubicBezTo>
                  <a:pt x="4797334" y="1533040"/>
                  <a:pt x="4845171" y="1540237"/>
                  <a:pt x="4911151" y="1539270"/>
                </a:cubicBezTo>
                <a:cubicBezTo>
                  <a:pt x="5043714" y="1722876"/>
                  <a:pt x="5228530" y="2009049"/>
                  <a:pt x="5249999" y="2204084"/>
                </a:cubicBezTo>
                <a:cubicBezTo>
                  <a:pt x="5183233" y="2196343"/>
                  <a:pt x="5117011" y="2187272"/>
                  <a:pt x="5051455" y="2176749"/>
                </a:cubicBezTo>
                <a:cubicBezTo>
                  <a:pt x="4661686" y="2114156"/>
                  <a:pt x="4074039" y="2240310"/>
                  <a:pt x="3615993" y="2174149"/>
                </a:cubicBezTo>
                <a:close/>
              </a:path>
            </a:pathLst>
          </a:custGeom>
          <a:solidFill>
            <a:srgbClr val="E8B878"/>
          </a:solidFill>
          <a:ln w="6046" cap="flat">
            <a:noFill/>
            <a:prstDash val="solid"/>
            <a:miter/>
          </a:ln>
        </p:spPr>
        <p:txBody>
          <a:bodyPr rtlCol="0" anchor="ctr"/>
          <a:lstStyle/>
          <a:p>
            <a:endParaRPr lang="en-IN"/>
          </a:p>
        </p:txBody>
      </p:sp>
      <p:sp>
        <p:nvSpPr>
          <p:cNvPr id="7" name="Freeform: Shape 6">
            <a:extLst>
              <a:ext uri="{FF2B5EF4-FFF2-40B4-BE49-F238E27FC236}">
                <a16:creationId xmlns:a16="http://schemas.microsoft.com/office/drawing/2014/main" id="{2FA4F8D9-000C-4B2C-812B-7D06434640C9}"/>
              </a:ext>
            </a:extLst>
          </p:cNvPr>
          <p:cNvSpPr/>
          <p:nvPr/>
        </p:nvSpPr>
        <p:spPr>
          <a:xfrm>
            <a:off x="6564294" y="4662786"/>
            <a:ext cx="5637149" cy="2284378"/>
          </a:xfrm>
          <a:custGeom>
            <a:avLst/>
            <a:gdLst>
              <a:gd name="connsiteX0" fmla="*/ 1672771 w 5374760"/>
              <a:gd name="connsiteY0" fmla="*/ 2148415 h 2178048"/>
              <a:gd name="connsiteX1" fmla="*/ 4508198 w 5374760"/>
              <a:gd name="connsiteY1" fmla="*/ 2097313 h 2178048"/>
              <a:gd name="connsiteX2" fmla="*/ 5018375 w 5374760"/>
              <a:gd name="connsiteY2" fmla="*/ 2104449 h 2178048"/>
              <a:gd name="connsiteX3" fmla="*/ 5320211 w 5374760"/>
              <a:gd name="connsiteY3" fmla="*/ 2104449 h 2178048"/>
              <a:gd name="connsiteX4" fmla="*/ 5374761 w 5374760"/>
              <a:gd name="connsiteY4" fmla="*/ 1985372 h 2178048"/>
              <a:gd name="connsiteX5" fmla="*/ 5374761 w 5374760"/>
              <a:gd name="connsiteY5" fmla="*/ 7619 h 2178048"/>
              <a:gd name="connsiteX6" fmla="*/ 3916317 w 5374760"/>
              <a:gd name="connsiteY6" fmla="*/ 270932 h 2178048"/>
              <a:gd name="connsiteX7" fmla="*/ 3141799 w 5374760"/>
              <a:gd name="connsiteY7" fmla="*/ 765083 h 2178048"/>
              <a:gd name="connsiteX8" fmla="*/ 2269913 w 5374760"/>
              <a:gd name="connsiteY8" fmla="*/ 810561 h 2178048"/>
              <a:gd name="connsiteX9" fmla="*/ 2108079 w 5374760"/>
              <a:gd name="connsiteY9" fmla="*/ 982072 h 2178048"/>
              <a:gd name="connsiteX10" fmla="*/ 1765784 w 5374760"/>
              <a:gd name="connsiteY10" fmla="*/ 1080225 h 2178048"/>
              <a:gd name="connsiteX11" fmla="*/ 1470176 w 5374760"/>
              <a:gd name="connsiteY11" fmla="*/ 1250284 h 2178048"/>
              <a:gd name="connsiteX12" fmla="*/ 853379 w 5374760"/>
              <a:gd name="connsiteY12" fmla="*/ 1226698 h 2178048"/>
              <a:gd name="connsiteX13" fmla="*/ 480060 w 5374760"/>
              <a:gd name="connsiteY13" fmla="*/ 1494184 h 2178048"/>
              <a:gd name="connsiteX14" fmla="*/ 346891 w 5374760"/>
              <a:gd name="connsiteY14" fmla="*/ 1521035 h 2178048"/>
              <a:gd name="connsiteX15" fmla="*/ 0 w 5374760"/>
              <a:gd name="connsiteY15" fmla="*/ 2178049 h 2178048"/>
              <a:gd name="connsiteX16" fmla="*/ 203260 w 5374760"/>
              <a:gd name="connsiteY16" fmla="*/ 2151016 h 2178048"/>
              <a:gd name="connsiteX17" fmla="*/ 1672832 w 5374760"/>
              <a:gd name="connsiteY17" fmla="*/ 2148415 h 217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74760" h="2178048">
                <a:moveTo>
                  <a:pt x="1672771" y="2148415"/>
                </a:moveTo>
                <a:lnTo>
                  <a:pt x="4508198" y="2097313"/>
                </a:lnTo>
                <a:cubicBezTo>
                  <a:pt x="4673419" y="2104752"/>
                  <a:pt x="4950097" y="2116908"/>
                  <a:pt x="5018375" y="2104449"/>
                </a:cubicBezTo>
                <a:cubicBezTo>
                  <a:pt x="5118402" y="2086125"/>
                  <a:pt x="5217221" y="2115819"/>
                  <a:pt x="5320211" y="2104449"/>
                </a:cubicBezTo>
                <a:cubicBezTo>
                  <a:pt x="5341802" y="2102091"/>
                  <a:pt x="5352627" y="1985493"/>
                  <a:pt x="5374761" y="1985372"/>
                </a:cubicBezTo>
                <a:lnTo>
                  <a:pt x="5374761" y="7619"/>
                </a:lnTo>
                <a:cubicBezTo>
                  <a:pt x="4858234" y="-12217"/>
                  <a:pt x="4213135" y="-13971"/>
                  <a:pt x="3916317" y="270932"/>
                </a:cubicBezTo>
                <a:cubicBezTo>
                  <a:pt x="3667095" y="509995"/>
                  <a:pt x="3554549" y="771191"/>
                  <a:pt x="3141799" y="765083"/>
                </a:cubicBezTo>
                <a:cubicBezTo>
                  <a:pt x="2830346" y="760427"/>
                  <a:pt x="2497485" y="600285"/>
                  <a:pt x="2269913" y="810561"/>
                </a:cubicBezTo>
                <a:cubicBezTo>
                  <a:pt x="2203389" y="872005"/>
                  <a:pt x="2190992" y="930123"/>
                  <a:pt x="2108079" y="982072"/>
                </a:cubicBezTo>
                <a:cubicBezTo>
                  <a:pt x="2006661" y="1045390"/>
                  <a:pt x="1873250" y="1037286"/>
                  <a:pt x="1765784" y="1080225"/>
                </a:cubicBezTo>
                <a:cubicBezTo>
                  <a:pt x="1658378" y="1123284"/>
                  <a:pt x="1580787" y="1220711"/>
                  <a:pt x="1470176" y="1250284"/>
                </a:cubicBezTo>
                <a:cubicBezTo>
                  <a:pt x="1276350" y="1302172"/>
                  <a:pt x="1049927" y="1164649"/>
                  <a:pt x="853379" y="1226698"/>
                </a:cubicBezTo>
                <a:cubicBezTo>
                  <a:pt x="748756" y="1259718"/>
                  <a:pt x="539811" y="1419919"/>
                  <a:pt x="480060" y="1494184"/>
                </a:cubicBezTo>
                <a:cubicBezTo>
                  <a:pt x="463429" y="1514867"/>
                  <a:pt x="414444" y="1521943"/>
                  <a:pt x="346891" y="1521035"/>
                </a:cubicBezTo>
                <a:cubicBezTo>
                  <a:pt x="211123" y="1702464"/>
                  <a:pt x="21953" y="1985251"/>
                  <a:pt x="0" y="2178049"/>
                </a:cubicBezTo>
                <a:cubicBezTo>
                  <a:pt x="68338" y="2170429"/>
                  <a:pt x="136193" y="2161418"/>
                  <a:pt x="203260" y="2151016"/>
                </a:cubicBezTo>
                <a:cubicBezTo>
                  <a:pt x="602282" y="2089149"/>
                  <a:pt x="1203900" y="2213851"/>
                  <a:pt x="1672832" y="2148415"/>
                </a:cubicBezTo>
                <a:close/>
              </a:path>
            </a:pathLst>
          </a:custGeom>
          <a:solidFill>
            <a:srgbClr val="E8B878"/>
          </a:solidFill>
          <a:ln w="6046" cap="flat">
            <a:noFill/>
            <a:prstDash val="solid"/>
            <a:miter/>
          </a:ln>
        </p:spPr>
        <p:txBody>
          <a:bodyPr rtlCol="0" anchor="ctr"/>
          <a:lstStyle/>
          <a:p>
            <a:endParaRPr lang="en-IN"/>
          </a:p>
        </p:txBody>
      </p:sp>
      <p:grpSp>
        <p:nvGrpSpPr>
          <p:cNvPr id="8" name="Graphic 2">
            <a:extLst>
              <a:ext uri="{FF2B5EF4-FFF2-40B4-BE49-F238E27FC236}">
                <a16:creationId xmlns:a16="http://schemas.microsoft.com/office/drawing/2014/main" id="{54F3D526-80A1-230B-76BD-4B25BC50D90E}"/>
              </a:ext>
            </a:extLst>
          </p:cNvPr>
          <p:cNvGrpSpPr/>
          <p:nvPr/>
        </p:nvGrpSpPr>
        <p:grpSpPr>
          <a:xfrm>
            <a:off x="1822455" y="4306569"/>
            <a:ext cx="1198284" cy="1747945"/>
            <a:chOff x="2021554" y="4173219"/>
            <a:chExt cx="1142508" cy="1666584"/>
          </a:xfrm>
        </p:grpSpPr>
        <p:grpSp>
          <p:nvGrpSpPr>
            <p:cNvPr id="9" name="Graphic 2">
              <a:extLst>
                <a:ext uri="{FF2B5EF4-FFF2-40B4-BE49-F238E27FC236}">
                  <a16:creationId xmlns:a16="http://schemas.microsoft.com/office/drawing/2014/main" id="{FA92BE05-6F3A-D1AE-795B-BEA30386514A}"/>
                </a:ext>
              </a:extLst>
            </p:cNvPr>
            <p:cNvGrpSpPr/>
            <p:nvPr/>
          </p:nvGrpSpPr>
          <p:grpSpPr>
            <a:xfrm>
              <a:off x="2362320" y="4396014"/>
              <a:ext cx="478669" cy="1368133"/>
              <a:chOff x="2362320" y="4396014"/>
              <a:chExt cx="478669" cy="1368133"/>
            </a:xfrm>
          </p:grpSpPr>
          <p:sp>
            <p:nvSpPr>
              <p:cNvPr id="10" name="Freeform: Shape 9">
                <a:extLst>
                  <a:ext uri="{FF2B5EF4-FFF2-40B4-BE49-F238E27FC236}">
                    <a16:creationId xmlns:a16="http://schemas.microsoft.com/office/drawing/2014/main" id="{C6C8F555-2206-4698-C937-0837F1987E07}"/>
                  </a:ext>
                </a:extLst>
              </p:cNvPr>
              <p:cNvSpPr/>
              <p:nvPr/>
            </p:nvSpPr>
            <p:spPr>
              <a:xfrm>
                <a:off x="2388991" y="4396014"/>
                <a:ext cx="451998" cy="1342612"/>
              </a:xfrm>
              <a:custGeom>
                <a:avLst/>
                <a:gdLst>
                  <a:gd name="connsiteX0" fmla="*/ 268696 w 451998"/>
                  <a:gd name="connsiteY0" fmla="*/ 1333984 h 1342612"/>
                  <a:gd name="connsiteX1" fmla="*/ 187658 w 451998"/>
                  <a:gd name="connsiteY1" fmla="*/ 1196280 h 1342612"/>
                  <a:gd name="connsiteX2" fmla="*/ 263495 w 451998"/>
                  <a:gd name="connsiteY2" fmla="*/ 999550 h 1342612"/>
                  <a:gd name="connsiteX3" fmla="*/ 381605 w 451998"/>
                  <a:gd name="connsiteY3" fmla="*/ 820722 h 1342612"/>
                  <a:gd name="connsiteX4" fmla="*/ 376888 w 451998"/>
                  <a:gd name="connsiteY4" fmla="*/ 630827 h 1342612"/>
                  <a:gd name="connsiteX5" fmla="*/ 433010 w 451998"/>
                  <a:gd name="connsiteY5" fmla="*/ 500622 h 1342612"/>
                  <a:gd name="connsiteX6" fmla="*/ 405977 w 451998"/>
                  <a:gd name="connsiteY6" fmla="*/ 376585 h 1342612"/>
                  <a:gd name="connsiteX7" fmla="*/ 451999 w 451998"/>
                  <a:gd name="connsiteY7" fmla="*/ 0 h 1342612"/>
                  <a:gd name="connsiteX8" fmla="*/ 334312 w 451998"/>
                  <a:gd name="connsiteY8" fmla="*/ 135406 h 1342612"/>
                  <a:gd name="connsiteX9" fmla="*/ 299841 w 451998"/>
                  <a:gd name="connsiteY9" fmla="*/ 349371 h 1342612"/>
                  <a:gd name="connsiteX10" fmla="*/ 301474 w 451998"/>
                  <a:gd name="connsiteY10" fmla="*/ 504129 h 1342612"/>
                  <a:gd name="connsiteX11" fmla="*/ 216989 w 451998"/>
                  <a:gd name="connsiteY11" fmla="*/ 643164 h 1342612"/>
                  <a:gd name="connsiteX12" fmla="*/ 232047 w 451998"/>
                  <a:gd name="connsiteY12" fmla="*/ 784013 h 1342612"/>
                  <a:gd name="connsiteX13" fmla="*/ 176893 w 451998"/>
                  <a:gd name="connsiteY13" fmla="*/ 889000 h 1342612"/>
                  <a:gd name="connsiteX14" fmla="*/ 67008 w 451998"/>
                  <a:gd name="connsiteY14" fmla="*/ 1098126 h 1342612"/>
                  <a:gd name="connsiteX15" fmla="*/ 28363 w 451998"/>
                  <a:gd name="connsiteY15" fmla="*/ 1240790 h 1342612"/>
                  <a:gd name="connsiteX16" fmla="*/ 0 w 451998"/>
                  <a:gd name="connsiteY16" fmla="*/ 1291167 h 1342612"/>
                  <a:gd name="connsiteX17" fmla="*/ 138430 w 451998"/>
                  <a:gd name="connsiteY17" fmla="*/ 1305862 h 1342612"/>
                  <a:gd name="connsiteX18" fmla="*/ 268696 w 451998"/>
                  <a:gd name="connsiteY18" fmla="*/ 1333984 h 134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1998" h="1342612">
                    <a:moveTo>
                      <a:pt x="268696" y="1333984"/>
                    </a:moveTo>
                    <a:cubicBezTo>
                      <a:pt x="232350" y="1330597"/>
                      <a:pt x="187779" y="1244963"/>
                      <a:pt x="187658" y="1196280"/>
                    </a:cubicBezTo>
                    <a:cubicBezTo>
                      <a:pt x="187537" y="1117237"/>
                      <a:pt x="218984" y="1055430"/>
                      <a:pt x="263495" y="999550"/>
                    </a:cubicBezTo>
                    <a:cubicBezTo>
                      <a:pt x="305344" y="946996"/>
                      <a:pt x="363039" y="892447"/>
                      <a:pt x="381605" y="820722"/>
                    </a:cubicBezTo>
                    <a:cubicBezTo>
                      <a:pt x="398719" y="754803"/>
                      <a:pt x="370114" y="696928"/>
                      <a:pt x="376888" y="630827"/>
                    </a:cubicBezTo>
                    <a:cubicBezTo>
                      <a:pt x="382270" y="578152"/>
                      <a:pt x="417709" y="548519"/>
                      <a:pt x="433010" y="500622"/>
                    </a:cubicBezTo>
                    <a:cubicBezTo>
                      <a:pt x="451939" y="441476"/>
                      <a:pt x="427688" y="420128"/>
                      <a:pt x="405977" y="376585"/>
                    </a:cubicBezTo>
                    <a:cubicBezTo>
                      <a:pt x="350762" y="265974"/>
                      <a:pt x="400836" y="111337"/>
                      <a:pt x="451999" y="0"/>
                    </a:cubicBezTo>
                    <a:cubicBezTo>
                      <a:pt x="410452" y="39370"/>
                      <a:pt x="357596" y="74990"/>
                      <a:pt x="334312" y="135406"/>
                    </a:cubicBezTo>
                    <a:cubicBezTo>
                      <a:pt x="307098" y="206103"/>
                      <a:pt x="296333" y="275046"/>
                      <a:pt x="299841" y="349371"/>
                    </a:cubicBezTo>
                    <a:cubicBezTo>
                      <a:pt x="302502" y="405916"/>
                      <a:pt x="327781" y="455204"/>
                      <a:pt x="301474" y="504129"/>
                    </a:cubicBezTo>
                    <a:cubicBezTo>
                      <a:pt x="275711" y="552087"/>
                      <a:pt x="228963" y="583232"/>
                      <a:pt x="216989" y="643164"/>
                    </a:cubicBezTo>
                    <a:cubicBezTo>
                      <a:pt x="206587" y="695295"/>
                      <a:pt x="235736" y="733092"/>
                      <a:pt x="232047" y="784013"/>
                    </a:cubicBezTo>
                    <a:cubicBezTo>
                      <a:pt x="228298" y="835297"/>
                      <a:pt x="208461" y="856161"/>
                      <a:pt x="176893" y="889000"/>
                    </a:cubicBezTo>
                    <a:cubicBezTo>
                      <a:pt x="121436" y="946634"/>
                      <a:pt x="87690" y="1013883"/>
                      <a:pt x="67008" y="1098126"/>
                    </a:cubicBezTo>
                    <a:cubicBezTo>
                      <a:pt x="54852" y="1147838"/>
                      <a:pt x="52010" y="1195977"/>
                      <a:pt x="28363" y="1240790"/>
                    </a:cubicBezTo>
                    <a:cubicBezTo>
                      <a:pt x="18990" y="1258509"/>
                      <a:pt x="6350" y="1272479"/>
                      <a:pt x="0" y="1291167"/>
                    </a:cubicBezTo>
                    <a:cubicBezTo>
                      <a:pt x="46869" y="1270726"/>
                      <a:pt x="95734" y="1288143"/>
                      <a:pt x="138430" y="1305862"/>
                    </a:cubicBezTo>
                    <a:cubicBezTo>
                      <a:pt x="177014" y="1321828"/>
                      <a:pt x="235918" y="1359505"/>
                      <a:pt x="268696" y="1333984"/>
                    </a:cubicBezTo>
                    <a:close/>
                  </a:path>
                </a:pathLst>
              </a:custGeom>
              <a:solidFill>
                <a:srgbClr val="66A032"/>
              </a:solidFill>
              <a:ln w="6046"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D700DEB7-3885-B87A-3B39-6F9A40A9BF97}"/>
                  </a:ext>
                </a:extLst>
              </p:cNvPr>
              <p:cNvSpPr/>
              <p:nvPr/>
            </p:nvSpPr>
            <p:spPr>
              <a:xfrm>
                <a:off x="2362320" y="4421535"/>
                <a:ext cx="451998" cy="1342612"/>
              </a:xfrm>
              <a:custGeom>
                <a:avLst/>
                <a:gdLst>
                  <a:gd name="connsiteX0" fmla="*/ 268696 w 451998"/>
                  <a:gd name="connsiteY0" fmla="*/ 1333984 h 1342612"/>
                  <a:gd name="connsiteX1" fmla="*/ 187658 w 451998"/>
                  <a:gd name="connsiteY1" fmla="*/ 1196280 h 1342612"/>
                  <a:gd name="connsiteX2" fmla="*/ 263495 w 451998"/>
                  <a:gd name="connsiteY2" fmla="*/ 999551 h 1342612"/>
                  <a:gd name="connsiteX3" fmla="*/ 381605 w 451998"/>
                  <a:gd name="connsiteY3" fmla="*/ 820723 h 1342612"/>
                  <a:gd name="connsiteX4" fmla="*/ 376888 w 451998"/>
                  <a:gd name="connsiteY4" fmla="*/ 630827 h 1342612"/>
                  <a:gd name="connsiteX5" fmla="*/ 433010 w 451998"/>
                  <a:gd name="connsiteY5" fmla="*/ 500622 h 1342612"/>
                  <a:gd name="connsiteX6" fmla="*/ 405977 w 451998"/>
                  <a:gd name="connsiteY6" fmla="*/ 376585 h 1342612"/>
                  <a:gd name="connsiteX7" fmla="*/ 451999 w 451998"/>
                  <a:gd name="connsiteY7" fmla="*/ 0 h 1342612"/>
                  <a:gd name="connsiteX8" fmla="*/ 334312 w 451998"/>
                  <a:gd name="connsiteY8" fmla="*/ 135406 h 1342612"/>
                  <a:gd name="connsiteX9" fmla="*/ 299841 w 451998"/>
                  <a:gd name="connsiteY9" fmla="*/ 349371 h 1342612"/>
                  <a:gd name="connsiteX10" fmla="*/ 301474 w 451998"/>
                  <a:gd name="connsiteY10" fmla="*/ 504129 h 1342612"/>
                  <a:gd name="connsiteX11" fmla="*/ 216989 w 451998"/>
                  <a:gd name="connsiteY11" fmla="*/ 643164 h 1342612"/>
                  <a:gd name="connsiteX12" fmla="*/ 232047 w 451998"/>
                  <a:gd name="connsiteY12" fmla="*/ 784013 h 1342612"/>
                  <a:gd name="connsiteX13" fmla="*/ 176893 w 451998"/>
                  <a:gd name="connsiteY13" fmla="*/ 889000 h 1342612"/>
                  <a:gd name="connsiteX14" fmla="*/ 67008 w 451998"/>
                  <a:gd name="connsiteY14" fmla="*/ 1098127 h 1342612"/>
                  <a:gd name="connsiteX15" fmla="*/ 28363 w 451998"/>
                  <a:gd name="connsiteY15" fmla="*/ 1240790 h 1342612"/>
                  <a:gd name="connsiteX16" fmla="*/ 0 w 451998"/>
                  <a:gd name="connsiteY16" fmla="*/ 1291167 h 1342612"/>
                  <a:gd name="connsiteX17" fmla="*/ 138430 w 451998"/>
                  <a:gd name="connsiteY17" fmla="*/ 1305862 h 1342612"/>
                  <a:gd name="connsiteX18" fmla="*/ 268696 w 451998"/>
                  <a:gd name="connsiteY18" fmla="*/ 1333984 h 134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1998" h="1342612">
                    <a:moveTo>
                      <a:pt x="268696" y="1333984"/>
                    </a:moveTo>
                    <a:cubicBezTo>
                      <a:pt x="232350" y="1330597"/>
                      <a:pt x="187779" y="1244963"/>
                      <a:pt x="187658" y="1196280"/>
                    </a:cubicBezTo>
                    <a:cubicBezTo>
                      <a:pt x="187537" y="1117237"/>
                      <a:pt x="218984" y="1055431"/>
                      <a:pt x="263495" y="999551"/>
                    </a:cubicBezTo>
                    <a:cubicBezTo>
                      <a:pt x="305344" y="946997"/>
                      <a:pt x="363039" y="892447"/>
                      <a:pt x="381605" y="820723"/>
                    </a:cubicBezTo>
                    <a:cubicBezTo>
                      <a:pt x="398719" y="754803"/>
                      <a:pt x="370114" y="696928"/>
                      <a:pt x="376888" y="630827"/>
                    </a:cubicBezTo>
                    <a:cubicBezTo>
                      <a:pt x="382270" y="578152"/>
                      <a:pt x="417709" y="548519"/>
                      <a:pt x="433010" y="500622"/>
                    </a:cubicBezTo>
                    <a:cubicBezTo>
                      <a:pt x="451939" y="441476"/>
                      <a:pt x="427688" y="420128"/>
                      <a:pt x="405977" y="376585"/>
                    </a:cubicBezTo>
                    <a:cubicBezTo>
                      <a:pt x="350762" y="265974"/>
                      <a:pt x="400836" y="111337"/>
                      <a:pt x="451999" y="0"/>
                    </a:cubicBezTo>
                    <a:cubicBezTo>
                      <a:pt x="410452" y="39370"/>
                      <a:pt x="357596" y="74991"/>
                      <a:pt x="334312" y="135406"/>
                    </a:cubicBezTo>
                    <a:cubicBezTo>
                      <a:pt x="307098" y="206103"/>
                      <a:pt x="296333" y="275046"/>
                      <a:pt x="299841" y="349371"/>
                    </a:cubicBezTo>
                    <a:cubicBezTo>
                      <a:pt x="302502" y="405916"/>
                      <a:pt x="327781" y="455204"/>
                      <a:pt x="301474" y="504129"/>
                    </a:cubicBezTo>
                    <a:cubicBezTo>
                      <a:pt x="275711" y="552087"/>
                      <a:pt x="228963" y="583232"/>
                      <a:pt x="216989" y="643164"/>
                    </a:cubicBezTo>
                    <a:cubicBezTo>
                      <a:pt x="206587" y="695295"/>
                      <a:pt x="235736" y="733093"/>
                      <a:pt x="232047" y="784013"/>
                    </a:cubicBezTo>
                    <a:cubicBezTo>
                      <a:pt x="228298" y="835297"/>
                      <a:pt x="208461" y="856162"/>
                      <a:pt x="176893" y="889000"/>
                    </a:cubicBezTo>
                    <a:cubicBezTo>
                      <a:pt x="121436" y="946634"/>
                      <a:pt x="87690" y="1013884"/>
                      <a:pt x="67008" y="1098127"/>
                    </a:cubicBezTo>
                    <a:cubicBezTo>
                      <a:pt x="54852" y="1147838"/>
                      <a:pt x="52010" y="1195977"/>
                      <a:pt x="28363" y="1240790"/>
                    </a:cubicBezTo>
                    <a:cubicBezTo>
                      <a:pt x="18990" y="1258509"/>
                      <a:pt x="6350" y="1272480"/>
                      <a:pt x="0" y="1291167"/>
                    </a:cubicBezTo>
                    <a:cubicBezTo>
                      <a:pt x="46869" y="1270726"/>
                      <a:pt x="95734" y="1288143"/>
                      <a:pt x="138430" y="1305862"/>
                    </a:cubicBezTo>
                    <a:cubicBezTo>
                      <a:pt x="177014" y="1321828"/>
                      <a:pt x="235918" y="1359505"/>
                      <a:pt x="268696" y="1333984"/>
                    </a:cubicBezTo>
                    <a:close/>
                  </a:path>
                </a:pathLst>
              </a:custGeom>
              <a:solidFill>
                <a:srgbClr val="508D21"/>
              </a:solidFill>
              <a:ln w="6046" cap="flat">
                <a:noFill/>
                <a:prstDash val="solid"/>
                <a:miter/>
              </a:ln>
            </p:spPr>
            <p:txBody>
              <a:bodyPr rtlCol="0" anchor="ctr"/>
              <a:lstStyle/>
              <a:p>
                <a:endParaRPr lang="en-IN"/>
              </a:p>
            </p:txBody>
          </p:sp>
        </p:grpSp>
        <p:grpSp>
          <p:nvGrpSpPr>
            <p:cNvPr id="12" name="Graphic 2">
              <a:extLst>
                <a:ext uri="{FF2B5EF4-FFF2-40B4-BE49-F238E27FC236}">
                  <a16:creationId xmlns:a16="http://schemas.microsoft.com/office/drawing/2014/main" id="{1F475667-1041-E348-F0FF-6F947BC7964B}"/>
                </a:ext>
              </a:extLst>
            </p:cNvPr>
            <p:cNvGrpSpPr/>
            <p:nvPr/>
          </p:nvGrpSpPr>
          <p:grpSpPr>
            <a:xfrm>
              <a:off x="2271485" y="4173219"/>
              <a:ext cx="360861" cy="1666584"/>
              <a:chOff x="2271485" y="4173219"/>
              <a:chExt cx="360861" cy="1666584"/>
            </a:xfrm>
          </p:grpSpPr>
          <p:sp>
            <p:nvSpPr>
              <p:cNvPr id="13" name="Freeform: Shape 12">
                <a:extLst>
                  <a:ext uri="{FF2B5EF4-FFF2-40B4-BE49-F238E27FC236}">
                    <a16:creationId xmlns:a16="http://schemas.microsoft.com/office/drawing/2014/main" id="{98B6A1B3-7CFE-0399-887E-035A118869D7}"/>
                  </a:ext>
                </a:extLst>
              </p:cNvPr>
              <p:cNvSpPr/>
              <p:nvPr/>
            </p:nvSpPr>
            <p:spPr>
              <a:xfrm>
                <a:off x="2305171" y="4173219"/>
                <a:ext cx="327176" cy="1633927"/>
              </a:xfrm>
              <a:custGeom>
                <a:avLst/>
                <a:gdLst>
                  <a:gd name="connsiteX0" fmla="*/ 285448 w 327176"/>
                  <a:gd name="connsiteY0" fmla="*/ 1598688 h 1633927"/>
                  <a:gd name="connsiteX1" fmla="*/ 260713 w 327176"/>
                  <a:gd name="connsiteY1" fmla="*/ 1477494 h 1633927"/>
                  <a:gd name="connsiteX2" fmla="*/ 220194 w 327176"/>
                  <a:gd name="connsiteY2" fmla="*/ 1328541 h 1633927"/>
                  <a:gd name="connsiteX3" fmla="*/ 257447 w 327176"/>
                  <a:gd name="connsiteY3" fmla="*/ 1218051 h 1633927"/>
                  <a:gd name="connsiteX4" fmla="*/ 272324 w 327176"/>
                  <a:gd name="connsiteY4" fmla="*/ 1102904 h 1633927"/>
                  <a:gd name="connsiteX5" fmla="*/ 198664 w 327176"/>
                  <a:gd name="connsiteY5" fmla="*/ 986246 h 1633927"/>
                  <a:gd name="connsiteX6" fmla="*/ 231200 w 327176"/>
                  <a:gd name="connsiteY6" fmla="*/ 877691 h 1633927"/>
                  <a:gd name="connsiteX7" fmla="*/ 277283 w 327176"/>
                  <a:gd name="connsiteY7" fmla="*/ 774398 h 1633927"/>
                  <a:gd name="connsiteX8" fmla="*/ 222310 w 327176"/>
                  <a:gd name="connsiteY8" fmla="*/ 597142 h 1633927"/>
                  <a:gd name="connsiteX9" fmla="*/ 325301 w 327176"/>
                  <a:gd name="connsiteY9" fmla="*/ 358926 h 1633927"/>
                  <a:gd name="connsiteX10" fmla="*/ 304558 w 327176"/>
                  <a:gd name="connsiteY10" fmla="*/ 234890 h 1633927"/>
                  <a:gd name="connsiteX11" fmla="*/ 263979 w 327176"/>
                  <a:gd name="connsiteY11" fmla="*/ 117384 h 1633927"/>
                  <a:gd name="connsiteX12" fmla="*/ 292463 w 327176"/>
                  <a:gd name="connsiteY12" fmla="*/ 0 h 1633927"/>
                  <a:gd name="connsiteX13" fmla="*/ 209066 w 327176"/>
                  <a:gd name="connsiteY13" fmla="*/ 183303 h 1633927"/>
                  <a:gd name="connsiteX14" fmla="*/ 238639 w 327176"/>
                  <a:gd name="connsiteY14" fmla="*/ 292039 h 1633927"/>
                  <a:gd name="connsiteX15" fmla="*/ 108071 w 327176"/>
                  <a:gd name="connsiteY15" fmla="*/ 580995 h 1633927"/>
                  <a:gd name="connsiteX16" fmla="*/ 156452 w 327176"/>
                  <a:gd name="connsiteY16" fmla="*/ 767383 h 1633927"/>
                  <a:gd name="connsiteX17" fmla="*/ 60960 w 327176"/>
                  <a:gd name="connsiteY17" fmla="*/ 964111 h 1633927"/>
                  <a:gd name="connsiteX18" fmla="*/ 119259 w 327176"/>
                  <a:gd name="connsiteY18" fmla="*/ 1156184 h 1633927"/>
                  <a:gd name="connsiteX19" fmla="*/ 99120 w 327176"/>
                  <a:gd name="connsiteY19" fmla="*/ 1271028 h 1633927"/>
                  <a:gd name="connsiteX20" fmla="*/ 0 w 327176"/>
                  <a:gd name="connsiteY20" fmla="*/ 1573893 h 1633927"/>
                  <a:gd name="connsiteX21" fmla="*/ 277465 w 327176"/>
                  <a:gd name="connsiteY21" fmla="*/ 1630075 h 1633927"/>
                  <a:gd name="connsiteX22" fmla="*/ 285508 w 327176"/>
                  <a:gd name="connsiteY22" fmla="*/ 1598567 h 163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176" h="1633927">
                    <a:moveTo>
                      <a:pt x="285448" y="1598688"/>
                    </a:moveTo>
                    <a:cubicBezTo>
                      <a:pt x="290165" y="1558290"/>
                      <a:pt x="276618" y="1514324"/>
                      <a:pt x="260713" y="1477494"/>
                    </a:cubicBezTo>
                    <a:cubicBezTo>
                      <a:pt x="240574" y="1430806"/>
                      <a:pt x="215900" y="1382123"/>
                      <a:pt x="220194" y="1328541"/>
                    </a:cubicBezTo>
                    <a:cubicBezTo>
                      <a:pt x="223399" y="1288506"/>
                      <a:pt x="242328" y="1253611"/>
                      <a:pt x="257447" y="1218051"/>
                    </a:cubicBezTo>
                    <a:cubicBezTo>
                      <a:pt x="272566" y="1182491"/>
                      <a:pt x="284298" y="1139734"/>
                      <a:pt x="272324" y="1102904"/>
                    </a:cubicBezTo>
                    <a:cubicBezTo>
                      <a:pt x="257024" y="1056035"/>
                      <a:pt x="208522" y="1035594"/>
                      <a:pt x="198664" y="986246"/>
                    </a:cubicBezTo>
                    <a:cubicBezTo>
                      <a:pt x="190923" y="947541"/>
                      <a:pt x="210699" y="908474"/>
                      <a:pt x="231200" y="877691"/>
                    </a:cubicBezTo>
                    <a:cubicBezTo>
                      <a:pt x="251702" y="846908"/>
                      <a:pt x="275288" y="814493"/>
                      <a:pt x="277283" y="774398"/>
                    </a:cubicBezTo>
                    <a:cubicBezTo>
                      <a:pt x="280488" y="709507"/>
                      <a:pt x="226120" y="661791"/>
                      <a:pt x="222310" y="597142"/>
                    </a:cubicBezTo>
                    <a:cubicBezTo>
                      <a:pt x="216928" y="505279"/>
                      <a:pt x="310968" y="449640"/>
                      <a:pt x="325301" y="358926"/>
                    </a:cubicBezTo>
                    <a:cubicBezTo>
                      <a:pt x="332014" y="316351"/>
                      <a:pt x="319677" y="273171"/>
                      <a:pt x="304558" y="234890"/>
                    </a:cubicBezTo>
                    <a:cubicBezTo>
                      <a:pt x="289378" y="196608"/>
                      <a:pt x="270933" y="159597"/>
                      <a:pt x="263979" y="117384"/>
                    </a:cubicBezTo>
                    <a:cubicBezTo>
                      <a:pt x="257024" y="75232"/>
                      <a:pt x="264583" y="24977"/>
                      <a:pt x="292463" y="0"/>
                    </a:cubicBezTo>
                    <a:cubicBezTo>
                      <a:pt x="243900" y="46506"/>
                      <a:pt x="183908" y="96641"/>
                      <a:pt x="209066" y="183303"/>
                    </a:cubicBezTo>
                    <a:cubicBezTo>
                      <a:pt x="219589" y="219529"/>
                      <a:pt x="237611" y="253274"/>
                      <a:pt x="238639" y="292039"/>
                    </a:cubicBezTo>
                    <a:cubicBezTo>
                      <a:pt x="241723" y="405977"/>
                      <a:pt x="104624" y="467058"/>
                      <a:pt x="108071" y="580995"/>
                    </a:cubicBezTo>
                    <a:cubicBezTo>
                      <a:pt x="110067" y="647640"/>
                      <a:pt x="162318" y="700919"/>
                      <a:pt x="156452" y="767383"/>
                    </a:cubicBezTo>
                    <a:cubicBezTo>
                      <a:pt x="149558" y="845276"/>
                      <a:pt x="67975" y="886279"/>
                      <a:pt x="60960" y="964111"/>
                    </a:cubicBezTo>
                    <a:cubicBezTo>
                      <a:pt x="54610" y="1034022"/>
                      <a:pt x="111881" y="1086818"/>
                      <a:pt x="119259" y="1156184"/>
                    </a:cubicBezTo>
                    <a:cubicBezTo>
                      <a:pt x="123432" y="1195312"/>
                      <a:pt x="111155" y="1234259"/>
                      <a:pt x="99120" y="1271028"/>
                    </a:cubicBezTo>
                    <a:cubicBezTo>
                      <a:pt x="66100" y="1371963"/>
                      <a:pt x="33080" y="1472958"/>
                      <a:pt x="0" y="1573893"/>
                    </a:cubicBezTo>
                    <a:cubicBezTo>
                      <a:pt x="86118" y="1623362"/>
                      <a:pt x="182880" y="1642957"/>
                      <a:pt x="277465" y="1630075"/>
                    </a:cubicBezTo>
                    <a:cubicBezTo>
                      <a:pt x="281698" y="1619976"/>
                      <a:pt x="284238" y="1609392"/>
                      <a:pt x="285508" y="1598567"/>
                    </a:cubicBezTo>
                    <a:close/>
                  </a:path>
                </a:pathLst>
              </a:custGeom>
              <a:solidFill>
                <a:srgbClr val="66A032"/>
              </a:solidFill>
              <a:ln w="6046"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08D22B48-3BF3-2B9F-6251-384871C1213E}"/>
                  </a:ext>
                </a:extLst>
              </p:cNvPr>
              <p:cNvSpPr/>
              <p:nvPr/>
            </p:nvSpPr>
            <p:spPr>
              <a:xfrm>
                <a:off x="2271485" y="4205877"/>
                <a:ext cx="327176" cy="1633927"/>
              </a:xfrm>
              <a:custGeom>
                <a:avLst/>
                <a:gdLst>
                  <a:gd name="connsiteX0" fmla="*/ 285448 w 327176"/>
                  <a:gd name="connsiteY0" fmla="*/ 1598688 h 1633927"/>
                  <a:gd name="connsiteX1" fmla="*/ 260713 w 327176"/>
                  <a:gd name="connsiteY1" fmla="*/ 1477494 h 1633927"/>
                  <a:gd name="connsiteX2" fmla="*/ 220194 w 327176"/>
                  <a:gd name="connsiteY2" fmla="*/ 1328541 h 1633927"/>
                  <a:gd name="connsiteX3" fmla="*/ 257447 w 327176"/>
                  <a:gd name="connsiteY3" fmla="*/ 1218051 h 1633927"/>
                  <a:gd name="connsiteX4" fmla="*/ 272324 w 327176"/>
                  <a:gd name="connsiteY4" fmla="*/ 1102904 h 1633927"/>
                  <a:gd name="connsiteX5" fmla="*/ 198664 w 327176"/>
                  <a:gd name="connsiteY5" fmla="*/ 986245 h 1633927"/>
                  <a:gd name="connsiteX6" fmla="*/ 231200 w 327176"/>
                  <a:gd name="connsiteY6" fmla="*/ 877691 h 1633927"/>
                  <a:gd name="connsiteX7" fmla="*/ 277283 w 327176"/>
                  <a:gd name="connsiteY7" fmla="*/ 774398 h 1633927"/>
                  <a:gd name="connsiteX8" fmla="*/ 222310 w 327176"/>
                  <a:gd name="connsiteY8" fmla="*/ 597142 h 1633927"/>
                  <a:gd name="connsiteX9" fmla="*/ 325301 w 327176"/>
                  <a:gd name="connsiteY9" fmla="*/ 358926 h 1633927"/>
                  <a:gd name="connsiteX10" fmla="*/ 304558 w 327176"/>
                  <a:gd name="connsiteY10" fmla="*/ 234889 h 1633927"/>
                  <a:gd name="connsiteX11" fmla="*/ 263979 w 327176"/>
                  <a:gd name="connsiteY11" fmla="*/ 117384 h 1633927"/>
                  <a:gd name="connsiteX12" fmla="*/ 292463 w 327176"/>
                  <a:gd name="connsiteY12" fmla="*/ 0 h 1633927"/>
                  <a:gd name="connsiteX13" fmla="*/ 209066 w 327176"/>
                  <a:gd name="connsiteY13" fmla="*/ 183303 h 1633927"/>
                  <a:gd name="connsiteX14" fmla="*/ 238639 w 327176"/>
                  <a:gd name="connsiteY14" fmla="*/ 292039 h 1633927"/>
                  <a:gd name="connsiteX15" fmla="*/ 108071 w 327176"/>
                  <a:gd name="connsiteY15" fmla="*/ 580995 h 1633927"/>
                  <a:gd name="connsiteX16" fmla="*/ 156452 w 327176"/>
                  <a:gd name="connsiteY16" fmla="*/ 767382 h 1633927"/>
                  <a:gd name="connsiteX17" fmla="*/ 60960 w 327176"/>
                  <a:gd name="connsiteY17" fmla="*/ 964111 h 1633927"/>
                  <a:gd name="connsiteX18" fmla="*/ 119259 w 327176"/>
                  <a:gd name="connsiteY18" fmla="*/ 1156184 h 1633927"/>
                  <a:gd name="connsiteX19" fmla="*/ 99120 w 327176"/>
                  <a:gd name="connsiteY19" fmla="*/ 1271028 h 1633927"/>
                  <a:gd name="connsiteX20" fmla="*/ 0 w 327176"/>
                  <a:gd name="connsiteY20" fmla="*/ 1573893 h 1633927"/>
                  <a:gd name="connsiteX21" fmla="*/ 277465 w 327176"/>
                  <a:gd name="connsiteY21" fmla="*/ 1630075 h 1633927"/>
                  <a:gd name="connsiteX22" fmla="*/ 285508 w 327176"/>
                  <a:gd name="connsiteY22" fmla="*/ 1598567 h 1633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7176" h="1633927">
                    <a:moveTo>
                      <a:pt x="285448" y="1598688"/>
                    </a:moveTo>
                    <a:cubicBezTo>
                      <a:pt x="290165" y="1558290"/>
                      <a:pt x="276618" y="1514324"/>
                      <a:pt x="260713" y="1477494"/>
                    </a:cubicBezTo>
                    <a:cubicBezTo>
                      <a:pt x="240574" y="1430806"/>
                      <a:pt x="215900" y="1382123"/>
                      <a:pt x="220194" y="1328541"/>
                    </a:cubicBezTo>
                    <a:cubicBezTo>
                      <a:pt x="223399" y="1288506"/>
                      <a:pt x="242328" y="1253611"/>
                      <a:pt x="257447" y="1218051"/>
                    </a:cubicBezTo>
                    <a:cubicBezTo>
                      <a:pt x="272566" y="1182491"/>
                      <a:pt x="284298" y="1139734"/>
                      <a:pt x="272324" y="1102904"/>
                    </a:cubicBezTo>
                    <a:cubicBezTo>
                      <a:pt x="257024" y="1056035"/>
                      <a:pt x="208522" y="1035594"/>
                      <a:pt x="198664" y="986245"/>
                    </a:cubicBezTo>
                    <a:cubicBezTo>
                      <a:pt x="190923" y="947541"/>
                      <a:pt x="210699" y="908473"/>
                      <a:pt x="231200" y="877691"/>
                    </a:cubicBezTo>
                    <a:cubicBezTo>
                      <a:pt x="251702" y="846908"/>
                      <a:pt x="275288" y="814493"/>
                      <a:pt x="277283" y="774398"/>
                    </a:cubicBezTo>
                    <a:cubicBezTo>
                      <a:pt x="280489" y="709507"/>
                      <a:pt x="226120" y="661791"/>
                      <a:pt x="222310" y="597142"/>
                    </a:cubicBezTo>
                    <a:cubicBezTo>
                      <a:pt x="216928" y="505279"/>
                      <a:pt x="310968" y="449640"/>
                      <a:pt x="325301" y="358926"/>
                    </a:cubicBezTo>
                    <a:cubicBezTo>
                      <a:pt x="332014" y="316351"/>
                      <a:pt x="319677" y="273171"/>
                      <a:pt x="304558" y="234889"/>
                    </a:cubicBezTo>
                    <a:cubicBezTo>
                      <a:pt x="289379" y="196608"/>
                      <a:pt x="270933" y="159596"/>
                      <a:pt x="263979" y="117384"/>
                    </a:cubicBezTo>
                    <a:cubicBezTo>
                      <a:pt x="257024" y="75232"/>
                      <a:pt x="264583" y="24977"/>
                      <a:pt x="292463" y="0"/>
                    </a:cubicBezTo>
                    <a:cubicBezTo>
                      <a:pt x="243900" y="46506"/>
                      <a:pt x="183908" y="96641"/>
                      <a:pt x="209066" y="183303"/>
                    </a:cubicBezTo>
                    <a:cubicBezTo>
                      <a:pt x="219589" y="219529"/>
                      <a:pt x="237611" y="253274"/>
                      <a:pt x="238639" y="292039"/>
                    </a:cubicBezTo>
                    <a:cubicBezTo>
                      <a:pt x="241723" y="405977"/>
                      <a:pt x="104624" y="467058"/>
                      <a:pt x="108071" y="580995"/>
                    </a:cubicBezTo>
                    <a:cubicBezTo>
                      <a:pt x="110067" y="647639"/>
                      <a:pt x="162318" y="700919"/>
                      <a:pt x="156452" y="767382"/>
                    </a:cubicBezTo>
                    <a:cubicBezTo>
                      <a:pt x="149558" y="845275"/>
                      <a:pt x="67975" y="886279"/>
                      <a:pt x="60960" y="964111"/>
                    </a:cubicBezTo>
                    <a:cubicBezTo>
                      <a:pt x="54610" y="1034022"/>
                      <a:pt x="111881" y="1086817"/>
                      <a:pt x="119259" y="1156184"/>
                    </a:cubicBezTo>
                    <a:cubicBezTo>
                      <a:pt x="123432" y="1195312"/>
                      <a:pt x="111155" y="1234258"/>
                      <a:pt x="99120" y="1271028"/>
                    </a:cubicBezTo>
                    <a:cubicBezTo>
                      <a:pt x="66100" y="1371963"/>
                      <a:pt x="33080" y="1472958"/>
                      <a:pt x="0" y="1573893"/>
                    </a:cubicBezTo>
                    <a:cubicBezTo>
                      <a:pt x="86118" y="1623362"/>
                      <a:pt x="182880" y="1642957"/>
                      <a:pt x="277465" y="1630075"/>
                    </a:cubicBezTo>
                    <a:cubicBezTo>
                      <a:pt x="281698" y="1619976"/>
                      <a:pt x="284238" y="1609392"/>
                      <a:pt x="285508" y="1598567"/>
                    </a:cubicBezTo>
                    <a:close/>
                  </a:path>
                </a:pathLst>
              </a:custGeom>
              <a:solidFill>
                <a:srgbClr val="508D21"/>
              </a:solidFill>
              <a:ln w="6046" cap="flat">
                <a:noFill/>
                <a:prstDash val="solid"/>
                <a:miter/>
              </a:ln>
            </p:spPr>
            <p:txBody>
              <a:bodyPr rtlCol="0" anchor="ctr"/>
              <a:lstStyle/>
              <a:p>
                <a:endParaRPr lang="en-IN"/>
              </a:p>
            </p:txBody>
          </p:sp>
        </p:grpSp>
        <p:grpSp>
          <p:nvGrpSpPr>
            <p:cNvPr id="15" name="Graphic 2">
              <a:extLst>
                <a:ext uri="{FF2B5EF4-FFF2-40B4-BE49-F238E27FC236}">
                  <a16:creationId xmlns:a16="http://schemas.microsoft.com/office/drawing/2014/main" id="{A16E46B6-CA79-3F65-CA63-692B5D51148A}"/>
                </a:ext>
              </a:extLst>
            </p:cNvPr>
            <p:cNvGrpSpPr/>
            <p:nvPr/>
          </p:nvGrpSpPr>
          <p:grpSpPr>
            <a:xfrm>
              <a:off x="2576104" y="4705531"/>
              <a:ext cx="587958" cy="948206"/>
              <a:chOff x="2576104" y="4705531"/>
              <a:chExt cx="587958" cy="948206"/>
            </a:xfrm>
          </p:grpSpPr>
          <p:sp>
            <p:nvSpPr>
              <p:cNvPr id="16" name="Freeform: Shape 15">
                <a:extLst>
                  <a:ext uri="{FF2B5EF4-FFF2-40B4-BE49-F238E27FC236}">
                    <a16:creationId xmlns:a16="http://schemas.microsoft.com/office/drawing/2014/main" id="{2D5BCC81-CEC6-603E-001D-3F3EFEF99EB6}"/>
                  </a:ext>
                </a:extLst>
              </p:cNvPr>
              <p:cNvSpPr/>
              <p:nvPr/>
            </p:nvSpPr>
            <p:spPr>
              <a:xfrm>
                <a:off x="2576104" y="4705531"/>
                <a:ext cx="573867" cy="911739"/>
              </a:xfrm>
              <a:custGeom>
                <a:avLst/>
                <a:gdLst>
                  <a:gd name="connsiteX0" fmla="*/ 118836 w 573867"/>
                  <a:gd name="connsiteY0" fmla="*/ 911739 h 911739"/>
                  <a:gd name="connsiteX1" fmla="*/ 231926 w 573867"/>
                  <a:gd name="connsiteY1" fmla="*/ 823141 h 911739"/>
                  <a:gd name="connsiteX2" fmla="*/ 299599 w 573867"/>
                  <a:gd name="connsiteY2" fmla="*/ 748151 h 911739"/>
                  <a:gd name="connsiteX3" fmla="*/ 312299 w 573867"/>
                  <a:gd name="connsiteY3" fmla="*/ 671769 h 911739"/>
                  <a:gd name="connsiteX4" fmla="*/ 339695 w 573867"/>
                  <a:gd name="connsiteY4" fmla="*/ 606395 h 911739"/>
                  <a:gd name="connsiteX5" fmla="*/ 416500 w 573867"/>
                  <a:gd name="connsiteY5" fmla="*/ 519914 h 911739"/>
                  <a:gd name="connsiteX6" fmla="*/ 474133 w 573867"/>
                  <a:gd name="connsiteY6" fmla="*/ 426841 h 911739"/>
                  <a:gd name="connsiteX7" fmla="*/ 474133 w 573867"/>
                  <a:gd name="connsiteY7" fmla="*/ 307098 h 911739"/>
                  <a:gd name="connsiteX8" fmla="*/ 518946 w 573867"/>
                  <a:gd name="connsiteY8" fmla="*/ 193222 h 911739"/>
                  <a:gd name="connsiteX9" fmla="*/ 563275 w 573867"/>
                  <a:gd name="connsiteY9" fmla="*/ 0 h 911739"/>
                  <a:gd name="connsiteX10" fmla="*/ 508726 w 573867"/>
                  <a:gd name="connsiteY10" fmla="*/ 126334 h 911739"/>
                  <a:gd name="connsiteX11" fmla="*/ 405009 w 573867"/>
                  <a:gd name="connsiteY11" fmla="*/ 227572 h 911739"/>
                  <a:gd name="connsiteX12" fmla="*/ 381423 w 573867"/>
                  <a:gd name="connsiteY12" fmla="*/ 374347 h 911739"/>
                  <a:gd name="connsiteX13" fmla="*/ 303530 w 573867"/>
                  <a:gd name="connsiteY13" fmla="*/ 470989 h 911739"/>
                  <a:gd name="connsiteX14" fmla="*/ 194068 w 573867"/>
                  <a:gd name="connsiteY14" fmla="*/ 544528 h 911739"/>
                  <a:gd name="connsiteX15" fmla="*/ 152944 w 573867"/>
                  <a:gd name="connsiteY15" fmla="*/ 656530 h 911739"/>
                  <a:gd name="connsiteX16" fmla="*/ 0 w 573867"/>
                  <a:gd name="connsiteY16" fmla="*/ 826346 h 911739"/>
                  <a:gd name="connsiteX17" fmla="*/ 68519 w 573867"/>
                  <a:gd name="connsiteY17" fmla="*/ 842373 h 911739"/>
                  <a:gd name="connsiteX18" fmla="*/ 118715 w 573867"/>
                  <a:gd name="connsiteY18" fmla="*/ 911679 h 9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867" h="911739">
                    <a:moveTo>
                      <a:pt x="118836" y="911739"/>
                    </a:moveTo>
                    <a:cubicBezTo>
                      <a:pt x="157117" y="883255"/>
                      <a:pt x="194008" y="852472"/>
                      <a:pt x="231926" y="823141"/>
                    </a:cubicBezTo>
                    <a:cubicBezTo>
                      <a:pt x="257931" y="803003"/>
                      <a:pt x="285750" y="781897"/>
                      <a:pt x="299599" y="748151"/>
                    </a:cubicBezTo>
                    <a:cubicBezTo>
                      <a:pt x="309699" y="723597"/>
                      <a:pt x="305768" y="696625"/>
                      <a:pt x="312299" y="671769"/>
                    </a:cubicBezTo>
                    <a:cubicBezTo>
                      <a:pt x="318286" y="649151"/>
                      <a:pt x="329837" y="627864"/>
                      <a:pt x="339695" y="606395"/>
                    </a:cubicBezTo>
                    <a:cubicBezTo>
                      <a:pt x="360862" y="560251"/>
                      <a:pt x="379790" y="549305"/>
                      <a:pt x="416500" y="519914"/>
                    </a:cubicBezTo>
                    <a:cubicBezTo>
                      <a:pt x="448189" y="494514"/>
                      <a:pt x="466755" y="467965"/>
                      <a:pt x="474133" y="426841"/>
                    </a:cubicBezTo>
                    <a:cubicBezTo>
                      <a:pt x="482177" y="382210"/>
                      <a:pt x="475645" y="348706"/>
                      <a:pt x="474133" y="307098"/>
                    </a:cubicBezTo>
                    <a:cubicBezTo>
                      <a:pt x="472742" y="267365"/>
                      <a:pt x="499775" y="228842"/>
                      <a:pt x="518946" y="193222"/>
                    </a:cubicBezTo>
                    <a:cubicBezTo>
                      <a:pt x="549003" y="137220"/>
                      <a:pt x="594723" y="55335"/>
                      <a:pt x="563275" y="0"/>
                    </a:cubicBezTo>
                    <a:cubicBezTo>
                      <a:pt x="558316" y="42998"/>
                      <a:pt x="537089" y="91742"/>
                      <a:pt x="508726" y="126334"/>
                    </a:cubicBezTo>
                    <a:cubicBezTo>
                      <a:pt x="476250" y="165947"/>
                      <a:pt x="430711" y="180158"/>
                      <a:pt x="405009" y="227572"/>
                    </a:cubicBezTo>
                    <a:cubicBezTo>
                      <a:pt x="378339" y="276739"/>
                      <a:pt x="396180" y="323850"/>
                      <a:pt x="381423" y="374347"/>
                    </a:cubicBezTo>
                    <a:cubicBezTo>
                      <a:pt x="367877" y="420551"/>
                      <a:pt x="340783" y="447826"/>
                      <a:pt x="303530" y="470989"/>
                    </a:cubicBezTo>
                    <a:cubicBezTo>
                      <a:pt x="267002" y="493727"/>
                      <a:pt x="223339" y="506911"/>
                      <a:pt x="194068" y="544528"/>
                    </a:cubicBezTo>
                    <a:cubicBezTo>
                      <a:pt x="167398" y="578817"/>
                      <a:pt x="168184" y="618309"/>
                      <a:pt x="152944" y="656530"/>
                    </a:cubicBezTo>
                    <a:cubicBezTo>
                      <a:pt x="122162" y="733818"/>
                      <a:pt x="23102" y="740047"/>
                      <a:pt x="0" y="826346"/>
                    </a:cubicBezTo>
                    <a:cubicBezTo>
                      <a:pt x="23102" y="835539"/>
                      <a:pt x="45539" y="822476"/>
                      <a:pt x="68519" y="842373"/>
                    </a:cubicBezTo>
                    <a:cubicBezTo>
                      <a:pt x="88960" y="860092"/>
                      <a:pt x="105773" y="906659"/>
                      <a:pt x="118715" y="911679"/>
                    </a:cubicBezTo>
                    <a:close/>
                  </a:path>
                </a:pathLst>
              </a:custGeom>
              <a:solidFill>
                <a:srgbClr val="66A032"/>
              </a:solidFill>
              <a:ln w="6046"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A74D6D39-4862-9F89-0BC5-2D2D538EAF8A}"/>
                  </a:ext>
                </a:extLst>
              </p:cNvPr>
              <p:cNvSpPr/>
              <p:nvPr/>
            </p:nvSpPr>
            <p:spPr>
              <a:xfrm>
                <a:off x="2590195" y="4741998"/>
                <a:ext cx="573867" cy="911739"/>
              </a:xfrm>
              <a:custGeom>
                <a:avLst/>
                <a:gdLst>
                  <a:gd name="connsiteX0" fmla="*/ 118836 w 573867"/>
                  <a:gd name="connsiteY0" fmla="*/ 911739 h 911739"/>
                  <a:gd name="connsiteX1" fmla="*/ 231926 w 573867"/>
                  <a:gd name="connsiteY1" fmla="*/ 823141 h 911739"/>
                  <a:gd name="connsiteX2" fmla="*/ 299599 w 573867"/>
                  <a:gd name="connsiteY2" fmla="*/ 748151 h 911739"/>
                  <a:gd name="connsiteX3" fmla="*/ 312299 w 573867"/>
                  <a:gd name="connsiteY3" fmla="*/ 671770 h 911739"/>
                  <a:gd name="connsiteX4" fmla="*/ 339695 w 573867"/>
                  <a:gd name="connsiteY4" fmla="*/ 606395 h 911739"/>
                  <a:gd name="connsiteX5" fmla="*/ 416500 w 573867"/>
                  <a:gd name="connsiteY5" fmla="*/ 519914 h 911739"/>
                  <a:gd name="connsiteX6" fmla="*/ 474133 w 573867"/>
                  <a:gd name="connsiteY6" fmla="*/ 426841 h 911739"/>
                  <a:gd name="connsiteX7" fmla="*/ 474133 w 573867"/>
                  <a:gd name="connsiteY7" fmla="*/ 307098 h 911739"/>
                  <a:gd name="connsiteX8" fmla="*/ 518946 w 573867"/>
                  <a:gd name="connsiteY8" fmla="*/ 193222 h 911739"/>
                  <a:gd name="connsiteX9" fmla="*/ 563275 w 573867"/>
                  <a:gd name="connsiteY9" fmla="*/ 0 h 911739"/>
                  <a:gd name="connsiteX10" fmla="*/ 508726 w 573867"/>
                  <a:gd name="connsiteY10" fmla="*/ 126335 h 911739"/>
                  <a:gd name="connsiteX11" fmla="*/ 405009 w 573867"/>
                  <a:gd name="connsiteY11" fmla="*/ 227572 h 911739"/>
                  <a:gd name="connsiteX12" fmla="*/ 381423 w 573867"/>
                  <a:gd name="connsiteY12" fmla="*/ 374348 h 911739"/>
                  <a:gd name="connsiteX13" fmla="*/ 303530 w 573867"/>
                  <a:gd name="connsiteY13" fmla="*/ 470989 h 911739"/>
                  <a:gd name="connsiteX14" fmla="*/ 194068 w 573867"/>
                  <a:gd name="connsiteY14" fmla="*/ 544528 h 911739"/>
                  <a:gd name="connsiteX15" fmla="*/ 152944 w 573867"/>
                  <a:gd name="connsiteY15" fmla="*/ 656530 h 911739"/>
                  <a:gd name="connsiteX16" fmla="*/ 0 w 573867"/>
                  <a:gd name="connsiteY16" fmla="*/ 826347 h 911739"/>
                  <a:gd name="connsiteX17" fmla="*/ 68520 w 573867"/>
                  <a:gd name="connsiteY17" fmla="*/ 842373 h 911739"/>
                  <a:gd name="connsiteX18" fmla="*/ 118715 w 573867"/>
                  <a:gd name="connsiteY18" fmla="*/ 911679 h 9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867" h="911739">
                    <a:moveTo>
                      <a:pt x="118836" y="911739"/>
                    </a:moveTo>
                    <a:cubicBezTo>
                      <a:pt x="157117" y="883255"/>
                      <a:pt x="194008" y="852473"/>
                      <a:pt x="231926" y="823141"/>
                    </a:cubicBezTo>
                    <a:cubicBezTo>
                      <a:pt x="257931" y="803003"/>
                      <a:pt x="285750" y="781897"/>
                      <a:pt x="299599" y="748151"/>
                    </a:cubicBezTo>
                    <a:cubicBezTo>
                      <a:pt x="309699" y="723598"/>
                      <a:pt x="305768" y="696625"/>
                      <a:pt x="312299" y="671770"/>
                    </a:cubicBezTo>
                    <a:cubicBezTo>
                      <a:pt x="318286" y="649152"/>
                      <a:pt x="329837" y="627864"/>
                      <a:pt x="339695" y="606395"/>
                    </a:cubicBezTo>
                    <a:cubicBezTo>
                      <a:pt x="360862" y="560252"/>
                      <a:pt x="379791" y="549305"/>
                      <a:pt x="416500" y="519914"/>
                    </a:cubicBezTo>
                    <a:cubicBezTo>
                      <a:pt x="448189" y="494514"/>
                      <a:pt x="466755" y="467965"/>
                      <a:pt x="474133" y="426841"/>
                    </a:cubicBezTo>
                    <a:cubicBezTo>
                      <a:pt x="482177" y="382210"/>
                      <a:pt x="475645" y="348706"/>
                      <a:pt x="474133" y="307098"/>
                    </a:cubicBezTo>
                    <a:cubicBezTo>
                      <a:pt x="472742" y="267365"/>
                      <a:pt x="499775" y="228842"/>
                      <a:pt x="518946" y="193222"/>
                    </a:cubicBezTo>
                    <a:cubicBezTo>
                      <a:pt x="549003" y="137220"/>
                      <a:pt x="594723" y="55336"/>
                      <a:pt x="563275" y="0"/>
                    </a:cubicBezTo>
                    <a:cubicBezTo>
                      <a:pt x="558316" y="42998"/>
                      <a:pt x="537089" y="91743"/>
                      <a:pt x="508726" y="126335"/>
                    </a:cubicBezTo>
                    <a:cubicBezTo>
                      <a:pt x="476250" y="165947"/>
                      <a:pt x="430711" y="180159"/>
                      <a:pt x="405009" y="227572"/>
                    </a:cubicBezTo>
                    <a:cubicBezTo>
                      <a:pt x="378339" y="276739"/>
                      <a:pt x="396180" y="323850"/>
                      <a:pt x="381423" y="374348"/>
                    </a:cubicBezTo>
                    <a:cubicBezTo>
                      <a:pt x="367877" y="420552"/>
                      <a:pt x="340783" y="447826"/>
                      <a:pt x="303530" y="470989"/>
                    </a:cubicBezTo>
                    <a:cubicBezTo>
                      <a:pt x="267003" y="493728"/>
                      <a:pt x="223339" y="506911"/>
                      <a:pt x="194068" y="544528"/>
                    </a:cubicBezTo>
                    <a:cubicBezTo>
                      <a:pt x="167398" y="578818"/>
                      <a:pt x="168184" y="618309"/>
                      <a:pt x="152944" y="656530"/>
                    </a:cubicBezTo>
                    <a:cubicBezTo>
                      <a:pt x="122162" y="733818"/>
                      <a:pt x="23102" y="740047"/>
                      <a:pt x="0" y="826347"/>
                    </a:cubicBezTo>
                    <a:cubicBezTo>
                      <a:pt x="23102" y="835539"/>
                      <a:pt x="45539" y="822476"/>
                      <a:pt x="68520" y="842373"/>
                    </a:cubicBezTo>
                    <a:cubicBezTo>
                      <a:pt x="88961" y="860093"/>
                      <a:pt x="105773" y="906659"/>
                      <a:pt x="118715" y="911679"/>
                    </a:cubicBezTo>
                    <a:close/>
                  </a:path>
                </a:pathLst>
              </a:custGeom>
              <a:solidFill>
                <a:srgbClr val="508D21"/>
              </a:solidFill>
              <a:ln w="6046" cap="flat">
                <a:noFill/>
                <a:prstDash val="solid"/>
                <a:miter/>
              </a:ln>
            </p:spPr>
            <p:txBody>
              <a:bodyPr rtlCol="0" anchor="ctr"/>
              <a:lstStyle/>
              <a:p>
                <a:endParaRPr lang="en-IN"/>
              </a:p>
            </p:txBody>
          </p:sp>
        </p:grpSp>
        <p:grpSp>
          <p:nvGrpSpPr>
            <p:cNvPr id="18" name="Graphic 2">
              <a:extLst>
                <a:ext uri="{FF2B5EF4-FFF2-40B4-BE49-F238E27FC236}">
                  <a16:creationId xmlns:a16="http://schemas.microsoft.com/office/drawing/2014/main" id="{0A58624C-777F-0D82-979E-8C6AF451DA28}"/>
                </a:ext>
              </a:extLst>
            </p:cNvPr>
            <p:cNvGrpSpPr/>
            <p:nvPr/>
          </p:nvGrpSpPr>
          <p:grpSpPr>
            <a:xfrm>
              <a:off x="2021554" y="4703293"/>
              <a:ext cx="452466" cy="981770"/>
              <a:chOff x="2021554" y="4703293"/>
              <a:chExt cx="452466" cy="981770"/>
            </a:xfrm>
          </p:grpSpPr>
          <p:sp>
            <p:nvSpPr>
              <p:cNvPr id="19" name="Freeform: Shape 18">
                <a:extLst>
                  <a:ext uri="{FF2B5EF4-FFF2-40B4-BE49-F238E27FC236}">
                    <a16:creationId xmlns:a16="http://schemas.microsoft.com/office/drawing/2014/main" id="{9D678BBF-1EA4-EA66-E686-BFFA5860B46B}"/>
                  </a:ext>
                </a:extLst>
              </p:cNvPr>
              <p:cNvSpPr/>
              <p:nvPr/>
            </p:nvSpPr>
            <p:spPr>
              <a:xfrm>
                <a:off x="2033467" y="4703293"/>
                <a:ext cx="440552" cy="948145"/>
              </a:xfrm>
              <a:custGeom>
                <a:avLst/>
                <a:gdLst>
                  <a:gd name="connsiteX0" fmla="*/ 440492 w 440552"/>
                  <a:gd name="connsiteY0" fmla="*/ 855375 h 948145"/>
                  <a:gd name="connsiteX1" fmla="*/ 321415 w 440552"/>
                  <a:gd name="connsiteY1" fmla="*/ 810865 h 948145"/>
                  <a:gd name="connsiteX2" fmla="*/ 299643 w 440552"/>
                  <a:gd name="connsiteY2" fmla="*/ 663363 h 948145"/>
                  <a:gd name="connsiteX3" fmla="*/ 317967 w 440552"/>
                  <a:gd name="connsiteY3" fmla="*/ 507697 h 948145"/>
                  <a:gd name="connsiteX4" fmla="*/ 236627 w 440552"/>
                  <a:gd name="connsiteY4" fmla="*/ 399445 h 948145"/>
                  <a:gd name="connsiteX5" fmla="*/ 226830 w 440552"/>
                  <a:gd name="connsiteY5" fmla="*/ 299176 h 948145"/>
                  <a:gd name="connsiteX6" fmla="*/ 155166 w 440552"/>
                  <a:gd name="connsiteY6" fmla="*/ 238941 h 948145"/>
                  <a:gd name="connsiteX7" fmla="*/ 36753 w 440552"/>
                  <a:gd name="connsiteY7" fmla="*/ 0 h 948145"/>
                  <a:gd name="connsiteX8" fmla="*/ 1072 w 440552"/>
                  <a:gd name="connsiteY8" fmla="*/ 130205 h 948145"/>
                  <a:gd name="connsiteX9" fmla="*/ 61911 w 440552"/>
                  <a:gd name="connsiteY9" fmla="*/ 269603 h 948145"/>
                  <a:gd name="connsiteX10" fmla="*/ 126500 w 440552"/>
                  <a:gd name="connsiteY10" fmla="*/ 358805 h 948145"/>
                  <a:gd name="connsiteX11" fmla="*/ 117973 w 440552"/>
                  <a:gd name="connsiteY11" fmla="*/ 476613 h 948145"/>
                  <a:gd name="connsiteX12" fmla="*/ 187218 w 440552"/>
                  <a:gd name="connsiteY12" fmla="*/ 551845 h 948145"/>
                  <a:gd name="connsiteX13" fmla="*/ 187460 w 440552"/>
                  <a:gd name="connsiteY13" fmla="*/ 636995 h 948145"/>
                  <a:gd name="connsiteX14" fmla="*/ 188004 w 440552"/>
                  <a:gd name="connsiteY14" fmla="*/ 806631 h 948145"/>
                  <a:gd name="connsiteX15" fmla="*/ 216428 w 440552"/>
                  <a:gd name="connsiteY15" fmla="*/ 906477 h 948145"/>
                  <a:gd name="connsiteX16" fmla="*/ 215037 w 440552"/>
                  <a:gd name="connsiteY16" fmla="*/ 948146 h 948145"/>
                  <a:gd name="connsiteX17" fmla="*/ 328188 w 440552"/>
                  <a:gd name="connsiteY17" fmla="*/ 896015 h 948145"/>
                  <a:gd name="connsiteX18" fmla="*/ 440553 w 440552"/>
                  <a:gd name="connsiteY18" fmla="*/ 855254 h 94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552" h="948145">
                    <a:moveTo>
                      <a:pt x="440492" y="855375"/>
                    </a:moveTo>
                    <a:cubicBezTo>
                      <a:pt x="410919" y="869345"/>
                      <a:pt x="341432" y="839107"/>
                      <a:pt x="321415" y="810865"/>
                    </a:cubicBezTo>
                    <a:cubicBezTo>
                      <a:pt x="288999" y="765024"/>
                      <a:pt x="288032" y="715312"/>
                      <a:pt x="299643" y="663363"/>
                    </a:cubicBezTo>
                    <a:cubicBezTo>
                      <a:pt x="310529" y="614499"/>
                      <a:pt x="332845" y="557530"/>
                      <a:pt x="317967" y="507697"/>
                    </a:cubicBezTo>
                    <a:cubicBezTo>
                      <a:pt x="304239" y="461917"/>
                      <a:pt x="258459" y="440811"/>
                      <a:pt x="236627" y="399445"/>
                    </a:cubicBezTo>
                    <a:cubicBezTo>
                      <a:pt x="219210" y="366486"/>
                      <a:pt x="234571" y="333768"/>
                      <a:pt x="226830" y="299176"/>
                    </a:cubicBezTo>
                    <a:cubicBezTo>
                      <a:pt x="217275" y="256540"/>
                      <a:pt x="189818" y="254726"/>
                      <a:pt x="155166" y="238941"/>
                    </a:cubicBezTo>
                    <a:cubicBezTo>
                      <a:pt x="67173" y="198846"/>
                      <a:pt x="42680" y="87085"/>
                      <a:pt x="36753" y="0"/>
                    </a:cubicBezTo>
                    <a:cubicBezTo>
                      <a:pt x="20727" y="41063"/>
                      <a:pt x="-5641" y="84969"/>
                      <a:pt x="1072" y="130205"/>
                    </a:cubicBezTo>
                    <a:cubicBezTo>
                      <a:pt x="8934" y="183182"/>
                      <a:pt x="28831" y="227995"/>
                      <a:pt x="61911" y="269603"/>
                    </a:cubicBezTo>
                    <a:cubicBezTo>
                      <a:pt x="87069" y="301292"/>
                      <a:pt x="126802" y="318830"/>
                      <a:pt x="126500" y="358805"/>
                    </a:cubicBezTo>
                    <a:cubicBezTo>
                      <a:pt x="126137" y="397994"/>
                      <a:pt x="102733" y="436517"/>
                      <a:pt x="117973" y="476613"/>
                    </a:cubicBezTo>
                    <a:cubicBezTo>
                      <a:pt x="131278" y="511447"/>
                      <a:pt x="169257" y="520639"/>
                      <a:pt x="187218" y="551845"/>
                    </a:cubicBezTo>
                    <a:cubicBezTo>
                      <a:pt x="205300" y="583293"/>
                      <a:pt x="198466" y="604096"/>
                      <a:pt x="187460" y="636995"/>
                    </a:cubicBezTo>
                    <a:cubicBezTo>
                      <a:pt x="168107" y="694811"/>
                      <a:pt x="169498" y="748635"/>
                      <a:pt x="188004" y="806631"/>
                    </a:cubicBezTo>
                    <a:cubicBezTo>
                      <a:pt x="198890" y="840861"/>
                      <a:pt x="216428" y="870071"/>
                      <a:pt x="216428" y="906477"/>
                    </a:cubicBezTo>
                    <a:cubicBezTo>
                      <a:pt x="216428" y="920871"/>
                      <a:pt x="212316" y="934538"/>
                      <a:pt x="215037" y="948146"/>
                    </a:cubicBezTo>
                    <a:cubicBezTo>
                      <a:pt x="242977" y="915730"/>
                      <a:pt x="287911" y="904482"/>
                      <a:pt x="328188" y="896015"/>
                    </a:cubicBezTo>
                    <a:cubicBezTo>
                      <a:pt x="364595" y="888395"/>
                      <a:pt x="425615" y="884464"/>
                      <a:pt x="440553" y="855254"/>
                    </a:cubicBezTo>
                    <a:close/>
                  </a:path>
                </a:pathLst>
              </a:custGeom>
              <a:solidFill>
                <a:srgbClr val="66A032"/>
              </a:solidFill>
              <a:ln w="6046"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156672CC-8E7F-0567-880B-3B00ED91A19C}"/>
                  </a:ext>
                </a:extLst>
              </p:cNvPr>
              <p:cNvSpPr/>
              <p:nvPr/>
            </p:nvSpPr>
            <p:spPr>
              <a:xfrm>
                <a:off x="2021554" y="4736918"/>
                <a:ext cx="440552" cy="948145"/>
              </a:xfrm>
              <a:custGeom>
                <a:avLst/>
                <a:gdLst>
                  <a:gd name="connsiteX0" fmla="*/ 440492 w 440552"/>
                  <a:gd name="connsiteY0" fmla="*/ 855375 h 948145"/>
                  <a:gd name="connsiteX1" fmla="*/ 321415 w 440552"/>
                  <a:gd name="connsiteY1" fmla="*/ 810865 h 948145"/>
                  <a:gd name="connsiteX2" fmla="*/ 299643 w 440552"/>
                  <a:gd name="connsiteY2" fmla="*/ 663363 h 948145"/>
                  <a:gd name="connsiteX3" fmla="*/ 317967 w 440552"/>
                  <a:gd name="connsiteY3" fmla="*/ 507697 h 948145"/>
                  <a:gd name="connsiteX4" fmla="*/ 236627 w 440552"/>
                  <a:gd name="connsiteY4" fmla="*/ 399445 h 948145"/>
                  <a:gd name="connsiteX5" fmla="*/ 226830 w 440552"/>
                  <a:gd name="connsiteY5" fmla="*/ 299176 h 948145"/>
                  <a:gd name="connsiteX6" fmla="*/ 155166 w 440552"/>
                  <a:gd name="connsiteY6" fmla="*/ 238941 h 948145"/>
                  <a:gd name="connsiteX7" fmla="*/ 36753 w 440552"/>
                  <a:gd name="connsiteY7" fmla="*/ 0 h 948145"/>
                  <a:gd name="connsiteX8" fmla="*/ 1072 w 440552"/>
                  <a:gd name="connsiteY8" fmla="*/ 130205 h 948145"/>
                  <a:gd name="connsiteX9" fmla="*/ 61911 w 440552"/>
                  <a:gd name="connsiteY9" fmla="*/ 269603 h 948145"/>
                  <a:gd name="connsiteX10" fmla="*/ 126500 w 440552"/>
                  <a:gd name="connsiteY10" fmla="*/ 358805 h 948145"/>
                  <a:gd name="connsiteX11" fmla="*/ 117973 w 440552"/>
                  <a:gd name="connsiteY11" fmla="*/ 476613 h 948145"/>
                  <a:gd name="connsiteX12" fmla="*/ 187218 w 440552"/>
                  <a:gd name="connsiteY12" fmla="*/ 551845 h 948145"/>
                  <a:gd name="connsiteX13" fmla="*/ 187460 w 440552"/>
                  <a:gd name="connsiteY13" fmla="*/ 636995 h 948145"/>
                  <a:gd name="connsiteX14" fmla="*/ 188004 w 440552"/>
                  <a:gd name="connsiteY14" fmla="*/ 806631 h 948145"/>
                  <a:gd name="connsiteX15" fmla="*/ 216428 w 440552"/>
                  <a:gd name="connsiteY15" fmla="*/ 906477 h 948145"/>
                  <a:gd name="connsiteX16" fmla="*/ 215037 w 440552"/>
                  <a:gd name="connsiteY16" fmla="*/ 948146 h 948145"/>
                  <a:gd name="connsiteX17" fmla="*/ 328188 w 440552"/>
                  <a:gd name="connsiteY17" fmla="*/ 896015 h 948145"/>
                  <a:gd name="connsiteX18" fmla="*/ 440553 w 440552"/>
                  <a:gd name="connsiteY18" fmla="*/ 855254 h 94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0552" h="948145">
                    <a:moveTo>
                      <a:pt x="440492" y="855375"/>
                    </a:moveTo>
                    <a:cubicBezTo>
                      <a:pt x="410919" y="869345"/>
                      <a:pt x="341432" y="839107"/>
                      <a:pt x="321415" y="810865"/>
                    </a:cubicBezTo>
                    <a:cubicBezTo>
                      <a:pt x="288999" y="765024"/>
                      <a:pt x="288032" y="715312"/>
                      <a:pt x="299643" y="663363"/>
                    </a:cubicBezTo>
                    <a:cubicBezTo>
                      <a:pt x="310529" y="614499"/>
                      <a:pt x="332845" y="557530"/>
                      <a:pt x="317967" y="507697"/>
                    </a:cubicBezTo>
                    <a:cubicBezTo>
                      <a:pt x="304239" y="461917"/>
                      <a:pt x="258459" y="440811"/>
                      <a:pt x="236627" y="399445"/>
                    </a:cubicBezTo>
                    <a:cubicBezTo>
                      <a:pt x="219210" y="366486"/>
                      <a:pt x="234571" y="333768"/>
                      <a:pt x="226830" y="299176"/>
                    </a:cubicBezTo>
                    <a:cubicBezTo>
                      <a:pt x="217275" y="256540"/>
                      <a:pt x="189818" y="254726"/>
                      <a:pt x="155166" y="238941"/>
                    </a:cubicBezTo>
                    <a:cubicBezTo>
                      <a:pt x="67173" y="198846"/>
                      <a:pt x="42680" y="87085"/>
                      <a:pt x="36753" y="0"/>
                    </a:cubicBezTo>
                    <a:cubicBezTo>
                      <a:pt x="20727" y="41063"/>
                      <a:pt x="-5641" y="84969"/>
                      <a:pt x="1072" y="130205"/>
                    </a:cubicBezTo>
                    <a:cubicBezTo>
                      <a:pt x="8934" y="183182"/>
                      <a:pt x="28831" y="227995"/>
                      <a:pt x="61911" y="269603"/>
                    </a:cubicBezTo>
                    <a:cubicBezTo>
                      <a:pt x="87069" y="301292"/>
                      <a:pt x="126802" y="318830"/>
                      <a:pt x="126500" y="358805"/>
                    </a:cubicBezTo>
                    <a:cubicBezTo>
                      <a:pt x="126137" y="397994"/>
                      <a:pt x="102733" y="436517"/>
                      <a:pt x="117973" y="476613"/>
                    </a:cubicBezTo>
                    <a:cubicBezTo>
                      <a:pt x="131278" y="511447"/>
                      <a:pt x="169257" y="520639"/>
                      <a:pt x="187218" y="551845"/>
                    </a:cubicBezTo>
                    <a:cubicBezTo>
                      <a:pt x="205300" y="583293"/>
                      <a:pt x="198466" y="604096"/>
                      <a:pt x="187460" y="636995"/>
                    </a:cubicBezTo>
                    <a:cubicBezTo>
                      <a:pt x="168107" y="694811"/>
                      <a:pt x="169498" y="748635"/>
                      <a:pt x="188004" y="806631"/>
                    </a:cubicBezTo>
                    <a:cubicBezTo>
                      <a:pt x="198890" y="840861"/>
                      <a:pt x="216428" y="870071"/>
                      <a:pt x="216428" y="906477"/>
                    </a:cubicBezTo>
                    <a:cubicBezTo>
                      <a:pt x="216428" y="920871"/>
                      <a:pt x="212316" y="934538"/>
                      <a:pt x="215037" y="948146"/>
                    </a:cubicBezTo>
                    <a:cubicBezTo>
                      <a:pt x="242977" y="915730"/>
                      <a:pt x="287911" y="904482"/>
                      <a:pt x="328188" y="896015"/>
                    </a:cubicBezTo>
                    <a:cubicBezTo>
                      <a:pt x="364595" y="888395"/>
                      <a:pt x="425615" y="884464"/>
                      <a:pt x="440553" y="855254"/>
                    </a:cubicBezTo>
                    <a:close/>
                  </a:path>
                </a:pathLst>
              </a:custGeom>
              <a:solidFill>
                <a:srgbClr val="508D21"/>
              </a:solidFill>
              <a:ln w="6046" cap="flat">
                <a:noFill/>
                <a:prstDash val="solid"/>
                <a:miter/>
              </a:ln>
            </p:spPr>
            <p:txBody>
              <a:bodyPr rtlCol="0" anchor="ctr"/>
              <a:lstStyle/>
              <a:p>
                <a:endParaRPr lang="en-IN"/>
              </a:p>
            </p:txBody>
          </p:sp>
        </p:grpSp>
      </p:grpSp>
      <p:sp>
        <p:nvSpPr>
          <p:cNvPr id="21" name="Freeform: Shape 20">
            <a:extLst>
              <a:ext uri="{FF2B5EF4-FFF2-40B4-BE49-F238E27FC236}">
                <a16:creationId xmlns:a16="http://schemas.microsoft.com/office/drawing/2014/main" id="{A2D07E0A-CBCF-DE8A-FDBF-A3A06F78D73B}"/>
              </a:ext>
            </a:extLst>
          </p:cNvPr>
          <p:cNvSpPr/>
          <p:nvPr/>
        </p:nvSpPr>
        <p:spPr>
          <a:xfrm>
            <a:off x="5779385" y="5302292"/>
            <a:ext cx="859056" cy="878972"/>
          </a:xfrm>
          <a:custGeom>
            <a:avLst/>
            <a:gdLst>
              <a:gd name="connsiteX0" fmla="*/ 266197 w 819070"/>
              <a:gd name="connsiteY0" fmla="*/ 162782 h 838059"/>
              <a:gd name="connsiteX1" fmla="*/ 240858 w 819070"/>
              <a:gd name="connsiteY1" fmla="*/ 202817 h 838059"/>
              <a:gd name="connsiteX2" fmla="*/ 206991 w 819070"/>
              <a:gd name="connsiteY2" fmla="*/ 263112 h 838059"/>
              <a:gd name="connsiteX3" fmla="*/ 80414 w 819070"/>
              <a:gd name="connsiteY3" fmla="*/ 445206 h 838059"/>
              <a:gd name="connsiteX4" fmla="*/ 44310 w 819070"/>
              <a:gd name="connsiteY4" fmla="*/ 487237 h 838059"/>
              <a:gd name="connsiteX5" fmla="*/ 43524 w 819070"/>
              <a:gd name="connsiteY5" fmla="*/ 488084 h 838059"/>
              <a:gd name="connsiteX6" fmla="*/ 4940 w 819070"/>
              <a:gd name="connsiteY6" fmla="*/ 536586 h 838059"/>
              <a:gd name="connsiteX7" fmla="*/ 1432 w 819070"/>
              <a:gd name="connsiteY7" fmla="*/ 563618 h 838059"/>
              <a:gd name="connsiteX8" fmla="*/ 3730 w 819070"/>
              <a:gd name="connsiteY8" fmla="*/ 569303 h 838059"/>
              <a:gd name="connsiteX9" fmla="*/ 22478 w 819070"/>
              <a:gd name="connsiteY9" fmla="*/ 605045 h 838059"/>
              <a:gd name="connsiteX10" fmla="*/ 31308 w 819070"/>
              <a:gd name="connsiteY10" fmla="*/ 612544 h 838059"/>
              <a:gd name="connsiteX11" fmla="*/ 33969 w 819070"/>
              <a:gd name="connsiteY11" fmla="*/ 613148 h 838059"/>
              <a:gd name="connsiteX12" fmla="*/ 47273 w 819070"/>
              <a:gd name="connsiteY12" fmla="*/ 608673 h 838059"/>
              <a:gd name="connsiteX13" fmla="*/ 80596 w 819070"/>
              <a:gd name="connsiteY13" fmla="*/ 574807 h 838059"/>
              <a:gd name="connsiteX14" fmla="*/ 99101 w 819070"/>
              <a:gd name="connsiteY14" fmla="*/ 555938 h 838059"/>
              <a:gd name="connsiteX15" fmla="*/ 99101 w 819070"/>
              <a:gd name="connsiteY15" fmla="*/ 555938 h 838059"/>
              <a:gd name="connsiteX16" fmla="*/ 114825 w 819070"/>
              <a:gd name="connsiteY16" fmla="*/ 544931 h 838059"/>
              <a:gd name="connsiteX17" fmla="*/ 232270 w 819070"/>
              <a:gd name="connsiteY17" fmla="*/ 517354 h 838059"/>
              <a:gd name="connsiteX18" fmla="*/ 285852 w 819070"/>
              <a:gd name="connsiteY18" fmla="*/ 555333 h 838059"/>
              <a:gd name="connsiteX19" fmla="*/ 328185 w 819070"/>
              <a:gd name="connsiteY19" fmla="*/ 623671 h 838059"/>
              <a:gd name="connsiteX20" fmla="*/ 291113 w 819070"/>
              <a:gd name="connsiteY20" fmla="*/ 700053 h 838059"/>
              <a:gd name="connsiteX21" fmla="*/ 261843 w 819070"/>
              <a:gd name="connsiteY21" fmla="*/ 736157 h 838059"/>
              <a:gd name="connsiteX22" fmla="*/ 223743 w 819070"/>
              <a:gd name="connsiteY22" fmla="*/ 777704 h 838059"/>
              <a:gd name="connsiteX23" fmla="*/ 223682 w 819070"/>
              <a:gd name="connsiteY23" fmla="*/ 777704 h 838059"/>
              <a:gd name="connsiteX24" fmla="*/ 218360 w 819070"/>
              <a:gd name="connsiteY24" fmla="*/ 789557 h 838059"/>
              <a:gd name="connsiteX25" fmla="*/ 219026 w 819070"/>
              <a:gd name="connsiteY25" fmla="*/ 793972 h 838059"/>
              <a:gd name="connsiteX26" fmla="*/ 223803 w 819070"/>
              <a:gd name="connsiteY26" fmla="*/ 801229 h 838059"/>
              <a:gd name="connsiteX27" fmla="*/ 242672 w 819070"/>
              <a:gd name="connsiteY27" fmla="*/ 816348 h 838059"/>
              <a:gd name="connsiteX28" fmla="*/ 261420 w 819070"/>
              <a:gd name="connsiteY28" fmla="*/ 829109 h 838059"/>
              <a:gd name="connsiteX29" fmla="*/ 285005 w 819070"/>
              <a:gd name="connsiteY29" fmla="*/ 838059 h 838059"/>
              <a:gd name="connsiteX30" fmla="*/ 333628 w 819070"/>
              <a:gd name="connsiteY30" fmla="*/ 791009 h 838059"/>
              <a:gd name="connsiteX31" fmla="*/ 360419 w 819070"/>
              <a:gd name="connsiteY31" fmla="*/ 762827 h 838059"/>
              <a:gd name="connsiteX32" fmla="*/ 400454 w 819070"/>
              <a:gd name="connsiteY32" fmla="*/ 721521 h 838059"/>
              <a:gd name="connsiteX33" fmla="*/ 484819 w 819070"/>
              <a:gd name="connsiteY33" fmla="*/ 658626 h 838059"/>
              <a:gd name="connsiteX34" fmla="*/ 550617 w 819070"/>
              <a:gd name="connsiteY34" fmla="*/ 609278 h 838059"/>
              <a:gd name="connsiteX35" fmla="*/ 584120 w 819070"/>
              <a:gd name="connsiteY35" fmla="*/ 579947 h 838059"/>
              <a:gd name="connsiteX36" fmla="*/ 588172 w 819070"/>
              <a:gd name="connsiteY36" fmla="*/ 576318 h 838059"/>
              <a:gd name="connsiteX37" fmla="*/ 740996 w 819070"/>
              <a:gd name="connsiteY37" fmla="*/ 429905 h 838059"/>
              <a:gd name="connsiteX38" fmla="*/ 788107 w 819070"/>
              <a:gd name="connsiteY38" fmla="*/ 380738 h 838059"/>
              <a:gd name="connsiteX39" fmla="*/ 805887 w 819070"/>
              <a:gd name="connsiteY39" fmla="*/ 360842 h 838059"/>
              <a:gd name="connsiteX40" fmla="*/ 819071 w 819070"/>
              <a:gd name="connsiteY40" fmla="*/ 342215 h 838059"/>
              <a:gd name="connsiteX41" fmla="*/ 813869 w 819070"/>
              <a:gd name="connsiteY41" fmla="*/ 330362 h 838059"/>
              <a:gd name="connsiteX42" fmla="*/ 771839 w 819070"/>
              <a:gd name="connsiteY42" fmla="*/ 277445 h 838059"/>
              <a:gd name="connsiteX43" fmla="*/ 707129 w 819070"/>
              <a:gd name="connsiteY43" fmla="*/ 208442 h 838059"/>
              <a:gd name="connsiteX44" fmla="*/ 660018 w 819070"/>
              <a:gd name="connsiteY44" fmla="*/ 166411 h 838059"/>
              <a:gd name="connsiteX45" fmla="*/ 588898 w 819070"/>
              <a:gd name="connsiteY45" fmla="*/ 105572 h 838059"/>
              <a:gd name="connsiteX46" fmla="*/ 552552 w 819070"/>
              <a:gd name="connsiteY46" fmla="*/ 72431 h 838059"/>
              <a:gd name="connsiteX47" fmla="*/ 455548 w 819070"/>
              <a:gd name="connsiteY47" fmla="*/ 11894 h 838059"/>
              <a:gd name="connsiteX48" fmla="*/ 430209 w 819070"/>
              <a:gd name="connsiteY48" fmla="*/ 3548 h 838059"/>
              <a:gd name="connsiteX49" fmla="*/ 430209 w 819070"/>
              <a:gd name="connsiteY49" fmla="*/ 3548 h 838059"/>
              <a:gd name="connsiteX50" fmla="*/ 417085 w 819070"/>
              <a:gd name="connsiteY50" fmla="*/ 948 h 838059"/>
              <a:gd name="connsiteX51" fmla="*/ 375901 w 819070"/>
              <a:gd name="connsiteY51" fmla="*/ 9959 h 838059"/>
              <a:gd name="connsiteX52" fmla="*/ 375296 w 819070"/>
              <a:gd name="connsiteY52" fmla="*/ 10563 h 838059"/>
              <a:gd name="connsiteX53" fmla="*/ 334959 w 819070"/>
              <a:gd name="connsiteY53" fmla="*/ 61847 h 838059"/>
              <a:gd name="connsiteX54" fmla="*/ 266137 w 819070"/>
              <a:gd name="connsiteY54" fmla="*/ 162722 h 83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19070" h="838059">
                <a:moveTo>
                  <a:pt x="266197" y="162782"/>
                </a:moveTo>
                <a:cubicBezTo>
                  <a:pt x="257186" y="176631"/>
                  <a:pt x="248659" y="190178"/>
                  <a:pt x="240858" y="202817"/>
                </a:cubicBezTo>
                <a:cubicBezTo>
                  <a:pt x="225134" y="228338"/>
                  <a:pt x="212797" y="250110"/>
                  <a:pt x="206991" y="263112"/>
                </a:cubicBezTo>
                <a:cubicBezTo>
                  <a:pt x="190783" y="299882"/>
                  <a:pt x="126316" y="388419"/>
                  <a:pt x="80414" y="445206"/>
                </a:cubicBezTo>
                <a:cubicBezTo>
                  <a:pt x="65779" y="463349"/>
                  <a:pt x="53019" y="478286"/>
                  <a:pt x="44310" y="487237"/>
                </a:cubicBezTo>
                <a:cubicBezTo>
                  <a:pt x="44068" y="487539"/>
                  <a:pt x="43766" y="487781"/>
                  <a:pt x="43524" y="488084"/>
                </a:cubicBezTo>
                <a:cubicBezTo>
                  <a:pt x="24837" y="507073"/>
                  <a:pt x="12439" y="524490"/>
                  <a:pt x="4940" y="536586"/>
                </a:cubicBezTo>
                <a:cubicBezTo>
                  <a:pt x="-140" y="544750"/>
                  <a:pt x="-1289" y="554607"/>
                  <a:pt x="1432" y="563618"/>
                </a:cubicBezTo>
                <a:cubicBezTo>
                  <a:pt x="2037" y="565554"/>
                  <a:pt x="2763" y="567489"/>
                  <a:pt x="3730" y="569303"/>
                </a:cubicBezTo>
                <a:lnTo>
                  <a:pt x="22478" y="605045"/>
                </a:lnTo>
                <a:cubicBezTo>
                  <a:pt x="24353" y="608613"/>
                  <a:pt x="27498" y="611273"/>
                  <a:pt x="31308" y="612544"/>
                </a:cubicBezTo>
                <a:cubicBezTo>
                  <a:pt x="32154" y="612846"/>
                  <a:pt x="33062" y="613027"/>
                  <a:pt x="33969" y="613148"/>
                </a:cubicBezTo>
                <a:cubicBezTo>
                  <a:pt x="38867" y="613874"/>
                  <a:pt x="43826" y="612241"/>
                  <a:pt x="47273" y="608673"/>
                </a:cubicBezTo>
                <a:lnTo>
                  <a:pt x="80596" y="574807"/>
                </a:lnTo>
                <a:lnTo>
                  <a:pt x="99101" y="555938"/>
                </a:lnTo>
                <a:lnTo>
                  <a:pt x="99101" y="555938"/>
                </a:lnTo>
                <a:cubicBezTo>
                  <a:pt x="104484" y="551886"/>
                  <a:pt x="109745" y="548197"/>
                  <a:pt x="114825" y="544931"/>
                </a:cubicBezTo>
                <a:cubicBezTo>
                  <a:pt x="178083" y="503868"/>
                  <a:pt x="218965" y="517414"/>
                  <a:pt x="232270" y="517354"/>
                </a:cubicBezTo>
                <a:cubicBezTo>
                  <a:pt x="240918" y="517294"/>
                  <a:pt x="264323" y="533562"/>
                  <a:pt x="285852" y="555333"/>
                </a:cubicBezTo>
                <a:cubicBezTo>
                  <a:pt x="306595" y="576318"/>
                  <a:pt x="325645" y="602323"/>
                  <a:pt x="328185" y="623671"/>
                </a:cubicBezTo>
                <a:cubicBezTo>
                  <a:pt x="330302" y="641753"/>
                  <a:pt x="312582" y="671508"/>
                  <a:pt x="291113" y="700053"/>
                </a:cubicBezTo>
                <a:cubicBezTo>
                  <a:pt x="281619" y="712692"/>
                  <a:pt x="271398" y="725090"/>
                  <a:pt x="261843" y="736157"/>
                </a:cubicBezTo>
                <a:cubicBezTo>
                  <a:pt x="241886" y="759319"/>
                  <a:pt x="224831" y="776555"/>
                  <a:pt x="223743" y="777704"/>
                </a:cubicBezTo>
                <a:lnTo>
                  <a:pt x="223682" y="777704"/>
                </a:lnTo>
                <a:cubicBezTo>
                  <a:pt x="220296" y="780728"/>
                  <a:pt x="218360" y="785021"/>
                  <a:pt x="218360" y="789557"/>
                </a:cubicBezTo>
                <a:cubicBezTo>
                  <a:pt x="218360" y="791069"/>
                  <a:pt x="218603" y="792581"/>
                  <a:pt x="219026" y="793972"/>
                </a:cubicBezTo>
                <a:cubicBezTo>
                  <a:pt x="219872" y="796814"/>
                  <a:pt x="221505" y="799294"/>
                  <a:pt x="223803" y="801229"/>
                </a:cubicBezTo>
                <a:cubicBezTo>
                  <a:pt x="229186" y="805825"/>
                  <a:pt x="235778" y="811208"/>
                  <a:pt x="242672" y="816348"/>
                </a:cubicBezTo>
                <a:cubicBezTo>
                  <a:pt x="248841" y="820944"/>
                  <a:pt x="255251" y="825420"/>
                  <a:pt x="261420" y="829109"/>
                </a:cubicBezTo>
                <a:cubicBezTo>
                  <a:pt x="270370" y="834431"/>
                  <a:pt x="278837" y="838059"/>
                  <a:pt x="285005" y="838059"/>
                </a:cubicBezTo>
                <a:cubicBezTo>
                  <a:pt x="289964" y="838059"/>
                  <a:pt x="306535" y="818586"/>
                  <a:pt x="333628" y="791009"/>
                </a:cubicBezTo>
                <a:cubicBezTo>
                  <a:pt x="342458" y="781998"/>
                  <a:pt x="351348" y="772503"/>
                  <a:pt x="360419" y="762827"/>
                </a:cubicBezTo>
                <a:cubicBezTo>
                  <a:pt x="373240" y="749099"/>
                  <a:pt x="386484" y="735068"/>
                  <a:pt x="400454" y="721521"/>
                </a:cubicBezTo>
                <a:cubicBezTo>
                  <a:pt x="425371" y="697331"/>
                  <a:pt x="452766" y="674713"/>
                  <a:pt x="484819" y="658626"/>
                </a:cubicBezTo>
                <a:cubicBezTo>
                  <a:pt x="498486" y="651732"/>
                  <a:pt x="522072" y="633589"/>
                  <a:pt x="550617" y="609278"/>
                </a:cubicBezTo>
                <a:cubicBezTo>
                  <a:pt x="561200" y="600267"/>
                  <a:pt x="572449" y="590409"/>
                  <a:pt x="584120" y="579947"/>
                </a:cubicBezTo>
                <a:cubicBezTo>
                  <a:pt x="585451" y="578737"/>
                  <a:pt x="586782" y="577528"/>
                  <a:pt x="588172" y="576318"/>
                </a:cubicBezTo>
                <a:cubicBezTo>
                  <a:pt x="638429" y="531082"/>
                  <a:pt x="695941" y="475565"/>
                  <a:pt x="740996" y="429905"/>
                </a:cubicBezTo>
                <a:cubicBezTo>
                  <a:pt x="759139" y="411460"/>
                  <a:pt x="775286" y="394648"/>
                  <a:pt x="788107" y="380738"/>
                </a:cubicBezTo>
                <a:cubicBezTo>
                  <a:pt x="795061" y="373179"/>
                  <a:pt x="801048" y="366466"/>
                  <a:pt x="805887" y="360842"/>
                </a:cubicBezTo>
                <a:cubicBezTo>
                  <a:pt x="814293" y="350924"/>
                  <a:pt x="819071" y="344331"/>
                  <a:pt x="819071" y="342215"/>
                </a:cubicBezTo>
                <a:cubicBezTo>
                  <a:pt x="819071" y="339735"/>
                  <a:pt x="817196" y="335683"/>
                  <a:pt x="813869" y="330362"/>
                </a:cubicBezTo>
                <a:cubicBezTo>
                  <a:pt x="805947" y="317601"/>
                  <a:pt x="789800" y="297886"/>
                  <a:pt x="771839" y="277445"/>
                </a:cubicBezTo>
                <a:cubicBezTo>
                  <a:pt x="748676" y="251077"/>
                  <a:pt x="722550" y="223621"/>
                  <a:pt x="707129" y="208442"/>
                </a:cubicBezTo>
                <a:cubicBezTo>
                  <a:pt x="696183" y="197677"/>
                  <a:pt x="679189" y="182800"/>
                  <a:pt x="660018" y="166411"/>
                </a:cubicBezTo>
                <a:cubicBezTo>
                  <a:pt x="637158" y="146816"/>
                  <a:pt x="611274" y="125105"/>
                  <a:pt x="588898" y="105572"/>
                </a:cubicBezTo>
                <a:cubicBezTo>
                  <a:pt x="574807" y="93295"/>
                  <a:pt x="562167" y="81865"/>
                  <a:pt x="552552" y="72431"/>
                </a:cubicBezTo>
                <a:cubicBezTo>
                  <a:pt x="532474" y="52715"/>
                  <a:pt x="492983" y="26771"/>
                  <a:pt x="455548" y="11894"/>
                </a:cubicBezTo>
                <a:cubicBezTo>
                  <a:pt x="446900" y="8447"/>
                  <a:pt x="438373" y="5604"/>
                  <a:pt x="430209" y="3548"/>
                </a:cubicBezTo>
                <a:lnTo>
                  <a:pt x="430209" y="3548"/>
                </a:lnTo>
                <a:cubicBezTo>
                  <a:pt x="425733" y="2399"/>
                  <a:pt x="421319" y="1552"/>
                  <a:pt x="417085" y="948"/>
                </a:cubicBezTo>
                <a:cubicBezTo>
                  <a:pt x="399789" y="-1532"/>
                  <a:pt x="385033" y="646"/>
                  <a:pt x="375901" y="9959"/>
                </a:cubicBezTo>
                <a:cubicBezTo>
                  <a:pt x="375720" y="10140"/>
                  <a:pt x="375478" y="10382"/>
                  <a:pt x="375296" y="10563"/>
                </a:cubicBezTo>
                <a:cubicBezTo>
                  <a:pt x="366346" y="19816"/>
                  <a:pt x="351831" y="38503"/>
                  <a:pt x="334959" y="61847"/>
                </a:cubicBezTo>
                <a:cubicBezTo>
                  <a:pt x="313671" y="91239"/>
                  <a:pt x="288634" y="127948"/>
                  <a:pt x="266137" y="162722"/>
                </a:cubicBezTo>
                <a:close/>
              </a:path>
            </a:pathLst>
          </a:custGeom>
          <a:solidFill>
            <a:srgbClr val="FFFFFF">
              <a:alpha val="60000"/>
            </a:srgbClr>
          </a:solidFill>
          <a:ln w="6046"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69EA7A34-DC60-75A2-F14E-B486C710CC14}"/>
              </a:ext>
            </a:extLst>
          </p:cNvPr>
          <p:cNvSpPr/>
          <p:nvPr/>
        </p:nvSpPr>
        <p:spPr>
          <a:xfrm>
            <a:off x="6841223" y="4949784"/>
            <a:ext cx="5480227" cy="1997252"/>
          </a:xfrm>
          <a:custGeom>
            <a:avLst/>
            <a:gdLst>
              <a:gd name="connsiteX0" fmla="*/ 1626265 w 5225142"/>
              <a:gd name="connsiteY0" fmla="*/ 1878464 h 1904287"/>
              <a:gd name="connsiteX1" fmla="*/ 4382709 w 5225142"/>
              <a:gd name="connsiteY1" fmla="*/ 1833772 h 1904287"/>
              <a:gd name="connsiteX2" fmla="*/ 4878675 w 5225142"/>
              <a:gd name="connsiteY2" fmla="*/ 1840001 h 1904287"/>
              <a:gd name="connsiteX3" fmla="*/ 5172105 w 5225142"/>
              <a:gd name="connsiteY3" fmla="*/ 1840001 h 1904287"/>
              <a:gd name="connsiteX4" fmla="*/ 5225143 w 5225142"/>
              <a:gd name="connsiteY4" fmla="*/ 1735922 h 1904287"/>
              <a:gd name="connsiteX5" fmla="*/ 5225143 w 5225142"/>
              <a:gd name="connsiteY5" fmla="*/ 6666 h 1904287"/>
              <a:gd name="connsiteX6" fmla="*/ 3807339 w 5225142"/>
              <a:gd name="connsiteY6" fmla="*/ 236899 h 1904287"/>
              <a:gd name="connsiteX7" fmla="*/ 3054350 w 5225142"/>
              <a:gd name="connsiteY7" fmla="*/ 668940 h 1904287"/>
              <a:gd name="connsiteX8" fmla="*/ 2206716 w 5225142"/>
              <a:gd name="connsiteY8" fmla="*/ 708673 h 1904287"/>
              <a:gd name="connsiteX9" fmla="*/ 2049417 w 5225142"/>
              <a:gd name="connsiteY9" fmla="*/ 858654 h 1904287"/>
              <a:gd name="connsiteX10" fmla="*/ 1716677 w 5225142"/>
              <a:gd name="connsiteY10" fmla="*/ 944470 h 1904287"/>
              <a:gd name="connsiteX11" fmla="*/ 1429294 w 5225142"/>
              <a:gd name="connsiteY11" fmla="*/ 1093120 h 1904287"/>
              <a:gd name="connsiteX12" fmla="*/ 829673 w 5225142"/>
              <a:gd name="connsiteY12" fmla="*/ 1072498 h 1904287"/>
              <a:gd name="connsiteX13" fmla="*/ 466755 w 5225142"/>
              <a:gd name="connsiteY13" fmla="*/ 1306359 h 1904287"/>
              <a:gd name="connsiteX14" fmla="*/ 337276 w 5225142"/>
              <a:gd name="connsiteY14" fmla="*/ 1329824 h 1904287"/>
              <a:gd name="connsiteX15" fmla="*/ 0 w 5225142"/>
              <a:gd name="connsiteY15" fmla="*/ 1904287 h 1904287"/>
              <a:gd name="connsiteX16" fmla="*/ 197636 w 5225142"/>
              <a:gd name="connsiteY16" fmla="*/ 1880641 h 1904287"/>
              <a:gd name="connsiteX17" fmla="*/ 1626265 w 5225142"/>
              <a:gd name="connsiteY17" fmla="*/ 1878344 h 19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2" h="1904287">
                <a:moveTo>
                  <a:pt x="1626265" y="1878464"/>
                </a:moveTo>
                <a:lnTo>
                  <a:pt x="4382709" y="1833772"/>
                </a:lnTo>
                <a:cubicBezTo>
                  <a:pt x="4543335" y="1840243"/>
                  <a:pt x="4812272" y="1850948"/>
                  <a:pt x="4878675" y="1840001"/>
                </a:cubicBezTo>
                <a:cubicBezTo>
                  <a:pt x="4975921" y="1823975"/>
                  <a:pt x="5071956" y="1849919"/>
                  <a:pt x="5172105" y="1840001"/>
                </a:cubicBezTo>
                <a:cubicBezTo>
                  <a:pt x="5193090" y="1837945"/>
                  <a:pt x="5203613" y="1735982"/>
                  <a:pt x="5225143" y="1735922"/>
                </a:cubicBezTo>
                <a:lnTo>
                  <a:pt x="5225143" y="6666"/>
                </a:lnTo>
                <a:cubicBezTo>
                  <a:pt x="4723009" y="-10691"/>
                  <a:pt x="4095871" y="-12203"/>
                  <a:pt x="3807339" y="236899"/>
                </a:cubicBezTo>
                <a:cubicBezTo>
                  <a:pt x="3565071" y="445904"/>
                  <a:pt x="3455610" y="674262"/>
                  <a:pt x="3054350" y="668940"/>
                </a:cubicBezTo>
                <a:cubicBezTo>
                  <a:pt x="2751546" y="664888"/>
                  <a:pt x="2427998" y="524886"/>
                  <a:pt x="2206716" y="708673"/>
                </a:cubicBezTo>
                <a:cubicBezTo>
                  <a:pt x="2142006" y="762376"/>
                  <a:pt x="2129971" y="813176"/>
                  <a:pt x="2049417" y="858654"/>
                </a:cubicBezTo>
                <a:cubicBezTo>
                  <a:pt x="1950841" y="914050"/>
                  <a:pt x="1821120" y="906975"/>
                  <a:pt x="1716677" y="944470"/>
                </a:cubicBezTo>
                <a:cubicBezTo>
                  <a:pt x="1612235" y="982086"/>
                  <a:pt x="1536821" y="1067297"/>
                  <a:pt x="1429294" y="1093120"/>
                </a:cubicBezTo>
                <a:cubicBezTo>
                  <a:pt x="1240850" y="1138477"/>
                  <a:pt x="1020778" y="1018251"/>
                  <a:pt x="829673" y="1072498"/>
                </a:cubicBezTo>
                <a:cubicBezTo>
                  <a:pt x="728012" y="1101406"/>
                  <a:pt x="524873" y="1241408"/>
                  <a:pt x="466755" y="1306359"/>
                </a:cubicBezTo>
                <a:cubicBezTo>
                  <a:pt x="450548" y="1324442"/>
                  <a:pt x="402953" y="1330671"/>
                  <a:pt x="337276" y="1329824"/>
                </a:cubicBezTo>
                <a:cubicBezTo>
                  <a:pt x="205316" y="1488453"/>
                  <a:pt x="21409" y="1735740"/>
                  <a:pt x="0" y="1904287"/>
                </a:cubicBezTo>
                <a:cubicBezTo>
                  <a:pt x="66403" y="1897635"/>
                  <a:pt x="132382" y="1889773"/>
                  <a:pt x="197636" y="1880641"/>
                </a:cubicBezTo>
                <a:cubicBezTo>
                  <a:pt x="585591" y="1826515"/>
                  <a:pt x="1170396" y="1935554"/>
                  <a:pt x="1626265" y="1878344"/>
                </a:cubicBezTo>
                <a:close/>
              </a:path>
            </a:pathLst>
          </a:custGeom>
          <a:solidFill>
            <a:srgbClr val="F5D195"/>
          </a:solidFill>
          <a:ln w="6046"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73612E6D-3E9A-37DE-445C-51BC8FF689EC}"/>
              </a:ext>
            </a:extLst>
          </p:cNvPr>
          <p:cNvSpPr/>
          <p:nvPr/>
        </p:nvSpPr>
        <p:spPr>
          <a:xfrm>
            <a:off x="10102275" y="5932054"/>
            <a:ext cx="625405" cy="122543"/>
          </a:xfrm>
          <a:custGeom>
            <a:avLst/>
            <a:gdLst>
              <a:gd name="connsiteX0" fmla="*/ 596295 w 596295"/>
              <a:gd name="connsiteY0" fmla="*/ 58420 h 116839"/>
              <a:gd name="connsiteX1" fmla="*/ 298147 w 596295"/>
              <a:gd name="connsiteY1" fmla="*/ 116840 h 116839"/>
              <a:gd name="connsiteX2" fmla="*/ -1 w 596295"/>
              <a:gd name="connsiteY2" fmla="*/ 58420 h 116839"/>
              <a:gd name="connsiteX3" fmla="*/ 298147 w 596295"/>
              <a:gd name="connsiteY3" fmla="*/ 0 h 116839"/>
              <a:gd name="connsiteX4" fmla="*/ 596295 w 596295"/>
              <a:gd name="connsiteY4" fmla="*/ 58420 h 11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295" h="116839">
                <a:moveTo>
                  <a:pt x="596295" y="58420"/>
                </a:moveTo>
                <a:cubicBezTo>
                  <a:pt x="596295" y="90684"/>
                  <a:pt x="462810" y="116840"/>
                  <a:pt x="298147" y="116840"/>
                </a:cubicBezTo>
                <a:cubicBezTo>
                  <a:pt x="133485" y="116840"/>
                  <a:pt x="-1" y="90684"/>
                  <a:pt x="-1" y="58420"/>
                </a:cubicBezTo>
                <a:cubicBezTo>
                  <a:pt x="-1" y="26155"/>
                  <a:pt x="133485" y="0"/>
                  <a:pt x="298147" y="0"/>
                </a:cubicBezTo>
                <a:cubicBezTo>
                  <a:pt x="462810" y="0"/>
                  <a:pt x="596295" y="26156"/>
                  <a:pt x="596295" y="58420"/>
                </a:cubicBezTo>
                <a:close/>
              </a:path>
            </a:pathLst>
          </a:custGeom>
          <a:solidFill>
            <a:srgbClr val="E8B878"/>
          </a:solidFill>
          <a:ln w="6046"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2A8F3876-6026-7391-505E-82F83C0EDF93}"/>
              </a:ext>
            </a:extLst>
          </p:cNvPr>
          <p:cNvSpPr/>
          <p:nvPr/>
        </p:nvSpPr>
        <p:spPr>
          <a:xfrm>
            <a:off x="10894181" y="5379590"/>
            <a:ext cx="353931" cy="161235"/>
          </a:xfrm>
          <a:custGeom>
            <a:avLst/>
            <a:gdLst>
              <a:gd name="connsiteX0" fmla="*/ 337457 w 337457"/>
              <a:gd name="connsiteY0" fmla="*/ 76865 h 153730"/>
              <a:gd name="connsiteX1" fmla="*/ 168729 w 337457"/>
              <a:gd name="connsiteY1" fmla="*/ 153731 h 153730"/>
              <a:gd name="connsiteX2" fmla="*/ 0 w 337457"/>
              <a:gd name="connsiteY2" fmla="*/ 76865 h 153730"/>
              <a:gd name="connsiteX3" fmla="*/ 168729 w 337457"/>
              <a:gd name="connsiteY3" fmla="*/ 0 h 153730"/>
              <a:gd name="connsiteX4" fmla="*/ 337457 w 337457"/>
              <a:gd name="connsiteY4" fmla="*/ 76865 h 153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57" h="153730">
                <a:moveTo>
                  <a:pt x="337457" y="76865"/>
                </a:moveTo>
                <a:cubicBezTo>
                  <a:pt x="337457" y="119317"/>
                  <a:pt x="261915" y="153731"/>
                  <a:pt x="168729" y="153731"/>
                </a:cubicBezTo>
                <a:cubicBezTo>
                  <a:pt x="75543" y="153731"/>
                  <a:pt x="0" y="119317"/>
                  <a:pt x="0" y="76865"/>
                </a:cubicBezTo>
                <a:cubicBezTo>
                  <a:pt x="0" y="34414"/>
                  <a:pt x="75542" y="0"/>
                  <a:pt x="168729" y="0"/>
                </a:cubicBezTo>
                <a:cubicBezTo>
                  <a:pt x="261915" y="0"/>
                  <a:pt x="337457" y="34414"/>
                  <a:pt x="337457" y="76865"/>
                </a:cubicBezTo>
                <a:close/>
              </a:path>
            </a:pathLst>
          </a:custGeom>
          <a:solidFill>
            <a:srgbClr val="E8B878"/>
          </a:solidFill>
          <a:ln w="6046"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CE795DDA-C472-17D1-77D6-5630E250B715}"/>
              </a:ext>
            </a:extLst>
          </p:cNvPr>
          <p:cNvSpPr/>
          <p:nvPr/>
        </p:nvSpPr>
        <p:spPr>
          <a:xfrm>
            <a:off x="11592783" y="5851499"/>
            <a:ext cx="176965" cy="80553"/>
          </a:xfrm>
          <a:custGeom>
            <a:avLst/>
            <a:gdLst>
              <a:gd name="connsiteX0" fmla="*/ 168729 w 168728"/>
              <a:gd name="connsiteY0" fmla="*/ 38402 h 76804"/>
              <a:gd name="connsiteX1" fmla="*/ 84365 w 168728"/>
              <a:gd name="connsiteY1" fmla="*/ 76805 h 76804"/>
              <a:gd name="connsiteX2" fmla="*/ 1 w 168728"/>
              <a:gd name="connsiteY2" fmla="*/ 38402 h 76804"/>
              <a:gd name="connsiteX3" fmla="*/ 84365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8" y="76805"/>
                  <a:pt x="84365" y="76805"/>
                </a:cubicBezTo>
                <a:cubicBezTo>
                  <a:pt x="37772" y="76805"/>
                  <a:pt x="1" y="59611"/>
                  <a:pt x="1" y="38402"/>
                </a:cubicBezTo>
                <a:cubicBezTo>
                  <a:pt x="1" y="17193"/>
                  <a:pt x="37772" y="0"/>
                  <a:pt x="84365" y="0"/>
                </a:cubicBezTo>
                <a:cubicBezTo>
                  <a:pt x="130958" y="0"/>
                  <a:pt x="168729" y="17194"/>
                  <a:pt x="168729" y="38402"/>
                </a:cubicBezTo>
                <a:close/>
              </a:path>
            </a:pathLst>
          </a:custGeom>
          <a:solidFill>
            <a:srgbClr val="E8B878"/>
          </a:solidFill>
          <a:ln w="6046"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1E1A3203-8B10-44F7-F8C2-C31F8C542AE3}"/>
              </a:ext>
            </a:extLst>
          </p:cNvPr>
          <p:cNvSpPr/>
          <p:nvPr/>
        </p:nvSpPr>
        <p:spPr>
          <a:xfrm>
            <a:off x="11792583" y="5779635"/>
            <a:ext cx="88545" cy="40340"/>
          </a:xfrm>
          <a:custGeom>
            <a:avLst/>
            <a:gdLst>
              <a:gd name="connsiteX0" fmla="*/ 84425 w 84424"/>
              <a:gd name="connsiteY0" fmla="*/ 19231 h 38462"/>
              <a:gd name="connsiteX1" fmla="*/ 42212 w 84424"/>
              <a:gd name="connsiteY1" fmla="*/ 38463 h 38462"/>
              <a:gd name="connsiteX2" fmla="*/ 0 w 84424"/>
              <a:gd name="connsiteY2" fmla="*/ 19231 h 38462"/>
              <a:gd name="connsiteX3" fmla="*/ 42212 w 84424"/>
              <a:gd name="connsiteY3" fmla="*/ 0 h 38462"/>
              <a:gd name="connsiteX4" fmla="*/ 84425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5" y="19231"/>
                </a:moveTo>
                <a:cubicBezTo>
                  <a:pt x="84425" y="29853"/>
                  <a:pt x="65526" y="38463"/>
                  <a:pt x="42212" y="38463"/>
                </a:cubicBezTo>
                <a:cubicBezTo>
                  <a:pt x="18899" y="38463"/>
                  <a:pt x="0" y="29853"/>
                  <a:pt x="0" y="19231"/>
                </a:cubicBezTo>
                <a:cubicBezTo>
                  <a:pt x="0" y="8610"/>
                  <a:pt x="18899" y="0"/>
                  <a:pt x="42212" y="0"/>
                </a:cubicBezTo>
                <a:cubicBezTo>
                  <a:pt x="65526" y="0"/>
                  <a:pt x="84425" y="8610"/>
                  <a:pt x="84425" y="19231"/>
                </a:cubicBezTo>
                <a:close/>
              </a:path>
            </a:pathLst>
          </a:custGeom>
          <a:solidFill>
            <a:srgbClr val="E8B878"/>
          </a:solidFill>
          <a:ln w="6046" cap="flat">
            <a:noFill/>
            <a:prstDash val="solid"/>
            <a:miter/>
          </a:ln>
        </p:spPr>
        <p:txBody>
          <a:bodyPr rtlCol="0" anchor="ctr"/>
          <a:lstStyle/>
          <a:p>
            <a:endParaRPr lang="en-IN"/>
          </a:p>
        </p:txBody>
      </p:sp>
      <p:grpSp>
        <p:nvGrpSpPr>
          <p:cNvPr id="27" name="Graphic 2">
            <a:extLst>
              <a:ext uri="{FF2B5EF4-FFF2-40B4-BE49-F238E27FC236}">
                <a16:creationId xmlns:a16="http://schemas.microsoft.com/office/drawing/2014/main" id="{AA1EA9A8-F08B-CECF-68C8-8F2688A0AF7E}"/>
              </a:ext>
            </a:extLst>
          </p:cNvPr>
          <p:cNvGrpSpPr/>
          <p:nvPr/>
        </p:nvGrpSpPr>
        <p:grpSpPr>
          <a:xfrm>
            <a:off x="8780361" y="6472275"/>
            <a:ext cx="329130" cy="106242"/>
            <a:chOff x="8655594" y="6238119"/>
            <a:chExt cx="313810" cy="101297"/>
          </a:xfrm>
          <a:solidFill>
            <a:srgbClr val="E8B878"/>
          </a:solidFill>
        </p:grpSpPr>
        <p:sp>
          <p:nvSpPr>
            <p:cNvPr id="28" name="Freeform: Shape 27">
              <a:extLst>
                <a:ext uri="{FF2B5EF4-FFF2-40B4-BE49-F238E27FC236}">
                  <a16:creationId xmlns:a16="http://schemas.microsoft.com/office/drawing/2014/main" id="{F448A38E-A677-1922-E9AA-F620F4D203AD}"/>
                </a:ext>
              </a:extLst>
            </p:cNvPr>
            <p:cNvSpPr/>
            <p:nvPr/>
          </p:nvSpPr>
          <p:spPr>
            <a:xfrm>
              <a:off x="8800676" y="6238119"/>
              <a:ext cx="168728" cy="76804"/>
            </a:xfrm>
            <a:custGeom>
              <a:avLst/>
              <a:gdLst>
                <a:gd name="connsiteX0" fmla="*/ 168729 w 168728"/>
                <a:gd name="connsiteY0" fmla="*/ 38402 h 76804"/>
                <a:gd name="connsiteX1" fmla="*/ 84365 w 168728"/>
                <a:gd name="connsiteY1" fmla="*/ 76804 h 76804"/>
                <a:gd name="connsiteX2" fmla="*/ 1 w 168728"/>
                <a:gd name="connsiteY2" fmla="*/ 38402 h 76804"/>
                <a:gd name="connsiteX3" fmla="*/ 84365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8" y="76804"/>
                    <a:pt x="84365" y="76804"/>
                  </a:cubicBezTo>
                  <a:cubicBezTo>
                    <a:pt x="37772" y="76804"/>
                    <a:pt x="1" y="59611"/>
                    <a:pt x="1" y="38402"/>
                  </a:cubicBezTo>
                  <a:cubicBezTo>
                    <a:pt x="1" y="17193"/>
                    <a:pt x="37772" y="0"/>
                    <a:pt x="84365" y="0"/>
                  </a:cubicBezTo>
                  <a:cubicBezTo>
                    <a:pt x="130958" y="0"/>
                    <a:pt x="168729" y="17193"/>
                    <a:pt x="168729" y="38402"/>
                  </a:cubicBezTo>
                  <a:close/>
                </a:path>
              </a:pathLst>
            </a:custGeom>
            <a:solidFill>
              <a:srgbClr val="E8B878"/>
            </a:solidFill>
            <a:ln w="6046" cap="flat">
              <a:noFill/>
              <a:prstDash val="solid"/>
              <a:miter/>
            </a:ln>
          </p:spPr>
          <p:txBody>
            <a:bodyPr rtlCol="0" anchor="ctr"/>
            <a:lstStyle/>
            <a:p>
              <a:endParaRPr lang="en-IN"/>
            </a:p>
          </p:txBody>
        </p:sp>
        <p:sp>
          <p:nvSpPr>
            <p:cNvPr id="29" name="Freeform: Shape 28">
              <a:extLst>
                <a:ext uri="{FF2B5EF4-FFF2-40B4-BE49-F238E27FC236}">
                  <a16:creationId xmlns:a16="http://schemas.microsoft.com/office/drawing/2014/main" id="{9AFBC15B-FA39-C714-C180-8F8CAF020C94}"/>
                </a:ext>
              </a:extLst>
            </p:cNvPr>
            <p:cNvSpPr/>
            <p:nvPr/>
          </p:nvSpPr>
          <p:spPr>
            <a:xfrm>
              <a:off x="8655594" y="6300953"/>
              <a:ext cx="84424" cy="38462"/>
            </a:xfrm>
            <a:custGeom>
              <a:avLst/>
              <a:gdLst>
                <a:gd name="connsiteX0" fmla="*/ 84424 w 84424"/>
                <a:gd name="connsiteY0" fmla="*/ 19231 h 38462"/>
                <a:gd name="connsiteX1" fmla="*/ 42212 w 84424"/>
                <a:gd name="connsiteY1" fmla="*/ 38463 h 38462"/>
                <a:gd name="connsiteX2" fmla="*/ 0 w 84424"/>
                <a:gd name="connsiteY2" fmla="*/ 19231 h 38462"/>
                <a:gd name="connsiteX3" fmla="*/ 42212 w 84424"/>
                <a:gd name="connsiteY3" fmla="*/ -1 h 38462"/>
                <a:gd name="connsiteX4" fmla="*/ 84424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4" y="19231"/>
                  </a:moveTo>
                  <a:cubicBezTo>
                    <a:pt x="84424" y="29852"/>
                    <a:pt x="65526" y="38463"/>
                    <a:pt x="42212" y="38463"/>
                  </a:cubicBezTo>
                  <a:cubicBezTo>
                    <a:pt x="18899" y="38463"/>
                    <a:pt x="0" y="29853"/>
                    <a:pt x="0" y="19231"/>
                  </a:cubicBezTo>
                  <a:cubicBezTo>
                    <a:pt x="0" y="8610"/>
                    <a:pt x="18899" y="-1"/>
                    <a:pt x="42212" y="-1"/>
                  </a:cubicBezTo>
                  <a:cubicBezTo>
                    <a:pt x="65526" y="-1"/>
                    <a:pt x="84424" y="8609"/>
                    <a:pt x="84424" y="19231"/>
                  </a:cubicBezTo>
                  <a:close/>
                </a:path>
              </a:pathLst>
            </a:custGeom>
            <a:solidFill>
              <a:srgbClr val="E8B878"/>
            </a:solidFill>
            <a:ln w="6046" cap="flat">
              <a:noFill/>
              <a:prstDash val="solid"/>
              <a:miter/>
            </a:ln>
          </p:spPr>
          <p:txBody>
            <a:bodyPr rtlCol="0" anchor="ctr"/>
            <a:lstStyle/>
            <a:p>
              <a:endParaRPr lang="en-IN"/>
            </a:p>
          </p:txBody>
        </p:sp>
      </p:grpSp>
      <p:sp>
        <p:nvSpPr>
          <p:cNvPr id="30" name="Freeform: Shape 29">
            <a:extLst>
              <a:ext uri="{FF2B5EF4-FFF2-40B4-BE49-F238E27FC236}">
                <a16:creationId xmlns:a16="http://schemas.microsoft.com/office/drawing/2014/main" id="{082AAF0B-C1F5-FD71-EA31-0903B60D3ABE}"/>
              </a:ext>
            </a:extLst>
          </p:cNvPr>
          <p:cNvSpPr/>
          <p:nvPr/>
        </p:nvSpPr>
        <p:spPr>
          <a:xfrm>
            <a:off x="-103317" y="4949784"/>
            <a:ext cx="5480227" cy="1997252"/>
          </a:xfrm>
          <a:custGeom>
            <a:avLst/>
            <a:gdLst>
              <a:gd name="connsiteX0" fmla="*/ 3598878 w 5225142"/>
              <a:gd name="connsiteY0" fmla="*/ 1878464 h 1904287"/>
              <a:gd name="connsiteX1" fmla="*/ 842433 w 5225142"/>
              <a:gd name="connsiteY1" fmla="*/ 1833772 h 1904287"/>
              <a:gd name="connsiteX2" fmla="*/ 346468 w 5225142"/>
              <a:gd name="connsiteY2" fmla="*/ 1840001 h 1904287"/>
              <a:gd name="connsiteX3" fmla="*/ 53038 w 5225142"/>
              <a:gd name="connsiteY3" fmla="*/ 1840001 h 1904287"/>
              <a:gd name="connsiteX4" fmla="*/ 0 w 5225142"/>
              <a:gd name="connsiteY4" fmla="*/ 1735922 h 1904287"/>
              <a:gd name="connsiteX5" fmla="*/ 0 w 5225142"/>
              <a:gd name="connsiteY5" fmla="*/ 6666 h 1904287"/>
              <a:gd name="connsiteX6" fmla="*/ 1417804 w 5225142"/>
              <a:gd name="connsiteY6" fmla="*/ 236899 h 1904287"/>
              <a:gd name="connsiteX7" fmla="*/ 2170793 w 5225142"/>
              <a:gd name="connsiteY7" fmla="*/ 668940 h 1904287"/>
              <a:gd name="connsiteX8" fmla="*/ 3018427 w 5225142"/>
              <a:gd name="connsiteY8" fmla="*/ 708673 h 1904287"/>
              <a:gd name="connsiteX9" fmla="*/ 3175726 w 5225142"/>
              <a:gd name="connsiteY9" fmla="*/ 858654 h 1904287"/>
              <a:gd name="connsiteX10" fmla="*/ 3508466 w 5225142"/>
              <a:gd name="connsiteY10" fmla="*/ 944470 h 1904287"/>
              <a:gd name="connsiteX11" fmla="*/ 3795849 w 5225142"/>
              <a:gd name="connsiteY11" fmla="*/ 1093120 h 1904287"/>
              <a:gd name="connsiteX12" fmla="*/ 4395470 w 5225142"/>
              <a:gd name="connsiteY12" fmla="*/ 1072498 h 1904287"/>
              <a:gd name="connsiteX13" fmla="*/ 4758388 w 5225142"/>
              <a:gd name="connsiteY13" fmla="*/ 1306359 h 1904287"/>
              <a:gd name="connsiteX14" fmla="*/ 4887867 w 5225142"/>
              <a:gd name="connsiteY14" fmla="*/ 1329824 h 1904287"/>
              <a:gd name="connsiteX15" fmla="*/ 5225143 w 5225142"/>
              <a:gd name="connsiteY15" fmla="*/ 1904287 h 1904287"/>
              <a:gd name="connsiteX16" fmla="*/ 5027507 w 5225142"/>
              <a:gd name="connsiteY16" fmla="*/ 1880641 h 1904287"/>
              <a:gd name="connsiteX17" fmla="*/ 3598878 w 5225142"/>
              <a:gd name="connsiteY17" fmla="*/ 1878344 h 190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25142" h="1904287">
                <a:moveTo>
                  <a:pt x="3598878" y="1878464"/>
                </a:moveTo>
                <a:lnTo>
                  <a:pt x="842433" y="1833772"/>
                </a:lnTo>
                <a:cubicBezTo>
                  <a:pt x="681809" y="1840243"/>
                  <a:pt x="412871" y="1850948"/>
                  <a:pt x="346468" y="1840001"/>
                </a:cubicBezTo>
                <a:cubicBezTo>
                  <a:pt x="249222" y="1823975"/>
                  <a:pt x="153186" y="1849919"/>
                  <a:pt x="53038" y="1840001"/>
                </a:cubicBezTo>
                <a:cubicBezTo>
                  <a:pt x="32052" y="1837945"/>
                  <a:pt x="21530" y="1735982"/>
                  <a:pt x="0" y="1735922"/>
                </a:cubicBezTo>
                <a:lnTo>
                  <a:pt x="0" y="6666"/>
                </a:lnTo>
                <a:cubicBezTo>
                  <a:pt x="502134" y="-10691"/>
                  <a:pt x="1129272" y="-12203"/>
                  <a:pt x="1417804" y="236899"/>
                </a:cubicBezTo>
                <a:cubicBezTo>
                  <a:pt x="1660071" y="445904"/>
                  <a:pt x="1769533" y="674262"/>
                  <a:pt x="2170793" y="668940"/>
                </a:cubicBezTo>
                <a:cubicBezTo>
                  <a:pt x="2473597" y="664888"/>
                  <a:pt x="2797145" y="524886"/>
                  <a:pt x="3018427" y="708673"/>
                </a:cubicBezTo>
                <a:cubicBezTo>
                  <a:pt x="3083137" y="762376"/>
                  <a:pt x="3095172" y="813176"/>
                  <a:pt x="3175726" y="858654"/>
                </a:cubicBezTo>
                <a:cubicBezTo>
                  <a:pt x="3274302" y="914050"/>
                  <a:pt x="3404024" y="906975"/>
                  <a:pt x="3508466" y="944470"/>
                </a:cubicBezTo>
                <a:cubicBezTo>
                  <a:pt x="3612908" y="982086"/>
                  <a:pt x="3688322" y="1067297"/>
                  <a:pt x="3795849" y="1093120"/>
                </a:cubicBezTo>
                <a:cubicBezTo>
                  <a:pt x="3984292" y="1138477"/>
                  <a:pt x="4204365" y="1018251"/>
                  <a:pt x="4395470" y="1072498"/>
                </a:cubicBezTo>
                <a:cubicBezTo>
                  <a:pt x="4497131" y="1101406"/>
                  <a:pt x="4700270" y="1241408"/>
                  <a:pt x="4758388" y="1306359"/>
                </a:cubicBezTo>
                <a:cubicBezTo>
                  <a:pt x="4774595" y="1324442"/>
                  <a:pt x="4822190" y="1330671"/>
                  <a:pt x="4887867" y="1329824"/>
                </a:cubicBezTo>
                <a:cubicBezTo>
                  <a:pt x="5019826" y="1488453"/>
                  <a:pt x="5203734" y="1735740"/>
                  <a:pt x="5225143" y="1904287"/>
                </a:cubicBezTo>
                <a:cubicBezTo>
                  <a:pt x="5158740" y="1897635"/>
                  <a:pt x="5092761" y="1889773"/>
                  <a:pt x="5027507" y="1880641"/>
                </a:cubicBezTo>
                <a:cubicBezTo>
                  <a:pt x="4639552" y="1826515"/>
                  <a:pt x="4054747" y="1935554"/>
                  <a:pt x="3598878" y="1878344"/>
                </a:cubicBezTo>
                <a:close/>
              </a:path>
            </a:pathLst>
          </a:custGeom>
          <a:solidFill>
            <a:srgbClr val="F5D195"/>
          </a:solidFill>
          <a:ln w="6046"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60BDAB74-014D-6FA7-0569-BA6650A18EFE}"/>
              </a:ext>
            </a:extLst>
          </p:cNvPr>
          <p:cNvSpPr/>
          <p:nvPr/>
        </p:nvSpPr>
        <p:spPr>
          <a:xfrm>
            <a:off x="2297961" y="5891776"/>
            <a:ext cx="625405" cy="122543"/>
          </a:xfrm>
          <a:custGeom>
            <a:avLst/>
            <a:gdLst>
              <a:gd name="connsiteX0" fmla="*/ 596295 w 596295"/>
              <a:gd name="connsiteY0" fmla="*/ 58420 h 116839"/>
              <a:gd name="connsiteX1" fmla="*/ 298148 w 596295"/>
              <a:gd name="connsiteY1" fmla="*/ 116840 h 116839"/>
              <a:gd name="connsiteX2" fmla="*/ 0 w 596295"/>
              <a:gd name="connsiteY2" fmla="*/ 58420 h 116839"/>
              <a:gd name="connsiteX3" fmla="*/ 298148 w 596295"/>
              <a:gd name="connsiteY3" fmla="*/ 0 h 116839"/>
              <a:gd name="connsiteX4" fmla="*/ 596295 w 596295"/>
              <a:gd name="connsiteY4" fmla="*/ 58420 h 11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295" h="116839">
                <a:moveTo>
                  <a:pt x="596295" y="58420"/>
                </a:moveTo>
                <a:cubicBezTo>
                  <a:pt x="596295" y="90685"/>
                  <a:pt x="462810" y="116840"/>
                  <a:pt x="298148" y="116840"/>
                </a:cubicBezTo>
                <a:cubicBezTo>
                  <a:pt x="133485" y="116840"/>
                  <a:pt x="0" y="90684"/>
                  <a:pt x="0" y="58420"/>
                </a:cubicBezTo>
                <a:cubicBezTo>
                  <a:pt x="0" y="26156"/>
                  <a:pt x="133485" y="0"/>
                  <a:pt x="298148" y="0"/>
                </a:cubicBezTo>
                <a:cubicBezTo>
                  <a:pt x="462810" y="0"/>
                  <a:pt x="596295" y="26156"/>
                  <a:pt x="596295" y="58420"/>
                </a:cubicBezTo>
                <a:close/>
              </a:path>
            </a:pathLst>
          </a:custGeom>
          <a:solidFill>
            <a:srgbClr val="E8B878"/>
          </a:solidFill>
          <a:ln w="6046"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8C27E1EC-E3F9-F9B9-A173-9A3861EBA160}"/>
              </a:ext>
            </a:extLst>
          </p:cNvPr>
          <p:cNvSpPr/>
          <p:nvPr/>
        </p:nvSpPr>
        <p:spPr>
          <a:xfrm>
            <a:off x="970021" y="5379590"/>
            <a:ext cx="353931" cy="161235"/>
          </a:xfrm>
          <a:custGeom>
            <a:avLst/>
            <a:gdLst>
              <a:gd name="connsiteX0" fmla="*/ 337457 w 337457"/>
              <a:gd name="connsiteY0" fmla="*/ 76865 h 153730"/>
              <a:gd name="connsiteX1" fmla="*/ 168729 w 337457"/>
              <a:gd name="connsiteY1" fmla="*/ 153731 h 153730"/>
              <a:gd name="connsiteX2" fmla="*/ 0 w 337457"/>
              <a:gd name="connsiteY2" fmla="*/ 76865 h 153730"/>
              <a:gd name="connsiteX3" fmla="*/ 168729 w 337457"/>
              <a:gd name="connsiteY3" fmla="*/ 0 h 153730"/>
              <a:gd name="connsiteX4" fmla="*/ 337457 w 337457"/>
              <a:gd name="connsiteY4" fmla="*/ 76865 h 153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57" h="153730">
                <a:moveTo>
                  <a:pt x="337457" y="76865"/>
                </a:moveTo>
                <a:cubicBezTo>
                  <a:pt x="337457" y="119317"/>
                  <a:pt x="261915" y="153731"/>
                  <a:pt x="168729" y="153731"/>
                </a:cubicBezTo>
                <a:cubicBezTo>
                  <a:pt x="75542" y="153731"/>
                  <a:pt x="0" y="119317"/>
                  <a:pt x="0" y="76865"/>
                </a:cubicBezTo>
                <a:cubicBezTo>
                  <a:pt x="0" y="34414"/>
                  <a:pt x="75542" y="0"/>
                  <a:pt x="168729" y="0"/>
                </a:cubicBezTo>
                <a:cubicBezTo>
                  <a:pt x="261915" y="0"/>
                  <a:pt x="337457" y="34414"/>
                  <a:pt x="337457" y="76865"/>
                </a:cubicBezTo>
                <a:close/>
              </a:path>
            </a:pathLst>
          </a:custGeom>
          <a:solidFill>
            <a:srgbClr val="E8B878"/>
          </a:solidFill>
          <a:ln w="6046"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0282CC63-44C1-B560-000E-91CDCE7C7825}"/>
              </a:ext>
            </a:extLst>
          </p:cNvPr>
          <p:cNvSpPr/>
          <p:nvPr/>
        </p:nvSpPr>
        <p:spPr>
          <a:xfrm>
            <a:off x="448384" y="5851499"/>
            <a:ext cx="176965" cy="80553"/>
          </a:xfrm>
          <a:custGeom>
            <a:avLst/>
            <a:gdLst>
              <a:gd name="connsiteX0" fmla="*/ 168729 w 168728"/>
              <a:gd name="connsiteY0" fmla="*/ 38402 h 76804"/>
              <a:gd name="connsiteX1" fmla="*/ 84364 w 168728"/>
              <a:gd name="connsiteY1" fmla="*/ 76805 h 76804"/>
              <a:gd name="connsiteX2" fmla="*/ 0 w 168728"/>
              <a:gd name="connsiteY2" fmla="*/ 38402 h 76804"/>
              <a:gd name="connsiteX3" fmla="*/ 84364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7" y="76805"/>
                  <a:pt x="84364" y="76805"/>
                </a:cubicBezTo>
                <a:cubicBezTo>
                  <a:pt x="37771" y="76805"/>
                  <a:pt x="0" y="59611"/>
                  <a:pt x="0" y="38402"/>
                </a:cubicBezTo>
                <a:cubicBezTo>
                  <a:pt x="0" y="17193"/>
                  <a:pt x="37771" y="0"/>
                  <a:pt x="84364" y="0"/>
                </a:cubicBezTo>
                <a:cubicBezTo>
                  <a:pt x="130957" y="0"/>
                  <a:pt x="168729" y="17194"/>
                  <a:pt x="168729" y="38402"/>
                </a:cubicBezTo>
                <a:close/>
              </a:path>
            </a:pathLst>
          </a:custGeom>
          <a:solidFill>
            <a:srgbClr val="E8B878"/>
          </a:solidFill>
          <a:ln w="6046"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3ACCA826-AD99-7730-8D8F-3340EEE6E49A}"/>
              </a:ext>
            </a:extLst>
          </p:cNvPr>
          <p:cNvSpPr/>
          <p:nvPr/>
        </p:nvSpPr>
        <p:spPr>
          <a:xfrm>
            <a:off x="337068" y="5779635"/>
            <a:ext cx="88545" cy="40340"/>
          </a:xfrm>
          <a:custGeom>
            <a:avLst/>
            <a:gdLst>
              <a:gd name="connsiteX0" fmla="*/ 84425 w 84424"/>
              <a:gd name="connsiteY0" fmla="*/ 19231 h 38462"/>
              <a:gd name="connsiteX1" fmla="*/ 42212 w 84424"/>
              <a:gd name="connsiteY1" fmla="*/ 38463 h 38462"/>
              <a:gd name="connsiteX2" fmla="*/ 0 w 84424"/>
              <a:gd name="connsiteY2" fmla="*/ 19231 h 38462"/>
              <a:gd name="connsiteX3" fmla="*/ 42212 w 84424"/>
              <a:gd name="connsiteY3" fmla="*/ 0 h 38462"/>
              <a:gd name="connsiteX4" fmla="*/ 84425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5" y="19231"/>
                </a:moveTo>
                <a:cubicBezTo>
                  <a:pt x="84425" y="29853"/>
                  <a:pt x="65526" y="38463"/>
                  <a:pt x="42212" y="38463"/>
                </a:cubicBezTo>
                <a:cubicBezTo>
                  <a:pt x="18899" y="38463"/>
                  <a:pt x="0" y="29853"/>
                  <a:pt x="0" y="19231"/>
                </a:cubicBezTo>
                <a:cubicBezTo>
                  <a:pt x="0" y="8610"/>
                  <a:pt x="18899" y="0"/>
                  <a:pt x="42212" y="0"/>
                </a:cubicBezTo>
                <a:cubicBezTo>
                  <a:pt x="65526" y="0"/>
                  <a:pt x="84425" y="8610"/>
                  <a:pt x="84425" y="19231"/>
                </a:cubicBezTo>
                <a:close/>
              </a:path>
            </a:pathLst>
          </a:custGeom>
          <a:solidFill>
            <a:srgbClr val="E8B878"/>
          </a:solidFill>
          <a:ln w="6046" cap="flat">
            <a:noFill/>
            <a:prstDash val="solid"/>
            <a:miter/>
          </a:ln>
        </p:spPr>
        <p:txBody>
          <a:bodyPr rtlCol="0" anchor="ctr"/>
          <a:lstStyle/>
          <a:p>
            <a:endParaRPr lang="en-IN"/>
          </a:p>
        </p:txBody>
      </p:sp>
      <p:grpSp>
        <p:nvGrpSpPr>
          <p:cNvPr id="35" name="Graphic 2">
            <a:extLst>
              <a:ext uri="{FF2B5EF4-FFF2-40B4-BE49-F238E27FC236}">
                <a16:creationId xmlns:a16="http://schemas.microsoft.com/office/drawing/2014/main" id="{31762E2F-0C04-5DD7-881E-59F0C67DD329}"/>
              </a:ext>
            </a:extLst>
          </p:cNvPr>
          <p:cNvGrpSpPr/>
          <p:nvPr/>
        </p:nvGrpSpPr>
        <p:grpSpPr>
          <a:xfrm>
            <a:off x="3108642" y="6472275"/>
            <a:ext cx="329130" cy="106242"/>
            <a:chOff x="3247873" y="6238119"/>
            <a:chExt cx="313810" cy="101297"/>
          </a:xfrm>
          <a:solidFill>
            <a:srgbClr val="E8B878"/>
          </a:solidFill>
        </p:grpSpPr>
        <p:sp>
          <p:nvSpPr>
            <p:cNvPr id="36" name="Freeform: Shape 35">
              <a:extLst>
                <a:ext uri="{FF2B5EF4-FFF2-40B4-BE49-F238E27FC236}">
                  <a16:creationId xmlns:a16="http://schemas.microsoft.com/office/drawing/2014/main" id="{F01F0E6D-3E7C-184B-CAB8-D53D64FB364D}"/>
                </a:ext>
              </a:extLst>
            </p:cNvPr>
            <p:cNvSpPr/>
            <p:nvPr/>
          </p:nvSpPr>
          <p:spPr>
            <a:xfrm>
              <a:off x="3247873" y="6238119"/>
              <a:ext cx="168728" cy="76804"/>
            </a:xfrm>
            <a:custGeom>
              <a:avLst/>
              <a:gdLst>
                <a:gd name="connsiteX0" fmla="*/ 168729 w 168728"/>
                <a:gd name="connsiteY0" fmla="*/ 38402 h 76804"/>
                <a:gd name="connsiteX1" fmla="*/ 84364 w 168728"/>
                <a:gd name="connsiteY1" fmla="*/ 76804 h 76804"/>
                <a:gd name="connsiteX2" fmla="*/ 0 w 168728"/>
                <a:gd name="connsiteY2" fmla="*/ 38402 h 76804"/>
                <a:gd name="connsiteX3" fmla="*/ 84364 w 168728"/>
                <a:gd name="connsiteY3" fmla="*/ 0 h 76804"/>
                <a:gd name="connsiteX4" fmla="*/ 168729 w 168728"/>
                <a:gd name="connsiteY4" fmla="*/ 38402 h 76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728" h="76804">
                  <a:moveTo>
                    <a:pt x="168729" y="38402"/>
                  </a:moveTo>
                  <a:cubicBezTo>
                    <a:pt x="168729" y="59611"/>
                    <a:pt x="130958" y="76804"/>
                    <a:pt x="84364" y="76804"/>
                  </a:cubicBezTo>
                  <a:cubicBezTo>
                    <a:pt x="37771" y="76804"/>
                    <a:pt x="0" y="59611"/>
                    <a:pt x="0" y="38402"/>
                  </a:cubicBezTo>
                  <a:cubicBezTo>
                    <a:pt x="0" y="17193"/>
                    <a:pt x="37771" y="0"/>
                    <a:pt x="84364" y="0"/>
                  </a:cubicBezTo>
                  <a:cubicBezTo>
                    <a:pt x="130957" y="0"/>
                    <a:pt x="168729" y="17193"/>
                    <a:pt x="168729" y="38402"/>
                  </a:cubicBezTo>
                  <a:close/>
                </a:path>
              </a:pathLst>
            </a:custGeom>
            <a:solidFill>
              <a:srgbClr val="E8B878"/>
            </a:solidFill>
            <a:ln w="6046"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AFCAD1D2-E499-A5E1-167D-A14E87BCF8BB}"/>
                </a:ext>
              </a:extLst>
            </p:cNvPr>
            <p:cNvSpPr/>
            <p:nvPr/>
          </p:nvSpPr>
          <p:spPr>
            <a:xfrm>
              <a:off x="3477260" y="6300953"/>
              <a:ext cx="84424" cy="38462"/>
            </a:xfrm>
            <a:custGeom>
              <a:avLst/>
              <a:gdLst>
                <a:gd name="connsiteX0" fmla="*/ 84425 w 84424"/>
                <a:gd name="connsiteY0" fmla="*/ 19231 h 38462"/>
                <a:gd name="connsiteX1" fmla="*/ 42213 w 84424"/>
                <a:gd name="connsiteY1" fmla="*/ 38463 h 38462"/>
                <a:gd name="connsiteX2" fmla="*/ 0 w 84424"/>
                <a:gd name="connsiteY2" fmla="*/ 19231 h 38462"/>
                <a:gd name="connsiteX3" fmla="*/ 42213 w 84424"/>
                <a:gd name="connsiteY3" fmla="*/ -1 h 38462"/>
                <a:gd name="connsiteX4" fmla="*/ 84425 w 84424"/>
                <a:gd name="connsiteY4" fmla="*/ 19231 h 38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24" h="38462">
                  <a:moveTo>
                    <a:pt x="84425" y="19231"/>
                  </a:moveTo>
                  <a:cubicBezTo>
                    <a:pt x="84425" y="29852"/>
                    <a:pt x="65526" y="38463"/>
                    <a:pt x="42213" y="38463"/>
                  </a:cubicBezTo>
                  <a:cubicBezTo>
                    <a:pt x="18899" y="38463"/>
                    <a:pt x="0" y="29853"/>
                    <a:pt x="0" y="19231"/>
                  </a:cubicBezTo>
                  <a:cubicBezTo>
                    <a:pt x="0" y="8610"/>
                    <a:pt x="18899" y="-1"/>
                    <a:pt x="42213" y="-1"/>
                  </a:cubicBezTo>
                  <a:cubicBezTo>
                    <a:pt x="65526" y="-1"/>
                    <a:pt x="84425" y="8609"/>
                    <a:pt x="84425" y="19231"/>
                  </a:cubicBezTo>
                  <a:close/>
                </a:path>
              </a:pathLst>
            </a:custGeom>
            <a:solidFill>
              <a:srgbClr val="E8B878"/>
            </a:solidFill>
            <a:ln w="6046" cap="flat">
              <a:noFill/>
              <a:prstDash val="solid"/>
              <a:miter/>
            </a:ln>
          </p:spPr>
          <p:txBody>
            <a:bodyPr rtlCol="0" anchor="ctr"/>
            <a:lstStyle/>
            <a:p>
              <a:endParaRPr lang="en-IN"/>
            </a:p>
          </p:txBody>
        </p:sp>
      </p:grpSp>
      <p:grpSp>
        <p:nvGrpSpPr>
          <p:cNvPr id="38" name="Graphic 2">
            <a:extLst>
              <a:ext uri="{FF2B5EF4-FFF2-40B4-BE49-F238E27FC236}">
                <a16:creationId xmlns:a16="http://schemas.microsoft.com/office/drawing/2014/main" id="{1CF01DE2-2770-EE33-2BBD-1926BCCAFBAA}"/>
              </a:ext>
            </a:extLst>
          </p:cNvPr>
          <p:cNvGrpSpPr/>
          <p:nvPr/>
        </p:nvGrpSpPr>
        <p:grpSpPr>
          <a:xfrm>
            <a:off x="9151635" y="5496978"/>
            <a:ext cx="1396335" cy="645988"/>
            <a:chOff x="9009587" y="5308219"/>
            <a:chExt cx="1331341" cy="615920"/>
          </a:xfrm>
        </p:grpSpPr>
        <p:sp>
          <p:nvSpPr>
            <p:cNvPr id="39" name="Freeform: Shape 38">
              <a:extLst>
                <a:ext uri="{FF2B5EF4-FFF2-40B4-BE49-F238E27FC236}">
                  <a16:creationId xmlns:a16="http://schemas.microsoft.com/office/drawing/2014/main" id="{B9753F37-AB5F-D3B8-11DC-45442ACABE4A}"/>
                </a:ext>
              </a:extLst>
            </p:cNvPr>
            <p:cNvSpPr/>
            <p:nvPr/>
          </p:nvSpPr>
          <p:spPr>
            <a:xfrm>
              <a:off x="9009587" y="5346682"/>
              <a:ext cx="1331341" cy="577458"/>
            </a:xfrm>
            <a:custGeom>
              <a:avLst/>
              <a:gdLst>
                <a:gd name="connsiteX0" fmla="*/ 696962 w 1331341"/>
                <a:gd name="connsiteY0" fmla="*/ 71440 h 577458"/>
                <a:gd name="connsiteX1" fmla="*/ 500777 w 1331341"/>
                <a:gd name="connsiteY1" fmla="*/ 43742 h 577458"/>
                <a:gd name="connsiteX2" fmla="*/ 420283 w 1331341"/>
                <a:gd name="connsiteY2" fmla="*/ 985 h 577458"/>
                <a:gd name="connsiteX3" fmla="*/ 498237 w 1331341"/>
                <a:gd name="connsiteY3" fmla="*/ 129255 h 577458"/>
                <a:gd name="connsiteX4" fmla="*/ 314632 w 1331341"/>
                <a:gd name="connsiteY4" fmla="*/ 232367 h 577458"/>
                <a:gd name="connsiteX5" fmla="*/ 30394 w 1331341"/>
                <a:gd name="connsiteY5" fmla="*/ 358158 h 577458"/>
                <a:gd name="connsiteX6" fmla="*/ 70670 w 1331341"/>
                <a:gd name="connsiteY6" fmla="*/ 395895 h 577458"/>
                <a:gd name="connsiteX7" fmla="*/ 493278 w 1331341"/>
                <a:gd name="connsiteY7" fmla="*/ 303124 h 577458"/>
                <a:gd name="connsiteX8" fmla="*/ 624088 w 1331341"/>
                <a:gd name="connsiteY8" fmla="*/ 277664 h 577458"/>
                <a:gd name="connsiteX9" fmla="*/ 666724 w 1331341"/>
                <a:gd name="connsiteY9" fmla="*/ 513400 h 577458"/>
                <a:gd name="connsiteX10" fmla="*/ 770017 w 1331341"/>
                <a:gd name="connsiteY10" fmla="*/ 541824 h 577458"/>
                <a:gd name="connsiteX11" fmla="*/ 770077 w 1331341"/>
                <a:gd name="connsiteY11" fmla="*/ 232428 h 577458"/>
                <a:gd name="connsiteX12" fmla="*/ 855530 w 1331341"/>
                <a:gd name="connsiteY12" fmla="*/ 242467 h 577458"/>
                <a:gd name="connsiteX13" fmla="*/ 1240401 w 1331341"/>
                <a:gd name="connsiteY13" fmla="*/ 277664 h 577458"/>
                <a:gd name="connsiteX14" fmla="*/ 1258000 w 1331341"/>
                <a:gd name="connsiteY14" fmla="*/ 207209 h 577458"/>
                <a:gd name="connsiteX15" fmla="*/ 948603 w 1331341"/>
                <a:gd name="connsiteY15" fmla="*/ 134275 h 577458"/>
                <a:gd name="connsiteX16" fmla="*/ 1159907 w 1331341"/>
                <a:gd name="connsiteY16" fmla="*/ 73920 h 577458"/>
                <a:gd name="connsiteX17" fmla="*/ 1172486 w 1331341"/>
                <a:gd name="connsiteY17" fmla="*/ 26143 h 577458"/>
                <a:gd name="connsiteX18" fmla="*/ 928465 w 1331341"/>
                <a:gd name="connsiteY18" fmla="*/ 23603 h 577458"/>
                <a:gd name="connsiteX19" fmla="*/ 697023 w 1331341"/>
                <a:gd name="connsiteY19" fmla="*/ 71380 h 57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1341" h="577458">
                  <a:moveTo>
                    <a:pt x="696962" y="71440"/>
                  </a:moveTo>
                  <a:cubicBezTo>
                    <a:pt x="696962" y="71440"/>
                    <a:pt x="540994" y="26143"/>
                    <a:pt x="500777" y="43742"/>
                  </a:cubicBezTo>
                  <a:cubicBezTo>
                    <a:pt x="460561" y="61340"/>
                    <a:pt x="435402" y="-9054"/>
                    <a:pt x="420283" y="985"/>
                  </a:cubicBezTo>
                  <a:cubicBezTo>
                    <a:pt x="405164" y="11024"/>
                    <a:pt x="387566" y="101618"/>
                    <a:pt x="498237" y="129255"/>
                  </a:cubicBezTo>
                  <a:cubicBezTo>
                    <a:pt x="498237" y="129255"/>
                    <a:pt x="354848" y="197170"/>
                    <a:pt x="314632" y="232367"/>
                  </a:cubicBezTo>
                  <a:cubicBezTo>
                    <a:pt x="274354" y="267565"/>
                    <a:pt x="83189" y="363177"/>
                    <a:pt x="30394" y="358158"/>
                  </a:cubicBezTo>
                  <a:cubicBezTo>
                    <a:pt x="-22403" y="353138"/>
                    <a:pt x="-4804" y="405934"/>
                    <a:pt x="70670" y="395895"/>
                  </a:cubicBezTo>
                  <a:cubicBezTo>
                    <a:pt x="146144" y="385856"/>
                    <a:pt x="493278" y="303124"/>
                    <a:pt x="493278" y="303124"/>
                  </a:cubicBezTo>
                  <a:cubicBezTo>
                    <a:pt x="493278" y="303124"/>
                    <a:pt x="624088" y="257525"/>
                    <a:pt x="624088" y="277664"/>
                  </a:cubicBezTo>
                  <a:cubicBezTo>
                    <a:pt x="624088" y="297803"/>
                    <a:pt x="623786" y="457338"/>
                    <a:pt x="666724" y="513400"/>
                  </a:cubicBezTo>
                  <a:cubicBezTo>
                    <a:pt x="709662" y="569462"/>
                    <a:pt x="772497" y="609739"/>
                    <a:pt x="770017" y="541824"/>
                  </a:cubicBezTo>
                  <a:cubicBezTo>
                    <a:pt x="767537" y="473909"/>
                    <a:pt x="739960" y="327980"/>
                    <a:pt x="770077" y="232428"/>
                  </a:cubicBezTo>
                  <a:cubicBezTo>
                    <a:pt x="770077" y="232428"/>
                    <a:pt x="782596" y="209809"/>
                    <a:pt x="855530" y="242467"/>
                  </a:cubicBezTo>
                  <a:cubicBezTo>
                    <a:pt x="928465" y="275184"/>
                    <a:pt x="1119630" y="315401"/>
                    <a:pt x="1240401" y="277664"/>
                  </a:cubicBezTo>
                  <a:cubicBezTo>
                    <a:pt x="1361172" y="239927"/>
                    <a:pt x="1356092" y="169472"/>
                    <a:pt x="1258000" y="207209"/>
                  </a:cubicBezTo>
                  <a:cubicBezTo>
                    <a:pt x="1159907" y="244946"/>
                    <a:pt x="948603" y="134275"/>
                    <a:pt x="948603" y="134275"/>
                  </a:cubicBezTo>
                  <a:lnTo>
                    <a:pt x="1159907" y="73920"/>
                  </a:lnTo>
                  <a:cubicBezTo>
                    <a:pt x="1159907" y="73920"/>
                    <a:pt x="1240401" y="21124"/>
                    <a:pt x="1172486" y="26143"/>
                  </a:cubicBezTo>
                  <a:cubicBezTo>
                    <a:pt x="1104572" y="31163"/>
                    <a:pt x="943584" y="21124"/>
                    <a:pt x="928465" y="23603"/>
                  </a:cubicBezTo>
                  <a:cubicBezTo>
                    <a:pt x="913346" y="26083"/>
                    <a:pt x="697023" y="71380"/>
                    <a:pt x="697023" y="71380"/>
                  </a:cubicBezTo>
                  <a:close/>
                </a:path>
              </a:pathLst>
            </a:custGeom>
            <a:solidFill>
              <a:srgbClr val="B74C11"/>
            </a:solidFill>
            <a:ln w="6046"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AE3D0D1E-024C-1830-220F-81FBB9E96A6A}"/>
                </a:ext>
              </a:extLst>
            </p:cNvPr>
            <p:cNvSpPr/>
            <p:nvPr/>
          </p:nvSpPr>
          <p:spPr>
            <a:xfrm>
              <a:off x="9009587" y="5308219"/>
              <a:ext cx="1331341" cy="577458"/>
            </a:xfrm>
            <a:custGeom>
              <a:avLst/>
              <a:gdLst>
                <a:gd name="connsiteX0" fmla="*/ 696962 w 1331341"/>
                <a:gd name="connsiteY0" fmla="*/ 71440 h 577458"/>
                <a:gd name="connsiteX1" fmla="*/ 500777 w 1331341"/>
                <a:gd name="connsiteY1" fmla="*/ 43742 h 577458"/>
                <a:gd name="connsiteX2" fmla="*/ 420283 w 1331341"/>
                <a:gd name="connsiteY2" fmla="*/ 985 h 577458"/>
                <a:gd name="connsiteX3" fmla="*/ 498237 w 1331341"/>
                <a:gd name="connsiteY3" fmla="*/ 129255 h 577458"/>
                <a:gd name="connsiteX4" fmla="*/ 314632 w 1331341"/>
                <a:gd name="connsiteY4" fmla="*/ 232367 h 577458"/>
                <a:gd name="connsiteX5" fmla="*/ 30394 w 1331341"/>
                <a:gd name="connsiteY5" fmla="*/ 358158 h 577458"/>
                <a:gd name="connsiteX6" fmla="*/ 70670 w 1331341"/>
                <a:gd name="connsiteY6" fmla="*/ 395895 h 577458"/>
                <a:gd name="connsiteX7" fmla="*/ 493278 w 1331341"/>
                <a:gd name="connsiteY7" fmla="*/ 303124 h 577458"/>
                <a:gd name="connsiteX8" fmla="*/ 624088 w 1331341"/>
                <a:gd name="connsiteY8" fmla="*/ 277664 h 577458"/>
                <a:gd name="connsiteX9" fmla="*/ 666724 w 1331341"/>
                <a:gd name="connsiteY9" fmla="*/ 513400 h 577458"/>
                <a:gd name="connsiteX10" fmla="*/ 770017 w 1331341"/>
                <a:gd name="connsiteY10" fmla="*/ 541824 h 577458"/>
                <a:gd name="connsiteX11" fmla="*/ 770077 w 1331341"/>
                <a:gd name="connsiteY11" fmla="*/ 232427 h 577458"/>
                <a:gd name="connsiteX12" fmla="*/ 855530 w 1331341"/>
                <a:gd name="connsiteY12" fmla="*/ 242467 h 577458"/>
                <a:gd name="connsiteX13" fmla="*/ 1240401 w 1331341"/>
                <a:gd name="connsiteY13" fmla="*/ 277664 h 577458"/>
                <a:gd name="connsiteX14" fmla="*/ 1258000 w 1331341"/>
                <a:gd name="connsiteY14" fmla="*/ 207209 h 577458"/>
                <a:gd name="connsiteX15" fmla="*/ 948603 w 1331341"/>
                <a:gd name="connsiteY15" fmla="*/ 134275 h 577458"/>
                <a:gd name="connsiteX16" fmla="*/ 1159907 w 1331341"/>
                <a:gd name="connsiteY16" fmla="*/ 73920 h 577458"/>
                <a:gd name="connsiteX17" fmla="*/ 1172486 w 1331341"/>
                <a:gd name="connsiteY17" fmla="*/ 26143 h 577458"/>
                <a:gd name="connsiteX18" fmla="*/ 928465 w 1331341"/>
                <a:gd name="connsiteY18" fmla="*/ 23603 h 577458"/>
                <a:gd name="connsiteX19" fmla="*/ 697023 w 1331341"/>
                <a:gd name="connsiteY19" fmla="*/ 71379 h 57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1341" h="577458">
                  <a:moveTo>
                    <a:pt x="696962" y="71440"/>
                  </a:moveTo>
                  <a:cubicBezTo>
                    <a:pt x="696962" y="71440"/>
                    <a:pt x="540994" y="26143"/>
                    <a:pt x="500777" y="43742"/>
                  </a:cubicBezTo>
                  <a:cubicBezTo>
                    <a:pt x="460561" y="61340"/>
                    <a:pt x="435402" y="-9054"/>
                    <a:pt x="420283" y="985"/>
                  </a:cubicBezTo>
                  <a:cubicBezTo>
                    <a:pt x="405164" y="11024"/>
                    <a:pt x="387566" y="101617"/>
                    <a:pt x="498237" y="129255"/>
                  </a:cubicBezTo>
                  <a:cubicBezTo>
                    <a:pt x="498237" y="129255"/>
                    <a:pt x="354848" y="197170"/>
                    <a:pt x="314632" y="232367"/>
                  </a:cubicBezTo>
                  <a:cubicBezTo>
                    <a:pt x="274354" y="267564"/>
                    <a:pt x="83189" y="363177"/>
                    <a:pt x="30394" y="358158"/>
                  </a:cubicBezTo>
                  <a:cubicBezTo>
                    <a:pt x="-22403" y="353138"/>
                    <a:pt x="-4804" y="405934"/>
                    <a:pt x="70670" y="395895"/>
                  </a:cubicBezTo>
                  <a:cubicBezTo>
                    <a:pt x="146144" y="385856"/>
                    <a:pt x="493278" y="303124"/>
                    <a:pt x="493278" y="303124"/>
                  </a:cubicBezTo>
                  <a:cubicBezTo>
                    <a:pt x="493278" y="303124"/>
                    <a:pt x="624088" y="257525"/>
                    <a:pt x="624088" y="277664"/>
                  </a:cubicBezTo>
                  <a:cubicBezTo>
                    <a:pt x="624088" y="297802"/>
                    <a:pt x="623786" y="457338"/>
                    <a:pt x="666724" y="513400"/>
                  </a:cubicBezTo>
                  <a:cubicBezTo>
                    <a:pt x="709662" y="569462"/>
                    <a:pt x="772497" y="609739"/>
                    <a:pt x="770017" y="541824"/>
                  </a:cubicBezTo>
                  <a:cubicBezTo>
                    <a:pt x="767537" y="473909"/>
                    <a:pt x="739960" y="327980"/>
                    <a:pt x="770077" y="232427"/>
                  </a:cubicBezTo>
                  <a:cubicBezTo>
                    <a:pt x="770077" y="232427"/>
                    <a:pt x="782596" y="209809"/>
                    <a:pt x="855530" y="242467"/>
                  </a:cubicBezTo>
                  <a:cubicBezTo>
                    <a:pt x="928465" y="275184"/>
                    <a:pt x="1119630" y="315401"/>
                    <a:pt x="1240401" y="277664"/>
                  </a:cubicBezTo>
                  <a:cubicBezTo>
                    <a:pt x="1361172" y="239926"/>
                    <a:pt x="1356092" y="169472"/>
                    <a:pt x="1258000" y="207209"/>
                  </a:cubicBezTo>
                  <a:cubicBezTo>
                    <a:pt x="1159907" y="244946"/>
                    <a:pt x="948603" y="134275"/>
                    <a:pt x="948603" y="134275"/>
                  </a:cubicBezTo>
                  <a:lnTo>
                    <a:pt x="1159907" y="73920"/>
                  </a:lnTo>
                  <a:cubicBezTo>
                    <a:pt x="1159907" y="73920"/>
                    <a:pt x="1240401" y="21124"/>
                    <a:pt x="1172486" y="26143"/>
                  </a:cubicBezTo>
                  <a:cubicBezTo>
                    <a:pt x="1104572" y="31163"/>
                    <a:pt x="943584" y="21124"/>
                    <a:pt x="928465" y="23603"/>
                  </a:cubicBezTo>
                  <a:cubicBezTo>
                    <a:pt x="913346" y="26083"/>
                    <a:pt x="697023" y="71379"/>
                    <a:pt x="697023" y="71379"/>
                  </a:cubicBezTo>
                  <a:close/>
                </a:path>
              </a:pathLst>
            </a:custGeom>
            <a:solidFill>
              <a:srgbClr val="FDA331"/>
            </a:solidFill>
            <a:ln w="6046" cap="flat">
              <a:noFill/>
              <a:prstDash val="solid"/>
              <a:miter/>
            </a:ln>
          </p:spPr>
          <p:txBody>
            <a:bodyPr rtlCol="0" anchor="ctr"/>
            <a:lstStyle/>
            <a:p>
              <a:endParaRPr lang="en-IN"/>
            </a:p>
          </p:txBody>
        </p:sp>
        <p:grpSp>
          <p:nvGrpSpPr>
            <p:cNvPr id="41" name="Graphic 2">
              <a:extLst>
                <a:ext uri="{FF2B5EF4-FFF2-40B4-BE49-F238E27FC236}">
                  <a16:creationId xmlns:a16="http://schemas.microsoft.com/office/drawing/2014/main" id="{26AB5BF0-C8F0-3F45-CA32-2A7DF48489A7}"/>
                </a:ext>
              </a:extLst>
            </p:cNvPr>
            <p:cNvGrpSpPr/>
            <p:nvPr/>
          </p:nvGrpSpPr>
          <p:grpSpPr>
            <a:xfrm>
              <a:off x="9819311" y="5373916"/>
              <a:ext cx="101284" cy="41119"/>
              <a:chOff x="9819311" y="5373916"/>
              <a:chExt cx="101284" cy="41119"/>
            </a:xfrm>
            <a:solidFill>
              <a:srgbClr val="B74C11"/>
            </a:solidFill>
          </p:grpSpPr>
          <p:sp>
            <p:nvSpPr>
              <p:cNvPr id="42" name="Freeform: Shape 41">
                <a:extLst>
                  <a:ext uri="{FF2B5EF4-FFF2-40B4-BE49-F238E27FC236}">
                    <a16:creationId xmlns:a16="http://schemas.microsoft.com/office/drawing/2014/main" id="{88D97831-249E-7E79-CB7D-81B240A4EEF6}"/>
                  </a:ext>
                </a:extLst>
              </p:cNvPr>
              <p:cNvSpPr/>
              <p:nvPr/>
            </p:nvSpPr>
            <p:spPr>
              <a:xfrm rot="-598201">
                <a:off x="9819980" y="5391647"/>
                <a:ext cx="47292" cy="11853"/>
              </a:xfrm>
              <a:custGeom>
                <a:avLst/>
                <a:gdLst>
                  <a:gd name="connsiteX0" fmla="*/ 47292 w 47292"/>
                  <a:gd name="connsiteY0" fmla="*/ 5927 h 11853"/>
                  <a:gd name="connsiteX1" fmla="*/ 23646 w 47292"/>
                  <a:gd name="connsiteY1" fmla="*/ 11853 h 11853"/>
                  <a:gd name="connsiteX2" fmla="*/ -1 w 47292"/>
                  <a:gd name="connsiteY2" fmla="*/ 5927 h 11853"/>
                  <a:gd name="connsiteX3" fmla="*/ 23646 w 47292"/>
                  <a:gd name="connsiteY3" fmla="*/ 0 h 11853"/>
                  <a:gd name="connsiteX4" fmla="*/ 47292 w 47292"/>
                  <a:gd name="connsiteY4" fmla="*/ 5927 h 1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2" h="11853">
                    <a:moveTo>
                      <a:pt x="47292" y="5927"/>
                    </a:moveTo>
                    <a:cubicBezTo>
                      <a:pt x="47292" y="9200"/>
                      <a:pt x="36705" y="11853"/>
                      <a:pt x="23646" y="11853"/>
                    </a:cubicBezTo>
                    <a:cubicBezTo>
                      <a:pt x="10587" y="11853"/>
                      <a:pt x="-1" y="9200"/>
                      <a:pt x="-1" y="5927"/>
                    </a:cubicBezTo>
                    <a:cubicBezTo>
                      <a:pt x="-1" y="2653"/>
                      <a:pt x="10587" y="0"/>
                      <a:pt x="23646" y="0"/>
                    </a:cubicBezTo>
                    <a:cubicBezTo>
                      <a:pt x="36705" y="0"/>
                      <a:pt x="47292" y="2654"/>
                      <a:pt x="47292" y="5927"/>
                    </a:cubicBezTo>
                    <a:close/>
                  </a:path>
                </a:pathLst>
              </a:custGeom>
              <a:solidFill>
                <a:srgbClr val="B74C11"/>
              </a:solidFill>
              <a:ln w="6046"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1778337A-4796-9E12-0D45-353D6CA0D9B7}"/>
                  </a:ext>
                </a:extLst>
              </p:cNvPr>
              <p:cNvSpPr/>
              <p:nvPr/>
            </p:nvSpPr>
            <p:spPr>
              <a:xfrm rot="-598201">
                <a:off x="9873415" y="5377049"/>
                <a:ext cx="37011" cy="9313"/>
              </a:xfrm>
              <a:custGeom>
                <a:avLst/>
                <a:gdLst>
                  <a:gd name="connsiteX0" fmla="*/ 37011 w 37011"/>
                  <a:gd name="connsiteY0" fmla="*/ 4657 h 9313"/>
                  <a:gd name="connsiteX1" fmla="*/ 18505 w 37011"/>
                  <a:gd name="connsiteY1" fmla="*/ 9313 h 9313"/>
                  <a:gd name="connsiteX2" fmla="*/ -1 w 37011"/>
                  <a:gd name="connsiteY2" fmla="*/ 4657 h 9313"/>
                  <a:gd name="connsiteX3" fmla="*/ 18505 w 37011"/>
                  <a:gd name="connsiteY3" fmla="*/ 0 h 9313"/>
                  <a:gd name="connsiteX4" fmla="*/ 37011 w 37011"/>
                  <a:gd name="connsiteY4" fmla="*/ 4657 h 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1" h="9313">
                    <a:moveTo>
                      <a:pt x="37011" y="4657"/>
                    </a:moveTo>
                    <a:cubicBezTo>
                      <a:pt x="37011" y="7228"/>
                      <a:pt x="28726" y="9313"/>
                      <a:pt x="18505" y="9313"/>
                    </a:cubicBezTo>
                    <a:cubicBezTo>
                      <a:pt x="8285" y="9313"/>
                      <a:pt x="-1" y="7229"/>
                      <a:pt x="-1" y="4657"/>
                    </a:cubicBezTo>
                    <a:cubicBezTo>
                      <a:pt x="-1" y="2085"/>
                      <a:pt x="8284" y="0"/>
                      <a:pt x="18505" y="0"/>
                    </a:cubicBezTo>
                    <a:cubicBezTo>
                      <a:pt x="28725" y="0"/>
                      <a:pt x="37011" y="2085"/>
                      <a:pt x="37011" y="4657"/>
                    </a:cubicBezTo>
                    <a:close/>
                  </a:path>
                </a:pathLst>
              </a:custGeom>
              <a:solidFill>
                <a:srgbClr val="B74C11"/>
              </a:solidFill>
              <a:ln w="6046"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C1271076-0EEC-7E64-6C1C-1CA24D36D028}"/>
                  </a:ext>
                </a:extLst>
              </p:cNvPr>
              <p:cNvSpPr/>
              <p:nvPr/>
            </p:nvSpPr>
            <p:spPr>
              <a:xfrm rot="-598201">
                <a:off x="9873615" y="5399502"/>
                <a:ext cx="46324" cy="11611"/>
              </a:xfrm>
              <a:custGeom>
                <a:avLst/>
                <a:gdLst>
                  <a:gd name="connsiteX0" fmla="*/ 46324 w 46324"/>
                  <a:gd name="connsiteY0" fmla="*/ 5806 h 11611"/>
                  <a:gd name="connsiteX1" fmla="*/ 23162 w 46324"/>
                  <a:gd name="connsiteY1" fmla="*/ 11612 h 11611"/>
                  <a:gd name="connsiteX2" fmla="*/ 0 w 46324"/>
                  <a:gd name="connsiteY2" fmla="*/ 5806 h 11611"/>
                  <a:gd name="connsiteX3" fmla="*/ 23162 w 46324"/>
                  <a:gd name="connsiteY3" fmla="*/ 0 h 11611"/>
                  <a:gd name="connsiteX4" fmla="*/ 46324 w 46324"/>
                  <a:gd name="connsiteY4" fmla="*/ 5806 h 1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4" h="11611">
                    <a:moveTo>
                      <a:pt x="46324" y="5806"/>
                    </a:moveTo>
                    <a:cubicBezTo>
                      <a:pt x="46324" y="9012"/>
                      <a:pt x="35954" y="11612"/>
                      <a:pt x="23162" y="11612"/>
                    </a:cubicBezTo>
                    <a:cubicBezTo>
                      <a:pt x="10370" y="11612"/>
                      <a:pt x="0" y="9012"/>
                      <a:pt x="0" y="5806"/>
                    </a:cubicBezTo>
                    <a:cubicBezTo>
                      <a:pt x="0" y="2599"/>
                      <a:pt x="10370" y="0"/>
                      <a:pt x="23162" y="0"/>
                    </a:cubicBezTo>
                    <a:cubicBezTo>
                      <a:pt x="35954" y="0"/>
                      <a:pt x="46324" y="2599"/>
                      <a:pt x="46324" y="5806"/>
                    </a:cubicBezTo>
                    <a:close/>
                  </a:path>
                </a:pathLst>
              </a:custGeom>
              <a:solidFill>
                <a:srgbClr val="B74C11"/>
              </a:solidFill>
              <a:ln w="6046" cap="flat">
                <a:noFill/>
                <a:prstDash val="solid"/>
                <a:miter/>
              </a:ln>
            </p:spPr>
            <p:txBody>
              <a:bodyPr rtlCol="0" anchor="ctr"/>
              <a:lstStyle/>
              <a:p>
                <a:endParaRPr lang="en-IN"/>
              </a:p>
            </p:txBody>
          </p:sp>
        </p:grpSp>
        <p:grpSp>
          <p:nvGrpSpPr>
            <p:cNvPr id="45" name="Graphic 2">
              <a:extLst>
                <a:ext uri="{FF2B5EF4-FFF2-40B4-BE49-F238E27FC236}">
                  <a16:creationId xmlns:a16="http://schemas.microsoft.com/office/drawing/2014/main" id="{251DDBDD-3B87-586B-2EA4-AFFC5D5263C0}"/>
                </a:ext>
              </a:extLst>
            </p:cNvPr>
            <p:cNvGrpSpPr/>
            <p:nvPr/>
          </p:nvGrpSpPr>
          <p:grpSpPr>
            <a:xfrm>
              <a:off x="9455902" y="5495059"/>
              <a:ext cx="93091" cy="59339"/>
              <a:chOff x="9455902" y="5495059"/>
              <a:chExt cx="93091" cy="59339"/>
            </a:xfrm>
            <a:solidFill>
              <a:srgbClr val="B74C11"/>
            </a:solidFill>
          </p:grpSpPr>
          <p:sp>
            <p:nvSpPr>
              <p:cNvPr id="46" name="Freeform: Shape 45">
                <a:extLst>
                  <a:ext uri="{FF2B5EF4-FFF2-40B4-BE49-F238E27FC236}">
                    <a16:creationId xmlns:a16="http://schemas.microsoft.com/office/drawing/2014/main" id="{A8375527-E82E-4B1B-A08F-E8B248B7BA5B}"/>
                  </a:ext>
                </a:extLst>
              </p:cNvPr>
              <p:cNvSpPr/>
              <p:nvPr/>
            </p:nvSpPr>
            <p:spPr>
              <a:xfrm rot="-1159200">
                <a:off x="9501072" y="5502549"/>
                <a:ext cx="47292" cy="11853"/>
              </a:xfrm>
              <a:custGeom>
                <a:avLst/>
                <a:gdLst>
                  <a:gd name="connsiteX0" fmla="*/ 47292 w 47292"/>
                  <a:gd name="connsiteY0" fmla="*/ 5926 h 11853"/>
                  <a:gd name="connsiteX1" fmla="*/ 23646 w 47292"/>
                  <a:gd name="connsiteY1" fmla="*/ 11853 h 11853"/>
                  <a:gd name="connsiteX2" fmla="*/ -1 w 47292"/>
                  <a:gd name="connsiteY2" fmla="*/ 5926 h 11853"/>
                  <a:gd name="connsiteX3" fmla="*/ 23646 w 47292"/>
                  <a:gd name="connsiteY3" fmla="*/ 0 h 11853"/>
                  <a:gd name="connsiteX4" fmla="*/ 47292 w 47292"/>
                  <a:gd name="connsiteY4" fmla="*/ 5926 h 1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92" h="11853">
                    <a:moveTo>
                      <a:pt x="47292" y="5926"/>
                    </a:moveTo>
                    <a:cubicBezTo>
                      <a:pt x="47292" y="9200"/>
                      <a:pt x="36705" y="11853"/>
                      <a:pt x="23646" y="11853"/>
                    </a:cubicBezTo>
                    <a:cubicBezTo>
                      <a:pt x="10586" y="11853"/>
                      <a:pt x="-1" y="9199"/>
                      <a:pt x="-1" y="5926"/>
                    </a:cubicBezTo>
                    <a:cubicBezTo>
                      <a:pt x="-1" y="2653"/>
                      <a:pt x="10586" y="0"/>
                      <a:pt x="23646" y="0"/>
                    </a:cubicBezTo>
                    <a:cubicBezTo>
                      <a:pt x="36705" y="0"/>
                      <a:pt x="47292" y="2654"/>
                      <a:pt x="47292" y="5926"/>
                    </a:cubicBezTo>
                    <a:close/>
                  </a:path>
                </a:pathLst>
              </a:custGeom>
              <a:solidFill>
                <a:srgbClr val="B74C11"/>
              </a:solidFill>
              <a:ln w="6046"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CB7AB4CB-9F32-AF57-5700-F1BEBA3732A6}"/>
                  </a:ext>
                </a:extLst>
              </p:cNvPr>
              <p:cNvSpPr/>
              <p:nvPr/>
            </p:nvSpPr>
            <p:spPr>
              <a:xfrm rot="-1159200">
                <a:off x="9456401" y="5513703"/>
                <a:ext cx="37011" cy="9313"/>
              </a:xfrm>
              <a:custGeom>
                <a:avLst/>
                <a:gdLst>
                  <a:gd name="connsiteX0" fmla="*/ 37012 w 37011"/>
                  <a:gd name="connsiteY0" fmla="*/ 4657 h 9313"/>
                  <a:gd name="connsiteX1" fmla="*/ 18505 w 37011"/>
                  <a:gd name="connsiteY1" fmla="*/ 9313 h 9313"/>
                  <a:gd name="connsiteX2" fmla="*/ -1 w 37011"/>
                  <a:gd name="connsiteY2" fmla="*/ 4657 h 9313"/>
                  <a:gd name="connsiteX3" fmla="*/ 18505 w 37011"/>
                  <a:gd name="connsiteY3" fmla="*/ 0 h 9313"/>
                  <a:gd name="connsiteX4" fmla="*/ 37012 w 37011"/>
                  <a:gd name="connsiteY4" fmla="*/ 4657 h 9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11" h="9313">
                    <a:moveTo>
                      <a:pt x="37012" y="4657"/>
                    </a:moveTo>
                    <a:cubicBezTo>
                      <a:pt x="37012" y="7228"/>
                      <a:pt x="28726" y="9313"/>
                      <a:pt x="18505" y="9313"/>
                    </a:cubicBezTo>
                    <a:cubicBezTo>
                      <a:pt x="8285" y="9313"/>
                      <a:pt x="-1" y="7229"/>
                      <a:pt x="-1" y="4657"/>
                    </a:cubicBezTo>
                    <a:cubicBezTo>
                      <a:pt x="-1" y="2085"/>
                      <a:pt x="8285" y="0"/>
                      <a:pt x="18505" y="0"/>
                    </a:cubicBezTo>
                    <a:cubicBezTo>
                      <a:pt x="28726" y="0"/>
                      <a:pt x="37012" y="2085"/>
                      <a:pt x="37012" y="4657"/>
                    </a:cubicBezTo>
                    <a:close/>
                  </a:path>
                </a:pathLst>
              </a:custGeom>
              <a:solidFill>
                <a:srgbClr val="B74C11"/>
              </a:solidFill>
              <a:ln w="6046"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D4E05FC8-3242-61DB-CB70-75E22EE5C41C}"/>
                  </a:ext>
                </a:extLst>
              </p:cNvPr>
              <p:cNvSpPr/>
              <p:nvPr/>
            </p:nvSpPr>
            <p:spPr>
              <a:xfrm rot="-1159200">
                <a:off x="9459036" y="5535452"/>
                <a:ext cx="46324" cy="11611"/>
              </a:xfrm>
              <a:custGeom>
                <a:avLst/>
                <a:gdLst>
                  <a:gd name="connsiteX0" fmla="*/ 46325 w 46324"/>
                  <a:gd name="connsiteY0" fmla="*/ 5806 h 11611"/>
                  <a:gd name="connsiteX1" fmla="*/ 23163 w 46324"/>
                  <a:gd name="connsiteY1" fmla="*/ 11612 h 11611"/>
                  <a:gd name="connsiteX2" fmla="*/ 0 w 46324"/>
                  <a:gd name="connsiteY2" fmla="*/ 5806 h 11611"/>
                  <a:gd name="connsiteX3" fmla="*/ 23163 w 46324"/>
                  <a:gd name="connsiteY3" fmla="*/ 0 h 11611"/>
                  <a:gd name="connsiteX4" fmla="*/ 46325 w 46324"/>
                  <a:gd name="connsiteY4" fmla="*/ 5806 h 11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4" h="11611">
                    <a:moveTo>
                      <a:pt x="46325" y="5806"/>
                    </a:moveTo>
                    <a:cubicBezTo>
                      <a:pt x="46325" y="9012"/>
                      <a:pt x="35955" y="11612"/>
                      <a:pt x="23163" y="11612"/>
                    </a:cubicBezTo>
                    <a:cubicBezTo>
                      <a:pt x="10370" y="11612"/>
                      <a:pt x="0" y="9012"/>
                      <a:pt x="0" y="5806"/>
                    </a:cubicBezTo>
                    <a:cubicBezTo>
                      <a:pt x="0" y="2599"/>
                      <a:pt x="10370" y="0"/>
                      <a:pt x="23163" y="0"/>
                    </a:cubicBezTo>
                    <a:cubicBezTo>
                      <a:pt x="35955" y="0"/>
                      <a:pt x="46325" y="2599"/>
                      <a:pt x="46325" y="5806"/>
                    </a:cubicBezTo>
                    <a:close/>
                  </a:path>
                </a:pathLst>
              </a:custGeom>
              <a:solidFill>
                <a:srgbClr val="B74C11"/>
              </a:solidFill>
              <a:ln w="6046" cap="flat">
                <a:noFill/>
                <a:prstDash val="solid"/>
                <a:miter/>
              </a:ln>
            </p:spPr>
            <p:txBody>
              <a:bodyPr rtlCol="0" anchor="ctr"/>
              <a:lstStyle/>
              <a:p>
                <a:endParaRPr lang="en-IN"/>
              </a:p>
            </p:txBody>
          </p:sp>
        </p:grpSp>
        <p:grpSp>
          <p:nvGrpSpPr>
            <p:cNvPr id="49" name="Graphic 2">
              <a:extLst>
                <a:ext uri="{FF2B5EF4-FFF2-40B4-BE49-F238E27FC236}">
                  <a16:creationId xmlns:a16="http://schemas.microsoft.com/office/drawing/2014/main" id="{1B0EE398-147D-26B1-B036-227252BB840D}"/>
                </a:ext>
              </a:extLst>
            </p:cNvPr>
            <p:cNvGrpSpPr/>
            <p:nvPr/>
          </p:nvGrpSpPr>
          <p:grpSpPr>
            <a:xfrm>
              <a:off x="9949624" y="5515187"/>
              <a:ext cx="88508" cy="25025"/>
              <a:chOff x="9949624" y="5515187"/>
              <a:chExt cx="88508" cy="25025"/>
            </a:xfrm>
            <a:solidFill>
              <a:srgbClr val="B74C11"/>
            </a:solidFill>
          </p:grpSpPr>
          <p:sp>
            <p:nvSpPr>
              <p:cNvPr id="50" name="Freeform: Shape 49">
                <a:extLst>
                  <a:ext uri="{FF2B5EF4-FFF2-40B4-BE49-F238E27FC236}">
                    <a16:creationId xmlns:a16="http://schemas.microsoft.com/office/drawing/2014/main" id="{49E87385-AC4D-8A6C-D4D5-DD4082D9ADDA}"/>
                  </a:ext>
                </a:extLst>
              </p:cNvPr>
              <p:cNvSpPr/>
              <p:nvPr/>
            </p:nvSpPr>
            <p:spPr>
              <a:xfrm rot="-4348200">
                <a:off x="10014426" y="5509137"/>
                <a:ext cx="9313" cy="37011"/>
              </a:xfrm>
              <a:custGeom>
                <a:avLst/>
                <a:gdLst>
                  <a:gd name="connsiteX0" fmla="*/ 9314 w 9313"/>
                  <a:gd name="connsiteY0" fmla="*/ 18506 h 37011"/>
                  <a:gd name="connsiteX1" fmla="*/ 4657 w 9313"/>
                  <a:gd name="connsiteY1" fmla="*/ 37011 h 37011"/>
                  <a:gd name="connsiteX2" fmla="*/ 0 w 9313"/>
                  <a:gd name="connsiteY2" fmla="*/ 18506 h 37011"/>
                  <a:gd name="connsiteX3" fmla="*/ 4657 w 9313"/>
                  <a:gd name="connsiteY3" fmla="*/ 0 h 37011"/>
                  <a:gd name="connsiteX4" fmla="*/ 9314 w 9313"/>
                  <a:gd name="connsiteY4" fmla="*/ 18506 h 3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3" h="37011">
                    <a:moveTo>
                      <a:pt x="9314" y="18506"/>
                    </a:moveTo>
                    <a:cubicBezTo>
                      <a:pt x="9314" y="28726"/>
                      <a:pt x="7229" y="37011"/>
                      <a:pt x="4657" y="37011"/>
                    </a:cubicBezTo>
                    <a:cubicBezTo>
                      <a:pt x="2085" y="37011"/>
                      <a:pt x="0" y="28726"/>
                      <a:pt x="0" y="18506"/>
                    </a:cubicBezTo>
                    <a:cubicBezTo>
                      <a:pt x="0" y="8285"/>
                      <a:pt x="2085" y="0"/>
                      <a:pt x="4657" y="0"/>
                    </a:cubicBezTo>
                    <a:cubicBezTo>
                      <a:pt x="7229" y="0"/>
                      <a:pt x="9314" y="8285"/>
                      <a:pt x="9314" y="18506"/>
                    </a:cubicBezTo>
                    <a:close/>
                  </a:path>
                </a:pathLst>
              </a:custGeom>
              <a:solidFill>
                <a:srgbClr val="B74C11"/>
              </a:solidFill>
              <a:ln w="6046"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8AFF848B-35DF-4948-74ED-AB3721FA43BD}"/>
                  </a:ext>
                </a:extLst>
              </p:cNvPr>
              <p:cNvSpPr/>
              <p:nvPr/>
            </p:nvSpPr>
            <p:spPr>
              <a:xfrm rot="-4348200">
                <a:off x="9967653" y="5504537"/>
                <a:ext cx="11611" cy="46324"/>
              </a:xfrm>
              <a:custGeom>
                <a:avLst/>
                <a:gdLst>
                  <a:gd name="connsiteX0" fmla="*/ 11611 w 11611"/>
                  <a:gd name="connsiteY0" fmla="*/ 23162 h 46324"/>
                  <a:gd name="connsiteX1" fmla="*/ 5806 w 11611"/>
                  <a:gd name="connsiteY1" fmla="*/ 46325 h 46324"/>
                  <a:gd name="connsiteX2" fmla="*/ 0 w 11611"/>
                  <a:gd name="connsiteY2" fmla="*/ 23162 h 46324"/>
                  <a:gd name="connsiteX3" fmla="*/ 5806 w 11611"/>
                  <a:gd name="connsiteY3" fmla="*/ 0 h 46324"/>
                  <a:gd name="connsiteX4" fmla="*/ 11611 w 11611"/>
                  <a:gd name="connsiteY4" fmla="*/ 23162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1" h="46324">
                    <a:moveTo>
                      <a:pt x="11611" y="23162"/>
                    </a:moveTo>
                    <a:cubicBezTo>
                      <a:pt x="11611" y="35954"/>
                      <a:pt x="9012" y="46325"/>
                      <a:pt x="5806" y="46325"/>
                    </a:cubicBezTo>
                    <a:cubicBezTo>
                      <a:pt x="2599" y="46325"/>
                      <a:pt x="0" y="35955"/>
                      <a:pt x="0" y="23162"/>
                    </a:cubicBezTo>
                    <a:cubicBezTo>
                      <a:pt x="0" y="10370"/>
                      <a:pt x="2599" y="0"/>
                      <a:pt x="5806" y="0"/>
                    </a:cubicBezTo>
                    <a:cubicBezTo>
                      <a:pt x="9012" y="0"/>
                      <a:pt x="11611" y="10370"/>
                      <a:pt x="11611" y="23162"/>
                    </a:cubicBezTo>
                    <a:close/>
                  </a:path>
                </a:pathLst>
              </a:custGeom>
              <a:solidFill>
                <a:srgbClr val="B74C11"/>
              </a:solidFill>
              <a:ln w="6046" cap="flat">
                <a:noFill/>
                <a:prstDash val="solid"/>
                <a:miter/>
              </a:ln>
            </p:spPr>
            <p:txBody>
              <a:bodyPr rtlCol="0" anchor="ctr"/>
              <a:lstStyle/>
              <a:p>
                <a:endParaRPr lang="en-IN"/>
              </a:p>
            </p:txBody>
          </p:sp>
        </p:grpSp>
        <p:grpSp>
          <p:nvGrpSpPr>
            <p:cNvPr id="52" name="Graphic 2">
              <a:extLst>
                <a:ext uri="{FF2B5EF4-FFF2-40B4-BE49-F238E27FC236}">
                  <a16:creationId xmlns:a16="http://schemas.microsoft.com/office/drawing/2014/main" id="{AF90D6DD-B9AC-F650-9F66-69A399C13E5C}"/>
                </a:ext>
              </a:extLst>
            </p:cNvPr>
            <p:cNvGrpSpPr/>
            <p:nvPr/>
          </p:nvGrpSpPr>
          <p:grpSpPr>
            <a:xfrm>
              <a:off x="9685866" y="5596950"/>
              <a:ext cx="42696" cy="85150"/>
              <a:chOff x="9685866" y="5596950"/>
              <a:chExt cx="42696" cy="85150"/>
            </a:xfrm>
            <a:solidFill>
              <a:srgbClr val="B74C11"/>
            </a:solidFill>
          </p:grpSpPr>
          <p:sp>
            <p:nvSpPr>
              <p:cNvPr id="53" name="Freeform: Shape 52">
                <a:extLst>
                  <a:ext uri="{FF2B5EF4-FFF2-40B4-BE49-F238E27FC236}">
                    <a16:creationId xmlns:a16="http://schemas.microsoft.com/office/drawing/2014/main" id="{05972B80-8F29-F3FE-8662-C093ED7C23AE}"/>
                  </a:ext>
                </a:extLst>
              </p:cNvPr>
              <p:cNvSpPr/>
              <p:nvPr/>
            </p:nvSpPr>
            <p:spPr>
              <a:xfrm>
                <a:off x="9712234" y="5645089"/>
                <a:ext cx="16328" cy="37011"/>
              </a:xfrm>
              <a:custGeom>
                <a:avLst/>
                <a:gdLst>
                  <a:gd name="connsiteX0" fmla="*/ 16329 w 16328"/>
                  <a:gd name="connsiteY0" fmla="*/ 18506 h 37011"/>
                  <a:gd name="connsiteX1" fmla="*/ 8165 w 16328"/>
                  <a:gd name="connsiteY1" fmla="*/ 37011 h 37011"/>
                  <a:gd name="connsiteX2" fmla="*/ 1 w 16328"/>
                  <a:gd name="connsiteY2" fmla="*/ 18506 h 37011"/>
                  <a:gd name="connsiteX3" fmla="*/ 8165 w 16328"/>
                  <a:gd name="connsiteY3" fmla="*/ 0 h 37011"/>
                  <a:gd name="connsiteX4" fmla="*/ 16329 w 16328"/>
                  <a:gd name="connsiteY4" fmla="*/ 18506 h 3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8" h="37011">
                    <a:moveTo>
                      <a:pt x="16329" y="18506"/>
                    </a:moveTo>
                    <a:cubicBezTo>
                      <a:pt x="16329" y="28726"/>
                      <a:pt x="12674" y="37011"/>
                      <a:pt x="8165" y="37011"/>
                    </a:cubicBezTo>
                    <a:cubicBezTo>
                      <a:pt x="3656" y="37011"/>
                      <a:pt x="1" y="28726"/>
                      <a:pt x="1" y="18506"/>
                    </a:cubicBezTo>
                    <a:cubicBezTo>
                      <a:pt x="1" y="8285"/>
                      <a:pt x="3656" y="0"/>
                      <a:pt x="8165" y="0"/>
                    </a:cubicBezTo>
                    <a:cubicBezTo>
                      <a:pt x="12674" y="0"/>
                      <a:pt x="16329" y="8285"/>
                      <a:pt x="16329" y="18506"/>
                    </a:cubicBezTo>
                    <a:close/>
                  </a:path>
                </a:pathLst>
              </a:custGeom>
              <a:solidFill>
                <a:srgbClr val="B74C11"/>
              </a:solidFill>
              <a:ln w="6046"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AB9BE6EB-9D62-402E-2932-0D28E5CEE93D}"/>
                  </a:ext>
                </a:extLst>
              </p:cNvPr>
              <p:cNvSpPr/>
              <p:nvPr/>
            </p:nvSpPr>
            <p:spPr>
              <a:xfrm>
                <a:off x="9685866" y="5596950"/>
                <a:ext cx="20440" cy="46324"/>
              </a:xfrm>
              <a:custGeom>
                <a:avLst/>
                <a:gdLst>
                  <a:gd name="connsiteX0" fmla="*/ 20441 w 20440"/>
                  <a:gd name="connsiteY0" fmla="*/ 23162 h 46324"/>
                  <a:gd name="connsiteX1" fmla="*/ 10221 w 20440"/>
                  <a:gd name="connsiteY1" fmla="*/ 46325 h 46324"/>
                  <a:gd name="connsiteX2" fmla="*/ 1 w 20440"/>
                  <a:gd name="connsiteY2" fmla="*/ 23162 h 46324"/>
                  <a:gd name="connsiteX3" fmla="*/ 10221 w 20440"/>
                  <a:gd name="connsiteY3" fmla="*/ 0 h 46324"/>
                  <a:gd name="connsiteX4" fmla="*/ 20441 w 20440"/>
                  <a:gd name="connsiteY4" fmla="*/ 23162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0" h="46324">
                    <a:moveTo>
                      <a:pt x="20441" y="23162"/>
                    </a:moveTo>
                    <a:cubicBezTo>
                      <a:pt x="20441" y="35954"/>
                      <a:pt x="15865" y="46325"/>
                      <a:pt x="10221" y="46325"/>
                    </a:cubicBezTo>
                    <a:cubicBezTo>
                      <a:pt x="4576" y="46325"/>
                      <a:pt x="1" y="35955"/>
                      <a:pt x="1" y="23162"/>
                    </a:cubicBezTo>
                    <a:cubicBezTo>
                      <a:pt x="1" y="10370"/>
                      <a:pt x="4576" y="0"/>
                      <a:pt x="10221" y="0"/>
                    </a:cubicBezTo>
                    <a:cubicBezTo>
                      <a:pt x="15865" y="0"/>
                      <a:pt x="20441" y="10370"/>
                      <a:pt x="20441" y="23162"/>
                    </a:cubicBezTo>
                    <a:close/>
                  </a:path>
                </a:pathLst>
              </a:custGeom>
              <a:solidFill>
                <a:srgbClr val="B74C11"/>
              </a:solidFill>
              <a:ln w="6046" cap="flat">
                <a:noFill/>
                <a:prstDash val="solid"/>
                <a:miter/>
              </a:ln>
            </p:spPr>
            <p:txBody>
              <a:bodyPr rtlCol="0" anchor="ctr"/>
              <a:lstStyle/>
              <a:p>
                <a:endParaRPr lang="en-IN"/>
              </a:p>
            </p:txBody>
          </p:sp>
        </p:grpSp>
        <p:grpSp>
          <p:nvGrpSpPr>
            <p:cNvPr id="55" name="Graphic 2">
              <a:extLst>
                <a:ext uri="{FF2B5EF4-FFF2-40B4-BE49-F238E27FC236}">
                  <a16:creationId xmlns:a16="http://schemas.microsoft.com/office/drawing/2014/main" id="{A21831B5-26FA-70AB-DD23-4F398461FA39}"/>
                </a:ext>
              </a:extLst>
            </p:cNvPr>
            <p:cNvGrpSpPr/>
            <p:nvPr/>
          </p:nvGrpSpPr>
          <p:grpSpPr>
            <a:xfrm>
              <a:off x="9516246" y="5385067"/>
              <a:ext cx="87438" cy="25503"/>
              <a:chOff x="9516246" y="5385067"/>
              <a:chExt cx="87438" cy="25503"/>
            </a:xfrm>
            <a:solidFill>
              <a:srgbClr val="B74C11"/>
            </a:solidFill>
          </p:grpSpPr>
          <p:sp>
            <p:nvSpPr>
              <p:cNvPr id="56" name="Freeform: Shape 55">
                <a:extLst>
                  <a:ext uri="{FF2B5EF4-FFF2-40B4-BE49-F238E27FC236}">
                    <a16:creationId xmlns:a16="http://schemas.microsoft.com/office/drawing/2014/main" id="{819BE951-E098-A7E8-B223-D6240541A180}"/>
                  </a:ext>
                </a:extLst>
              </p:cNvPr>
              <p:cNvSpPr/>
              <p:nvPr/>
            </p:nvSpPr>
            <p:spPr>
              <a:xfrm rot="-5028001">
                <a:off x="9579792" y="5373490"/>
                <a:ext cx="9918" cy="37011"/>
              </a:xfrm>
              <a:custGeom>
                <a:avLst/>
                <a:gdLst>
                  <a:gd name="connsiteX0" fmla="*/ 9918 w 9918"/>
                  <a:gd name="connsiteY0" fmla="*/ 18506 h 37011"/>
                  <a:gd name="connsiteX1" fmla="*/ 4959 w 9918"/>
                  <a:gd name="connsiteY1" fmla="*/ 37011 h 37011"/>
                  <a:gd name="connsiteX2" fmla="*/ 1 w 9918"/>
                  <a:gd name="connsiteY2" fmla="*/ 18506 h 37011"/>
                  <a:gd name="connsiteX3" fmla="*/ 4959 w 9918"/>
                  <a:gd name="connsiteY3" fmla="*/ 0 h 37011"/>
                  <a:gd name="connsiteX4" fmla="*/ 9918 w 9918"/>
                  <a:gd name="connsiteY4" fmla="*/ 18506 h 37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8" h="37011">
                    <a:moveTo>
                      <a:pt x="9918" y="18506"/>
                    </a:moveTo>
                    <a:cubicBezTo>
                      <a:pt x="9918" y="28726"/>
                      <a:pt x="7698" y="37011"/>
                      <a:pt x="4959" y="37011"/>
                    </a:cubicBezTo>
                    <a:cubicBezTo>
                      <a:pt x="2221" y="37011"/>
                      <a:pt x="1" y="28726"/>
                      <a:pt x="1" y="18506"/>
                    </a:cubicBezTo>
                    <a:cubicBezTo>
                      <a:pt x="1" y="8285"/>
                      <a:pt x="2221" y="0"/>
                      <a:pt x="4959" y="0"/>
                    </a:cubicBezTo>
                    <a:cubicBezTo>
                      <a:pt x="7698" y="0"/>
                      <a:pt x="9918" y="8285"/>
                      <a:pt x="9918" y="18506"/>
                    </a:cubicBezTo>
                    <a:close/>
                  </a:path>
                </a:pathLst>
              </a:custGeom>
              <a:solidFill>
                <a:srgbClr val="B74C11"/>
              </a:solidFill>
              <a:ln w="6046"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EEAACFED-CBE0-A2A9-8771-AEFB1C99AD66}"/>
                  </a:ext>
                </a:extLst>
              </p:cNvPr>
              <p:cNvSpPr/>
              <p:nvPr/>
            </p:nvSpPr>
            <p:spPr>
              <a:xfrm rot="-5028001">
                <a:off x="9533771" y="5378774"/>
                <a:ext cx="12337" cy="46324"/>
              </a:xfrm>
              <a:custGeom>
                <a:avLst/>
                <a:gdLst>
                  <a:gd name="connsiteX0" fmla="*/ 12337 w 12337"/>
                  <a:gd name="connsiteY0" fmla="*/ 23162 h 46324"/>
                  <a:gd name="connsiteX1" fmla="*/ 6169 w 12337"/>
                  <a:gd name="connsiteY1" fmla="*/ 46325 h 46324"/>
                  <a:gd name="connsiteX2" fmla="*/ 0 w 12337"/>
                  <a:gd name="connsiteY2" fmla="*/ 23162 h 46324"/>
                  <a:gd name="connsiteX3" fmla="*/ 6169 w 12337"/>
                  <a:gd name="connsiteY3" fmla="*/ 0 h 46324"/>
                  <a:gd name="connsiteX4" fmla="*/ 12337 w 12337"/>
                  <a:gd name="connsiteY4" fmla="*/ 23162 h 46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7" h="46324">
                    <a:moveTo>
                      <a:pt x="12337" y="23162"/>
                    </a:moveTo>
                    <a:cubicBezTo>
                      <a:pt x="12337" y="35955"/>
                      <a:pt x="9576" y="46325"/>
                      <a:pt x="6169" y="46325"/>
                    </a:cubicBezTo>
                    <a:cubicBezTo>
                      <a:pt x="2762" y="46325"/>
                      <a:pt x="0" y="35955"/>
                      <a:pt x="0" y="23162"/>
                    </a:cubicBezTo>
                    <a:cubicBezTo>
                      <a:pt x="0" y="10370"/>
                      <a:pt x="2762" y="0"/>
                      <a:pt x="6169" y="0"/>
                    </a:cubicBezTo>
                    <a:cubicBezTo>
                      <a:pt x="9576" y="0"/>
                      <a:pt x="12337" y="10370"/>
                      <a:pt x="12337" y="23162"/>
                    </a:cubicBezTo>
                    <a:close/>
                  </a:path>
                </a:pathLst>
              </a:custGeom>
              <a:solidFill>
                <a:srgbClr val="B74C11"/>
              </a:solidFill>
              <a:ln w="6046" cap="flat">
                <a:noFill/>
                <a:prstDash val="solid"/>
                <a:miter/>
              </a:ln>
            </p:spPr>
            <p:txBody>
              <a:bodyPr rtlCol="0" anchor="ctr"/>
              <a:lstStyle/>
              <a:p>
                <a:endParaRPr lang="en-IN"/>
              </a:p>
            </p:txBody>
          </p:sp>
        </p:grpSp>
        <p:sp>
          <p:nvSpPr>
            <p:cNvPr id="58" name="Freeform: Shape 57">
              <a:extLst>
                <a:ext uri="{FF2B5EF4-FFF2-40B4-BE49-F238E27FC236}">
                  <a16:creationId xmlns:a16="http://schemas.microsoft.com/office/drawing/2014/main" id="{08906800-F836-39A1-A3D5-57CA79941D9E}"/>
                </a:ext>
              </a:extLst>
            </p:cNvPr>
            <p:cNvSpPr/>
            <p:nvPr/>
          </p:nvSpPr>
          <p:spPr>
            <a:xfrm>
              <a:off x="9628958" y="5439047"/>
              <a:ext cx="178646" cy="52009"/>
            </a:xfrm>
            <a:custGeom>
              <a:avLst/>
              <a:gdLst>
                <a:gd name="connsiteX0" fmla="*/ 178647 w 178646"/>
                <a:gd name="connsiteY0" fmla="*/ 26005 h 52009"/>
                <a:gd name="connsiteX1" fmla="*/ 89323 w 178646"/>
                <a:gd name="connsiteY1" fmla="*/ 52009 h 52009"/>
                <a:gd name="connsiteX2" fmla="*/ 0 w 178646"/>
                <a:gd name="connsiteY2" fmla="*/ 26005 h 52009"/>
                <a:gd name="connsiteX3" fmla="*/ 89323 w 178646"/>
                <a:gd name="connsiteY3" fmla="*/ 0 h 52009"/>
                <a:gd name="connsiteX4" fmla="*/ 178647 w 178646"/>
                <a:gd name="connsiteY4" fmla="*/ 26005 h 52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46" h="52009">
                  <a:moveTo>
                    <a:pt x="178647" y="26005"/>
                  </a:moveTo>
                  <a:cubicBezTo>
                    <a:pt x="178647" y="40367"/>
                    <a:pt x="138655" y="52009"/>
                    <a:pt x="89323" y="52009"/>
                  </a:cubicBezTo>
                  <a:cubicBezTo>
                    <a:pt x="39991" y="52009"/>
                    <a:pt x="0" y="40367"/>
                    <a:pt x="0" y="26005"/>
                  </a:cubicBezTo>
                  <a:cubicBezTo>
                    <a:pt x="0" y="11643"/>
                    <a:pt x="39991" y="0"/>
                    <a:pt x="89323" y="0"/>
                  </a:cubicBezTo>
                  <a:cubicBezTo>
                    <a:pt x="138655" y="0"/>
                    <a:pt x="178647" y="11643"/>
                    <a:pt x="178647" y="26005"/>
                  </a:cubicBezTo>
                  <a:close/>
                </a:path>
              </a:pathLst>
            </a:custGeom>
            <a:solidFill>
              <a:srgbClr val="B74C11"/>
            </a:solidFill>
            <a:ln w="6046" cap="flat">
              <a:noFill/>
              <a:prstDash val="solid"/>
              <a:miter/>
            </a:ln>
          </p:spPr>
          <p:txBody>
            <a:bodyPr rtlCol="0" anchor="ctr"/>
            <a:lstStyle/>
            <a:p>
              <a:endParaRPr lang="en-IN"/>
            </a:p>
          </p:txBody>
        </p:sp>
      </p:grpSp>
      <p:grpSp>
        <p:nvGrpSpPr>
          <p:cNvPr id="59" name="Graphic 2">
            <a:extLst>
              <a:ext uri="{FF2B5EF4-FFF2-40B4-BE49-F238E27FC236}">
                <a16:creationId xmlns:a16="http://schemas.microsoft.com/office/drawing/2014/main" id="{61C546CC-CB71-FD37-92A2-F5E1A315F9BB}"/>
              </a:ext>
            </a:extLst>
          </p:cNvPr>
          <p:cNvGrpSpPr/>
          <p:nvPr/>
        </p:nvGrpSpPr>
        <p:grpSpPr>
          <a:xfrm>
            <a:off x="6978892" y="5664093"/>
            <a:ext cx="748491" cy="1460607"/>
            <a:chOff x="6937977" y="5467555"/>
            <a:chExt cx="713651" cy="1392621"/>
          </a:xfrm>
        </p:grpSpPr>
        <p:sp>
          <p:nvSpPr>
            <p:cNvPr id="60" name="Freeform: Shape 59">
              <a:extLst>
                <a:ext uri="{FF2B5EF4-FFF2-40B4-BE49-F238E27FC236}">
                  <a16:creationId xmlns:a16="http://schemas.microsoft.com/office/drawing/2014/main" id="{3FC59682-C681-1A27-AD35-F1022FCE55D4}"/>
                </a:ext>
              </a:extLst>
            </p:cNvPr>
            <p:cNvSpPr/>
            <p:nvPr/>
          </p:nvSpPr>
          <p:spPr>
            <a:xfrm>
              <a:off x="7172439" y="5492653"/>
              <a:ext cx="78852" cy="375956"/>
            </a:xfrm>
            <a:custGeom>
              <a:avLst/>
              <a:gdLst>
                <a:gd name="connsiteX0" fmla="*/ 54708 w 78852"/>
                <a:gd name="connsiteY0" fmla="*/ 375956 h 375956"/>
                <a:gd name="connsiteX1" fmla="*/ 460 w 78852"/>
                <a:gd name="connsiteY1" fmla="*/ 233777 h 375956"/>
                <a:gd name="connsiteX2" fmla="*/ 11709 w 78852"/>
                <a:gd name="connsiteY2" fmla="*/ 1850 h 375956"/>
                <a:gd name="connsiteX3" fmla="*/ 54708 w 78852"/>
                <a:gd name="connsiteY3" fmla="*/ 375956 h 375956"/>
              </a:gdLst>
              <a:ahLst/>
              <a:cxnLst>
                <a:cxn ang="0">
                  <a:pos x="connsiteX0" y="connsiteY0"/>
                </a:cxn>
                <a:cxn ang="0">
                  <a:pos x="connsiteX1" y="connsiteY1"/>
                </a:cxn>
                <a:cxn ang="0">
                  <a:pos x="connsiteX2" y="connsiteY2"/>
                </a:cxn>
                <a:cxn ang="0">
                  <a:pos x="connsiteX3" y="connsiteY3"/>
                </a:cxn>
              </a:cxnLst>
              <a:rect l="l" t="t" r="r" b="b"/>
              <a:pathLst>
                <a:path w="78852" h="375956">
                  <a:moveTo>
                    <a:pt x="54708" y="375956"/>
                  </a:moveTo>
                  <a:cubicBezTo>
                    <a:pt x="54708" y="375956"/>
                    <a:pt x="4210" y="338522"/>
                    <a:pt x="460" y="233777"/>
                  </a:cubicBezTo>
                  <a:cubicBezTo>
                    <a:pt x="-3289" y="129032"/>
                    <a:pt x="17273" y="31786"/>
                    <a:pt x="11709" y="1850"/>
                  </a:cubicBezTo>
                  <a:cubicBezTo>
                    <a:pt x="6085" y="-28085"/>
                    <a:pt x="129517" y="314210"/>
                    <a:pt x="54708" y="375956"/>
                  </a:cubicBezTo>
                  <a:close/>
                </a:path>
              </a:pathLst>
            </a:custGeom>
            <a:solidFill>
              <a:srgbClr val="155D22"/>
            </a:solidFill>
            <a:ln w="6046" cap="flat">
              <a:noFill/>
              <a:prstDash val="solid"/>
              <a:miter/>
            </a:ln>
          </p:spPr>
          <p:txBody>
            <a:bodyPr rtlCol="0" anchor="ctr"/>
            <a:lstStyle/>
            <a:p>
              <a:endParaRPr lang="en-IN"/>
            </a:p>
          </p:txBody>
        </p:sp>
        <p:sp>
          <p:nvSpPr>
            <p:cNvPr id="61" name="Freeform: Shape 60">
              <a:extLst>
                <a:ext uri="{FF2B5EF4-FFF2-40B4-BE49-F238E27FC236}">
                  <a16:creationId xmlns:a16="http://schemas.microsoft.com/office/drawing/2014/main" id="{7201D8B0-CFB3-BC89-027A-268496946C7D}"/>
                </a:ext>
              </a:extLst>
            </p:cNvPr>
            <p:cNvSpPr/>
            <p:nvPr/>
          </p:nvSpPr>
          <p:spPr>
            <a:xfrm>
              <a:off x="7239725" y="5714198"/>
              <a:ext cx="347079" cy="157277"/>
            </a:xfrm>
            <a:custGeom>
              <a:avLst/>
              <a:gdLst>
                <a:gd name="connsiteX0" fmla="*/ 0 w 347079"/>
                <a:gd name="connsiteY0" fmla="*/ 150903 h 157277"/>
                <a:gd name="connsiteX1" fmla="*/ 150223 w 347079"/>
                <a:gd name="connsiteY1" fmla="*/ 126773 h 157277"/>
                <a:gd name="connsiteX2" fmla="*/ 345440 w 347079"/>
                <a:gd name="connsiteY2" fmla="*/ 1043 h 157277"/>
                <a:gd name="connsiteX3" fmla="*/ 61 w 347079"/>
                <a:gd name="connsiteY3" fmla="*/ 150843 h 157277"/>
              </a:gdLst>
              <a:ahLst/>
              <a:cxnLst>
                <a:cxn ang="0">
                  <a:pos x="connsiteX0" y="connsiteY0"/>
                </a:cxn>
                <a:cxn ang="0">
                  <a:pos x="connsiteX1" y="connsiteY1"/>
                </a:cxn>
                <a:cxn ang="0">
                  <a:pos x="connsiteX2" y="connsiteY2"/>
                </a:cxn>
                <a:cxn ang="0">
                  <a:pos x="connsiteX3" y="connsiteY3"/>
                </a:cxn>
              </a:cxnLst>
              <a:rect l="l" t="t" r="r" b="b"/>
              <a:pathLst>
                <a:path w="347079" h="157277">
                  <a:moveTo>
                    <a:pt x="0" y="150903"/>
                  </a:moveTo>
                  <a:cubicBezTo>
                    <a:pt x="0" y="150903"/>
                    <a:pt x="57634" y="175941"/>
                    <a:pt x="150223" y="126773"/>
                  </a:cubicBezTo>
                  <a:cubicBezTo>
                    <a:pt x="242812" y="77606"/>
                    <a:pt x="316714" y="11203"/>
                    <a:pt x="345440" y="1043"/>
                  </a:cubicBezTo>
                  <a:cubicBezTo>
                    <a:pt x="374166" y="-9056"/>
                    <a:pt x="16087" y="55169"/>
                    <a:pt x="61" y="150843"/>
                  </a:cubicBezTo>
                  <a:close/>
                </a:path>
              </a:pathLst>
            </a:custGeom>
            <a:solidFill>
              <a:srgbClr val="155D22"/>
            </a:solidFill>
            <a:ln w="6046" cap="flat">
              <a:no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981F2649-F7EC-538C-AB0A-2868439F4D57}"/>
                </a:ext>
              </a:extLst>
            </p:cNvPr>
            <p:cNvSpPr/>
            <p:nvPr/>
          </p:nvSpPr>
          <p:spPr>
            <a:xfrm>
              <a:off x="7062710" y="5756286"/>
              <a:ext cx="149648" cy="351567"/>
            </a:xfrm>
            <a:custGeom>
              <a:avLst/>
              <a:gdLst>
                <a:gd name="connsiteX0" fmla="*/ 140065 w 149648"/>
                <a:gd name="connsiteY0" fmla="*/ 351567 h 351567"/>
                <a:gd name="connsiteX1" fmla="*/ 50499 w 149648"/>
                <a:gd name="connsiteY1" fmla="*/ 228558 h 351567"/>
                <a:gd name="connsiteX2" fmla="*/ 606 w 149648"/>
                <a:gd name="connsiteY2" fmla="*/ 1773 h 351567"/>
                <a:gd name="connsiteX3" fmla="*/ 140065 w 149648"/>
                <a:gd name="connsiteY3" fmla="*/ 351567 h 351567"/>
              </a:gdLst>
              <a:ahLst/>
              <a:cxnLst>
                <a:cxn ang="0">
                  <a:pos x="connsiteX0" y="connsiteY0"/>
                </a:cxn>
                <a:cxn ang="0">
                  <a:pos x="connsiteX1" y="connsiteY1"/>
                </a:cxn>
                <a:cxn ang="0">
                  <a:pos x="connsiteX2" y="connsiteY2"/>
                </a:cxn>
                <a:cxn ang="0">
                  <a:pos x="connsiteX3" y="connsiteY3"/>
                </a:cxn>
              </a:cxnLst>
              <a:rect l="l" t="t" r="r" b="b"/>
              <a:pathLst>
                <a:path w="149648" h="351567">
                  <a:moveTo>
                    <a:pt x="140065" y="351567"/>
                  </a:moveTo>
                  <a:cubicBezTo>
                    <a:pt x="140065" y="351567"/>
                    <a:pt x="81523" y="328707"/>
                    <a:pt x="50499" y="228558"/>
                  </a:cubicBezTo>
                  <a:cubicBezTo>
                    <a:pt x="19475" y="128470"/>
                    <a:pt x="13851" y="29169"/>
                    <a:pt x="606" y="1773"/>
                  </a:cubicBezTo>
                  <a:cubicBezTo>
                    <a:pt x="-12638" y="-25623"/>
                    <a:pt x="196126" y="272404"/>
                    <a:pt x="140065" y="351567"/>
                  </a:cubicBezTo>
                  <a:close/>
                </a:path>
              </a:pathLst>
            </a:custGeom>
            <a:solidFill>
              <a:srgbClr val="155D22"/>
            </a:solidFill>
            <a:ln w="6046"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652FD236-070B-F3C8-D442-DFBD114DCEF1}"/>
                </a:ext>
              </a:extLst>
            </p:cNvPr>
            <p:cNvSpPr/>
            <p:nvPr/>
          </p:nvSpPr>
          <p:spPr>
            <a:xfrm>
              <a:off x="7213816" y="5864743"/>
              <a:ext cx="295670" cy="236767"/>
            </a:xfrm>
            <a:custGeom>
              <a:avLst/>
              <a:gdLst>
                <a:gd name="connsiteX0" fmla="*/ 207 w 295670"/>
                <a:gd name="connsiteY0" fmla="*/ 236397 h 236767"/>
                <a:gd name="connsiteX1" fmla="*/ 138819 w 295670"/>
                <a:gd name="connsiteY1" fmla="*/ 173805 h 236767"/>
                <a:gd name="connsiteX2" fmla="*/ 294303 w 295670"/>
                <a:gd name="connsiteY2" fmla="*/ 1326 h 236767"/>
                <a:gd name="connsiteX3" fmla="*/ 207 w 295670"/>
                <a:gd name="connsiteY3" fmla="*/ 236397 h 236767"/>
              </a:gdLst>
              <a:ahLst/>
              <a:cxnLst>
                <a:cxn ang="0">
                  <a:pos x="connsiteX0" y="connsiteY0"/>
                </a:cxn>
                <a:cxn ang="0">
                  <a:pos x="connsiteX1" y="connsiteY1"/>
                </a:cxn>
                <a:cxn ang="0">
                  <a:pos x="connsiteX2" y="connsiteY2"/>
                </a:cxn>
                <a:cxn ang="0">
                  <a:pos x="connsiteX3" y="connsiteY3"/>
                </a:cxn>
              </a:cxnLst>
              <a:rect l="l" t="t" r="r" b="b"/>
              <a:pathLst>
                <a:path w="295670" h="236767">
                  <a:moveTo>
                    <a:pt x="207" y="236397"/>
                  </a:moveTo>
                  <a:cubicBezTo>
                    <a:pt x="207" y="236397"/>
                    <a:pt x="62377" y="245469"/>
                    <a:pt x="138819" y="173805"/>
                  </a:cubicBezTo>
                  <a:cubicBezTo>
                    <a:pt x="215261" y="102140"/>
                    <a:pt x="269205" y="18623"/>
                    <a:pt x="294303" y="1326"/>
                  </a:cubicBezTo>
                  <a:cubicBezTo>
                    <a:pt x="319400" y="-15970"/>
                    <a:pt x="-9409" y="139878"/>
                    <a:pt x="207" y="236397"/>
                  </a:cubicBezTo>
                  <a:close/>
                </a:path>
              </a:pathLst>
            </a:custGeom>
            <a:solidFill>
              <a:srgbClr val="155D22"/>
            </a:solidFill>
            <a:ln w="6046"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6A26C1FC-BE5D-4B57-3AC9-292F0FF7993B}"/>
                </a:ext>
              </a:extLst>
            </p:cNvPr>
            <p:cNvSpPr/>
            <p:nvPr/>
          </p:nvSpPr>
          <p:spPr>
            <a:xfrm>
              <a:off x="6985373" y="6026949"/>
              <a:ext cx="170661" cy="341374"/>
            </a:xfrm>
            <a:custGeom>
              <a:avLst/>
              <a:gdLst>
                <a:gd name="connsiteX0" fmla="*/ 163335 w 170661"/>
                <a:gd name="connsiteY0" fmla="*/ 341375 h 341374"/>
                <a:gd name="connsiteX1" fmla="*/ 65727 w 170661"/>
                <a:gd name="connsiteY1" fmla="*/ 224655 h 341374"/>
                <a:gd name="connsiteX2" fmla="*/ 715 w 170661"/>
                <a:gd name="connsiteY2" fmla="*/ 1740 h 341374"/>
                <a:gd name="connsiteX3" fmla="*/ 163335 w 170661"/>
                <a:gd name="connsiteY3" fmla="*/ 341375 h 341374"/>
              </a:gdLst>
              <a:ahLst/>
              <a:cxnLst>
                <a:cxn ang="0">
                  <a:pos x="connsiteX0" y="connsiteY0"/>
                </a:cxn>
                <a:cxn ang="0">
                  <a:pos x="connsiteX1" y="connsiteY1"/>
                </a:cxn>
                <a:cxn ang="0">
                  <a:pos x="connsiteX2" y="connsiteY2"/>
                </a:cxn>
                <a:cxn ang="0">
                  <a:pos x="connsiteX3" y="connsiteY3"/>
                </a:cxn>
              </a:cxnLst>
              <a:rect l="l" t="t" r="r" b="b"/>
              <a:pathLst>
                <a:path w="170661" h="341374">
                  <a:moveTo>
                    <a:pt x="163335" y="341375"/>
                  </a:moveTo>
                  <a:cubicBezTo>
                    <a:pt x="163335" y="341375"/>
                    <a:pt x="103404" y="322446"/>
                    <a:pt x="65727" y="224655"/>
                  </a:cubicBezTo>
                  <a:cubicBezTo>
                    <a:pt x="28050" y="126866"/>
                    <a:pt x="15774" y="28168"/>
                    <a:pt x="715" y="1740"/>
                  </a:cubicBezTo>
                  <a:cubicBezTo>
                    <a:pt x="-14344" y="-24748"/>
                    <a:pt x="213894" y="258643"/>
                    <a:pt x="163335" y="341375"/>
                  </a:cubicBezTo>
                  <a:close/>
                </a:path>
              </a:pathLst>
            </a:custGeom>
            <a:solidFill>
              <a:srgbClr val="155D22"/>
            </a:solidFill>
            <a:ln w="6046"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A6C5D3C0-CD80-D6E8-3107-29070526D1ED}"/>
                </a:ext>
              </a:extLst>
            </p:cNvPr>
            <p:cNvSpPr/>
            <p:nvPr/>
          </p:nvSpPr>
          <p:spPr>
            <a:xfrm>
              <a:off x="7158825" y="6105182"/>
              <a:ext cx="279571" cy="255766"/>
            </a:xfrm>
            <a:custGeom>
              <a:avLst/>
              <a:gdLst>
                <a:gd name="connsiteX0" fmla="*/ 587 w 279571"/>
                <a:gd name="connsiteY0" fmla="*/ 255704 h 255766"/>
                <a:gd name="connsiteX1" fmla="*/ 134724 w 279571"/>
                <a:gd name="connsiteY1" fmla="*/ 183918 h 255766"/>
                <a:gd name="connsiteX2" fmla="*/ 278294 w 279571"/>
                <a:gd name="connsiteY2" fmla="*/ 1401 h 255766"/>
                <a:gd name="connsiteX3" fmla="*/ 587 w 279571"/>
                <a:gd name="connsiteY3" fmla="*/ 255643 h 255766"/>
              </a:gdLst>
              <a:ahLst/>
              <a:cxnLst>
                <a:cxn ang="0">
                  <a:pos x="connsiteX0" y="connsiteY0"/>
                </a:cxn>
                <a:cxn ang="0">
                  <a:pos x="connsiteX1" y="connsiteY1"/>
                </a:cxn>
                <a:cxn ang="0">
                  <a:pos x="connsiteX2" y="connsiteY2"/>
                </a:cxn>
                <a:cxn ang="0">
                  <a:pos x="connsiteX3" y="connsiteY3"/>
                </a:cxn>
              </a:cxnLst>
              <a:rect l="l" t="t" r="r" b="b"/>
              <a:pathLst>
                <a:path w="279571" h="255766">
                  <a:moveTo>
                    <a:pt x="587" y="255704"/>
                  </a:moveTo>
                  <a:cubicBezTo>
                    <a:pt x="587" y="255704"/>
                    <a:pt x="63240" y="260602"/>
                    <a:pt x="134724" y="183918"/>
                  </a:cubicBezTo>
                  <a:cubicBezTo>
                    <a:pt x="206206" y="107295"/>
                    <a:pt x="254466" y="20330"/>
                    <a:pt x="278294" y="1401"/>
                  </a:cubicBezTo>
                  <a:cubicBezTo>
                    <a:pt x="302121" y="-17528"/>
                    <a:pt x="-15439" y="159969"/>
                    <a:pt x="587" y="255643"/>
                  </a:cubicBezTo>
                  <a:close/>
                </a:path>
              </a:pathLst>
            </a:custGeom>
            <a:solidFill>
              <a:srgbClr val="155D22"/>
            </a:solidFill>
            <a:ln w="6046"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3EBFCF52-D6C0-1A2C-88F3-8280F3E9D1D1}"/>
                </a:ext>
              </a:extLst>
            </p:cNvPr>
            <p:cNvSpPr/>
            <p:nvPr/>
          </p:nvSpPr>
          <p:spPr>
            <a:xfrm>
              <a:off x="6937977" y="6297028"/>
              <a:ext cx="166911" cy="343317"/>
            </a:xfrm>
            <a:custGeom>
              <a:avLst/>
              <a:gdLst>
                <a:gd name="connsiteX0" fmla="*/ 159267 w 166911"/>
                <a:gd name="connsiteY0" fmla="*/ 343317 h 343317"/>
                <a:gd name="connsiteX1" fmla="*/ 63049 w 166911"/>
                <a:gd name="connsiteY1" fmla="*/ 225449 h 343317"/>
                <a:gd name="connsiteX2" fmla="*/ 697 w 166911"/>
                <a:gd name="connsiteY2" fmla="*/ 1748 h 343317"/>
                <a:gd name="connsiteX3" fmla="*/ 159206 w 166911"/>
                <a:gd name="connsiteY3" fmla="*/ 343317 h 343317"/>
              </a:gdLst>
              <a:ahLst/>
              <a:cxnLst>
                <a:cxn ang="0">
                  <a:pos x="connsiteX0" y="connsiteY0"/>
                </a:cxn>
                <a:cxn ang="0">
                  <a:pos x="connsiteX1" y="connsiteY1"/>
                </a:cxn>
                <a:cxn ang="0">
                  <a:pos x="connsiteX2" y="connsiteY2"/>
                </a:cxn>
                <a:cxn ang="0">
                  <a:pos x="connsiteX3" y="connsiteY3"/>
                </a:cxn>
              </a:cxnLst>
              <a:rect l="l" t="t" r="r" b="b"/>
              <a:pathLst>
                <a:path w="166911" h="343317">
                  <a:moveTo>
                    <a:pt x="159267" y="343317"/>
                  </a:moveTo>
                  <a:cubicBezTo>
                    <a:pt x="159267" y="343317"/>
                    <a:pt x="99576" y="323723"/>
                    <a:pt x="63049" y="225449"/>
                  </a:cubicBezTo>
                  <a:cubicBezTo>
                    <a:pt x="26521" y="127175"/>
                    <a:pt x="15454" y="28417"/>
                    <a:pt x="697" y="1748"/>
                  </a:cubicBezTo>
                  <a:cubicBezTo>
                    <a:pt x="-14058" y="-24922"/>
                    <a:pt x="210792" y="261191"/>
                    <a:pt x="159206" y="343317"/>
                  </a:cubicBezTo>
                  <a:close/>
                </a:path>
              </a:pathLst>
            </a:custGeom>
            <a:solidFill>
              <a:srgbClr val="155D22"/>
            </a:solidFill>
            <a:ln w="6046"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DE07A5F6-55FA-815A-2AFC-64D2FD3E8070}"/>
                </a:ext>
              </a:extLst>
            </p:cNvPr>
            <p:cNvSpPr/>
            <p:nvPr/>
          </p:nvSpPr>
          <p:spPr>
            <a:xfrm>
              <a:off x="7107565" y="6380787"/>
              <a:ext cx="282529" cy="252395"/>
            </a:xfrm>
            <a:custGeom>
              <a:avLst/>
              <a:gdLst>
                <a:gd name="connsiteX0" fmla="*/ 504 w 282529"/>
                <a:gd name="connsiteY0" fmla="*/ 252302 h 252395"/>
                <a:gd name="connsiteX1" fmla="*/ 135487 w 282529"/>
                <a:gd name="connsiteY1" fmla="*/ 182149 h 252395"/>
                <a:gd name="connsiteX2" fmla="*/ 281235 w 282529"/>
                <a:gd name="connsiteY2" fmla="*/ 1385 h 252395"/>
                <a:gd name="connsiteX3" fmla="*/ 504 w 282529"/>
                <a:gd name="connsiteY3" fmla="*/ 252302 h 252395"/>
              </a:gdLst>
              <a:ahLst/>
              <a:cxnLst>
                <a:cxn ang="0">
                  <a:pos x="connsiteX0" y="connsiteY0"/>
                </a:cxn>
                <a:cxn ang="0">
                  <a:pos x="connsiteX1" y="connsiteY1"/>
                </a:cxn>
                <a:cxn ang="0">
                  <a:pos x="connsiteX2" y="connsiteY2"/>
                </a:cxn>
                <a:cxn ang="0">
                  <a:pos x="connsiteX3" y="connsiteY3"/>
                </a:cxn>
              </a:cxnLst>
              <a:rect l="l" t="t" r="r" b="b"/>
              <a:pathLst>
                <a:path w="282529" h="252395">
                  <a:moveTo>
                    <a:pt x="504" y="252302"/>
                  </a:moveTo>
                  <a:cubicBezTo>
                    <a:pt x="504" y="252302"/>
                    <a:pt x="63097" y="257926"/>
                    <a:pt x="135487" y="182149"/>
                  </a:cubicBezTo>
                  <a:cubicBezTo>
                    <a:pt x="207877" y="106373"/>
                    <a:pt x="257165" y="20013"/>
                    <a:pt x="281235" y="1385"/>
                  </a:cubicBezTo>
                  <a:cubicBezTo>
                    <a:pt x="305304" y="-17241"/>
                    <a:pt x="-14373" y="156446"/>
                    <a:pt x="504" y="252302"/>
                  </a:cubicBezTo>
                  <a:close/>
                </a:path>
              </a:pathLst>
            </a:custGeom>
            <a:solidFill>
              <a:srgbClr val="155D22"/>
            </a:solidFill>
            <a:ln w="6046"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4427C90A-88DB-5DC5-1329-A99CB58978CC}"/>
                </a:ext>
              </a:extLst>
            </p:cNvPr>
            <p:cNvSpPr/>
            <p:nvPr/>
          </p:nvSpPr>
          <p:spPr>
            <a:xfrm>
              <a:off x="7174495" y="5467555"/>
              <a:ext cx="78852" cy="375956"/>
            </a:xfrm>
            <a:custGeom>
              <a:avLst/>
              <a:gdLst>
                <a:gd name="connsiteX0" fmla="*/ 54707 w 78852"/>
                <a:gd name="connsiteY0" fmla="*/ 375956 h 375956"/>
                <a:gd name="connsiteX1" fmla="*/ 460 w 78852"/>
                <a:gd name="connsiteY1" fmla="*/ 233777 h 375956"/>
                <a:gd name="connsiteX2" fmla="*/ 11709 w 78852"/>
                <a:gd name="connsiteY2" fmla="*/ 1850 h 375956"/>
                <a:gd name="connsiteX3" fmla="*/ 54707 w 78852"/>
                <a:gd name="connsiteY3" fmla="*/ 375956 h 375956"/>
              </a:gdLst>
              <a:ahLst/>
              <a:cxnLst>
                <a:cxn ang="0">
                  <a:pos x="connsiteX0" y="connsiteY0"/>
                </a:cxn>
                <a:cxn ang="0">
                  <a:pos x="connsiteX1" y="connsiteY1"/>
                </a:cxn>
                <a:cxn ang="0">
                  <a:pos x="connsiteX2" y="connsiteY2"/>
                </a:cxn>
                <a:cxn ang="0">
                  <a:pos x="connsiteX3" y="connsiteY3"/>
                </a:cxn>
              </a:cxnLst>
              <a:rect l="l" t="t" r="r" b="b"/>
              <a:pathLst>
                <a:path w="78852" h="375956">
                  <a:moveTo>
                    <a:pt x="54707" y="375956"/>
                  </a:moveTo>
                  <a:cubicBezTo>
                    <a:pt x="54707" y="375956"/>
                    <a:pt x="4210" y="338521"/>
                    <a:pt x="460" y="233777"/>
                  </a:cubicBezTo>
                  <a:cubicBezTo>
                    <a:pt x="-3289" y="129032"/>
                    <a:pt x="17272" y="31726"/>
                    <a:pt x="11709" y="1850"/>
                  </a:cubicBezTo>
                  <a:cubicBezTo>
                    <a:pt x="6084" y="-28085"/>
                    <a:pt x="129516" y="314210"/>
                    <a:pt x="54707" y="375956"/>
                  </a:cubicBezTo>
                  <a:close/>
                </a:path>
              </a:pathLst>
            </a:custGeom>
            <a:solidFill>
              <a:srgbClr val="1B7027"/>
            </a:solidFill>
            <a:ln w="6046"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BD62C25C-41BC-7EBC-B5AE-FC4367BE192F}"/>
                </a:ext>
              </a:extLst>
            </p:cNvPr>
            <p:cNvSpPr/>
            <p:nvPr/>
          </p:nvSpPr>
          <p:spPr>
            <a:xfrm>
              <a:off x="7241721" y="5713756"/>
              <a:ext cx="345092" cy="132622"/>
            </a:xfrm>
            <a:custGeom>
              <a:avLst/>
              <a:gdLst>
                <a:gd name="connsiteX0" fmla="*/ 0 w 345092"/>
                <a:gd name="connsiteY0" fmla="*/ 126248 h 132622"/>
                <a:gd name="connsiteX1" fmla="*/ 150223 w 345092"/>
                <a:gd name="connsiteY1" fmla="*/ 102118 h 132622"/>
                <a:gd name="connsiteX2" fmla="*/ 343445 w 345092"/>
                <a:gd name="connsiteY2" fmla="*/ 1546 h 132622"/>
                <a:gd name="connsiteX3" fmla="*/ 61 w 345092"/>
                <a:gd name="connsiteY3" fmla="*/ 126248 h 132622"/>
              </a:gdLst>
              <a:ahLst/>
              <a:cxnLst>
                <a:cxn ang="0">
                  <a:pos x="connsiteX0" y="connsiteY0"/>
                </a:cxn>
                <a:cxn ang="0">
                  <a:pos x="connsiteX1" y="connsiteY1"/>
                </a:cxn>
                <a:cxn ang="0">
                  <a:pos x="connsiteX2" y="connsiteY2"/>
                </a:cxn>
                <a:cxn ang="0">
                  <a:pos x="connsiteX3" y="connsiteY3"/>
                </a:cxn>
              </a:cxnLst>
              <a:rect l="l" t="t" r="r" b="b"/>
              <a:pathLst>
                <a:path w="345092" h="132622">
                  <a:moveTo>
                    <a:pt x="0" y="126248"/>
                  </a:moveTo>
                  <a:cubicBezTo>
                    <a:pt x="0" y="126248"/>
                    <a:pt x="57634" y="151285"/>
                    <a:pt x="150223" y="102118"/>
                  </a:cubicBezTo>
                  <a:cubicBezTo>
                    <a:pt x="242812" y="52951"/>
                    <a:pt x="314718" y="11646"/>
                    <a:pt x="343445" y="1546"/>
                  </a:cubicBezTo>
                  <a:cubicBezTo>
                    <a:pt x="372171" y="-8553"/>
                    <a:pt x="16087" y="30575"/>
                    <a:pt x="61" y="126248"/>
                  </a:cubicBezTo>
                  <a:close/>
                </a:path>
              </a:pathLst>
            </a:custGeom>
            <a:solidFill>
              <a:srgbClr val="1B7027"/>
            </a:solidFill>
            <a:ln w="6046" cap="flat">
              <a:noFill/>
              <a:prstDash val="solid"/>
              <a:miter/>
            </a:ln>
          </p:spPr>
          <p:txBody>
            <a:bodyPr rtlCol="0" anchor="ctr"/>
            <a:lstStyle/>
            <a:p>
              <a:endParaRPr lang="en-IN"/>
            </a:p>
          </p:txBody>
        </p:sp>
        <p:sp>
          <p:nvSpPr>
            <p:cNvPr id="70" name="Freeform: Shape 69">
              <a:extLst>
                <a:ext uri="{FF2B5EF4-FFF2-40B4-BE49-F238E27FC236}">
                  <a16:creationId xmlns:a16="http://schemas.microsoft.com/office/drawing/2014/main" id="{ED980979-8A38-9F34-AC31-C5B7ED770A0F}"/>
                </a:ext>
              </a:extLst>
            </p:cNvPr>
            <p:cNvSpPr/>
            <p:nvPr/>
          </p:nvSpPr>
          <p:spPr>
            <a:xfrm>
              <a:off x="7062715" y="5756074"/>
              <a:ext cx="151602" cy="326620"/>
            </a:xfrm>
            <a:custGeom>
              <a:avLst/>
              <a:gdLst>
                <a:gd name="connsiteX0" fmla="*/ 142115 w 151602"/>
                <a:gd name="connsiteY0" fmla="*/ 326621 h 326620"/>
                <a:gd name="connsiteX1" fmla="*/ 52550 w 151602"/>
                <a:gd name="connsiteY1" fmla="*/ 203612 h 326620"/>
                <a:gd name="connsiteX2" fmla="*/ 601 w 151602"/>
                <a:gd name="connsiteY2" fmla="*/ 1924 h 326620"/>
                <a:gd name="connsiteX3" fmla="*/ 142115 w 151602"/>
                <a:gd name="connsiteY3" fmla="*/ 326621 h 326620"/>
              </a:gdLst>
              <a:ahLst/>
              <a:cxnLst>
                <a:cxn ang="0">
                  <a:pos x="connsiteX0" y="connsiteY0"/>
                </a:cxn>
                <a:cxn ang="0">
                  <a:pos x="connsiteX1" y="connsiteY1"/>
                </a:cxn>
                <a:cxn ang="0">
                  <a:pos x="connsiteX2" y="connsiteY2"/>
                </a:cxn>
                <a:cxn ang="0">
                  <a:pos x="connsiteX3" y="connsiteY3"/>
                </a:cxn>
              </a:cxnLst>
              <a:rect l="l" t="t" r="r" b="b"/>
              <a:pathLst>
                <a:path w="151602" h="326620">
                  <a:moveTo>
                    <a:pt x="142115" y="326621"/>
                  </a:moveTo>
                  <a:cubicBezTo>
                    <a:pt x="142115" y="326621"/>
                    <a:pt x="83575" y="303761"/>
                    <a:pt x="52550" y="203612"/>
                  </a:cubicBezTo>
                  <a:cubicBezTo>
                    <a:pt x="21526" y="103524"/>
                    <a:pt x="13906" y="29320"/>
                    <a:pt x="601" y="1924"/>
                  </a:cubicBezTo>
                  <a:cubicBezTo>
                    <a:pt x="-12643" y="-25472"/>
                    <a:pt x="198116" y="247458"/>
                    <a:pt x="142115" y="326621"/>
                  </a:cubicBezTo>
                  <a:close/>
                </a:path>
              </a:pathLst>
            </a:custGeom>
            <a:solidFill>
              <a:srgbClr val="1B7027"/>
            </a:solidFill>
            <a:ln w="6046"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76395C78-78CD-54F3-4326-BF0323893664}"/>
                </a:ext>
              </a:extLst>
            </p:cNvPr>
            <p:cNvSpPr/>
            <p:nvPr/>
          </p:nvSpPr>
          <p:spPr>
            <a:xfrm>
              <a:off x="7215813" y="5864515"/>
              <a:ext cx="293681" cy="211897"/>
            </a:xfrm>
            <a:custGeom>
              <a:avLst/>
              <a:gdLst>
                <a:gd name="connsiteX0" fmla="*/ 206 w 293681"/>
                <a:gd name="connsiteY0" fmla="*/ 211528 h 211897"/>
                <a:gd name="connsiteX1" fmla="*/ 138817 w 293681"/>
                <a:gd name="connsiteY1" fmla="*/ 148934 h 211897"/>
                <a:gd name="connsiteX2" fmla="*/ 292306 w 293681"/>
                <a:gd name="connsiteY2" fmla="*/ 1554 h 211897"/>
                <a:gd name="connsiteX3" fmla="*/ 206 w 293681"/>
                <a:gd name="connsiteY3" fmla="*/ 211528 h 211897"/>
              </a:gdLst>
              <a:ahLst/>
              <a:cxnLst>
                <a:cxn ang="0">
                  <a:pos x="connsiteX0" y="connsiteY0"/>
                </a:cxn>
                <a:cxn ang="0">
                  <a:pos x="connsiteX1" y="connsiteY1"/>
                </a:cxn>
                <a:cxn ang="0">
                  <a:pos x="connsiteX2" y="connsiteY2"/>
                </a:cxn>
                <a:cxn ang="0">
                  <a:pos x="connsiteX3" y="connsiteY3"/>
                </a:cxn>
              </a:cxnLst>
              <a:rect l="l" t="t" r="r" b="b"/>
              <a:pathLst>
                <a:path w="293681" h="211897">
                  <a:moveTo>
                    <a:pt x="206" y="211528"/>
                  </a:moveTo>
                  <a:cubicBezTo>
                    <a:pt x="206" y="211528"/>
                    <a:pt x="62375" y="220599"/>
                    <a:pt x="138817" y="148934"/>
                  </a:cubicBezTo>
                  <a:cubicBezTo>
                    <a:pt x="215259" y="77270"/>
                    <a:pt x="267208" y="18850"/>
                    <a:pt x="292306" y="1554"/>
                  </a:cubicBezTo>
                  <a:cubicBezTo>
                    <a:pt x="317404" y="-15742"/>
                    <a:pt x="-9349" y="115007"/>
                    <a:pt x="206" y="211528"/>
                  </a:cubicBezTo>
                  <a:close/>
                </a:path>
              </a:pathLst>
            </a:custGeom>
            <a:solidFill>
              <a:srgbClr val="1B7027"/>
            </a:solidFill>
            <a:ln w="6046" cap="flat">
              <a:noFill/>
              <a:prstDash val="solid"/>
              <a:miter/>
            </a:ln>
          </p:spPr>
          <p:txBody>
            <a:bodyPr rtlCol="0" anchor="ctr"/>
            <a:lstStyle/>
            <a:p>
              <a:endParaRPr lang="en-IN"/>
            </a:p>
          </p:txBody>
        </p:sp>
        <p:sp>
          <p:nvSpPr>
            <p:cNvPr id="72" name="Freeform: Shape 71">
              <a:extLst>
                <a:ext uri="{FF2B5EF4-FFF2-40B4-BE49-F238E27FC236}">
                  <a16:creationId xmlns:a16="http://schemas.microsoft.com/office/drawing/2014/main" id="{1B80BADB-5160-15E3-7C21-AB53931D58EB}"/>
                </a:ext>
              </a:extLst>
            </p:cNvPr>
            <p:cNvSpPr/>
            <p:nvPr/>
          </p:nvSpPr>
          <p:spPr>
            <a:xfrm>
              <a:off x="6985379" y="6026792"/>
              <a:ext cx="172595" cy="316433"/>
            </a:xfrm>
            <a:custGeom>
              <a:avLst/>
              <a:gdLst>
                <a:gd name="connsiteX0" fmla="*/ 165325 w 172595"/>
                <a:gd name="connsiteY0" fmla="*/ 316434 h 316433"/>
                <a:gd name="connsiteX1" fmla="*/ 67717 w 172595"/>
                <a:gd name="connsiteY1" fmla="*/ 199714 h 316433"/>
                <a:gd name="connsiteX2" fmla="*/ 709 w 172595"/>
                <a:gd name="connsiteY2" fmla="*/ 1897 h 316433"/>
                <a:gd name="connsiteX3" fmla="*/ 165325 w 172595"/>
                <a:gd name="connsiteY3" fmla="*/ 316434 h 316433"/>
              </a:gdLst>
              <a:ahLst/>
              <a:cxnLst>
                <a:cxn ang="0">
                  <a:pos x="connsiteX0" y="connsiteY0"/>
                </a:cxn>
                <a:cxn ang="0">
                  <a:pos x="connsiteX1" y="connsiteY1"/>
                </a:cxn>
                <a:cxn ang="0">
                  <a:pos x="connsiteX2" y="connsiteY2"/>
                </a:cxn>
                <a:cxn ang="0">
                  <a:pos x="connsiteX3" y="connsiteY3"/>
                </a:cxn>
              </a:cxnLst>
              <a:rect l="l" t="t" r="r" b="b"/>
              <a:pathLst>
                <a:path w="172595" h="316433">
                  <a:moveTo>
                    <a:pt x="165325" y="316434"/>
                  </a:moveTo>
                  <a:cubicBezTo>
                    <a:pt x="165325" y="316434"/>
                    <a:pt x="105393" y="297505"/>
                    <a:pt x="67717" y="199714"/>
                  </a:cubicBezTo>
                  <a:cubicBezTo>
                    <a:pt x="30040" y="101924"/>
                    <a:pt x="15768" y="28325"/>
                    <a:pt x="709" y="1897"/>
                  </a:cubicBezTo>
                  <a:cubicBezTo>
                    <a:pt x="-14350" y="-24592"/>
                    <a:pt x="215883" y="233702"/>
                    <a:pt x="165325" y="316434"/>
                  </a:cubicBezTo>
                  <a:close/>
                </a:path>
              </a:pathLst>
            </a:custGeom>
            <a:solidFill>
              <a:srgbClr val="1B7027"/>
            </a:solidFill>
            <a:ln w="6046" cap="flat">
              <a:noFill/>
              <a:prstDash val="solid"/>
              <a:miter/>
            </a:ln>
          </p:spPr>
          <p:txBody>
            <a:bodyPr rtlCol="0" anchor="ctr"/>
            <a:lstStyle/>
            <a:p>
              <a:endParaRPr lang="en-IN"/>
            </a:p>
          </p:txBody>
        </p:sp>
        <p:sp>
          <p:nvSpPr>
            <p:cNvPr id="73" name="Freeform: Shape 72">
              <a:extLst>
                <a:ext uri="{FF2B5EF4-FFF2-40B4-BE49-F238E27FC236}">
                  <a16:creationId xmlns:a16="http://schemas.microsoft.com/office/drawing/2014/main" id="{1ADBAD76-1C7C-54B0-407B-793BAD65E684}"/>
                </a:ext>
              </a:extLst>
            </p:cNvPr>
            <p:cNvSpPr/>
            <p:nvPr/>
          </p:nvSpPr>
          <p:spPr>
            <a:xfrm>
              <a:off x="7160818" y="6104974"/>
              <a:ext cx="277586" cy="230874"/>
            </a:xfrm>
            <a:custGeom>
              <a:avLst/>
              <a:gdLst>
                <a:gd name="connsiteX0" fmla="*/ 591 w 277586"/>
                <a:gd name="connsiteY0" fmla="*/ 230814 h 230874"/>
                <a:gd name="connsiteX1" fmla="*/ 134727 w 277586"/>
                <a:gd name="connsiteY1" fmla="*/ 159029 h 230874"/>
                <a:gd name="connsiteX2" fmla="*/ 276302 w 277586"/>
                <a:gd name="connsiteY2" fmla="*/ 1609 h 230874"/>
                <a:gd name="connsiteX3" fmla="*/ 591 w 277586"/>
                <a:gd name="connsiteY3" fmla="*/ 230754 h 230874"/>
              </a:gdLst>
              <a:ahLst/>
              <a:cxnLst>
                <a:cxn ang="0">
                  <a:pos x="connsiteX0" y="connsiteY0"/>
                </a:cxn>
                <a:cxn ang="0">
                  <a:pos x="connsiteX1" y="connsiteY1"/>
                </a:cxn>
                <a:cxn ang="0">
                  <a:pos x="connsiteX2" y="connsiteY2"/>
                </a:cxn>
                <a:cxn ang="0">
                  <a:pos x="connsiteX3" y="connsiteY3"/>
                </a:cxn>
              </a:cxnLst>
              <a:rect l="l" t="t" r="r" b="b"/>
              <a:pathLst>
                <a:path w="277586" h="230874">
                  <a:moveTo>
                    <a:pt x="591" y="230814"/>
                  </a:moveTo>
                  <a:cubicBezTo>
                    <a:pt x="591" y="230814"/>
                    <a:pt x="63244" y="235652"/>
                    <a:pt x="134727" y="159029"/>
                  </a:cubicBezTo>
                  <a:cubicBezTo>
                    <a:pt x="206210" y="82405"/>
                    <a:pt x="252414" y="20538"/>
                    <a:pt x="276302" y="1609"/>
                  </a:cubicBezTo>
                  <a:cubicBezTo>
                    <a:pt x="300129" y="-17320"/>
                    <a:pt x="-15436" y="135080"/>
                    <a:pt x="591" y="230754"/>
                  </a:cubicBezTo>
                  <a:close/>
                </a:path>
              </a:pathLst>
            </a:custGeom>
            <a:solidFill>
              <a:srgbClr val="1B7027"/>
            </a:solidFill>
            <a:ln w="6046"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EFD20580-76AC-5AFA-BD80-11CD2460B51A}"/>
                </a:ext>
              </a:extLst>
            </p:cNvPr>
            <p:cNvSpPr/>
            <p:nvPr/>
          </p:nvSpPr>
          <p:spPr>
            <a:xfrm>
              <a:off x="6937983" y="6296873"/>
              <a:ext cx="168901" cy="318375"/>
            </a:xfrm>
            <a:custGeom>
              <a:avLst/>
              <a:gdLst>
                <a:gd name="connsiteX0" fmla="*/ 161256 w 168901"/>
                <a:gd name="connsiteY0" fmla="*/ 318375 h 318375"/>
                <a:gd name="connsiteX1" fmla="*/ 65038 w 168901"/>
                <a:gd name="connsiteY1" fmla="*/ 200507 h 318375"/>
                <a:gd name="connsiteX2" fmla="*/ 691 w 168901"/>
                <a:gd name="connsiteY2" fmla="*/ 1904 h 318375"/>
                <a:gd name="connsiteX3" fmla="*/ 161256 w 168901"/>
                <a:gd name="connsiteY3" fmla="*/ 318375 h 318375"/>
              </a:gdLst>
              <a:ahLst/>
              <a:cxnLst>
                <a:cxn ang="0">
                  <a:pos x="connsiteX0" y="connsiteY0"/>
                </a:cxn>
                <a:cxn ang="0">
                  <a:pos x="connsiteX1" y="connsiteY1"/>
                </a:cxn>
                <a:cxn ang="0">
                  <a:pos x="connsiteX2" y="connsiteY2"/>
                </a:cxn>
                <a:cxn ang="0">
                  <a:pos x="connsiteX3" y="connsiteY3"/>
                </a:cxn>
              </a:cxnLst>
              <a:rect l="l" t="t" r="r" b="b"/>
              <a:pathLst>
                <a:path w="168901" h="318375">
                  <a:moveTo>
                    <a:pt x="161256" y="318375"/>
                  </a:moveTo>
                  <a:cubicBezTo>
                    <a:pt x="161256" y="318375"/>
                    <a:pt x="101566" y="298781"/>
                    <a:pt x="65038" y="200507"/>
                  </a:cubicBezTo>
                  <a:cubicBezTo>
                    <a:pt x="28510" y="102233"/>
                    <a:pt x="15448" y="28573"/>
                    <a:pt x="691" y="1904"/>
                  </a:cubicBezTo>
                  <a:cubicBezTo>
                    <a:pt x="-14065" y="-24767"/>
                    <a:pt x="212842" y="236249"/>
                    <a:pt x="161256" y="318375"/>
                  </a:cubicBezTo>
                  <a:close/>
                </a:path>
              </a:pathLst>
            </a:custGeom>
            <a:solidFill>
              <a:srgbClr val="1B7027"/>
            </a:solidFill>
            <a:ln w="6046"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713C0673-81D2-C086-1B3D-7DBD60F4A39E}"/>
                </a:ext>
              </a:extLst>
            </p:cNvPr>
            <p:cNvSpPr/>
            <p:nvPr/>
          </p:nvSpPr>
          <p:spPr>
            <a:xfrm>
              <a:off x="7109558" y="6380576"/>
              <a:ext cx="280544" cy="227508"/>
            </a:xfrm>
            <a:custGeom>
              <a:avLst/>
              <a:gdLst>
                <a:gd name="connsiteX0" fmla="*/ 507 w 280544"/>
                <a:gd name="connsiteY0" fmla="*/ 227415 h 227508"/>
                <a:gd name="connsiteX1" fmla="*/ 135490 w 280544"/>
                <a:gd name="connsiteY1" fmla="*/ 157263 h 227508"/>
                <a:gd name="connsiteX2" fmla="*/ 279242 w 280544"/>
                <a:gd name="connsiteY2" fmla="*/ 1596 h 227508"/>
                <a:gd name="connsiteX3" fmla="*/ 507 w 280544"/>
                <a:gd name="connsiteY3" fmla="*/ 227415 h 227508"/>
              </a:gdLst>
              <a:ahLst/>
              <a:cxnLst>
                <a:cxn ang="0">
                  <a:pos x="connsiteX0" y="connsiteY0"/>
                </a:cxn>
                <a:cxn ang="0">
                  <a:pos x="connsiteX1" y="connsiteY1"/>
                </a:cxn>
                <a:cxn ang="0">
                  <a:pos x="connsiteX2" y="connsiteY2"/>
                </a:cxn>
                <a:cxn ang="0">
                  <a:pos x="connsiteX3" y="connsiteY3"/>
                </a:cxn>
              </a:cxnLst>
              <a:rect l="l" t="t" r="r" b="b"/>
              <a:pathLst>
                <a:path w="280544" h="227508">
                  <a:moveTo>
                    <a:pt x="507" y="227415"/>
                  </a:moveTo>
                  <a:cubicBezTo>
                    <a:pt x="507" y="227415"/>
                    <a:pt x="63100" y="233039"/>
                    <a:pt x="135490" y="157263"/>
                  </a:cubicBezTo>
                  <a:cubicBezTo>
                    <a:pt x="207879" y="81486"/>
                    <a:pt x="255112" y="20224"/>
                    <a:pt x="279242" y="1596"/>
                  </a:cubicBezTo>
                  <a:cubicBezTo>
                    <a:pt x="303311" y="-17030"/>
                    <a:pt x="-14371" y="131560"/>
                    <a:pt x="507" y="227415"/>
                  </a:cubicBezTo>
                  <a:close/>
                </a:path>
              </a:pathLst>
            </a:custGeom>
            <a:solidFill>
              <a:srgbClr val="1B7027"/>
            </a:solidFill>
            <a:ln w="6046"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2BE9A818-9C34-13B4-6969-2B0937D212B5}"/>
                </a:ext>
              </a:extLst>
            </p:cNvPr>
            <p:cNvSpPr/>
            <p:nvPr/>
          </p:nvSpPr>
          <p:spPr>
            <a:xfrm>
              <a:off x="7090180" y="5592414"/>
              <a:ext cx="431968" cy="1267762"/>
            </a:xfrm>
            <a:custGeom>
              <a:avLst/>
              <a:gdLst>
                <a:gd name="connsiteX0" fmla="*/ 26174 w 431968"/>
                <a:gd name="connsiteY0" fmla="*/ 1267762 h 1267762"/>
                <a:gd name="connsiteX1" fmla="*/ 63850 w 431968"/>
                <a:gd name="connsiteY1" fmla="*/ 743615 h 1267762"/>
                <a:gd name="connsiteX2" fmla="*/ 114893 w 431968"/>
                <a:gd name="connsiteY2" fmla="*/ 457019 h 1267762"/>
                <a:gd name="connsiteX3" fmla="*/ 427010 w 431968"/>
                <a:gd name="connsiteY3" fmla="*/ 0 h 1267762"/>
                <a:gd name="connsiteX4" fmla="*/ 431969 w 431968"/>
                <a:gd name="connsiteY4" fmla="*/ 21892 h 1267762"/>
                <a:gd name="connsiteX5" fmla="*/ 137268 w 431968"/>
                <a:gd name="connsiteY5" fmla="*/ 458652 h 1267762"/>
                <a:gd name="connsiteX6" fmla="*/ 84533 w 431968"/>
                <a:gd name="connsiteY6" fmla="*/ 752263 h 1267762"/>
                <a:gd name="connsiteX7" fmla="*/ 47401 w 431968"/>
                <a:gd name="connsiteY7" fmla="*/ 1260686 h 1267762"/>
                <a:gd name="connsiteX8" fmla="*/ 26113 w 431968"/>
                <a:gd name="connsiteY8" fmla="*/ 1267762 h 12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968" h="1267762">
                  <a:moveTo>
                    <a:pt x="26174" y="1267762"/>
                  </a:moveTo>
                  <a:cubicBezTo>
                    <a:pt x="25387" y="1265343"/>
                    <a:pt x="-52324" y="1024829"/>
                    <a:pt x="63850" y="743615"/>
                  </a:cubicBezTo>
                  <a:cubicBezTo>
                    <a:pt x="101164" y="653324"/>
                    <a:pt x="108119" y="553539"/>
                    <a:pt x="114893" y="457019"/>
                  </a:cubicBezTo>
                  <a:cubicBezTo>
                    <a:pt x="128983" y="255270"/>
                    <a:pt x="142349" y="64649"/>
                    <a:pt x="427010" y="0"/>
                  </a:cubicBezTo>
                  <a:lnTo>
                    <a:pt x="431969" y="21892"/>
                  </a:lnTo>
                  <a:cubicBezTo>
                    <a:pt x="163575" y="82913"/>
                    <a:pt x="151360" y="257024"/>
                    <a:pt x="137268" y="458652"/>
                  </a:cubicBezTo>
                  <a:cubicBezTo>
                    <a:pt x="130374" y="556925"/>
                    <a:pt x="123299" y="658586"/>
                    <a:pt x="84533" y="752263"/>
                  </a:cubicBezTo>
                  <a:cubicBezTo>
                    <a:pt x="-28496" y="1025797"/>
                    <a:pt x="46615" y="1258389"/>
                    <a:pt x="47401" y="1260686"/>
                  </a:cubicBezTo>
                  <a:lnTo>
                    <a:pt x="26113" y="1267762"/>
                  </a:lnTo>
                  <a:close/>
                </a:path>
              </a:pathLst>
            </a:custGeom>
            <a:solidFill>
              <a:srgbClr val="155D22"/>
            </a:solidFill>
            <a:ln w="6046"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2FC1CC92-A4C7-F946-4D88-030FE59971DE}"/>
                </a:ext>
              </a:extLst>
            </p:cNvPr>
            <p:cNvSpPr/>
            <p:nvPr/>
          </p:nvSpPr>
          <p:spPr>
            <a:xfrm>
              <a:off x="7325904" y="5492689"/>
              <a:ext cx="325664" cy="215682"/>
            </a:xfrm>
            <a:custGeom>
              <a:avLst/>
              <a:gdLst>
                <a:gd name="connsiteX0" fmla="*/ 0 w 325664"/>
                <a:gd name="connsiteY0" fmla="*/ 204289 h 215682"/>
                <a:gd name="connsiteX1" fmla="*/ 147985 w 325664"/>
                <a:gd name="connsiteY1" fmla="*/ 50256 h 215682"/>
                <a:gd name="connsiteX2" fmla="*/ 325664 w 325664"/>
                <a:gd name="connsiteY2" fmla="*/ 0 h 215682"/>
                <a:gd name="connsiteX3" fmla="*/ 0 w 325664"/>
                <a:gd name="connsiteY3" fmla="*/ 204289 h 215682"/>
              </a:gdLst>
              <a:ahLst/>
              <a:cxnLst>
                <a:cxn ang="0">
                  <a:pos x="connsiteX0" y="connsiteY0"/>
                </a:cxn>
                <a:cxn ang="0">
                  <a:pos x="connsiteX1" y="connsiteY1"/>
                </a:cxn>
                <a:cxn ang="0">
                  <a:pos x="connsiteX2" y="connsiteY2"/>
                </a:cxn>
                <a:cxn ang="0">
                  <a:pos x="connsiteX3" y="connsiteY3"/>
                </a:cxn>
              </a:cxnLst>
              <a:rect l="l" t="t" r="r" b="b"/>
              <a:pathLst>
                <a:path w="325664" h="215682">
                  <a:moveTo>
                    <a:pt x="0" y="204289"/>
                  </a:moveTo>
                  <a:cubicBezTo>
                    <a:pt x="0" y="204289"/>
                    <a:pt x="22436" y="88356"/>
                    <a:pt x="147985" y="50256"/>
                  </a:cubicBezTo>
                  <a:cubicBezTo>
                    <a:pt x="273594" y="12156"/>
                    <a:pt x="325664" y="0"/>
                    <a:pt x="325664" y="0"/>
                  </a:cubicBezTo>
                  <a:cubicBezTo>
                    <a:pt x="325664" y="0"/>
                    <a:pt x="136979" y="274139"/>
                    <a:pt x="0" y="204289"/>
                  </a:cubicBezTo>
                  <a:close/>
                </a:path>
              </a:pathLst>
            </a:custGeom>
            <a:solidFill>
              <a:srgbClr val="155D22"/>
            </a:solidFill>
            <a:ln w="6046"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EE66F6D5-4791-11FA-3484-062CE997A919}"/>
                </a:ext>
              </a:extLst>
            </p:cNvPr>
            <p:cNvSpPr/>
            <p:nvPr/>
          </p:nvSpPr>
          <p:spPr>
            <a:xfrm>
              <a:off x="7327960" y="5490571"/>
              <a:ext cx="323668" cy="193666"/>
            </a:xfrm>
            <a:custGeom>
              <a:avLst/>
              <a:gdLst>
                <a:gd name="connsiteX0" fmla="*/ 0 w 323668"/>
                <a:gd name="connsiteY0" fmla="*/ 181309 h 193666"/>
                <a:gd name="connsiteX1" fmla="*/ 147986 w 323668"/>
                <a:gd name="connsiteY1" fmla="*/ 27276 h 193666"/>
                <a:gd name="connsiteX2" fmla="*/ 323669 w 323668"/>
                <a:gd name="connsiteY2" fmla="*/ 2118 h 193666"/>
                <a:gd name="connsiteX3" fmla="*/ 0 w 323668"/>
                <a:gd name="connsiteY3" fmla="*/ 181309 h 193666"/>
              </a:gdLst>
              <a:ahLst/>
              <a:cxnLst>
                <a:cxn ang="0">
                  <a:pos x="connsiteX0" y="connsiteY0"/>
                </a:cxn>
                <a:cxn ang="0">
                  <a:pos x="connsiteX1" y="connsiteY1"/>
                </a:cxn>
                <a:cxn ang="0">
                  <a:pos x="connsiteX2" y="connsiteY2"/>
                </a:cxn>
                <a:cxn ang="0">
                  <a:pos x="connsiteX3" y="connsiteY3"/>
                </a:cxn>
              </a:cxnLst>
              <a:rect l="l" t="t" r="r" b="b"/>
              <a:pathLst>
                <a:path w="323668" h="193666">
                  <a:moveTo>
                    <a:pt x="0" y="181309"/>
                  </a:moveTo>
                  <a:cubicBezTo>
                    <a:pt x="0" y="181309"/>
                    <a:pt x="22437" y="65376"/>
                    <a:pt x="147986" y="27276"/>
                  </a:cubicBezTo>
                  <a:cubicBezTo>
                    <a:pt x="273594" y="-10824"/>
                    <a:pt x="323669" y="2118"/>
                    <a:pt x="323669" y="2118"/>
                  </a:cubicBezTo>
                  <a:cubicBezTo>
                    <a:pt x="323669" y="2118"/>
                    <a:pt x="137039" y="251159"/>
                    <a:pt x="0" y="181309"/>
                  </a:cubicBezTo>
                  <a:close/>
                </a:path>
              </a:pathLst>
            </a:custGeom>
            <a:solidFill>
              <a:srgbClr val="1B7027"/>
            </a:solidFill>
            <a:ln w="6046" cap="flat">
              <a:noFill/>
              <a:prstDash val="solid"/>
              <a:miter/>
            </a:ln>
          </p:spPr>
          <p:txBody>
            <a:bodyPr rtlCol="0" anchor="ctr"/>
            <a:lstStyle/>
            <a:p>
              <a:endParaRPr lang="en-IN"/>
            </a:p>
          </p:txBody>
        </p:sp>
      </p:grpSp>
      <p:grpSp>
        <p:nvGrpSpPr>
          <p:cNvPr id="87" name="Graphic 2">
            <a:extLst>
              <a:ext uri="{FF2B5EF4-FFF2-40B4-BE49-F238E27FC236}">
                <a16:creationId xmlns:a16="http://schemas.microsoft.com/office/drawing/2014/main" id="{9FA01333-D840-9A81-B420-C5CBD116A0A6}"/>
              </a:ext>
            </a:extLst>
          </p:cNvPr>
          <p:cNvGrpSpPr/>
          <p:nvPr/>
        </p:nvGrpSpPr>
        <p:grpSpPr>
          <a:xfrm>
            <a:off x="3674742" y="5383396"/>
            <a:ext cx="735641" cy="1016802"/>
            <a:chOff x="3787623" y="5199924"/>
            <a:chExt cx="701400" cy="969473"/>
          </a:xfrm>
        </p:grpSpPr>
        <p:sp>
          <p:nvSpPr>
            <p:cNvPr id="88" name="Freeform: Shape 87">
              <a:extLst>
                <a:ext uri="{FF2B5EF4-FFF2-40B4-BE49-F238E27FC236}">
                  <a16:creationId xmlns:a16="http://schemas.microsoft.com/office/drawing/2014/main" id="{87F7C5C5-74B4-8757-75F2-9CE7309904E4}"/>
                </a:ext>
              </a:extLst>
            </p:cNvPr>
            <p:cNvSpPr/>
            <p:nvPr/>
          </p:nvSpPr>
          <p:spPr>
            <a:xfrm>
              <a:off x="3789437" y="5433906"/>
              <a:ext cx="646188" cy="729367"/>
            </a:xfrm>
            <a:custGeom>
              <a:avLst/>
              <a:gdLst>
                <a:gd name="connsiteX0" fmla="*/ 381242 w 646188"/>
                <a:gd name="connsiteY0" fmla="*/ 126939 h 729367"/>
                <a:gd name="connsiteX1" fmla="*/ 135890 w 646188"/>
                <a:gd name="connsiteY1" fmla="*/ 0 h 729367"/>
                <a:gd name="connsiteX2" fmla="*/ 0 w 646188"/>
                <a:gd name="connsiteY2" fmla="*/ 591397 h 729367"/>
                <a:gd name="connsiteX3" fmla="*/ 154940 w 646188"/>
                <a:gd name="connsiteY3" fmla="*/ 690033 h 729367"/>
                <a:gd name="connsiteX4" fmla="*/ 335038 w 646188"/>
                <a:gd name="connsiteY4" fmla="*/ 726017 h 729367"/>
                <a:gd name="connsiteX5" fmla="*/ 646188 w 646188"/>
                <a:gd name="connsiteY5" fmla="*/ 205014 h 729367"/>
                <a:gd name="connsiteX6" fmla="*/ 381242 w 646188"/>
                <a:gd name="connsiteY6" fmla="*/ 126879 h 72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6188" h="729367">
                  <a:moveTo>
                    <a:pt x="381242" y="126939"/>
                  </a:moveTo>
                  <a:lnTo>
                    <a:pt x="135890" y="0"/>
                  </a:lnTo>
                  <a:lnTo>
                    <a:pt x="0" y="591397"/>
                  </a:lnTo>
                  <a:cubicBezTo>
                    <a:pt x="0" y="591397"/>
                    <a:pt x="39068" y="655925"/>
                    <a:pt x="154940" y="690033"/>
                  </a:cubicBezTo>
                  <a:cubicBezTo>
                    <a:pt x="262225" y="745611"/>
                    <a:pt x="335038" y="726017"/>
                    <a:pt x="335038" y="726017"/>
                  </a:cubicBezTo>
                  <a:lnTo>
                    <a:pt x="646188" y="205014"/>
                  </a:lnTo>
                  <a:lnTo>
                    <a:pt x="381242" y="126879"/>
                  </a:lnTo>
                  <a:close/>
                </a:path>
              </a:pathLst>
            </a:custGeom>
            <a:solidFill>
              <a:srgbClr val="BF232D"/>
            </a:solidFill>
            <a:ln w="6046" cap="flat">
              <a:noFill/>
              <a:prstDash val="solid"/>
              <a:miter/>
            </a:ln>
          </p:spPr>
          <p:txBody>
            <a:bodyPr rtlCol="0" anchor="ctr"/>
            <a:lstStyle/>
            <a:p>
              <a:endParaRPr lang="en-IN"/>
            </a:p>
          </p:txBody>
        </p:sp>
        <p:grpSp>
          <p:nvGrpSpPr>
            <p:cNvPr id="89" name="Graphic 2">
              <a:extLst>
                <a:ext uri="{FF2B5EF4-FFF2-40B4-BE49-F238E27FC236}">
                  <a16:creationId xmlns:a16="http://schemas.microsoft.com/office/drawing/2014/main" id="{F88601C5-D497-5A95-1798-30A1D3490A6F}"/>
                </a:ext>
              </a:extLst>
            </p:cNvPr>
            <p:cNvGrpSpPr/>
            <p:nvPr/>
          </p:nvGrpSpPr>
          <p:grpSpPr>
            <a:xfrm>
              <a:off x="3885091" y="5199924"/>
              <a:ext cx="603932" cy="485632"/>
              <a:chOff x="3885091" y="5199924"/>
              <a:chExt cx="603932" cy="485632"/>
            </a:xfrm>
          </p:grpSpPr>
          <p:sp>
            <p:nvSpPr>
              <p:cNvPr id="90" name="Freeform: Shape 89">
                <a:extLst>
                  <a:ext uri="{FF2B5EF4-FFF2-40B4-BE49-F238E27FC236}">
                    <a16:creationId xmlns:a16="http://schemas.microsoft.com/office/drawing/2014/main" id="{C234077E-667D-9FA3-303E-3CA3D761631C}"/>
                  </a:ext>
                </a:extLst>
              </p:cNvPr>
              <p:cNvSpPr/>
              <p:nvPr/>
            </p:nvSpPr>
            <p:spPr>
              <a:xfrm>
                <a:off x="3903357" y="5404333"/>
                <a:ext cx="563595" cy="259629"/>
              </a:xfrm>
              <a:custGeom>
                <a:avLst/>
                <a:gdLst>
                  <a:gd name="connsiteX0" fmla="*/ 563595 w 563595"/>
                  <a:gd name="connsiteY0" fmla="*/ 227451 h 259629"/>
                  <a:gd name="connsiteX1" fmla="*/ 282199 w 563595"/>
                  <a:gd name="connsiteY1" fmla="*/ 162318 h 259629"/>
                  <a:gd name="connsiteX2" fmla="*/ 282925 w 563595"/>
                  <a:gd name="connsiteY2" fmla="*/ 160443 h 259629"/>
                  <a:gd name="connsiteX3" fmla="*/ 4916 w 563595"/>
                  <a:gd name="connsiteY3" fmla="*/ 0 h 259629"/>
                  <a:gd name="connsiteX4" fmla="*/ 23119 w 563595"/>
                  <a:gd name="connsiteY4" fmla="*/ 67189 h 259629"/>
                  <a:gd name="connsiteX5" fmla="*/ 231762 w 563595"/>
                  <a:gd name="connsiteY5" fmla="*/ 188625 h 259629"/>
                  <a:gd name="connsiteX6" fmla="*/ 231762 w 563595"/>
                  <a:gd name="connsiteY6" fmla="*/ 188625 h 259629"/>
                  <a:gd name="connsiteX7" fmla="*/ 511404 w 563595"/>
                  <a:gd name="connsiteY7" fmla="*/ 258173 h 259629"/>
                  <a:gd name="connsiteX8" fmla="*/ 563595 w 563595"/>
                  <a:gd name="connsiteY8" fmla="*/ 227511 h 2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3595" h="259629">
                    <a:moveTo>
                      <a:pt x="563595" y="227451"/>
                    </a:moveTo>
                    <a:cubicBezTo>
                      <a:pt x="465684" y="224609"/>
                      <a:pt x="339289" y="183001"/>
                      <a:pt x="282199" y="162318"/>
                    </a:cubicBezTo>
                    <a:lnTo>
                      <a:pt x="282925" y="160443"/>
                    </a:lnTo>
                    <a:cubicBezTo>
                      <a:pt x="282925" y="160443"/>
                      <a:pt x="101738" y="87630"/>
                      <a:pt x="4916" y="0"/>
                    </a:cubicBezTo>
                    <a:cubicBezTo>
                      <a:pt x="4916" y="0"/>
                      <a:pt x="-14255" y="29150"/>
                      <a:pt x="23119" y="67189"/>
                    </a:cubicBezTo>
                    <a:cubicBezTo>
                      <a:pt x="52934" y="97548"/>
                      <a:pt x="142983" y="153489"/>
                      <a:pt x="231762" y="188625"/>
                    </a:cubicBezTo>
                    <a:lnTo>
                      <a:pt x="231762" y="188625"/>
                    </a:lnTo>
                    <a:cubicBezTo>
                      <a:pt x="329552" y="230717"/>
                      <a:pt x="474393" y="267486"/>
                      <a:pt x="511404" y="258173"/>
                    </a:cubicBezTo>
                    <a:cubicBezTo>
                      <a:pt x="558092" y="246440"/>
                      <a:pt x="563595" y="227511"/>
                      <a:pt x="563595" y="227511"/>
                    </a:cubicBezTo>
                    <a:close/>
                  </a:path>
                </a:pathLst>
              </a:custGeom>
              <a:solidFill>
                <a:srgbClr val="808C91"/>
              </a:solidFill>
              <a:ln w="6046" cap="flat">
                <a:noFill/>
                <a:prstDash val="solid"/>
                <a:miter/>
              </a:ln>
            </p:spPr>
            <p:txBody>
              <a:bodyPr rtlCol="0" anchor="ctr"/>
              <a:lstStyle/>
              <a:p>
                <a:endParaRPr lang="en-IN"/>
              </a:p>
            </p:txBody>
          </p:sp>
          <p:sp>
            <p:nvSpPr>
              <p:cNvPr id="91" name="Freeform: Shape 90">
                <a:extLst>
                  <a:ext uri="{FF2B5EF4-FFF2-40B4-BE49-F238E27FC236}">
                    <a16:creationId xmlns:a16="http://schemas.microsoft.com/office/drawing/2014/main" id="{65AAD3E3-C05A-9F51-2168-3A4C1E7B355F}"/>
                  </a:ext>
                </a:extLst>
              </p:cNvPr>
              <p:cNvSpPr/>
              <p:nvPr/>
            </p:nvSpPr>
            <p:spPr>
              <a:xfrm rot="-4086599">
                <a:off x="4129242" y="5217042"/>
                <a:ext cx="115630" cy="604398"/>
              </a:xfrm>
              <a:custGeom>
                <a:avLst/>
                <a:gdLst>
                  <a:gd name="connsiteX0" fmla="*/ 115630 w 115630"/>
                  <a:gd name="connsiteY0" fmla="*/ 302200 h 604398"/>
                  <a:gd name="connsiteX1" fmla="*/ 57815 w 115630"/>
                  <a:gd name="connsiteY1" fmla="*/ 604399 h 604398"/>
                  <a:gd name="connsiteX2" fmla="*/ 0 w 115630"/>
                  <a:gd name="connsiteY2" fmla="*/ 302200 h 604398"/>
                  <a:gd name="connsiteX3" fmla="*/ 57815 w 115630"/>
                  <a:gd name="connsiteY3" fmla="*/ 0 h 604398"/>
                  <a:gd name="connsiteX4" fmla="*/ 115630 w 115630"/>
                  <a:gd name="connsiteY4" fmla="*/ 302200 h 604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30" h="604398">
                    <a:moveTo>
                      <a:pt x="115630" y="302200"/>
                    </a:moveTo>
                    <a:cubicBezTo>
                      <a:pt x="115630" y="469100"/>
                      <a:pt x="89746" y="604399"/>
                      <a:pt x="57815" y="604399"/>
                    </a:cubicBezTo>
                    <a:cubicBezTo>
                      <a:pt x="25885" y="604399"/>
                      <a:pt x="0" y="469100"/>
                      <a:pt x="0" y="302200"/>
                    </a:cubicBezTo>
                    <a:cubicBezTo>
                      <a:pt x="0" y="135299"/>
                      <a:pt x="25885" y="0"/>
                      <a:pt x="57815" y="0"/>
                    </a:cubicBezTo>
                    <a:cubicBezTo>
                      <a:pt x="89746" y="0"/>
                      <a:pt x="115630" y="135299"/>
                      <a:pt x="115630" y="302200"/>
                    </a:cubicBezTo>
                    <a:close/>
                  </a:path>
                </a:pathLst>
              </a:custGeom>
              <a:solidFill>
                <a:srgbClr val="A5B2B9"/>
              </a:solidFill>
              <a:ln w="6046" cap="flat">
                <a:noFill/>
                <a:prstDash val="solid"/>
                <a:miter/>
              </a:ln>
            </p:spPr>
            <p:txBody>
              <a:bodyPr rtlCol="0" anchor="ctr"/>
              <a:lstStyle/>
              <a:p>
                <a:endParaRPr lang="en-IN"/>
              </a:p>
            </p:txBody>
          </p:sp>
          <p:sp>
            <p:nvSpPr>
              <p:cNvPr id="92" name="Freeform: Shape 91">
                <a:extLst>
                  <a:ext uri="{FF2B5EF4-FFF2-40B4-BE49-F238E27FC236}">
                    <a16:creationId xmlns:a16="http://schemas.microsoft.com/office/drawing/2014/main" id="{0DEFC397-BA3F-7718-2999-EBE0CD04784B}"/>
                  </a:ext>
                </a:extLst>
              </p:cNvPr>
              <p:cNvSpPr/>
              <p:nvPr/>
            </p:nvSpPr>
            <p:spPr>
              <a:xfrm rot="-4086599">
                <a:off x="4150609" y="5255506"/>
                <a:ext cx="75958" cy="519732"/>
              </a:xfrm>
              <a:custGeom>
                <a:avLst/>
                <a:gdLst>
                  <a:gd name="connsiteX0" fmla="*/ 75958 w 75958"/>
                  <a:gd name="connsiteY0" fmla="*/ 259866 h 519732"/>
                  <a:gd name="connsiteX1" fmla="*/ 37979 w 75958"/>
                  <a:gd name="connsiteY1" fmla="*/ 519732 h 519732"/>
                  <a:gd name="connsiteX2" fmla="*/ -1 w 75958"/>
                  <a:gd name="connsiteY2" fmla="*/ 259866 h 519732"/>
                  <a:gd name="connsiteX3" fmla="*/ 37979 w 75958"/>
                  <a:gd name="connsiteY3" fmla="*/ 0 h 519732"/>
                  <a:gd name="connsiteX4" fmla="*/ 75958 w 75958"/>
                  <a:gd name="connsiteY4" fmla="*/ 259866 h 519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58" h="519732">
                    <a:moveTo>
                      <a:pt x="75958" y="259866"/>
                    </a:moveTo>
                    <a:cubicBezTo>
                      <a:pt x="75958" y="403386"/>
                      <a:pt x="58954" y="519732"/>
                      <a:pt x="37979" y="519732"/>
                    </a:cubicBezTo>
                    <a:cubicBezTo>
                      <a:pt x="17004" y="519732"/>
                      <a:pt x="-1" y="403386"/>
                      <a:pt x="-1" y="259866"/>
                    </a:cubicBezTo>
                    <a:cubicBezTo>
                      <a:pt x="-1" y="116346"/>
                      <a:pt x="17003" y="0"/>
                      <a:pt x="37979" y="0"/>
                    </a:cubicBezTo>
                    <a:cubicBezTo>
                      <a:pt x="58954" y="0"/>
                      <a:pt x="75958" y="116346"/>
                      <a:pt x="75958" y="259866"/>
                    </a:cubicBezTo>
                    <a:close/>
                  </a:path>
                </a:pathLst>
              </a:custGeom>
              <a:solidFill>
                <a:srgbClr val="E1E5E8"/>
              </a:solidFill>
              <a:ln w="6046" cap="flat">
                <a:noFill/>
                <a:prstDash val="solid"/>
                <a:miter/>
              </a:ln>
            </p:spPr>
            <p:txBody>
              <a:bodyPr rtlCol="0" anchor="ctr"/>
              <a:lstStyle/>
              <a:p>
                <a:endParaRPr lang="en-IN"/>
              </a:p>
            </p:txBody>
          </p:sp>
          <p:sp>
            <p:nvSpPr>
              <p:cNvPr id="93" name="Freeform: Shape 92">
                <a:extLst>
                  <a:ext uri="{FF2B5EF4-FFF2-40B4-BE49-F238E27FC236}">
                    <a16:creationId xmlns:a16="http://schemas.microsoft.com/office/drawing/2014/main" id="{47B29C87-1680-8476-179F-1491BBB56AC9}"/>
                  </a:ext>
                </a:extLst>
              </p:cNvPr>
              <p:cNvSpPr/>
              <p:nvPr/>
            </p:nvSpPr>
            <p:spPr>
              <a:xfrm rot="-4086599">
                <a:off x="4183473" y="5473544"/>
                <a:ext cx="19231" cy="75595"/>
              </a:xfrm>
              <a:custGeom>
                <a:avLst/>
                <a:gdLst>
                  <a:gd name="connsiteX0" fmla="*/ 19232 w 19231"/>
                  <a:gd name="connsiteY0" fmla="*/ 37798 h 75595"/>
                  <a:gd name="connsiteX1" fmla="*/ 9616 w 19231"/>
                  <a:gd name="connsiteY1" fmla="*/ 75595 h 75595"/>
                  <a:gd name="connsiteX2" fmla="*/ 0 w 19231"/>
                  <a:gd name="connsiteY2" fmla="*/ 37798 h 75595"/>
                  <a:gd name="connsiteX3" fmla="*/ 9616 w 19231"/>
                  <a:gd name="connsiteY3" fmla="*/ 0 h 75595"/>
                  <a:gd name="connsiteX4" fmla="*/ 19232 w 19231"/>
                  <a:gd name="connsiteY4" fmla="*/ 37798 h 75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1" h="75595">
                    <a:moveTo>
                      <a:pt x="19232" y="37798"/>
                    </a:moveTo>
                    <a:cubicBezTo>
                      <a:pt x="19232" y="58673"/>
                      <a:pt x="14927" y="75595"/>
                      <a:pt x="9616" y="75595"/>
                    </a:cubicBezTo>
                    <a:cubicBezTo>
                      <a:pt x="4305" y="75595"/>
                      <a:pt x="0" y="58673"/>
                      <a:pt x="0" y="37798"/>
                    </a:cubicBezTo>
                    <a:cubicBezTo>
                      <a:pt x="0" y="16923"/>
                      <a:pt x="4305" y="0"/>
                      <a:pt x="9616" y="0"/>
                    </a:cubicBezTo>
                    <a:cubicBezTo>
                      <a:pt x="14926" y="0"/>
                      <a:pt x="19232" y="16923"/>
                      <a:pt x="19232" y="37798"/>
                    </a:cubicBezTo>
                    <a:close/>
                  </a:path>
                </a:pathLst>
              </a:custGeom>
              <a:solidFill>
                <a:srgbClr val="7E898E"/>
              </a:solidFill>
              <a:ln w="6046" cap="flat">
                <a:noFill/>
                <a:prstDash val="solid"/>
                <a:miter/>
              </a:ln>
            </p:spPr>
            <p:txBody>
              <a:bodyPr rtlCol="0" anchor="ctr"/>
              <a:lstStyle/>
              <a:p>
                <a:endParaRPr lang="en-IN"/>
              </a:p>
            </p:txBody>
          </p:sp>
          <p:sp>
            <p:nvSpPr>
              <p:cNvPr id="94" name="Freeform: Shape 93">
                <a:extLst>
                  <a:ext uri="{FF2B5EF4-FFF2-40B4-BE49-F238E27FC236}">
                    <a16:creationId xmlns:a16="http://schemas.microsoft.com/office/drawing/2014/main" id="{6844DE01-28DC-2C27-D412-4B4CBF32B5C2}"/>
                  </a:ext>
                </a:extLst>
              </p:cNvPr>
              <p:cNvSpPr/>
              <p:nvPr/>
            </p:nvSpPr>
            <p:spPr>
              <a:xfrm>
                <a:off x="4177090" y="5199924"/>
                <a:ext cx="92830" cy="321430"/>
              </a:xfrm>
              <a:custGeom>
                <a:avLst/>
                <a:gdLst>
                  <a:gd name="connsiteX0" fmla="*/ 31871 w 92830"/>
                  <a:gd name="connsiteY0" fmla="*/ 321431 h 321430"/>
                  <a:gd name="connsiteX1" fmla="*/ 31871 w 92830"/>
                  <a:gd name="connsiteY1" fmla="*/ 321431 h 321430"/>
                  <a:gd name="connsiteX2" fmla="*/ 544 w 92830"/>
                  <a:gd name="connsiteY2" fmla="*/ 309094 h 321430"/>
                  <a:gd name="connsiteX3" fmla="*/ 0 w 92830"/>
                  <a:gd name="connsiteY3" fmla="*/ 308610 h 321430"/>
                  <a:gd name="connsiteX4" fmla="*/ 60960 w 92830"/>
                  <a:gd name="connsiteY4" fmla="*/ 0 h 321430"/>
                  <a:gd name="connsiteX5" fmla="*/ 92831 w 92830"/>
                  <a:gd name="connsiteY5" fmla="*/ 12821 h 321430"/>
                  <a:gd name="connsiteX6" fmla="*/ 31871 w 92830"/>
                  <a:gd name="connsiteY6" fmla="*/ 321431 h 32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30" h="321430">
                    <a:moveTo>
                      <a:pt x="31871" y="321431"/>
                    </a:moveTo>
                    <a:lnTo>
                      <a:pt x="31871" y="321431"/>
                    </a:lnTo>
                    <a:cubicBezTo>
                      <a:pt x="20259" y="321431"/>
                      <a:pt x="9071" y="316956"/>
                      <a:pt x="544" y="309094"/>
                    </a:cubicBezTo>
                    <a:lnTo>
                      <a:pt x="0" y="308610"/>
                    </a:lnTo>
                    <a:lnTo>
                      <a:pt x="60960" y="0"/>
                    </a:lnTo>
                    <a:lnTo>
                      <a:pt x="92831" y="12821"/>
                    </a:lnTo>
                    <a:lnTo>
                      <a:pt x="31871" y="321431"/>
                    </a:lnTo>
                    <a:close/>
                  </a:path>
                </a:pathLst>
              </a:custGeom>
              <a:solidFill>
                <a:srgbClr val="E7C300"/>
              </a:solidFill>
              <a:ln w="6046" cap="flat">
                <a:noFill/>
                <a:prstDash val="solid"/>
                <a:miter/>
              </a:ln>
            </p:spPr>
            <p:txBody>
              <a:bodyPr rtlCol="0" anchor="ctr"/>
              <a:lstStyle/>
              <a:p>
                <a:endParaRPr lang="en-IN"/>
              </a:p>
            </p:txBody>
          </p:sp>
        </p:grpSp>
        <p:sp>
          <p:nvSpPr>
            <p:cNvPr id="95" name="Freeform: Shape 94">
              <a:extLst>
                <a:ext uri="{FF2B5EF4-FFF2-40B4-BE49-F238E27FC236}">
                  <a16:creationId xmlns:a16="http://schemas.microsoft.com/office/drawing/2014/main" id="{DEC063C5-CC39-A25B-E43C-F1B287041317}"/>
                </a:ext>
              </a:extLst>
            </p:cNvPr>
            <p:cNvSpPr/>
            <p:nvPr/>
          </p:nvSpPr>
          <p:spPr>
            <a:xfrm>
              <a:off x="3787623" y="6000508"/>
              <a:ext cx="350036" cy="168889"/>
            </a:xfrm>
            <a:custGeom>
              <a:avLst/>
              <a:gdLst>
                <a:gd name="connsiteX0" fmla="*/ 7681 w 350036"/>
                <a:gd name="connsiteY0" fmla="*/ 0 h 168889"/>
                <a:gd name="connsiteX1" fmla="*/ 0 w 350036"/>
                <a:gd name="connsiteY1" fmla="*/ 33141 h 168889"/>
                <a:gd name="connsiteX2" fmla="*/ 164374 w 350036"/>
                <a:gd name="connsiteY2" fmla="*/ 143389 h 168889"/>
                <a:gd name="connsiteX3" fmla="*/ 332619 w 350036"/>
                <a:gd name="connsiteY3" fmla="*/ 166854 h 168889"/>
                <a:gd name="connsiteX4" fmla="*/ 350036 w 350036"/>
                <a:gd name="connsiteY4" fmla="*/ 137644 h 168889"/>
                <a:gd name="connsiteX5" fmla="*/ 169515 w 350036"/>
                <a:gd name="connsiteY5" fmla="*/ 92045 h 168889"/>
                <a:gd name="connsiteX6" fmla="*/ 7681 w 350036"/>
                <a:gd name="connsiteY6" fmla="*/ 60 h 1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36" h="168889">
                  <a:moveTo>
                    <a:pt x="7681" y="0"/>
                  </a:moveTo>
                  <a:lnTo>
                    <a:pt x="0" y="33141"/>
                  </a:lnTo>
                  <a:cubicBezTo>
                    <a:pt x="0" y="33141"/>
                    <a:pt x="52010" y="107648"/>
                    <a:pt x="164374" y="143389"/>
                  </a:cubicBezTo>
                  <a:cubicBezTo>
                    <a:pt x="276739" y="179130"/>
                    <a:pt x="332619" y="166854"/>
                    <a:pt x="332619" y="166854"/>
                  </a:cubicBezTo>
                  <a:lnTo>
                    <a:pt x="350036" y="137644"/>
                  </a:lnTo>
                  <a:cubicBezTo>
                    <a:pt x="350036" y="137644"/>
                    <a:pt x="259564" y="125428"/>
                    <a:pt x="169515" y="92045"/>
                  </a:cubicBezTo>
                  <a:cubicBezTo>
                    <a:pt x="108010" y="69245"/>
                    <a:pt x="50316" y="31931"/>
                    <a:pt x="7681" y="60"/>
                  </a:cubicBezTo>
                  <a:close/>
                </a:path>
              </a:pathLst>
            </a:custGeom>
            <a:solidFill>
              <a:srgbClr val="808C91"/>
            </a:solidFill>
            <a:ln w="6046" cap="flat">
              <a:noFill/>
              <a:prstDash val="solid"/>
              <a:miter/>
            </a:ln>
          </p:spPr>
          <p:txBody>
            <a:bodyPr rtlCol="0" anchor="ctr"/>
            <a:lstStyle/>
            <a:p>
              <a:endParaRPr lang="en-IN"/>
            </a:p>
          </p:txBody>
        </p:sp>
      </p:grpSp>
      <p:sp>
        <p:nvSpPr>
          <p:cNvPr id="97" name="TextBox 96">
            <a:extLst>
              <a:ext uri="{FF2B5EF4-FFF2-40B4-BE49-F238E27FC236}">
                <a16:creationId xmlns:a16="http://schemas.microsoft.com/office/drawing/2014/main" id="{87A524E4-16C6-8049-BF5D-20BE796CABA0}"/>
              </a:ext>
            </a:extLst>
          </p:cNvPr>
          <p:cNvSpPr txBox="1"/>
          <p:nvPr/>
        </p:nvSpPr>
        <p:spPr>
          <a:xfrm>
            <a:off x="4518288" y="694673"/>
            <a:ext cx="3195105" cy="861774"/>
          </a:xfrm>
          <a:prstGeom prst="rect">
            <a:avLst/>
          </a:prstGeom>
          <a:noFill/>
        </p:spPr>
        <p:txBody>
          <a:bodyPr wrap="none" rtlCol="0">
            <a:spAutoFit/>
          </a:bodyPr>
          <a:lstStyle/>
          <a:p>
            <a:pPr algn="ctr"/>
            <a:r>
              <a:rPr lang="en-US" sz="5000" dirty="0">
                <a:solidFill>
                  <a:schemeClr val="bg1"/>
                </a:solidFill>
                <a:latin typeface="Baloo Tamma 2 SemiBold" pitchFamily="2" charset="0"/>
                <a:cs typeface="Baloo Tamma 2 SemiBold" pitchFamily="2" charset="0"/>
              </a:rPr>
              <a:t>CONTENTS</a:t>
            </a:r>
            <a:endParaRPr lang="en-IN" sz="5000" dirty="0">
              <a:solidFill>
                <a:schemeClr val="bg1"/>
              </a:solidFill>
              <a:latin typeface="Baloo Tamma 2 SemiBold" pitchFamily="2" charset="0"/>
              <a:cs typeface="Baloo Tamma 2 SemiBold" pitchFamily="2" charset="0"/>
            </a:endParaRPr>
          </a:p>
        </p:txBody>
      </p:sp>
      <p:grpSp>
        <p:nvGrpSpPr>
          <p:cNvPr id="102" name="Graphic 4">
            <a:extLst>
              <a:ext uri="{FF2B5EF4-FFF2-40B4-BE49-F238E27FC236}">
                <a16:creationId xmlns:a16="http://schemas.microsoft.com/office/drawing/2014/main" id="{2A5B34DE-922B-635C-1206-AA5A9AFE3498}"/>
              </a:ext>
            </a:extLst>
          </p:cNvPr>
          <p:cNvGrpSpPr/>
          <p:nvPr/>
        </p:nvGrpSpPr>
        <p:grpSpPr>
          <a:xfrm>
            <a:off x="9799929" y="4917573"/>
            <a:ext cx="184241" cy="512567"/>
            <a:chOff x="9414653" y="3526744"/>
            <a:chExt cx="102469" cy="285073"/>
          </a:xfrm>
          <a:solidFill>
            <a:srgbClr val="FFFFFF">
              <a:alpha val="60000"/>
            </a:srgbClr>
          </a:solidFill>
        </p:grpSpPr>
        <p:sp>
          <p:nvSpPr>
            <p:cNvPr id="103" name="Freeform: Shape 102">
              <a:extLst>
                <a:ext uri="{FF2B5EF4-FFF2-40B4-BE49-F238E27FC236}">
                  <a16:creationId xmlns:a16="http://schemas.microsoft.com/office/drawing/2014/main" id="{94780605-2CFD-E536-D284-488F80FA86CD}"/>
                </a:ext>
              </a:extLst>
            </p:cNvPr>
            <p:cNvSpPr/>
            <p:nvPr/>
          </p:nvSpPr>
          <p:spPr>
            <a:xfrm>
              <a:off x="9452328" y="3784697"/>
              <a:ext cx="27120" cy="27120"/>
            </a:xfrm>
            <a:custGeom>
              <a:avLst/>
              <a:gdLst>
                <a:gd name="connsiteX0" fmla="*/ 27121 w 27120"/>
                <a:gd name="connsiteY0" fmla="*/ 13560 h 27120"/>
                <a:gd name="connsiteX1" fmla="*/ 13561 w 27120"/>
                <a:gd name="connsiteY1" fmla="*/ 27121 h 27120"/>
                <a:gd name="connsiteX2" fmla="*/ 1 w 27120"/>
                <a:gd name="connsiteY2" fmla="*/ 13560 h 27120"/>
                <a:gd name="connsiteX3" fmla="*/ 13561 w 27120"/>
                <a:gd name="connsiteY3" fmla="*/ 0 h 27120"/>
                <a:gd name="connsiteX4" fmla="*/ 27121 w 27120"/>
                <a:gd name="connsiteY4" fmla="*/ 13560 h 2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0" h="27120">
                  <a:moveTo>
                    <a:pt x="27121" y="13560"/>
                  </a:moveTo>
                  <a:cubicBezTo>
                    <a:pt x="27121" y="21049"/>
                    <a:pt x="21049" y="27121"/>
                    <a:pt x="13561" y="27121"/>
                  </a:cubicBezTo>
                  <a:cubicBezTo>
                    <a:pt x="6071" y="27121"/>
                    <a:pt x="1" y="21050"/>
                    <a:pt x="1" y="13560"/>
                  </a:cubicBezTo>
                  <a:cubicBezTo>
                    <a:pt x="1" y="6071"/>
                    <a:pt x="6072" y="0"/>
                    <a:pt x="13561" y="0"/>
                  </a:cubicBezTo>
                  <a:cubicBezTo>
                    <a:pt x="21050" y="0"/>
                    <a:pt x="27121" y="6071"/>
                    <a:pt x="27121" y="13560"/>
                  </a:cubicBezTo>
                  <a:close/>
                </a:path>
              </a:pathLst>
            </a:custGeom>
            <a:solidFill>
              <a:srgbClr val="FFFFFF">
                <a:alpha val="60000"/>
              </a:srgbClr>
            </a:solidFill>
            <a:ln w="6136" cap="flat">
              <a:noFill/>
              <a:prstDash val="solid"/>
              <a:miter/>
            </a:ln>
          </p:spPr>
          <p:txBody>
            <a:bodyPr rtlCol="0" anchor="ctr"/>
            <a:lstStyle/>
            <a:p>
              <a:endParaRPr lang="en-IN"/>
            </a:p>
          </p:txBody>
        </p:sp>
        <p:sp>
          <p:nvSpPr>
            <p:cNvPr id="104" name="Freeform: Shape 103">
              <a:extLst>
                <a:ext uri="{FF2B5EF4-FFF2-40B4-BE49-F238E27FC236}">
                  <a16:creationId xmlns:a16="http://schemas.microsoft.com/office/drawing/2014/main" id="{16CB5AB0-91DF-743E-FDEE-7D74AC6C4CBF}"/>
                </a:ext>
              </a:extLst>
            </p:cNvPr>
            <p:cNvSpPr/>
            <p:nvPr/>
          </p:nvSpPr>
          <p:spPr>
            <a:xfrm>
              <a:off x="9439933" y="3709409"/>
              <a:ext cx="51909" cy="51909"/>
            </a:xfrm>
            <a:custGeom>
              <a:avLst/>
              <a:gdLst>
                <a:gd name="connsiteX0" fmla="*/ 51909 w 51909"/>
                <a:gd name="connsiteY0" fmla="*/ 25955 h 51909"/>
                <a:gd name="connsiteX1" fmla="*/ 25955 w 51909"/>
                <a:gd name="connsiteY1" fmla="*/ 51909 h 51909"/>
                <a:gd name="connsiteX2" fmla="*/ 0 w 51909"/>
                <a:gd name="connsiteY2" fmla="*/ 25955 h 51909"/>
                <a:gd name="connsiteX3" fmla="*/ 25955 w 51909"/>
                <a:gd name="connsiteY3" fmla="*/ 0 h 51909"/>
                <a:gd name="connsiteX4" fmla="*/ 51909 w 51909"/>
                <a:gd name="connsiteY4" fmla="*/ 25955 h 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51909">
                  <a:moveTo>
                    <a:pt x="51909" y="25955"/>
                  </a:moveTo>
                  <a:cubicBezTo>
                    <a:pt x="51909" y="40289"/>
                    <a:pt x="40289" y="51909"/>
                    <a:pt x="25955" y="51909"/>
                  </a:cubicBezTo>
                  <a:cubicBezTo>
                    <a:pt x="11620" y="51909"/>
                    <a:pt x="0" y="40289"/>
                    <a:pt x="0" y="25955"/>
                  </a:cubicBezTo>
                  <a:cubicBezTo>
                    <a:pt x="0" y="11620"/>
                    <a:pt x="11620" y="0"/>
                    <a:pt x="25955" y="0"/>
                  </a:cubicBezTo>
                  <a:cubicBezTo>
                    <a:pt x="40289" y="0"/>
                    <a:pt x="51909" y="11621"/>
                    <a:pt x="51909" y="25955"/>
                  </a:cubicBezTo>
                  <a:close/>
                </a:path>
              </a:pathLst>
            </a:custGeom>
            <a:solidFill>
              <a:srgbClr val="FFFFFF">
                <a:alpha val="60000"/>
              </a:srgbClr>
            </a:solidFill>
            <a:ln w="6136"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2361636A-FFBD-EE6C-4443-AD76B1D49C9E}"/>
                </a:ext>
              </a:extLst>
            </p:cNvPr>
            <p:cNvSpPr/>
            <p:nvPr/>
          </p:nvSpPr>
          <p:spPr>
            <a:xfrm>
              <a:off x="9414653" y="3526744"/>
              <a:ext cx="102469" cy="102469"/>
            </a:xfrm>
            <a:custGeom>
              <a:avLst/>
              <a:gdLst>
                <a:gd name="connsiteX0" fmla="*/ 102470 w 102469"/>
                <a:gd name="connsiteY0" fmla="*/ 51235 h 102469"/>
                <a:gd name="connsiteX1" fmla="*/ 51235 w 102469"/>
                <a:gd name="connsiteY1" fmla="*/ 102469 h 102469"/>
                <a:gd name="connsiteX2" fmla="*/ 1 w 102469"/>
                <a:gd name="connsiteY2" fmla="*/ 51235 h 102469"/>
                <a:gd name="connsiteX3" fmla="*/ 51235 w 102469"/>
                <a:gd name="connsiteY3" fmla="*/ 0 h 102469"/>
                <a:gd name="connsiteX4" fmla="*/ 102470 w 102469"/>
                <a:gd name="connsiteY4" fmla="*/ 51235 h 102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69" h="102469">
                  <a:moveTo>
                    <a:pt x="102470" y="51235"/>
                  </a:moveTo>
                  <a:cubicBezTo>
                    <a:pt x="102470" y="79531"/>
                    <a:pt x="79531" y="102469"/>
                    <a:pt x="51235" y="102469"/>
                  </a:cubicBezTo>
                  <a:cubicBezTo>
                    <a:pt x="22939" y="102469"/>
                    <a:pt x="1" y="79531"/>
                    <a:pt x="1" y="51235"/>
                  </a:cubicBezTo>
                  <a:cubicBezTo>
                    <a:pt x="1" y="22939"/>
                    <a:pt x="22939" y="0"/>
                    <a:pt x="51235" y="0"/>
                  </a:cubicBezTo>
                  <a:cubicBezTo>
                    <a:pt x="79531" y="0"/>
                    <a:pt x="102470" y="22939"/>
                    <a:pt x="102470" y="51235"/>
                  </a:cubicBezTo>
                  <a:close/>
                </a:path>
              </a:pathLst>
            </a:custGeom>
            <a:solidFill>
              <a:srgbClr val="FFFFFF">
                <a:alpha val="60000"/>
              </a:srgbClr>
            </a:solidFill>
            <a:ln w="6136" cap="flat">
              <a:noFill/>
              <a:prstDash val="solid"/>
              <a:miter/>
            </a:ln>
          </p:spPr>
          <p:txBody>
            <a:bodyPr rtlCol="0" anchor="ctr"/>
            <a:lstStyle/>
            <a:p>
              <a:endParaRPr lang="en-IN"/>
            </a:p>
          </p:txBody>
        </p:sp>
      </p:grpSp>
      <p:grpSp>
        <p:nvGrpSpPr>
          <p:cNvPr id="110" name="Group 109">
            <a:extLst>
              <a:ext uri="{FF2B5EF4-FFF2-40B4-BE49-F238E27FC236}">
                <a16:creationId xmlns:a16="http://schemas.microsoft.com/office/drawing/2014/main" id="{9D48BF1C-2DA1-B27C-C21C-0659A1D1B440}"/>
              </a:ext>
            </a:extLst>
          </p:cNvPr>
          <p:cNvGrpSpPr/>
          <p:nvPr/>
        </p:nvGrpSpPr>
        <p:grpSpPr>
          <a:xfrm rot="10042376">
            <a:off x="4348497" y="5518689"/>
            <a:ext cx="169280" cy="127068"/>
            <a:chOff x="11403056" y="986297"/>
            <a:chExt cx="169280" cy="127068"/>
          </a:xfrm>
        </p:grpSpPr>
        <p:sp>
          <p:nvSpPr>
            <p:cNvPr id="107" name="Freeform: Shape 106">
              <a:extLst>
                <a:ext uri="{FF2B5EF4-FFF2-40B4-BE49-F238E27FC236}">
                  <a16:creationId xmlns:a16="http://schemas.microsoft.com/office/drawing/2014/main" id="{97E77CC5-0D13-65B5-A04C-DC1DED1620FD}"/>
                </a:ext>
              </a:extLst>
            </p:cNvPr>
            <p:cNvSpPr/>
            <p:nvPr/>
          </p:nvSpPr>
          <p:spPr>
            <a:xfrm rot="14418304">
              <a:off x="11523574" y="986297"/>
              <a:ext cx="48762" cy="48762"/>
            </a:xfrm>
            <a:custGeom>
              <a:avLst/>
              <a:gdLst>
                <a:gd name="connsiteX0" fmla="*/ 27121 w 27120"/>
                <a:gd name="connsiteY0" fmla="*/ 13560 h 27120"/>
                <a:gd name="connsiteX1" fmla="*/ 13561 w 27120"/>
                <a:gd name="connsiteY1" fmla="*/ 27121 h 27120"/>
                <a:gd name="connsiteX2" fmla="*/ 1 w 27120"/>
                <a:gd name="connsiteY2" fmla="*/ 13560 h 27120"/>
                <a:gd name="connsiteX3" fmla="*/ 13561 w 27120"/>
                <a:gd name="connsiteY3" fmla="*/ 0 h 27120"/>
                <a:gd name="connsiteX4" fmla="*/ 27121 w 27120"/>
                <a:gd name="connsiteY4" fmla="*/ 13560 h 2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20" h="27120">
                  <a:moveTo>
                    <a:pt x="27121" y="13560"/>
                  </a:moveTo>
                  <a:cubicBezTo>
                    <a:pt x="27121" y="21049"/>
                    <a:pt x="21049" y="27121"/>
                    <a:pt x="13561" y="27121"/>
                  </a:cubicBezTo>
                  <a:cubicBezTo>
                    <a:pt x="6071" y="27121"/>
                    <a:pt x="1" y="21050"/>
                    <a:pt x="1" y="13560"/>
                  </a:cubicBezTo>
                  <a:cubicBezTo>
                    <a:pt x="1" y="6071"/>
                    <a:pt x="6072" y="0"/>
                    <a:pt x="13561" y="0"/>
                  </a:cubicBezTo>
                  <a:cubicBezTo>
                    <a:pt x="21050" y="0"/>
                    <a:pt x="27121" y="6071"/>
                    <a:pt x="27121" y="13560"/>
                  </a:cubicBezTo>
                  <a:close/>
                </a:path>
              </a:pathLst>
            </a:custGeom>
            <a:solidFill>
              <a:srgbClr val="FFFFFF">
                <a:alpha val="60000"/>
              </a:srgbClr>
            </a:solidFill>
            <a:ln w="6136" cap="flat">
              <a:noFill/>
              <a:prstDash val="solid"/>
              <a:miter/>
            </a:ln>
          </p:spPr>
          <p:txBody>
            <a:bodyPr rtlCol="0" anchor="ctr"/>
            <a:lstStyle/>
            <a:p>
              <a:endParaRPr lang="en-IN"/>
            </a:p>
          </p:txBody>
        </p:sp>
        <p:sp>
          <p:nvSpPr>
            <p:cNvPr id="108" name="Freeform: Shape 107">
              <a:extLst>
                <a:ext uri="{FF2B5EF4-FFF2-40B4-BE49-F238E27FC236}">
                  <a16:creationId xmlns:a16="http://schemas.microsoft.com/office/drawing/2014/main" id="{65EA499D-38A9-A5E6-F57F-39181E8DB1D8}"/>
                </a:ext>
              </a:extLst>
            </p:cNvPr>
            <p:cNvSpPr/>
            <p:nvPr/>
          </p:nvSpPr>
          <p:spPr>
            <a:xfrm rot="14418304">
              <a:off x="11403056" y="1020032"/>
              <a:ext cx="93333" cy="93333"/>
            </a:xfrm>
            <a:custGeom>
              <a:avLst/>
              <a:gdLst>
                <a:gd name="connsiteX0" fmla="*/ 51909 w 51909"/>
                <a:gd name="connsiteY0" fmla="*/ 25955 h 51909"/>
                <a:gd name="connsiteX1" fmla="*/ 25955 w 51909"/>
                <a:gd name="connsiteY1" fmla="*/ 51909 h 51909"/>
                <a:gd name="connsiteX2" fmla="*/ 0 w 51909"/>
                <a:gd name="connsiteY2" fmla="*/ 25955 h 51909"/>
                <a:gd name="connsiteX3" fmla="*/ 25955 w 51909"/>
                <a:gd name="connsiteY3" fmla="*/ 0 h 51909"/>
                <a:gd name="connsiteX4" fmla="*/ 51909 w 51909"/>
                <a:gd name="connsiteY4" fmla="*/ 25955 h 51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09" h="51909">
                  <a:moveTo>
                    <a:pt x="51909" y="25955"/>
                  </a:moveTo>
                  <a:cubicBezTo>
                    <a:pt x="51909" y="40289"/>
                    <a:pt x="40289" y="51909"/>
                    <a:pt x="25955" y="51909"/>
                  </a:cubicBezTo>
                  <a:cubicBezTo>
                    <a:pt x="11620" y="51909"/>
                    <a:pt x="0" y="40289"/>
                    <a:pt x="0" y="25955"/>
                  </a:cubicBezTo>
                  <a:cubicBezTo>
                    <a:pt x="0" y="11620"/>
                    <a:pt x="11620" y="0"/>
                    <a:pt x="25955" y="0"/>
                  </a:cubicBezTo>
                  <a:cubicBezTo>
                    <a:pt x="40289" y="0"/>
                    <a:pt x="51909" y="11621"/>
                    <a:pt x="51909" y="25955"/>
                  </a:cubicBezTo>
                  <a:close/>
                </a:path>
              </a:pathLst>
            </a:custGeom>
            <a:solidFill>
              <a:srgbClr val="FFFFFF">
                <a:alpha val="60000"/>
              </a:srgbClr>
            </a:solidFill>
            <a:ln w="6136" cap="flat">
              <a:noFill/>
              <a:prstDash val="solid"/>
              <a:miter/>
            </a:ln>
          </p:spPr>
          <p:txBody>
            <a:bodyPr rtlCol="0" anchor="ctr"/>
            <a:lstStyle/>
            <a:p>
              <a:endParaRPr lang="en-IN"/>
            </a:p>
          </p:txBody>
        </p:sp>
      </p:grpSp>
      <p:sp>
        <p:nvSpPr>
          <p:cNvPr id="98" name="TextBox 97">
            <a:extLst>
              <a:ext uri="{FF2B5EF4-FFF2-40B4-BE49-F238E27FC236}">
                <a16:creationId xmlns:a16="http://schemas.microsoft.com/office/drawing/2014/main" id="{2B7751EA-283B-6CF1-0E3D-13830AE385B1}"/>
              </a:ext>
            </a:extLst>
          </p:cNvPr>
          <p:cNvSpPr txBox="1"/>
          <p:nvPr/>
        </p:nvSpPr>
        <p:spPr>
          <a:xfrm>
            <a:off x="2164058" y="1989967"/>
            <a:ext cx="1572866" cy="400110"/>
          </a:xfrm>
          <a:prstGeom prst="rect">
            <a:avLst/>
          </a:prstGeom>
          <a:noFill/>
        </p:spPr>
        <p:txBody>
          <a:bodyPr wrap="none" rtlCol="0">
            <a:spAutoFit/>
          </a:bodyPr>
          <a:lstStyle/>
          <a:p>
            <a:r>
              <a:rPr lang="en-IN" sz="2000" dirty="0">
                <a:solidFill>
                  <a:srgbClr val="035283"/>
                </a:solidFill>
                <a:latin typeface="Baloo Tamma 2 SemiBold" pitchFamily="2" charset="0"/>
                <a:cs typeface="Baloo Tamma 2 SemiBold" pitchFamily="2" charset="0"/>
                <a:hlinkClick r:id="rId2" action="ppaction://hlinksldjump"/>
              </a:rPr>
              <a:t>Introduction</a:t>
            </a:r>
            <a:endParaRPr lang="en-IN" sz="2000" dirty="0">
              <a:solidFill>
                <a:srgbClr val="035283"/>
              </a:solidFill>
              <a:latin typeface="Baloo Tamma 2 SemiBold" pitchFamily="2" charset="0"/>
              <a:cs typeface="Baloo Tamma 2 SemiBold" pitchFamily="2" charset="0"/>
            </a:endParaRPr>
          </a:p>
        </p:txBody>
      </p:sp>
      <p:sp>
        <p:nvSpPr>
          <p:cNvPr id="99" name="TextBox 98">
            <a:extLst>
              <a:ext uri="{FF2B5EF4-FFF2-40B4-BE49-F238E27FC236}">
                <a16:creationId xmlns:a16="http://schemas.microsoft.com/office/drawing/2014/main" id="{3AE962EC-1A9E-BE9D-8ADA-5DA2B8F10422}"/>
              </a:ext>
            </a:extLst>
          </p:cNvPr>
          <p:cNvSpPr txBox="1"/>
          <p:nvPr/>
        </p:nvSpPr>
        <p:spPr>
          <a:xfrm>
            <a:off x="1284053" y="1981925"/>
            <a:ext cx="782587" cy="861774"/>
          </a:xfrm>
          <a:prstGeom prst="rect">
            <a:avLst/>
          </a:prstGeom>
          <a:noFill/>
        </p:spPr>
        <p:txBody>
          <a:bodyPr wrap="none" rtlCol="0">
            <a:spAutoFit/>
          </a:bodyPr>
          <a:lstStyle/>
          <a:p>
            <a:r>
              <a:rPr lang="en-US" sz="5000" dirty="0">
                <a:solidFill>
                  <a:schemeClr val="bg1"/>
                </a:solidFill>
                <a:latin typeface="Baloo Tamma 2 SemiBold" pitchFamily="2" charset="0"/>
                <a:cs typeface="Baloo Tamma 2 SemiBold" pitchFamily="2" charset="0"/>
              </a:rPr>
              <a:t>01</a:t>
            </a:r>
            <a:endParaRPr lang="en-IN" sz="5000" dirty="0">
              <a:solidFill>
                <a:schemeClr val="bg1"/>
              </a:solidFill>
              <a:latin typeface="Baloo Tamma 2 SemiBold" pitchFamily="2" charset="0"/>
              <a:cs typeface="Baloo Tamma 2 SemiBold" pitchFamily="2" charset="0"/>
            </a:endParaRPr>
          </a:p>
        </p:txBody>
      </p:sp>
      <p:sp>
        <p:nvSpPr>
          <p:cNvPr id="100" name="TextBox 99">
            <a:extLst>
              <a:ext uri="{FF2B5EF4-FFF2-40B4-BE49-F238E27FC236}">
                <a16:creationId xmlns:a16="http://schemas.microsoft.com/office/drawing/2014/main" id="{7CEEAA90-8E15-F216-E2BB-1D4F3BC0F130}"/>
              </a:ext>
            </a:extLst>
          </p:cNvPr>
          <p:cNvSpPr txBox="1"/>
          <p:nvPr/>
        </p:nvSpPr>
        <p:spPr>
          <a:xfrm>
            <a:off x="2164058" y="3385665"/>
            <a:ext cx="2385589" cy="1015663"/>
          </a:xfrm>
          <a:prstGeom prst="rect">
            <a:avLst/>
          </a:prstGeom>
          <a:noFill/>
        </p:spPr>
        <p:txBody>
          <a:bodyPr wrap="none" rtlCol="0">
            <a:spAutoFit/>
          </a:bodyPr>
          <a:lstStyle/>
          <a:p>
            <a:r>
              <a:rPr lang="en-US" sz="2000" dirty="0">
                <a:solidFill>
                  <a:srgbClr val="035283"/>
                </a:solidFill>
                <a:latin typeface="Baloo Tamma 2 SemiBold" pitchFamily="2" charset="0"/>
                <a:cs typeface="Baloo Tamma 2 SemiBold" pitchFamily="2" charset="0"/>
                <a:hlinkClick r:id="rId3" action="ppaction://hlinksldjump"/>
              </a:rPr>
              <a:t>EFFECTS OF WATER</a:t>
            </a:r>
          </a:p>
          <a:p>
            <a:r>
              <a:rPr lang="en-US" sz="2000" dirty="0">
                <a:solidFill>
                  <a:srgbClr val="035283"/>
                </a:solidFill>
                <a:latin typeface="Baloo Tamma 2 SemiBold" pitchFamily="2" charset="0"/>
                <a:cs typeface="Baloo Tamma 2 SemiBold" pitchFamily="2" charset="0"/>
                <a:hlinkClick r:id="rId3" action="ppaction://hlinksldjump"/>
              </a:rPr>
              <a:t>POLLUTION</a:t>
            </a:r>
            <a:endParaRPr lang="en-US" sz="2000" dirty="0">
              <a:solidFill>
                <a:srgbClr val="035283"/>
              </a:solidFill>
              <a:latin typeface="Baloo Tamma 2 SemiBold" pitchFamily="2" charset="0"/>
              <a:cs typeface="Baloo Tamma 2 SemiBold" pitchFamily="2" charset="0"/>
            </a:endParaRPr>
          </a:p>
          <a:p>
            <a:endParaRPr lang="en-US" sz="2000" dirty="0">
              <a:solidFill>
                <a:srgbClr val="035283"/>
              </a:solidFill>
              <a:latin typeface="Baloo Tamma 2 SemiBold" pitchFamily="2" charset="0"/>
              <a:cs typeface="Baloo Tamma 2 SemiBold" pitchFamily="2" charset="0"/>
            </a:endParaRPr>
          </a:p>
        </p:txBody>
      </p:sp>
      <p:sp>
        <p:nvSpPr>
          <p:cNvPr id="101" name="TextBox 100">
            <a:extLst>
              <a:ext uri="{FF2B5EF4-FFF2-40B4-BE49-F238E27FC236}">
                <a16:creationId xmlns:a16="http://schemas.microsoft.com/office/drawing/2014/main" id="{A607C4BA-0ADC-75EC-0498-A981C56D4DA7}"/>
              </a:ext>
            </a:extLst>
          </p:cNvPr>
          <p:cNvSpPr txBox="1"/>
          <p:nvPr/>
        </p:nvSpPr>
        <p:spPr>
          <a:xfrm>
            <a:off x="1235162" y="3377623"/>
            <a:ext cx="904415" cy="861774"/>
          </a:xfrm>
          <a:prstGeom prst="rect">
            <a:avLst/>
          </a:prstGeom>
          <a:noFill/>
        </p:spPr>
        <p:txBody>
          <a:bodyPr wrap="none" rtlCol="0">
            <a:spAutoFit/>
          </a:bodyPr>
          <a:lstStyle/>
          <a:p>
            <a:r>
              <a:rPr lang="en-US" sz="5000" dirty="0">
                <a:solidFill>
                  <a:schemeClr val="bg1"/>
                </a:solidFill>
                <a:latin typeface="Baloo Tamma 2 SemiBold" pitchFamily="2" charset="0"/>
                <a:cs typeface="Baloo Tamma 2 SemiBold" pitchFamily="2" charset="0"/>
              </a:rPr>
              <a:t>04</a:t>
            </a:r>
            <a:endParaRPr lang="en-IN" sz="5000" dirty="0">
              <a:solidFill>
                <a:schemeClr val="bg1"/>
              </a:solidFill>
              <a:latin typeface="Baloo Tamma 2 SemiBold" pitchFamily="2" charset="0"/>
              <a:cs typeface="Baloo Tamma 2 SemiBold" pitchFamily="2" charset="0"/>
            </a:endParaRPr>
          </a:p>
        </p:txBody>
      </p:sp>
      <p:sp>
        <p:nvSpPr>
          <p:cNvPr id="111" name="TextBox 110">
            <a:hlinkClick r:id="rId4" action="ppaction://hlinksldjump"/>
            <a:extLst>
              <a:ext uri="{FF2B5EF4-FFF2-40B4-BE49-F238E27FC236}">
                <a16:creationId xmlns:a16="http://schemas.microsoft.com/office/drawing/2014/main" id="{7B49D57C-C4C2-D615-4191-09F5AFBF623E}"/>
              </a:ext>
            </a:extLst>
          </p:cNvPr>
          <p:cNvSpPr txBox="1"/>
          <p:nvPr/>
        </p:nvSpPr>
        <p:spPr>
          <a:xfrm>
            <a:off x="5754983" y="2076012"/>
            <a:ext cx="1481496" cy="400110"/>
          </a:xfrm>
          <a:prstGeom prst="rect">
            <a:avLst/>
          </a:prstGeom>
          <a:noFill/>
        </p:spPr>
        <p:txBody>
          <a:bodyPr wrap="none" rtlCol="0">
            <a:spAutoFit/>
          </a:bodyPr>
          <a:lstStyle/>
          <a:p>
            <a:r>
              <a:rPr lang="en-IN" sz="2000" dirty="0">
                <a:solidFill>
                  <a:srgbClr val="035283"/>
                </a:solidFill>
                <a:latin typeface="Baloo Tamma 2 SemiBold" pitchFamily="2" charset="0"/>
                <a:cs typeface="Baloo Tamma 2 SemiBold" pitchFamily="2" charset="0"/>
                <a:hlinkClick r:id="rId4" action="ppaction://hlinksldjump"/>
              </a:rPr>
              <a:t>Main Issues</a:t>
            </a:r>
            <a:endParaRPr lang="en-IN" sz="2000" dirty="0">
              <a:solidFill>
                <a:srgbClr val="035283"/>
              </a:solidFill>
              <a:latin typeface="Baloo Tamma 2 SemiBold" pitchFamily="2" charset="0"/>
              <a:cs typeface="Baloo Tamma 2 SemiBold" pitchFamily="2" charset="0"/>
            </a:endParaRPr>
          </a:p>
        </p:txBody>
      </p:sp>
      <p:sp>
        <p:nvSpPr>
          <p:cNvPr id="112" name="TextBox 111">
            <a:extLst>
              <a:ext uri="{FF2B5EF4-FFF2-40B4-BE49-F238E27FC236}">
                <a16:creationId xmlns:a16="http://schemas.microsoft.com/office/drawing/2014/main" id="{90A9401B-790C-FA55-8F0E-3EDB7CC20569}"/>
              </a:ext>
            </a:extLst>
          </p:cNvPr>
          <p:cNvSpPr txBox="1"/>
          <p:nvPr/>
        </p:nvSpPr>
        <p:spPr>
          <a:xfrm>
            <a:off x="4874978" y="1981925"/>
            <a:ext cx="880369" cy="861774"/>
          </a:xfrm>
          <a:prstGeom prst="rect">
            <a:avLst/>
          </a:prstGeom>
          <a:noFill/>
        </p:spPr>
        <p:txBody>
          <a:bodyPr wrap="none" rtlCol="0">
            <a:spAutoFit/>
          </a:bodyPr>
          <a:lstStyle/>
          <a:p>
            <a:r>
              <a:rPr lang="en-US" sz="5000" dirty="0">
                <a:solidFill>
                  <a:schemeClr val="bg1"/>
                </a:solidFill>
                <a:latin typeface="Baloo Tamma 2 SemiBold" pitchFamily="2" charset="0"/>
                <a:cs typeface="Baloo Tamma 2 SemiBold" pitchFamily="2" charset="0"/>
              </a:rPr>
              <a:t>02</a:t>
            </a:r>
            <a:endParaRPr lang="en-IN" sz="5000" dirty="0">
              <a:solidFill>
                <a:schemeClr val="bg1"/>
              </a:solidFill>
              <a:latin typeface="Baloo Tamma 2 SemiBold" pitchFamily="2" charset="0"/>
              <a:cs typeface="Baloo Tamma 2 SemiBold" pitchFamily="2" charset="0"/>
            </a:endParaRPr>
          </a:p>
        </p:txBody>
      </p:sp>
      <p:sp>
        <p:nvSpPr>
          <p:cNvPr id="114" name="TextBox 113">
            <a:extLst>
              <a:ext uri="{FF2B5EF4-FFF2-40B4-BE49-F238E27FC236}">
                <a16:creationId xmlns:a16="http://schemas.microsoft.com/office/drawing/2014/main" id="{E3E0614B-BECD-C328-818B-D3A8B7C4DA58}"/>
              </a:ext>
            </a:extLst>
          </p:cNvPr>
          <p:cNvSpPr txBox="1"/>
          <p:nvPr/>
        </p:nvSpPr>
        <p:spPr>
          <a:xfrm>
            <a:off x="4926241" y="3385665"/>
            <a:ext cx="901209" cy="861774"/>
          </a:xfrm>
          <a:prstGeom prst="rect">
            <a:avLst/>
          </a:prstGeom>
          <a:noFill/>
        </p:spPr>
        <p:txBody>
          <a:bodyPr wrap="none" rtlCol="0">
            <a:spAutoFit/>
          </a:bodyPr>
          <a:lstStyle/>
          <a:p>
            <a:r>
              <a:rPr lang="en-US" sz="5000" dirty="0">
                <a:solidFill>
                  <a:schemeClr val="bg1"/>
                </a:solidFill>
                <a:latin typeface="Baloo Tamma 2 SemiBold" pitchFamily="2" charset="0"/>
                <a:cs typeface="Baloo Tamma 2 SemiBold" pitchFamily="2" charset="0"/>
              </a:rPr>
              <a:t>05</a:t>
            </a:r>
            <a:endParaRPr lang="en-IN" sz="5000" dirty="0">
              <a:solidFill>
                <a:schemeClr val="bg1"/>
              </a:solidFill>
              <a:latin typeface="Baloo Tamma 2 SemiBold" pitchFamily="2" charset="0"/>
              <a:cs typeface="Baloo Tamma 2 SemiBold" pitchFamily="2" charset="0"/>
            </a:endParaRPr>
          </a:p>
        </p:txBody>
      </p:sp>
      <p:sp>
        <p:nvSpPr>
          <p:cNvPr id="115" name="TextBox 114">
            <a:extLst>
              <a:ext uri="{FF2B5EF4-FFF2-40B4-BE49-F238E27FC236}">
                <a16:creationId xmlns:a16="http://schemas.microsoft.com/office/drawing/2014/main" id="{380616AF-AD3C-D848-95E8-578CBE14E299}"/>
              </a:ext>
            </a:extLst>
          </p:cNvPr>
          <p:cNvSpPr txBox="1"/>
          <p:nvPr/>
        </p:nvSpPr>
        <p:spPr>
          <a:xfrm>
            <a:off x="9130698" y="1989967"/>
            <a:ext cx="2397927" cy="707886"/>
          </a:xfrm>
          <a:prstGeom prst="rect">
            <a:avLst/>
          </a:prstGeom>
          <a:noFill/>
        </p:spPr>
        <p:txBody>
          <a:bodyPr wrap="square" rtlCol="0">
            <a:spAutoFit/>
          </a:bodyPr>
          <a:lstStyle/>
          <a:p>
            <a:r>
              <a:rPr lang="en-US" sz="2000" dirty="0">
                <a:solidFill>
                  <a:srgbClr val="035283"/>
                </a:solidFill>
                <a:latin typeface="Baloo Tamma 2 SemiBold" pitchFamily="2" charset="0"/>
                <a:cs typeface="Baloo Tamma 2 SemiBold" pitchFamily="2" charset="0"/>
                <a:hlinkClick r:id="rId5" action="ppaction://hlinksldjump"/>
              </a:rPr>
              <a:t>Water Pollution and Water Drought</a:t>
            </a:r>
            <a:endParaRPr lang="en-US" sz="2000" dirty="0">
              <a:solidFill>
                <a:srgbClr val="035283"/>
              </a:solidFill>
              <a:latin typeface="Baloo Tamma 2 SemiBold" pitchFamily="2" charset="0"/>
              <a:cs typeface="Baloo Tamma 2 SemiBold" pitchFamily="2" charset="0"/>
            </a:endParaRPr>
          </a:p>
        </p:txBody>
      </p:sp>
      <p:sp>
        <p:nvSpPr>
          <p:cNvPr id="116" name="TextBox 115">
            <a:extLst>
              <a:ext uri="{FF2B5EF4-FFF2-40B4-BE49-F238E27FC236}">
                <a16:creationId xmlns:a16="http://schemas.microsoft.com/office/drawing/2014/main" id="{39341381-291D-367D-49E3-8E3A750A10DF}"/>
              </a:ext>
            </a:extLst>
          </p:cNvPr>
          <p:cNvSpPr txBox="1"/>
          <p:nvPr/>
        </p:nvSpPr>
        <p:spPr>
          <a:xfrm>
            <a:off x="8201802" y="1981925"/>
            <a:ext cx="880369" cy="861774"/>
          </a:xfrm>
          <a:prstGeom prst="rect">
            <a:avLst/>
          </a:prstGeom>
          <a:noFill/>
        </p:spPr>
        <p:txBody>
          <a:bodyPr wrap="none" rtlCol="0">
            <a:spAutoFit/>
          </a:bodyPr>
          <a:lstStyle/>
          <a:p>
            <a:r>
              <a:rPr lang="en-US" sz="5000" dirty="0">
                <a:solidFill>
                  <a:schemeClr val="bg1"/>
                </a:solidFill>
                <a:latin typeface="Baloo Tamma 2 SemiBold" pitchFamily="2" charset="0"/>
                <a:cs typeface="Baloo Tamma 2 SemiBold" pitchFamily="2" charset="0"/>
              </a:rPr>
              <a:t>03</a:t>
            </a:r>
            <a:endParaRPr lang="en-IN" sz="5000" dirty="0">
              <a:solidFill>
                <a:schemeClr val="bg1"/>
              </a:solidFill>
              <a:latin typeface="Baloo Tamma 2 SemiBold" pitchFamily="2" charset="0"/>
              <a:cs typeface="Baloo Tamma 2 SemiBold" pitchFamily="2" charset="0"/>
            </a:endParaRPr>
          </a:p>
        </p:txBody>
      </p:sp>
      <p:sp>
        <p:nvSpPr>
          <p:cNvPr id="117" name="TextBox 116">
            <a:extLst>
              <a:ext uri="{FF2B5EF4-FFF2-40B4-BE49-F238E27FC236}">
                <a16:creationId xmlns:a16="http://schemas.microsoft.com/office/drawing/2014/main" id="{65E2D6E0-104C-1D65-D49E-3F599506EDD3}"/>
              </a:ext>
            </a:extLst>
          </p:cNvPr>
          <p:cNvSpPr txBox="1"/>
          <p:nvPr/>
        </p:nvSpPr>
        <p:spPr>
          <a:xfrm>
            <a:off x="9223322" y="3480264"/>
            <a:ext cx="1063112" cy="400110"/>
          </a:xfrm>
          <a:prstGeom prst="rect">
            <a:avLst/>
          </a:prstGeom>
          <a:noFill/>
        </p:spPr>
        <p:txBody>
          <a:bodyPr wrap="none" rtlCol="0">
            <a:spAutoFit/>
          </a:bodyPr>
          <a:lstStyle/>
          <a:p>
            <a:r>
              <a:rPr lang="en-IN" sz="2000" dirty="0">
                <a:solidFill>
                  <a:srgbClr val="035283"/>
                </a:solidFill>
                <a:latin typeface="Baloo Tamma 2 SemiBold" pitchFamily="2" charset="0"/>
                <a:cs typeface="Baloo Tamma 2 SemiBold" pitchFamily="2" charset="0"/>
                <a:hlinkClick r:id="rId6" action="ppaction://hlinksldjump"/>
              </a:rPr>
              <a:t>Citation</a:t>
            </a:r>
            <a:endParaRPr lang="en-IN" sz="2000" dirty="0">
              <a:solidFill>
                <a:srgbClr val="035283"/>
              </a:solidFill>
              <a:latin typeface="Baloo Tamma 2 SemiBold" pitchFamily="2" charset="0"/>
              <a:cs typeface="Baloo Tamma 2 SemiBold" pitchFamily="2" charset="0"/>
            </a:endParaRPr>
          </a:p>
        </p:txBody>
      </p:sp>
      <p:sp>
        <p:nvSpPr>
          <p:cNvPr id="118" name="TextBox 117">
            <a:extLst>
              <a:ext uri="{FF2B5EF4-FFF2-40B4-BE49-F238E27FC236}">
                <a16:creationId xmlns:a16="http://schemas.microsoft.com/office/drawing/2014/main" id="{549BC775-A06C-97E6-585E-C9B116764D4D}"/>
              </a:ext>
            </a:extLst>
          </p:cNvPr>
          <p:cNvSpPr txBox="1"/>
          <p:nvPr/>
        </p:nvSpPr>
        <p:spPr>
          <a:xfrm>
            <a:off x="8201802" y="3377623"/>
            <a:ext cx="907621" cy="861774"/>
          </a:xfrm>
          <a:prstGeom prst="rect">
            <a:avLst/>
          </a:prstGeom>
          <a:noFill/>
        </p:spPr>
        <p:txBody>
          <a:bodyPr wrap="none" rtlCol="0">
            <a:spAutoFit/>
          </a:bodyPr>
          <a:lstStyle/>
          <a:p>
            <a:r>
              <a:rPr lang="en-US" sz="5000" dirty="0">
                <a:solidFill>
                  <a:schemeClr val="bg1"/>
                </a:solidFill>
                <a:latin typeface="Baloo Tamma 2 SemiBold" pitchFamily="2" charset="0"/>
                <a:cs typeface="Baloo Tamma 2 SemiBold" pitchFamily="2" charset="0"/>
              </a:rPr>
              <a:t>06</a:t>
            </a:r>
            <a:endParaRPr lang="en-IN" sz="5000" dirty="0">
              <a:solidFill>
                <a:schemeClr val="bg1"/>
              </a:solidFill>
              <a:latin typeface="Baloo Tamma 2 SemiBold" pitchFamily="2" charset="0"/>
              <a:cs typeface="Baloo Tamma 2 SemiBold" pitchFamily="2" charset="0"/>
            </a:endParaRPr>
          </a:p>
        </p:txBody>
      </p:sp>
      <p:grpSp>
        <p:nvGrpSpPr>
          <p:cNvPr id="137" name="Group 136">
            <a:extLst>
              <a:ext uri="{FF2B5EF4-FFF2-40B4-BE49-F238E27FC236}">
                <a16:creationId xmlns:a16="http://schemas.microsoft.com/office/drawing/2014/main" id="{39C83677-D69F-D7F5-5216-46F3B15B1594}"/>
              </a:ext>
            </a:extLst>
          </p:cNvPr>
          <p:cNvGrpSpPr/>
          <p:nvPr/>
        </p:nvGrpSpPr>
        <p:grpSpPr>
          <a:xfrm>
            <a:off x="3364840" y="6165727"/>
            <a:ext cx="679607" cy="339844"/>
            <a:chOff x="6570223" y="5769099"/>
            <a:chExt cx="1150300" cy="575218"/>
          </a:xfrm>
        </p:grpSpPr>
        <p:grpSp>
          <p:nvGrpSpPr>
            <p:cNvPr id="129" name="Group 128">
              <a:extLst>
                <a:ext uri="{FF2B5EF4-FFF2-40B4-BE49-F238E27FC236}">
                  <a16:creationId xmlns:a16="http://schemas.microsoft.com/office/drawing/2014/main" id="{1E0D2F77-F5C3-8C59-E3C9-1A07C65E4D8C}"/>
                </a:ext>
              </a:extLst>
            </p:cNvPr>
            <p:cNvGrpSpPr/>
            <p:nvPr/>
          </p:nvGrpSpPr>
          <p:grpSpPr>
            <a:xfrm>
              <a:off x="6570223" y="5905411"/>
              <a:ext cx="536206" cy="415584"/>
              <a:chOff x="6570223" y="5905411"/>
              <a:chExt cx="536206" cy="415584"/>
            </a:xfrm>
          </p:grpSpPr>
          <p:sp>
            <p:nvSpPr>
              <p:cNvPr id="130" name="Freeform: Shape 129">
                <a:extLst>
                  <a:ext uri="{FF2B5EF4-FFF2-40B4-BE49-F238E27FC236}">
                    <a16:creationId xmlns:a16="http://schemas.microsoft.com/office/drawing/2014/main" id="{75854318-FCFA-DB90-5A97-78552ACBCC70}"/>
                  </a:ext>
                </a:extLst>
              </p:cNvPr>
              <p:cNvSpPr/>
              <p:nvPr/>
            </p:nvSpPr>
            <p:spPr>
              <a:xfrm>
                <a:off x="6570223" y="5905411"/>
                <a:ext cx="536206" cy="415584"/>
              </a:xfrm>
              <a:custGeom>
                <a:avLst/>
                <a:gdLst>
                  <a:gd name="connsiteX0" fmla="*/ 209117 w 522524"/>
                  <a:gd name="connsiteY0" fmla="*/ 18445 h 404980"/>
                  <a:gd name="connsiteX1" fmla="*/ 171750 w 522524"/>
                  <a:gd name="connsiteY1" fmla="*/ 33171 h 404980"/>
                  <a:gd name="connsiteX2" fmla="*/ 7 w 522524"/>
                  <a:gd name="connsiteY2" fmla="*/ 197183 h 404980"/>
                  <a:gd name="connsiteX3" fmla="*/ 283055 w 522524"/>
                  <a:gd name="connsiteY3" fmla="*/ 401447 h 404980"/>
                  <a:gd name="connsiteX4" fmla="*/ 472285 w 522524"/>
                  <a:gd name="connsiteY4" fmla="*/ 123307 h 404980"/>
                  <a:gd name="connsiteX5" fmla="*/ 209057 w 522524"/>
                  <a:gd name="connsiteY5" fmla="*/ 18383 h 40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24" h="404980">
                    <a:moveTo>
                      <a:pt x="209117" y="18445"/>
                    </a:moveTo>
                    <a:cubicBezTo>
                      <a:pt x="197091" y="24335"/>
                      <a:pt x="184513" y="29060"/>
                      <a:pt x="171750" y="33171"/>
                    </a:cubicBezTo>
                    <a:cubicBezTo>
                      <a:pt x="119841" y="49983"/>
                      <a:pt x="-1037" y="99745"/>
                      <a:pt x="7" y="197183"/>
                    </a:cubicBezTo>
                    <a:cubicBezTo>
                      <a:pt x="1418" y="321189"/>
                      <a:pt x="105422" y="425745"/>
                      <a:pt x="283055" y="401447"/>
                    </a:cubicBezTo>
                    <a:cubicBezTo>
                      <a:pt x="460750" y="377148"/>
                      <a:pt x="601569" y="322907"/>
                      <a:pt x="472285" y="123307"/>
                    </a:cubicBezTo>
                    <a:cubicBezTo>
                      <a:pt x="366933" y="-39294"/>
                      <a:pt x="249123" y="-1251"/>
                      <a:pt x="209057" y="18383"/>
                    </a:cubicBezTo>
                    <a:close/>
                  </a:path>
                </a:pathLst>
              </a:custGeom>
              <a:solidFill>
                <a:srgbClr val="B8A798"/>
              </a:solidFill>
              <a:ln w="6136" cap="flat">
                <a:noFill/>
                <a:prstDash val="solid"/>
                <a:miter/>
              </a:ln>
            </p:spPr>
            <p:txBody>
              <a:bodyPr rtlCol="0" anchor="ctr"/>
              <a:lstStyle/>
              <a:p>
                <a:endParaRPr lang="en-IN"/>
              </a:p>
            </p:txBody>
          </p:sp>
          <p:sp>
            <p:nvSpPr>
              <p:cNvPr id="131" name="Freeform: Shape 130">
                <a:extLst>
                  <a:ext uri="{FF2B5EF4-FFF2-40B4-BE49-F238E27FC236}">
                    <a16:creationId xmlns:a16="http://schemas.microsoft.com/office/drawing/2014/main" id="{9D177597-EC7B-7E52-2397-7E5BA4196B36}"/>
                  </a:ext>
                </a:extLst>
              </p:cNvPr>
              <p:cNvSpPr/>
              <p:nvPr/>
            </p:nvSpPr>
            <p:spPr>
              <a:xfrm>
                <a:off x="6588267" y="5905502"/>
                <a:ext cx="439818" cy="378821"/>
              </a:xfrm>
              <a:custGeom>
                <a:avLst/>
                <a:gdLst>
                  <a:gd name="connsiteX0" fmla="*/ 232337 w 428595"/>
                  <a:gd name="connsiteY0" fmla="*/ 368101 h 369155"/>
                  <a:gd name="connsiteX1" fmla="*/ 769 w 428595"/>
                  <a:gd name="connsiteY1" fmla="*/ 196173 h 369155"/>
                  <a:gd name="connsiteX2" fmla="*/ 10218 w 428595"/>
                  <a:gd name="connsiteY2" fmla="*/ 120886 h 369155"/>
                  <a:gd name="connsiteX3" fmla="*/ 154166 w 428595"/>
                  <a:gd name="connsiteY3" fmla="*/ 33143 h 369155"/>
                  <a:gd name="connsiteX4" fmla="*/ 191533 w 428595"/>
                  <a:gd name="connsiteY4" fmla="*/ 18417 h 369155"/>
                  <a:gd name="connsiteX5" fmla="*/ 325847 w 428595"/>
                  <a:gd name="connsiteY5" fmla="*/ 9642 h 369155"/>
                  <a:gd name="connsiteX6" fmla="*/ 427826 w 428595"/>
                  <a:gd name="connsiteY6" fmla="*/ 156106 h 369155"/>
                  <a:gd name="connsiteX7" fmla="*/ 232337 w 428595"/>
                  <a:gd name="connsiteY7" fmla="*/ 368101 h 3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95" h="369155">
                    <a:moveTo>
                      <a:pt x="232337" y="368101"/>
                    </a:moveTo>
                    <a:cubicBezTo>
                      <a:pt x="114405" y="379145"/>
                      <a:pt x="10709" y="302201"/>
                      <a:pt x="769" y="196173"/>
                    </a:cubicBezTo>
                    <a:cubicBezTo>
                      <a:pt x="-1686" y="170034"/>
                      <a:pt x="1812" y="144570"/>
                      <a:pt x="10218" y="120886"/>
                    </a:cubicBezTo>
                    <a:cubicBezTo>
                      <a:pt x="48813" y="72474"/>
                      <a:pt x="118148" y="44801"/>
                      <a:pt x="154166" y="33143"/>
                    </a:cubicBezTo>
                    <a:cubicBezTo>
                      <a:pt x="166929" y="28971"/>
                      <a:pt x="179445" y="24307"/>
                      <a:pt x="191533" y="18417"/>
                    </a:cubicBezTo>
                    <a:cubicBezTo>
                      <a:pt x="215279" y="6759"/>
                      <a:pt x="266268" y="-11342"/>
                      <a:pt x="325847" y="9642"/>
                    </a:cubicBezTo>
                    <a:cubicBezTo>
                      <a:pt x="382052" y="39585"/>
                      <a:pt x="421874" y="92538"/>
                      <a:pt x="427826" y="156106"/>
                    </a:cubicBezTo>
                    <a:cubicBezTo>
                      <a:pt x="437766" y="262134"/>
                      <a:pt x="350268" y="357056"/>
                      <a:pt x="232337" y="368101"/>
                    </a:cubicBezTo>
                    <a:close/>
                  </a:path>
                </a:pathLst>
              </a:custGeom>
              <a:solidFill>
                <a:srgbClr val="ECEFF1">
                  <a:alpha val="20000"/>
                </a:srgbClr>
              </a:solidFill>
              <a:ln w="6136" cap="flat">
                <a:noFill/>
                <a:prstDash val="solid"/>
                <a:miter/>
              </a:ln>
            </p:spPr>
            <p:txBody>
              <a:bodyPr rtlCol="0" anchor="ctr"/>
              <a:lstStyle/>
              <a:p>
                <a:endParaRPr lang="en-IN"/>
              </a:p>
            </p:txBody>
          </p:sp>
          <p:sp>
            <p:nvSpPr>
              <p:cNvPr id="132" name="Freeform: Shape 131">
                <a:extLst>
                  <a:ext uri="{FF2B5EF4-FFF2-40B4-BE49-F238E27FC236}">
                    <a16:creationId xmlns:a16="http://schemas.microsoft.com/office/drawing/2014/main" id="{755C14B1-64C4-C35B-3D80-04AD4BA33FB8}"/>
                  </a:ext>
                </a:extLst>
              </p:cNvPr>
              <p:cNvSpPr/>
              <p:nvPr/>
            </p:nvSpPr>
            <p:spPr>
              <a:xfrm>
                <a:off x="6613803" y="5958251"/>
                <a:ext cx="274966" cy="180949"/>
              </a:xfrm>
              <a:custGeom>
                <a:avLst/>
                <a:gdLst>
                  <a:gd name="connsiteX0" fmla="*/ 2575 w 267950"/>
                  <a:gd name="connsiteY0" fmla="*/ 133418 h 176332"/>
                  <a:gd name="connsiteX1" fmla="*/ 160022 w 267950"/>
                  <a:gd name="connsiteY1" fmla="*/ 163791 h 176332"/>
                  <a:gd name="connsiteX2" fmla="*/ 265376 w 267950"/>
                  <a:gd name="connsiteY2" fmla="*/ 42914 h 176332"/>
                  <a:gd name="connsiteX3" fmla="*/ 107929 w 267950"/>
                  <a:gd name="connsiteY3" fmla="*/ 12541 h 176332"/>
                  <a:gd name="connsiteX4" fmla="*/ 2575 w 267950"/>
                  <a:gd name="connsiteY4" fmla="*/ 133418 h 17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50" h="176332">
                    <a:moveTo>
                      <a:pt x="2575" y="133418"/>
                    </a:moveTo>
                    <a:cubicBezTo>
                      <a:pt x="16995" y="175204"/>
                      <a:pt x="87435" y="188826"/>
                      <a:pt x="160022" y="163791"/>
                    </a:cubicBezTo>
                    <a:cubicBezTo>
                      <a:pt x="232609" y="138818"/>
                      <a:pt x="279733" y="84638"/>
                      <a:pt x="265376" y="42914"/>
                    </a:cubicBezTo>
                    <a:cubicBezTo>
                      <a:pt x="250956" y="1129"/>
                      <a:pt x="180516" y="-12493"/>
                      <a:pt x="107929" y="12541"/>
                    </a:cubicBezTo>
                    <a:cubicBezTo>
                      <a:pt x="35341" y="37515"/>
                      <a:pt x="-11783" y="91694"/>
                      <a:pt x="2575" y="133418"/>
                    </a:cubicBezTo>
                    <a:close/>
                  </a:path>
                </a:pathLst>
              </a:custGeom>
              <a:solidFill>
                <a:srgbClr val="ECEFF1">
                  <a:alpha val="40000"/>
                </a:srgbClr>
              </a:solidFill>
              <a:ln w="6136" cap="flat">
                <a:noFill/>
                <a:prstDash val="solid"/>
                <a:miter/>
              </a:ln>
            </p:spPr>
            <p:txBody>
              <a:bodyPr rtlCol="0" anchor="ctr"/>
              <a:lstStyle/>
              <a:p>
                <a:endParaRPr lang="en-IN"/>
              </a:p>
            </p:txBody>
          </p:sp>
        </p:grpSp>
        <p:grpSp>
          <p:nvGrpSpPr>
            <p:cNvPr id="133" name="Group 132">
              <a:extLst>
                <a:ext uri="{FF2B5EF4-FFF2-40B4-BE49-F238E27FC236}">
                  <a16:creationId xmlns:a16="http://schemas.microsoft.com/office/drawing/2014/main" id="{2F7E8625-37B5-B877-D3A2-ACC9125EEBFB}"/>
                </a:ext>
              </a:extLst>
            </p:cNvPr>
            <p:cNvGrpSpPr/>
            <p:nvPr/>
          </p:nvGrpSpPr>
          <p:grpSpPr>
            <a:xfrm>
              <a:off x="6978363" y="5769099"/>
              <a:ext cx="742160" cy="575218"/>
              <a:chOff x="6978363" y="5769099"/>
              <a:chExt cx="742160" cy="575218"/>
            </a:xfrm>
          </p:grpSpPr>
          <p:sp>
            <p:nvSpPr>
              <p:cNvPr id="134" name="Freeform: Shape 133">
                <a:extLst>
                  <a:ext uri="{FF2B5EF4-FFF2-40B4-BE49-F238E27FC236}">
                    <a16:creationId xmlns:a16="http://schemas.microsoft.com/office/drawing/2014/main" id="{572ADD76-08CE-500E-09C4-47E3EF802EB3}"/>
                  </a:ext>
                </a:extLst>
              </p:cNvPr>
              <p:cNvSpPr/>
              <p:nvPr/>
            </p:nvSpPr>
            <p:spPr>
              <a:xfrm>
                <a:off x="6978363" y="5769099"/>
                <a:ext cx="742160" cy="575218"/>
              </a:xfrm>
              <a:custGeom>
                <a:avLst/>
                <a:gdLst>
                  <a:gd name="connsiteX0" fmla="*/ 289377 w 723222"/>
                  <a:gd name="connsiteY0" fmla="*/ 25554 h 560540"/>
                  <a:gd name="connsiteX1" fmla="*/ 237714 w 723222"/>
                  <a:gd name="connsiteY1" fmla="*/ 45925 h 560540"/>
                  <a:gd name="connsiteX2" fmla="*/ 10 w 723222"/>
                  <a:gd name="connsiteY2" fmla="*/ 272953 h 560540"/>
                  <a:gd name="connsiteX3" fmla="*/ 391786 w 723222"/>
                  <a:gd name="connsiteY3" fmla="*/ 555633 h 560540"/>
                  <a:gd name="connsiteX4" fmla="*/ 653665 w 723222"/>
                  <a:gd name="connsiteY4" fmla="*/ 170668 h 560540"/>
                  <a:gd name="connsiteX5" fmla="*/ 289377 w 723222"/>
                  <a:gd name="connsiteY5" fmla="*/ 25493 h 5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222" h="560540">
                    <a:moveTo>
                      <a:pt x="289377" y="25554"/>
                    </a:moveTo>
                    <a:cubicBezTo>
                      <a:pt x="272688" y="33776"/>
                      <a:pt x="255385" y="40219"/>
                      <a:pt x="237714" y="45925"/>
                    </a:cubicBezTo>
                    <a:cubicBezTo>
                      <a:pt x="165923" y="69242"/>
                      <a:pt x="-1464" y="138086"/>
                      <a:pt x="10" y="272953"/>
                    </a:cubicBezTo>
                    <a:cubicBezTo>
                      <a:pt x="1911" y="444635"/>
                      <a:pt x="145920" y="589319"/>
                      <a:pt x="391786" y="555633"/>
                    </a:cubicBezTo>
                    <a:cubicBezTo>
                      <a:pt x="637712" y="522009"/>
                      <a:pt x="832649" y="446967"/>
                      <a:pt x="653665" y="170668"/>
                    </a:cubicBezTo>
                    <a:cubicBezTo>
                      <a:pt x="507876" y="-54396"/>
                      <a:pt x="344785" y="-1751"/>
                      <a:pt x="289377" y="25493"/>
                    </a:cubicBezTo>
                    <a:close/>
                  </a:path>
                </a:pathLst>
              </a:custGeom>
              <a:solidFill>
                <a:srgbClr val="B8A798"/>
              </a:solidFill>
              <a:ln w="6136" cap="flat">
                <a:noFill/>
                <a:prstDash val="solid"/>
                <a:miter/>
              </a:ln>
            </p:spPr>
            <p:txBody>
              <a:bodyPr rtlCol="0" anchor="ctr"/>
              <a:lstStyle/>
              <a:p>
                <a:endParaRPr lang="en-IN"/>
              </a:p>
            </p:txBody>
          </p:sp>
          <p:sp>
            <p:nvSpPr>
              <p:cNvPr id="135" name="Freeform: Shape 134">
                <a:extLst>
                  <a:ext uri="{FF2B5EF4-FFF2-40B4-BE49-F238E27FC236}">
                    <a16:creationId xmlns:a16="http://schemas.microsoft.com/office/drawing/2014/main" id="{D3BEA02D-49D3-8ED7-C390-902DC43A2D5E}"/>
                  </a:ext>
                </a:extLst>
              </p:cNvPr>
              <p:cNvSpPr/>
              <p:nvPr/>
            </p:nvSpPr>
            <p:spPr>
              <a:xfrm>
                <a:off x="7003297" y="5769189"/>
                <a:ext cx="608790" cy="524376"/>
              </a:xfrm>
              <a:custGeom>
                <a:avLst/>
                <a:gdLst>
                  <a:gd name="connsiteX0" fmla="*/ 321591 w 593255"/>
                  <a:gd name="connsiteY0" fmla="*/ 509526 h 510995"/>
                  <a:gd name="connsiteX1" fmla="*/ 1052 w 593255"/>
                  <a:gd name="connsiteY1" fmla="*/ 271576 h 510995"/>
                  <a:gd name="connsiteX2" fmla="*/ 14121 w 593255"/>
                  <a:gd name="connsiteY2" fmla="*/ 167328 h 510995"/>
                  <a:gd name="connsiteX3" fmla="*/ 213415 w 593255"/>
                  <a:gd name="connsiteY3" fmla="*/ 45837 h 510995"/>
                  <a:gd name="connsiteX4" fmla="*/ 265079 w 593255"/>
                  <a:gd name="connsiteY4" fmla="*/ 25466 h 510995"/>
                  <a:gd name="connsiteX5" fmla="*/ 450997 w 593255"/>
                  <a:gd name="connsiteY5" fmla="*/ 13379 h 510995"/>
                  <a:gd name="connsiteX6" fmla="*/ 592183 w 593255"/>
                  <a:gd name="connsiteY6" fmla="*/ 216108 h 510995"/>
                  <a:gd name="connsiteX7" fmla="*/ 321591 w 593255"/>
                  <a:gd name="connsiteY7" fmla="*/ 509588 h 51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255" h="510995">
                    <a:moveTo>
                      <a:pt x="321591" y="509526"/>
                    </a:moveTo>
                    <a:cubicBezTo>
                      <a:pt x="158376" y="524866"/>
                      <a:pt x="14857" y="418347"/>
                      <a:pt x="1052" y="271576"/>
                    </a:cubicBezTo>
                    <a:cubicBezTo>
                      <a:pt x="-2323" y="235375"/>
                      <a:pt x="2525" y="200155"/>
                      <a:pt x="14121" y="167328"/>
                    </a:cubicBezTo>
                    <a:cubicBezTo>
                      <a:pt x="67565" y="100263"/>
                      <a:pt x="163531" y="62036"/>
                      <a:pt x="213415" y="45837"/>
                    </a:cubicBezTo>
                    <a:cubicBezTo>
                      <a:pt x="231087" y="40131"/>
                      <a:pt x="248451" y="33627"/>
                      <a:pt x="265079" y="25466"/>
                    </a:cubicBezTo>
                    <a:cubicBezTo>
                      <a:pt x="297906" y="9329"/>
                      <a:pt x="368530" y="-15706"/>
                      <a:pt x="450997" y="13379"/>
                    </a:cubicBezTo>
                    <a:cubicBezTo>
                      <a:pt x="528799" y="54857"/>
                      <a:pt x="583900" y="128119"/>
                      <a:pt x="592183" y="216108"/>
                    </a:cubicBezTo>
                    <a:cubicBezTo>
                      <a:pt x="605989" y="362817"/>
                      <a:pt x="484867" y="494248"/>
                      <a:pt x="321591" y="509588"/>
                    </a:cubicBezTo>
                    <a:close/>
                  </a:path>
                </a:pathLst>
              </a:custGeom>
              <a:solidFill>
                <a:srgbClr val="ECEFF1">
                  <a:alpha val="20000"/>
                </a:srgbClr>
              </a:solidFill>
              <a:ln w="6136" cap="flat">
                <a:noFill/>
                <a:prstDash val="solid"/>
                <a:miter/>
              </a:ln>
            </p:spPr>
            <p:txBody>
              <a:bodyPr rtlCol="0" anchor="ctr"/>
              <a:lstStyle/>
              <a:p>
                <a:endParaRPr lang="en-IN"/>
              </a:p>
            </p:txBody>
          </p:sp>
          <p:sp>
            <p:nvSpPr>
              <p:cNvPr id="136" name="Freeform: Shape 135">
                <a:extLst>
                  <a:ext uri="{FF2B5EF4-FFF2-40B4-BE49-F238E27FC236}">
                    <a16:creationId xmlns:a16="http://schemas.microsoft.com/office/drawing/2014/main" id="{1C65A096-99D5-8D8E-D701-0846118F2ECE}"/>
                  </a:ext>
                </a:extLst>
              </p:cNvPr>
              <p:cNvSpPr/>
              <p:nvPr/>
            </p:nvSpPr>
            <p:spPr>
              <a:xfrm>
                <a:off x="7038604" y="5842200"/>
                <a:ext cx="380615" cy="250413"/>
              </a:xfrm>
              <a:custGeom>
                <a:avLst/>
                <a:gdLst>
                  <a:gd name="connsiteX0" fmla="*/ 3584 w 370903"/>
                  <a:gd name="connsiteY0" fmla="*/ 184659 h 244023"/>
                  <a:gd name="connsiteX1" fmla="*/ 221531 w 370903"/>
                  <a:gd name="connsiteY1" fmla="*/ 226690 h 244023"/>
                  <a:gd name="connsiteX2" fmla="*/ 367319 w 370903"/>
                  <a:gd name="connsiteY2" fmla="*/ 59364 h 244023"/>
                  <a:gd name="connsiteX3" fmla="*/ 149373 w 370903"/>
                  <a:gd name="connsiteY3" fmla="*/ 17334 h 244023"/>
                  <a:gd name="connsiteX4" fmla="*/ 3584 w 370903"/>
                  <a:gd name="connsiteY4" fmla="*/ 184659 h 244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03" h="244023">
                    <a:moveTo>
                      <a:pt x="3584" y="184659"/>
                    </a:moveTo>
                    <a:cubicBezTo>
                      <a:pt x="23526" y="242459"/>
                      <a:pt x="121086" y="261296"/>
                      <a:pt x="221531" y="226690"/>
                    </a:cubicBezTo>
                    <a:cubicBezTo>
                      <a:pt x="321975" y="192083"/>
                      <a:pt x="387261" y="117164"/>
                      <a:pt x="367319" y="59364"/>
                    </a:cubicBezTo>
                    <a:cubicBezTo>
                      <a:pt x="347378" y="1564"/>
                      <a:pt x="249817" y="-17273"/>
                      <a:pt x="149373" y="17334"/>
                    </a:cubicBezTo>
                    <a:cubicBezTo>
                      <a:pt x="48928" y="51940"/>
                      <a:pt x="-16358" y="126859"/>
                      <a:pt x="3584" y="184659"/>
                    </a:cubicBezTo>
                    <a:close/>
                  </a:path>
                </a:pathLst>
              </a:custGeom>
              <a:solidFill>
                <a:srgbClr val="ECEFF1">
                  <a:alpha val="40000"/>
                </a:srgbClr>
              </a:solidFill>
              <a:ln w="6136" cap="flat">
                <a:noFill/>
                <a:prstDash val="solid"/>
                <a:miter/>
              </a:ln>
            </p:spPr>
            <p:txBody>
              <a:bodyPr rtlCol="0" anchor="ctr"/>
              <a:lstStyle/>
              <a:p>
                <a:endParaRPr lang="en-IN"/>
              </a:p>
            </p:txBody>
          </p:sp>
        </p:grpSp>
      </p:grpSp>
      <p:sp>
        <p:nvSpPr>
          <p:cNvPr id="2" name="TextBox 1">
            <a:extLst>
              <a:ext uri="{FF2B5EF4-FFF2-40B4-BE49-F238E27FC236}">
                <a16:creationId xmlns:a16="http://schemas.microsoft.com/office/drawing/2014/main" id="{8DEE80F0-F6F3-D3D1-E55F-498A6F0C0EF5}"/>
              </a:ext>
            </a:extLst>
          </p:cNvPr>
          <p:cNvSpPr txBox="1"/>
          <p:nvPr/>
        </p:nvSpPr>
        <p:spPr>
          <a:xfrm>
            <a:off x="5935125" y="3460432"/>
            <a:ext cx="1812196" cy="707886"/>
          </a:xfrm>
          <a:prstGeom prst="rect">
            <a:avLst/>
          </a:prstGeom>
          <a:noFill/>
        </p:spPr>
        <p:txBody>
          <a:bodyPr wrap="square" rtlCol="0">
            <a:spAutoFit/>
          </a:bodyPr>
          <a:lstStyle/>
          <a:p>
            <a:r>
              <a:rPr lang="en-US" sz="2000" dirty="0">
                <a:solidFill>
                  <a:srgbClr val="035283"/>
                </a:solidFill>
                <a:latin typeface="Baloo Tamma 2 SemiBold" pitchFamily="2" charset="0"/>
                <a:cs typeface="Baloo Tamma 2 SemiBold" pitchFamily="2" charset="0"/>
                <a:hlinkClick r:id="rId7" action="ppaction://hlinksldjump"/>
              </a:rPr>
              <a:t>Proposed Solutions</a:t>
            </a:r>
            <a:endParaRPr lang="en-US" sz="2000" dirty="0">
              <a:solidFill>
                <a:srgbClr val="035283"/>
              </a:solidFill>
              <a:latin typeface="Baloo Tamma 2 SemiBold" pitchFamily="2" charset="0"/>
              <a:cs typeface="Baloo Tamma 2 SemiBold" pitchFamily="2" charset="0"/>
            </a:endParaRPr>
          </a:p>
        </p:txBody>
      </p:sp>
    </p:spTree>
    <p:extLst>
      <p:ext uri="{BB962C8B-B14F-4D97-AF65-F5344CB8AC3E}">
        <p14:creationId xmlns:p14="http://schemas.microsoft.com/office/powerpoint/2010/main" val="3778844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94DAA024-2636-650D-2C2B-E52A0E7B85BE}"/>
              </a:ext>
            </a:extLst>
          </p:cNvPr>
          <p:cNvSpPr txBox="1"/>
          <p:nvPr/>
        </p:nvSpPr>
        <p:spPr>
          <a:xfrm>
            <a:off x="6469466" y="816774"/>
            <a:ext cx="3653564" cy="861774"/>
          </a:xfrm>
          <a:prstGeom prst="rect">
            <a:avLst/>
          </a:prstGeom>
          <a:noFill/>
        </p:spPr>
        <p:txBody>
          <a:bodyPr wrap="none" rtlCol="0">
            <a:spAutoFit/>
          </a:bodyPr>
          <a:lstStyle/>
          <a:p>
            <a:r>
              <a:rPr lang="en-US" sz="5000" dirty="0">
                <a:solidFill>
                  <a:srgbClr val="0477BF"/>
                </a:solidFill>
                <a:latin typeface="Baloo Tamma 2 SemiBold" pitchFamily="2" charset="0"/>
                <a:cs typeface="Baloo Tamma 2 SemiBold" pitchFamily="2" charset="0"/>
              </a:rPr>
              <a:t>Introduction</a:t>
            </a:r>
          </a:p>
        </p:txBody>
      </p:sp>
      <p:sp>
        <p:nvSpPr>
          <p:cNvPr id="5" name="Freeform: Shape 4">
            <a:extLst>
              <a:ext uri="{FF2B5EF4-FFF2-40B4-BE49-F238E27FC236}">
                <a16:creationId xmlns:a16="http://schemas.microsoft.com/office/drawing/2014/main" id="{4D60F631-E116-97B4-A562-45141D5B2B40}"/>
              </a:ext>
            </a:extLst>
          </p:cNvPr>
          <p:cNvSpPr/>
          <p:nvPr/>
        </p:nvSpPr>
        <p:spPr>
          <a:xfrm>
            <a:off x="1145380" y="2921559"/>
            <a:ext cx="3844886" cy="397889"/>
          </a:xfrm>
          <a:custGeom>
            <a:avLst/>
            <a:gdLst>
              <a:gd name="connsiteX0" fmla="*/ 4850428 w 4850428"/>
              <a:gd name="connsiteY0" fmla="*/ 377664 h 502393"/>
              <a:gd name="connsiteX1" fmla="*/ 4850428 w 4850428"/>
              <a:gd name="connsiteY1" fmla="*/ 502394 h 502393"/>
              <a:gd name="connsiteX2" fmla="*/ 21402 w 4850428"/>
              <a:gd name="connsiteY2" fmla="*/ 502394 h 502393"/>
              <a:gd name="connsiteX3" fmla="*/ 0 w 4850428"/>
              <a:gd name="connsiteY3" fmla="*/ 448055 h 502393"/>
              <a:gd name="connsiteX4" fmla="*/ 939608 w 4850428"/>
              <a:gd name="connsiteY4" fmla="*/ 0 h 502393"/>
              <a:gd name="connsiteX5" fmla="*/ 4058550 w 4850428"/>
              <a:gd name="connsiteY5" fmla="*/ 0 h 502393"/>
              <a:gd name="connsiteX6" fmla="*/ 4848969 w 4850428"/>
              <a:gd name="connsiteY6" fmla="*/ 376969 h 502393"/>
              <a:gd name="connsiteX7" fmla="*/ 4850428 w 4850428"/>
              <a:gd name="connsiteY7" fmla="*/ 377664 h 502393"/>
              <a:gd name="connsiteX0" fmla="*/ 4854742 w 4854742"/>
              <a:gd name="connsiteY0" fmla="*/ 377664 h 502394"/>
              <a:gd name="connsiteX1" fmla="*/ 4854742 w 4854742"/>
              <a:gd name="connsiteY1" fmla="*/ 502394 h 502394"/>
              <a:gd name="connsiteX2" fmla="*/ 25716 w 4854742"/>
              <a:gd name="connsiteY2" fmla="*/ 502394 h 502394"/>
              <a:gd name="connsiteX3" fmla="*/ 0 w 4854742"/>
              <a:gd name="connsiteY3" fmla="*/ 469624 h 502394"/>
              <a:gd name="connsiteX4" fmla="*/ 943922 w 4854742"/>
              <a:gd name="connsiteY4" fmla="*/ 0 h 502394"/>
              <a:gd name="connsiteX5" fmla="*/ 4062864 w 4854742"/>
              <a:gd name="connsiteY5" fmla="*/ 0 h 502394"/>
              <a:gd name="connsiteX6" fmla="*/ 4853283 w 4854742"/>
              <a:gd name="connsiteY6" fmla="*/ 376969 h 502394"/>
              <a:gd name="connsiteX7" fmla="*/ 4854742 w 4854742"/>
              <a:gd name="connsiteY7" fmla="*/ 377664 h 502394"/>
              <a:gd name="connsiteX0" fmla="*/ 4854742 w 4854742"/>
              <a:gd name="connsiteY0" fmla="*/ 356094 h 502394"/>
              <a:gd name="connsiteX1" fmla="*/ 4854742 w 4854742"/>
              <a:gd name="connsiteY1" fmla="*/ 502394 h 502394"/>
              <a:gd name="connsiteX2" fmla="*/ 25716 w 4854742"/>
              <a:gd name="connsiteY2" fmla="*/ 502394 h 502394"/>
              <a:gd name="connsiteX3" fmla="*/ 0 w 4854742"/>
              <a:gd name="connsiteY3" fmla="*/ 469624 h 502394"/>
              <a:gd name="connsiteX4" fmla="*/ 943922 w 4854742"/>
              <a:gd name="connsiteY4" fmla="*/ 0 h 502394"/>
              <a:gd name="connsiteX5" fmla="*/ 4062864 w 4854742"/>
              <a:gd name="connsiteY5" fmla="*/ 0 h 502394"/>
              <a:gd name="connsiteX6" fmla="*/ 4853283 w 4854742"/>
              <a:gd name="connsiteY6" fmla="*/ 376969 h 502394"/>
              <a:gd name="connsiteX7" fmla="*/ 4854742 w 4854742"/>
              <a:gd name="connsiteY7" fmla="*/ 356094 h 502394"/>
              <a:gd name="connsiteX0" fmla="*/ 4848990 w 4854742"/>
              <a:gd name="connsiteY0" fmla="*/ 413614 h 502394"/>
              <a:gd name="connsiteX1" fmla="*/ 4854742 w 4854742"/>
              <a:gd name="connsiteY1" fmla="*/ 502394 h 502394"/>
              <a:gd name="connsiteX2" fmla="*/ 25716 w 4854742"/>
              <a:gd name="connsiteY2" fmla="*/ 502394 h 502394"/>
              <a:gd name="connsiteX3" fmla="*/ 0 w 4854742"/>
              <a:gd name="connsiteY3" fmla="*/ 469624 h 502394"/>
              <a:gd name="connsiteX4" fmla="*/ 943922 w 4854742"/>
              <a:gd name="connsiteY4" fmla="*/ 0 h 502394"/>
              <a:gd name="connsiteX5" fmla="*/ 4062864 w 4854742"/>
              <a:gd name="connsiteY5" fmla="*/ 0 h 502394"/>
              <a:gd name="connsiteX6" fmla="*/ 4853283 w 4854742"/>
              <a:gd name="connsiteY6" fmla="*/ 376969 h 502394"/>
              <a:gd name="connsiteX7" fmla="*/ 4848990 w 4854742"/>
              <a:gd name="connsiteY7" fmla="*/ 413614 h 502394"/>
              <a:gd name="connsiteX0" fmla="*/ 4848990 w 4859036"/>
              <a:gd name="connsiteY0" fmla="*/ 413614 h 502394"/>
              <a:gd name="connsiteX1" fmla="*/ 4854742 w 4859036"/>
              <a:gd name="connsiteY1" fmla="*/ 502394 h 502394"/>
              <a:gd name="connsiteX2" fmla="*/ 25716 w 4859036"/>
              <a:gd name="connsiteY2" fmla="*/ 502394 h 502394"/>
              <a:gd name="connsiteX3" fmla="*/ 0 w 4859036"/>
              <a:gd name="connsiteY3" fmla="*/ 469624 h 502394"/>
              <a:gd name="connsiteX4" fmla="*/ 943922 w 4859036"/>
              <a:gd name="connsiteY4" fmla="*/ 0 h 502394"/>
              <a:gd name="connsiteX5" fmla="*/ 4062864 w 4859036"/>
              <a:gd name="connsiteY5" fmla="*/ 0 h 502394"/>
              <a:gd name="connsiteX6" fmla="*/ 4859036 w 4859036"/>
              <a:gd name="connsiteY6" fmla="*/ 365465 h 502394"/>
              <a:gd name="connsiteX7" fmla="*/ 4848990 w 4859036"/>
              <a:gd name="connsiteY7" fmla="*/ 413614 h 502394"/>
              <a:gd name="connsiteX0" fmla="*/ 4848990 w 4854742"/>
              <a:gd name="connsiteY0" fmla="*/ 413614 h 502394"/>
              <a:gd name="connsiteX1" fmla="*/ 4854742 w 4854742"/>
              <a:gd name="connsiteY1" fmla="*/ 502394 h 502394"/>
              <a:gd name="connsiteX2" fmla="*/ 25716 w 4854742"/>
              <a:gd name="connsiteY2" fmla="*/ 502394 h 502394"/>
              <a:gd name="connsiteX3" fmla="*/ 0 w 4854742"/>
              <a:gd name="connsiteY3" fmla="*/ 469624 h 502394"/>
              <a:gd name="connsiteX4" fmla="*/ 943922 w 4854742"/>
              <a:gd name="connsiteY4" fmla="*/ 0 h 502394"/>
              <a:gd name="connsiteX5" fmla="*/ 4062864 w 4854742"/>
              <a:gd name="connsiteY5" fmla="*/ 0 h 502394"/>
              <a:gd name="connsiteX6" fmla="*/ 4841780 w 4854742"/>
              <a:gd name="connsiteY6" fmla="*/ 359713 h 502394"/>
              <a:gd name="connsiteX7" fmla="*/ 4848990 w 4854742"/>
              <a:gd name="connsiteY7" fmla="*/ 413614 h 502394"/>
              <a:gd name="connsiteX0" fmla="*/ 4848990 w 4854742"/>
              <a:gd name="connsiteY0" fmla="*/ 413614 h 502394"/>
              <a:gd name="connsiteX1" fmla="*/ 4854742 w 4854742"/>
              <a:gd name="connsiteY1" fmla="*/ 502394 h 502394"/>
              <a:gd name="connsiteX2" fmla="*/ 25716 w 4854742"/>
              <a:gd name="connsiteY2" fmla="*/ 502394 h 502394"/>
              <a:gd name="connsiteX3" fmla="*/ 0 w 4854742"/>
              <a:gd name="connsiteY3" fmla="*/ 469624 h 502394"/>
              <a:gd name="connsiteX4" fmla="*/ 943922 w 4854742"/>
              <a:gd name="connsiteY4" fmla="*/ 0 h 502394"/>
              <a:gd name="connsiteX5" fmla="*/ 4062864 w 4854742"/>
              <a:gd name="connsiteY5" fmla="*/ 0 h 502394"/>
              <a:gd name="connsiteX6" fmla="*/ 4850408 w 4854742"/>
              <a:gd name="connsiteY6" fmla="*/ 359713 h 502394"/>
              <a:gd name="connsiteX7" fmla="*/ 4848990 w 4854742"/>
              <a:gd name="connsiteY7" fmla="*/ 413614 h 50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4742" h="502394">
                <a:moveTo>
                  <a:pt x="4848990" y="413614"/>
                </a:moveTo>
                <a:lnTo>
                  <a:pt x="4854742" y="502394"/>
                </a:lnTo>
                <a:lnTo>
                  <a:pt x="25716" y="502394"/>
                </a:lnTo>
                <a:lnTo>
                  <a:pt x="0" y="469624"/>
                </a:lnTo>
                <a:lnTo>
                  <a:pt x="943922" y="0"/>
                </a:lnTo>
                <a:lnTo>
                  <a:pt x="4062864" y="0"/>
                </a:lnTo>
                <a:lnTo>
                  <a:pt x="4850408" y="359713"/>
                </a:lnTo>
                <a:cubicBezTo>
                  <a:pt x="4849935" y="377680"/>
                  <a:pt x="4849463" y="395647"/>
                  <a:pt x="4848990" y="413614"/>
                </a:cubicBezTo>
                <a:close/>
              </a:path>
            </a:pathLst>
          </a:custGeom>
          <a:solidFill>
            <a:srgbClr val="5CD7F2"/>
          </a:solidFill>
          <a:ln w="6938"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1CBE40A4-793D-F4B4-C444-71FE94FA3163}"/>
              </a:ext>
            </a:extLst>
          </p:cNvPr>
          <p:cNvSpPr/>
          <p:nvPr/>
        </p:nvSpPr>
        <p:spPr>
          <a:xfrm>
            <a:off x="1895594" y="2240580"/>
            <a:ext cx="2467517" cy="680483"/>
          </a:xfrm>
          <a:custGeom>
            <a:avLst/>
            <a:gdLst>
              <a:gd name="connsiteX0" fmla="*/ 0 w 3133325"/>
              <a:gd name="connsiteY0" fmla="*/ 0 h 859211"/>
              <a:gd name="connsiteX1" fmla="*/ 3133325 w 3133325"/>
              <a:gd name="connsiteY1" fmla="*/ 0 h 859211"/>
              <a:gd name="connsiteX2" fmla="*/ 3133325 w 3133325"/>
              <a:gd name="connsiteY2" fmla="*/ 859212 h 859211"/>
              <a:gd name="connsiteX3" fmla="*/ 0 w 3133325"/>
              <a:gd name="connsiteY3" fmla="*/ 859212 h 859211"/>
            </a:gdLst>
            <a:ahLst/>
            <a:cxnLst>
              <a:cxn ang="0">
                <a:pos x="connsiteX0" y="connsiteY0"/>
              </a:cxn>
              <a:cxn ang="0">
                <a:pos x="connsiteX1" y="connsiteY1"/>
              </a:cxn>
              <a:cxn ang="0">
                <a:pos x="connsiteX2" y="connsiteY2"/>
              </a:cxn>
              <a:cxn ang="0">
                <a:pos x="connsiteX3" y="connsiteY3"/>
              </a:cxn>
            </a:cxnLst>
            <a:rect l="l" t="t" r="r" b="b"/>
            <a:pathLst>
              <a:path w="3133325" h="859211">
                <a:moveTo>
                  <a:pt x="0" y="0"/>
                </a:moveTo>
                <a:lnTo>
                  <a:pt x="3133325" y="0"/>
                </a:lnTo>
                <a:lnTo>
                  <a:pt x="3133325" y="859212"/>
                </a:lnTo>
                <a:lnTo>
                  <a:pt x="0" y="859212"/>
                </a:lnTo>
                <a:close/>
              </a:path>
            </a:pathLst>
          </a:custGeom>
          <a:solidFill>
            <a:srgbClr val="174056"/>
          </a:solidFill>
          <a:ln w="6938" cap="flat">
            <a:noFill/>
            <a:prstDash val="solid"/>
            <a:miter/>
          </a:ln>
        </p:spPr>
        <p:txBody>
          <a:bodyPr rtlCol="0" anchor="ctr"/>
          <a:lstStyle/>
          <a:p>
            <a:endParaRPr lang="en-IN"/>
          </a:p>
        </p:txBody>
      </p:sp>
      <p:sp>
        <p:nvSpPr>
          <p:cNvPr id="7" name="Freeform: Shape 6">
            <a:extLst>
              <a:ext uri="{FF2B5EF4-FFF2-40B4-BE49-F238E27FC236}">
                <a16:creationId xmlns:a16="http://schemas.microsoft.com/office/drawing/2014/main" id="{69156EBF-7D80-D2C4-68F4-E7F57F7A7AA5}"/>
              </a:ext>
            </a:extLst>
          </p:cNvPr>
          <p:cNvSpPr/>
          <p:nvPr/>
        </p:nvSpPr>
        <p:spPr>
          <a:xfrm>
            <a:off x="2230692" y="2444148"/>
            <a:ext cx="273404" cy="273404"/>
          </a:xfrm>
          <a:custGeom>
            <a:avLst/>
            <a:gdLst>
              <a:gd name="connsiteX0" fmla="*/ 345213 w 345213"/>
              <a:gd name="connsiteY0" fmla="*/ 172607 h 345213"/>
              <a:gd name="connsiteX1" fmla="*/ 172607 w 345213"/>
              <a:gd name="connsiteY1" fmla="*/ 345213 h 345213"/>
              <a:gd name="connsiteX2" fmla="*/ 0 w 345213"/>
              <a:gd name="connsiteY2" fmla="*/ 172607 h 345213"/>
              <a:gd name="connsiteX3" fmla="*/ 172607 w 345213"/>
              <a:gd name="connsiteY3" fmla="*/ 0 h 345213"/>
              <a:gd name="connsiteX4" fmla="*/ 345213 w 345213"/>
              <a:gd name="connsiteY4" fmla="*/ 172607 h 34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13" h="345213">
                <a:moveTo>
                  <a:pt x="345213" y="172607"/>
                </a:moveTo>
                <a:cubicBezTo>
                  <a:pt x="345213" y="267935"/>
                  <a:pt x="267935" y="345213"/>
                  <a:pt x="172607" y="345213"/>
                </a:cubicBezTo>
                <a:cubicBezTo>
                  <a:pt x="77279" y="345213"/>
                  <a:pt x="0" y="267935"/>
                  <a:pt x="0" y="172607"/>
                </a:cubicBezTo>
                <a:cubicBezTo>
                  <a:pt x="0" y="77279"/>
                  <a:pt x="77279" y="0"/>
                  <a:pt x="172607" y="0"/>
                </a:cubicBezTo>
                <a:cubicBezTo>
                  <a:pt x="267935" y="0"/>
                  <a:pt x="345213" y="77279"/>
                  <a:pt x="345213" y="172607"/>
                </a:cubicBezTo>
                <a:close/>
              </a:path>
            </a:pathLst>
          </a:custGeom>
          <a:solidFill>
            <a:srgbClr val="272828"/>
          </a:solidFill>
          <a:ln w="27750" cap="flat">
            <a:solidFill>
              <a:srgbClr val="5D6060"/>
            </a:solid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2D71B136-2F4D-2095-154D-D3A7F6FB6BB1}"/>
              </a:ext>
            </a:extLst>
          </p:cNvPr>
          <p:cNvSpPr/>
          <p:nvPr/>
        </p:nvSpPr>
        <p:spPr>
          <a:xfrm>
            <a:off x="3014526" y="2444148"/>
            <a:ext cx="273404" cy="273404"/>
          </a:xfrm>
          <a:custGeom>
            <a:avLst/>
            <a:gdLst>
              <a:gd name="connsiteX0" fmla="*/ 345213 w 345213"/>
              <a:gd name="connsiteY0" fmla="*/ 172607 h 345213"/>
              <a:gd name="connsiteX1" fmla="*/ 172607 w 345213"/>
              <a:gd name="connsiteY1" fmla="*/ 345213 h 345213"/>
              <a:gd name="connsiteX2" fmla="*/ 0 w 345213"/>
              <a:gd name="connsiteY2" fmla="*/ 172607 h 345213"/>
              <a:gd name="connsiteX3" fmla="*/ 172607 w 345213"/>
              <a:gd name="connsiteY3" fmla="*/ 0 h 345213"/>
              <a:gd name="connsiteX4" fmla="*/ 345213 w 345213"/>
              <a:gd name="connsiteY4" fmla="*/ 172607 h 34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13" h="345213">
                <a:moveTo>
                  <a:pt x="345213" y="172607"/>
                </a:moveTo>
                <a:cubicBezTo>
                  <a:pt x="345213" y="267935"/>
                  <a:pt x="267935" y="345213"/>
                  <a:pt x="172607" y="345213"/>
                </a:cubicBezTo>
                <a:cubicBezTo>
                  <a:pt x="77279" y="345213"/>
                  <a:pt x="0" y="267935"/>
                  <a:pt x="0" y="172607"/>
                </a:cubicBezTo>
                <a:cubicBezTo>
                  <a:pt x="0" y="77279"/>
                  <a:pt x="77279" y="0"/>
                  <a:pt x="172607" y="0"/>
                </a:cubicBezTo>
                <a:cubicBezTo>
                  <a:pt x="267935" y="0"/>
                  <a:pt x="345213" y="77279"/>
                  <a:pt x="345213" y="172607"/>
                </a:cubicBezTo>
                <a:close/>
              </a:path>
            </a:pathLst>
          </a:custGeom>
          <a:solidFill>
            <a:srgbClr val="272828"/>
          </a:solidFill>
          <a:ln w="27750" cap="flat">
            <a:solidFill>
              <a:srgbClr val="5D6060"/>
            </a:solid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A2786D14-6B15-1235-9C58-B1F09827BAD0}"/>
              </a:ext>
            </a:extLst>
          </p:cNvPr>
          <p:cNvSpPr/>
          <p:nvPr/>
        </p:nvSpPr>
        <p:spPr>
          <a:xfrm>
            <a:off x="3801223" y="2444148"/>
            <a:ext cx="273404" cy="273404"/>
          </a:xfrm>
          <a:custGeom>
            <a:avLst/>
            <a:gdLst>
              <a:gd name="connsiteX0" fmla="*/ 345213 w 345213"/>
              <a:gd name="connsiteY0" fmla="*/ 172607 h 345213"/>
              <a:gd name="connsiteX1" fmla="*/ 172606 w 345213"/>
              <a:gd name="connsiteY1" fmla="*/ 345213 h 345213"/>
              <a:gd name="connsiteX2" fmla="*/ 0 w 345213"/>
              <a:gd name="connsiteY2" fmla="*/ 172607 h 345213"/>
              <a:gd name="connsiteX3" fmla="*/ 172606 w 345213"/>
              <a:gd name="connsiteY3" fmla="*/ 0 h 345213"/>
              <a:gd name="connsiteX4" fmla="*/ 345213 w 345213"/>
              <a:gd name="connsiteY4" fmla="*/ 172607 h 345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213" h="345213">
                <a:moveTo>
                  <a:pt x="345213" y="172607"/>
                </a:moveTo>
                <a:cubicBezTo>
                  <a:pt x="345213" y="267935"/>
                  <a:pt x="267934" y="345213"/>
                  <a:pt x="172606" y="345213"/>
                </a:cubicBezTo>
                <a:cubicBezTo>
                  <a:pt x="77278" y="345213"/>
                  <a:pt x="0" y="267935"/>
                  <a:pt x="0" y="172607"/>
                </a:cubicBezTo>
                <a:cubicBezTo>
                  <a:pt x="0" y="77279"/>
                  <a:pt x="77278" y="0"/>
                  <a:pt x="172606" y="0"/>
                </a:cubicBezTo>
                <a:cubicBezTo>
                  <a:pt x="267934" y="0"/>
                  <a:pt x="345213" y="77279"/>
                  <a:pt x="345213" y="172607"/>
                </a:cubicBezTo>
                <a:close/>
              </a:path>
            </a:pathLst>
          </a:custGeom>
          <a:solidFill>
            <a:srgbClr val="272828"/>
          </a:solidFill>
          <a:ln w="27750" cap="flat">
            <a:solidFill>
              <a:srgbClr val="5D6060"/>
            </a:solid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EE91FE2E-1226-C697-6B24-1F885A2B20A1}"/>
              </a:ext>
            </a:extLst>
          </p:cNvPr>
          <p:cNvSpPr/>
          <p:nvPr/>
        </p:nvSpPr>
        <p:spPr>
          <a:xfrm>
            <a:off x="1895814" y="1247661"/>
            <a:ext cx="2467517" cy="992258"/>
          </a:xfrm>
          <a:custGeom>
            <a:avLst/>
            <a:gdLst>
              <a:gd name="connsiteX0" fmla="*/ 2757746 w 3133325"/>
              <a:gd name="connsiteY0" fmla="*/ 888066 h 1252874"/>
              <a:gd name="connsiteX1" fmla="*/ 2744960 w 3133325"/>
              <a:gd name="connsiteY1" fmla="*/ 179017 h 1252874"/>
              <a:gd name="connsiteX2" fmla="*/ 2754967 w 3133325"/>
              <a:gd name="connsiteY2" fmla="*/ 179017 h 1252874"/>
              <a:gd name="connsiteX3" fmla="*/ 2754967 w 3133325"/>
              <a:gd name="connsiteY3" fmla="*/ 94242 h 1252874"/>
              <a:gd name="connsiteX4" fmla="*/ 2653584 w 3133325"/>
              <a:gd name="connsiteY4" fmla="*/ 94242 h 1252874"/>
              <a:gd name="connsiteX5" fmla="*/ 2653584 w 3133325"/>
              <a:gd name="connsiteY5" fmla="*/ 179017 h 1252874"/>
              <a:gd name="connsiteX6" fmla="*/ 2663591 w 3133325"/>
              <a:gd name="connsiteY6" fmla="*/ 179017 h 1252874"/>
              <a:gd name="connsiteX7" fmla="*/ 2650736 w 3133325"/>
              <a:gd name="connsiteY7" fmla="*/ 889873 h 1252874"/>
              <a:gd name="connsiteX8" fmla="*/ 2497724 w 3133325"/>
              <a:gd name="connsiteY8" fmla="*/ 892444 h 1252874"/>
              <a:gd name="connsiteX9" fmla="*/ 2497585 w 3133325"/>
              <a:gd name="connsiteY9" fmla="*/ 886051 h 1252874"/>
              <a:gd name="connsiteX10" fmla="*/ 2496543 w 3133325"/>
              <a:gd name="connsiteY10" fmla="*/ 844497 h 1252874"/>
              <a:gd name="connsiteX11" fmla="*/ 2493416 w 3133325"/>
              <a:gd name="connsiteY11" fmla="*/ 723381 h 1252874"/>
              <a:gd name="connsiteX12" fmla="*/ 2490359 w 3133325"/>
              <a:gd name="connsiteY12" fmla="*/ 603446 h 1252874"/>
              <a:gd name="connsiteX13" fmla="*/ 2484174 w 3133325"/>
              <a:gd name="connsiteY13" fmla="*/ 361769 h 1252874"/>
              <a:gd name="connsiteX14" fmla="*/ 2464301 w 3133325"/>
              <a:gd name="connsiteY14" fmla="*/ 361769 h 1252874"/>
              <a:gd name="connsiteX15" fmla="*/ 2465760 w 3133325"/>
              <a:gd name="connsiteY15" fmla="*/ 357460 h 1252874"/>
              <a:gd name="connsiteX16" fmla="*/ 2506827 w 3133325"/>
              <a:gd name="connsiteY16" fmla="*/ 282275 h 1252874"/>
              <a:gd name="connsiteX17" fmla="*/ 2516069 w 3133325"/>
              <a:gd name="connsiteY17" fmla="*/ 253994 h 1252874"/>
              <a:gd name="connsiteX18" fmla="*/ 2516903 w 3133325"/>
              <a:gd name="connsiteY18" fmla="*/ 229395 h 1252874"/>
              <a:gd name="connsiteX19" fmla="*/ 2483618 w 3133325"/>
              <a:gd name="connsiteY19" fmla="*/ 196111 h 1252874"/>
              <a:gd name="connsiteX20" fmla="*/ 2417744 w 3133325"/>
              <a:gd name="connsiteY20" fmla="*/ 196736 h 1252874"/>
              <a:gd name="connsiteX21" fmla="*/ 2374176 w 3133325"/>
              <a:gd name="connsiteY21" fmla="*/ 154418 h 1252874"/>
              <a:gd name="connsiteX22" fmla="*/ 2303437 w 3133325"/>
              <a:gd name="connsiteY22" fmla="*/ 169844 h 1252874"/>
              <a:gd name="connsiteX23" fmla="*/ 2222693 w 3133325"/>
              <a:gd name="connsiteY23" fmla="*/ 134336 h 1252874"/>
              <a:gd name="connsiteX24" fmla="*/ 2150843 w 3133325"/>
              <a:gd name="connsiteY24" fmla="*/ 166301 h 1252874"/>
              <a:gd name="connsiteX25" fmla="*/ 2098311 w 3133325"/>
              <a:gd name="connsiteY25" fmla="*/ 143439 h 1252874"/>
              <a:gd name="connsiteX26" fmla="*/ 2080592 w 3133325"/>
              <a:gd name="connsiteY26" fmla="*/ 156016 h 1252874"/>
              <a:gd name="connsiteX27" fmla="*/ 2037579 w 3133325"/>
              <a:gd name="connsiteY27" fmla="*/ 154557 h 1252874"/>
              <a:gd name="connsiteX28" fmla="*/ 1990119 w 3133325"/>
              <a:gd name="connsiteY28" fmla="*/ 151152 h 1252874"/>
              <a:gd name="connsiteX29" fmla="*/ 1952248 w 3133325"/>
              <a:gd name="connsiteY29" fmla="*/ 185757 h 1252874"/>
              <a:gd name="connsiteX30" fmla="*/ 1944813 w 3133325"/>
              <a:gd name="connsiteY30" fmla="*/ 204449 h 1252874"/>
              <a:gd name="connsiteX31" fmla="*/ 1926399 w 3133325"/>
              <a:gd name="connsiteY31" fmla="*/ 216192 h 1252874"/>
              <a:gd name="connsiteX32" fmla="*/ 1868655 w 3133325"/>
              <a:gd name="connsiteY32" fmla="*/ 237942 h 1252874"/>
              <a:gd name="connsiteX33" fmla="*/ 1832869 w 3133325"/>
              <a:gd name="connsiteY33" fmla="*/ 296867 h 1252874"/>
              <a:gd name="connsiteX34" fmla="*/ 1868446 w 3133325"/>
              <a:gd name="connsiteY34" fmla="*/ 346690 h 1252874"/>
              <a:gd name="connsiteX35" fmla="*/ 1886305 w 3133325"/>
              <a:gd name="connsiteY35" fmla="*/ 341270 h 1252874"/>
              <a:gd name="connsiteX36" fmla="*/ 1913891 w 3133325"/>
              <a:gd name="connsiteY36" fmla="*/ 360518 h 1252874"/>
              <a:gd name="connsiteX37" fmla="*/ 2029935 w 3133325"/>
              <a:gd name="connsiteY37" fmla="*/ 351693 h 1252874"/>
              <a:gd name="connsiteX38" fmla="*/ 2055368 w 3133325"/>
              <a:gd name="connsiteY38" fmla="*/ 323064 h 1252874"/>
              <a:gd name="connsiteX39" fmla="*/ 2106788 w 3133325"/>
              <a:gd name="connsiteY39" fmla="*/ 332445 h 1252874"/>
              <a:gd name="connsiteX40" fmla="*/ 2157167 w 3133325"/>
              <a:gd name="connsiteY40" fmla="*/ 329735 h 1252874"/>
              <a:gd name="connsiteX41" fmla="*/ 2173149 w 3133325"/>
              <a:gd name="connsiteY41" fmla="*/ 303121 h 1252874"/>
              <a:gd name="connsiteX42" fmla="*/ 2215883 w 3133325"/>
              <a:gd name="connsiteY42" fmla="*/ 307568 h 1252874"/>
              <a:gd name="connsiteX43" fmla="*/ 2258827 w 3133325"/>
              <a:gd name="connsiteY43" fmla="*/ 316602 h 1252874"/>
              <a:gd name="connsiteX44" fmla="*/ 2282522 w 3133325"/>
              <a:gd name="connsiteY44" fmla="*/ 279982 h 1252874"/>
              <a:gd name="connsiteX45" fmla="*/ 2332344 w 3133325"/>
              <a:gd name="connsiteY45" fmla="*/ 279287 h 1252874"/>
              <a:gd name="connsiteX46" fmla="*/ 2346033 w 3133325"/>
              <a:gd name="connsiteY46" fmla="*/ 293949 h 1252874"/>
              <a:gd name="connsiteX47" fmla="*/ 2374106 w 3133325"/>
              <a:gd name="connsiteY47" fmla="*/ 267752 h 1252874"/>
              <a:gd name="connsiteX48" fmla="*/ 2413367 w 3133325"/>
              <a:gd name="connsiteY48" fmla="*/ 252395 h 1252874"/>
              <a:gd name="connsiteX49" fmla="*/ 2451307 w 3133325"/>
              <a:gd name="connsiteY49" fmla="*/ 316115 h 1252874"/>
              <a:gd name="connsiteX50" fmla="*/ 2440119 w 3133325"/>
              <a:gd name="connsiteY50" fmla="*/ 361838 h 1252874"/>
              <a:gd name="connsiteX51" fmla="*/ 2396898 w 3133325"/>
              <a:gd name="connsiteY51" fmla="*/ 361838 h 1252874"/>
              <a:gd name="connsiteX52" fmla="*/ 2390575 w 3133325"/>
              <a:gd name="connsiteY52" fmla="*/ 609352 h 1252874"/>
              <a:gd name="connsiteX53" fmla="*/ 2387656 w 3133325"/>
              <a:gd name="connsiteY53" fmla="*/ 723450 h 1252874"/>
              <a:gd name="connsiteX54" fmla="*/ 2387656 w 3133325"/>
              <a:gd name="connsiteY54" fmla="*/ 723450 h 1252874"/>
              <a:gd name="connsiteX55" fmla="*/ 2383279 w 3133325"/>
              <a:gd name="connsiteY55" fmla="*/ 894459 h 1252874"/>
              <a:gd name="connsiteX56" fmla="*/ 2057522 w 3133325"/>
              <a:gd name="connsiteY56" fmla="*/ 900018 h 1252874"/>
              <a:gd name="connsiteX57" fmla="*/ 2049670 w 3133325"/>
              <a:gd name="connsiteY57" fmla="*/ 551886 h 1252874"/>
              <a:gd name="connsiteX58" fmla="*/ 2057799 w 3133325"/>
              <a:gd name="connsiteY58" fmla="*/ 551886 h 1252874"/>
              <a:gd name="connsiteX59" fmla="*/ 2057799 w 3133325"/>
              <a:gd name="connsiteY59" fmla="*/ 496644 h 1252874"/>
              <a:gd name="connsiteX60" fmla="*/ 1975666 w 3133325"/>
              <a:gd name="connsiteY60" fmla="*/ 496644 h 1252874"/>
              <a:gd name="connsiteX61" fmla="*/ 1975666 w 3133325"/>
              <a:gd name="connsiteY61" fmla="*/ 551886 h 1252874"/>
              <a:gd name="connsiteX62" fmla="*/ 1983795 w 3133325"/>
              <a:gd name="connsiteY62" fmla="*/ 551886 h 1252874"/>
              <a:gd name="connsiteX63" fmla="*/ 1983379 w 3133325"/>
              <a:gd name="connsiteY63" fmla="*/ 568980 h 1252874"/>
              <a:gd name="connsiteX64" fmla="*/ 1983379 w 3133325"/>
              <a:gd name="connsiteY64" fmla="*/ 568980 h 1252874"/>
              <a:gd name="connsiteX65" fmla="*/ 1975804 w 3133325"/>
              <a:gd name="connsiteY65" fmla="*/ 904604 h 1252874"/>
              <a:gd name="connsiteX66" fmla="*/ 1846905 w 3133325"/>
              <a:gd name="connsiteY66" fmla="*/ 923088 h 1252874"/>
              <a:gd name="connsiteX67" fmla="*/ 1838984 w 3133325"/>
              <a:gd name="connsiteY67" fmla="*/ 487749 h 1252874"/>
              <a:gd name="connsiteX68" fmla="*/ 1846141 w 3133325"/>
              <a:gd name="connsiteY68" fmla="*/ 487749 h 1252874"/>
              <a:gd name="connsiteX69" fmla="*/ 1846141 w 3133325"/>
              <a:gd name="connsiteY69" fmla="*/ 427434 h 1252874"/>
              <a:gd name="connsiteX70" fmla="*/ 1773457 w 3133325"/>
              <a:gd name="connsiteY70" fmla="*/ 427434 h 1252874"/>
              <a:gd name="connsiteX71" fmla="*/ 1773457 w 3133325"/>
              <a:gd name="connsiteY71" fmla="*/ 487749 h 1252874"/>
              <a:gd name="connsiteX72" fmla="*/ 1780614 w 3133325"/>
              <a:gd name="connsiteY72" fmla="*/ 487749 h 1252874"/>
              <a:gd name="connsiteX73" fmla="*/ 1772484 w 3133325"/>
              <a:gd name="connsiteY73" fmla="*/ 933719 h 1252874"/>
              <a:gd name="connsiteX74" fmla="*/ 1535254 w 3133325"/>
              <a:gd name="connsiteY74" fmla="*/ 967699 h 1252874"/>
              <a:gd name="connsiteX75" fmla="*/ 1535254 w 3133325"/>
              <a:gd name="connsiteY75" fmla="*/ 963946 h 1252874"/>
              <a:gd name="connsiteX76" fmla="*/ 1531433 w 3133325"/>
              <a:gd name="connsiteY76" fmla="*/ 821428 h 1252874"/>
              <a:gd name="connsiteX77" fmla="*/ 1528236 w 3133325"/>
              <a:gd name="connsiteY77" fmla="*/ 699755 h 1252874"/>
              <a:gd name="connsiteX78" fmla="*/ 1528236 w 3133325"/>
              <a:gd name="connsiteY78" fmla="*/ 699755 h 1252874"/>
              <a:gd name="connsiteX79" fmla="*/ 1525109 w 3133325"/>
              <a:gd name="connsiteY79" fmla="*/ 579195 h 1252874"/>
              <a:gd name="connsiteX80" fmla="*/ 1521357 w 3133325"/>
              <a:gd name="connsiteY80" fmla="*/ 435495 h 1252874"/>
              <a:gd name="connsiteX81" fmla="*/ 1521357 w 3133325"/>
              <a:gd name="connsiteY81" fmla="*/ 435495 h 1252874"/>
              <a:gd name="connsiteX82" fmla="*/ 1518786 w 3133325"/>
              <a:gd name="connsiteY82" fmla="*/ 336406 h 1252874"/>
              <a:gd name="connsiteX83" fmla="*/ 1498426 w 3133325"/>
              <a:gd name="connsiteY83" fmla="*/ 336406 h 1252874"/>
              <a:gd name="connsiteX84" fmla="*/ 1499955 w 3133325"/>
              <a:gd name="connsiteY84" fmla="*/ 332028 h 1252874"/>
              <a:gd name="connsiteX85" fmla="*/ 1541995 w 3133325"/>
              <a:gd name="connsiteY85" fmla="*/ 256495 h 1252874"/>
              <a:gd name="connsiteX86" fmla="*/ 1551514 w 3133325"/>
              <a:gd name="connsiteY86" fmla="*/ 228075 h 1252874"/>
              <a:gd name="connsiteX87" fmla="*/ 1552348 w 3133325"/>
              <a:gd name="connsiteY87" fmla="*/ 203337 h 1252874"/>
              <a:gd name="connsiteX88" fmla="*/ 1520592 w 3133325"/>
              <a:gd name="connsiteY88" fmla="*/ 170400 h 1252874"/>
              <a:gd name="connsiteX89" fmla="*/ 1511142 w 3133325"/>
              <a:gd name="connsiteY89" fmla="*/ 129264 h 1252874"/>
              <a:gd name="connsiteX90" fmla="*/ 1436791 w 3133325"/>
              <a:gd name="connsiteY90" fmla="*/ 67003 h 1252874"/>
              <a:gd name="connsiteX91" fmla="*/ 1391415 w 3133325"/>
              <a:gd name="connsiteY91" fmla="*/ 90281 h 1252874"/>
              <a:gd name="connsiteX92" fmla="*/ 1344095 w 3133325"/>
              <a:gd name="connsiteY92" fmla="*/ 98133 h 1252874"/>
              <a:gd name="connsiteX93" fmla="*/ 1315813 w 3133325"/>
              <a:gd name="connsiteY93" fmla="*/ 60332 h 1252874"/>
              <a:gd name="connsiteX94" fmla="*/ 1230830 w 3133325"/>
              <a:gd name="connsiteY94" fmla="*/ 12247 h 1252874"/>
              <a:gd name="connsiteX95" fmla="*/ 1193029 w 3133325"/>
              <a:gd name="connsiteY95" fmla="*/ 36498 h 1252874"/>
              <a:gd name="connsiteX96" fmla="*/ 1106031 w 3133325"/>
              <a:gd name="connsiteY96" fmla="*/ 44837 h 1252874"/>
              <a:gd name="connsiteX97" fmla="*/ 1078861 w 3133325"/>
              <a:gd name="connsiteY97" fmla="*/ 18918 h 1252874"/>
              <a:gd name="connsiteX98" fmla="*/ 1045368 w 3133325"/>
              <a:gd name="connsiteY98" fmla="*/ 11344 h 1252874"/>
              <a:gd name="connsiteX99" fmla="*/ 1020492 w 3133325"/>
              <a:gd name="connsiteY99" fmla="*/ 32954 h 1252874"/>
              <a:gd name="connsiteX100" fmla="*/ 966153 w 3133325"/>
              <a:gd name="connsiteY100" fmla="*/ 34900 h 1252874"/>
              <a:gd name="connsiteX101" fmla="*/ 918971 w 3133325"/>
              <a:gd name="connsiteY101" fmla="*/ 5576 h 1252874"/>
              <a:gd name="connsiteX102" fmla="*/ 865535 w 3133325"/>
              <a:gd name="connsiteY102" fmla="*/ 10996 h 1252874"/>
              <a:gd name="connsiteX103" fmla="*/ 821966 w 3133325"/>
              <a:gd name="connsiteY103" fmla="*/ 54495 h 1252874"/>
              <a:gd name="connsiteX104" fmla="*/ 760678 w 3133325"/>
              <a:gd name="connsiteY104" fmla="*/ 67489 h 1252874"/>
              <a:gd name="connsiteX105" fmla="*/ 745113 w 3133325"/>
              <a:gd name="connsiteY105" fmla="*/ 70686 h 1252874"/>
              <a:gd name="connsiteX106" fmla="*/ 701614 w 3133325"/>
              <a:gd name="connsiteY106" fmla="*/ 93478 h 1252874"/>
              <a:gd name="connsiteX107" fmla="*/ 699182 w 3133325"/>
              <a:gd name="connsiteY107" fmla="*/ 155530 h 1252874"/>
              <a:gd name="connsiteX108" fmla="*/ 743446 w 3133325"/>
              <a:gd name="connsiteY108" fmla="*/ 185687 h 1252874"/>
              <a:gd name="connsiteX109" fmla="*/ 805915 w 3133325"/>
              <a:gd name="connsiteY109" fmla="*/ 184506 h 1252874"/>
              <a:gd name="connsiteX110" fmla="*/ 841770 w 3133325"/>
              <a:gd name="connsiteY110" fmla="*/ 212996 h 1252874"/>
              <a:gd name="connsiteX111" fmla="*/ 884574 w 3133325"/>
              <a:gd name="connsiteY111" fmla="*/ 214803 h 1252874"/>
              <a:gd name="connsiteX112" fmla="*/ 852124 w 3133325"/>
              <a:gd name="connsiteY112" fmla="*/ 271018 h 1252874"/>
              <a:gd name="connsiteX113" fmla="*/ 888535 w 3133325"/>
              <a:gd name="connsiteY113" fmla="*/ 321118 h 1252874"/>
              <a:gd name="connsiteX114" fmla="*/ 906810 w 3133325"/>
              <a:gd name="connsiteY114" fmla="*/ 315698 h 1252874"/>
              <a:gd name="connsiteX115" fmla="*/ 935092 w 3133325"/>
              <a:gd name="connsiteY115" fmla="*/ 335016 h 1252874"/>
              <a:gd name="connsiteX116" fmla="*/ 1053846 w 3133325"/>
              <a:gd name="connsiteY116" fmla="*/ 326191 h 1252874"/>
              <a:gd name="connsiteX117" fmla="*/ 1079834 w 3133325"/>
              <a:gd name="connsiteY117" fmla="*/ 297423 h 1252874"/>
              <a:gd name="connsiteX118" fmla="*/ 1132436 w 3133325"/>
              <a:gd name="connsiteY118" fmla="*/ 306804 h 1252874"/>
              <a:gd name="connsiteX119" fmla="*/ 1183996 w 3133325"/>
              <a:gd name="connsiteY119" fmla="*/ 304094 h 1252874"/>
              <a:gd name="connsiteX120" fmla="*/ 1200395 w 3133325"/>
              <a:gd name="connsiteY120" fmla="*/ 277341 h 1252874"/>
              <a:gd name="connsiteX121" fmla="*/ 1244102 w 3133325"/>
              <a:gd name="connsiteY121" fmla="*/ 281789 h 1252874"/>
              <a:gd name="connsiteX122" fmla="*/ 1288018 w 3133325"/>
              <a:gd name="connsiteY122" fmla="*/ 290822 h 1252874"/>
              <a:gd name="connsiteX123" fmla="*/ 1312269 w 3133325"/>
              <a:gd name="connsiteY123" fmla="*/ 254063 h 1252874"/>
              <a:gd name="connsiteX124" fmla="*/ 1363273 w 3133325"/>
              <a:gd name="connsiteY124" fmla="*/ 253368 h 1252874"/>
              <a:gd name="connsiteX125" fmla="*/ 1377240 w 3133325"/>
              <a:gd name="connsiteY125" fmla="*/ 268100 h 1252874"/>
              <a:gd name="connsiteX126" fmla="*/ 1406008 w 3133325"/>
              <a:gd name="connsiteY126" fmla="*/ 241764 h 1252874"/>
              <a:gd name="connsiteX127" fmla="*/ 1446241 w 3133325"/>
              <a:gd name="connsiteY127" fmla="*/ 226338 h 1252874"/>
              <a:gd name="connsiteX128" fmla="*/ 1477997 w 3133325"/>
              <a:gd name="connsiteY128" fmla="*/ 255105 h 1252874"/>
              <a:gd name="connsiteX129" fmla="*/ 1454302 w 3133325"/>
              <a:gd name="connsiteY129" fmla="*/ 336336 h 1252874"/>
              <a:gd name="connsiteX130" fmla="*/ 1429425 w 3133325"/>
              <a:gd name="connsiteY130" fmla="*/ 336336 h 1252874"/>
              <a:gd name="connsiteX131" fmla="*/ 1426854 w 3133325"/>
              <a:gd name="connsiteY131" fmla="*/ 435425 h 1252874"/>
              <a:gd name="connsiteX132" fmla="*/ 1422337 w 3133325"/>
              <a:gd name="connsiteY132" fmla="*/ 607823 h 1252874"/>
              <a:gd name="connsiteX133" fmla="*/ 1419975 w 3133325"/>
              <a:gd name="connsiteY133" fmla="*/ 699686 h 1252874"/>
              <a:gd name="connsiteX134" fmla="*/ 1412887 w 3133325"/>
              <a:gd name="connsiteY134" fmla="*/ 970409 h 1252874"/>
              <a:gd name="connsiteX135" fmla="*/ 1133478 w 3133325"/>
              <a:gd name="connsiteY135" fmla="*/ 970409 h 1252874"/>
              <a:gd name="connsiteX136" fmla="*/ 1094774 w 3133325"/>
              <a:gd name="connsiteY136" fmla="*/ 814340 h 1252874"/>
              <a:gd name="connsiteX137" fmla="*/ 1094357 w 3133325"/>
              <a:gd name="connsiteY137" fmla="*/ 750828 h 1252874"/>
              <a:gd name="connsiteX138" fmla="*/ 1094357 w 3133325"/>
              <a:gd name="connsiteY138" fmla="*/ 749647 h 1252874"/>
              <a:gd name="connsiteX139" fmla="*/ 1094357 w 3133325"/>
              <a:gd name="connsiteY139" fmla="*/ 741934 h 1252874"/>
              <a:gd name="connsiteX140" fmla="*/ 1094357 w 3133325"/>
              <a:gd name="connsiteY140" fmla="*/ 737973 h 1252874"/>
              <a:gd name="connsiteX141" fmla="*/ 1094357 w 3133325"/>
              <a:gd name="connsiteY141" fmla="*/ 730608 h 1252874"/>
              <a:gd name="connsiteX142" fmla="*/ 1094357 w 3133325"/>
              <a:gd name="connsiteY142" fmla="*/ 724423 h 1252874"/>
              <a:gd name="connsiteX143" fmla="*/ 1094357 w 3133325"/>
              <a:gd name="connsiteY143" fmla="*/ 721296 h 1252874"/>
              <a:gd name="connsiteX144" fmla="*/ 1104988 w 3133325"/>
              <a:gd name="connsiteY144" fmla="*/ 706495 h 1252874"/>
              <a:gd name="connsiteX145" fmla="*/ 1104988 w 3133325"/>
              <a:gd name="connsiteY145" fmla="*/ 676407 h 1252874"/>
              <a:gd name="connsiteX146" fmla="*/ 1093245 w 3133325"/>
              <a:gd name="connsiteY146" fmla="*/ 661329 h 1252874"/>
              <a:gd name="connsiteX147" fmla="*/ 1049538 w 3133325"/>
              <a:gd name="connsiteY147" fmla="*/ 661329 h 1252874"/>
              <a:gd name="connsiteX148" fmla="*/ 1065728 w 3133325"/>
              <a:gd name="connsiteY148" fmla="*/ 570856 h 1252874"/>
              <a:gd name="connsiteX149" fmla="*/ 1073650 w 3133325"/>
              <a:gd name="connsiteY149" fmla="*/ 479550 h 1252874"/>
              <a:gd name="connsiteX150" fmla="*/ 1023619 w 3133325"/>
              <a:gd name="connsiteY150" fmla="*/ 407144 h 1252874"/>
              <a:gd name="connsiteX151" fmla="*/ 890134 w 3133325"/>
              <a:gd name="connsiteY151" fmla="*/ 405407 h 1252874"/>
              <a:gd name="connsiteX152" fmla="*/ 813350 w 3133325"/>
              <a:gd name="connsiteY152" fmla="*/ 341965 h 1252874"/>
              <a:gd name="connsiteX153" fmla="*/ 665689 w 3133325"/>
              <a:gd name="connsiteY153" fmla="*/ 358364 h 1252874"/>
              <a:gd name="connsiteX154" fmla="*/ 636157 w 3133325"/>
              <a:gd name="connsiteY154" fmla="*/ 336475 h 1252874"/>
              <a:gd name="connsiteX155" fmla="*/ 552981 w 3133325"/>
              <a:gd name="connsiteY155" fmla="*/ 283804 h 1252874"/>
              <a:gd name="connsiteX156" fmla="*/ 462508 w 3133325"/>
              <a:gd name="connsiteY156" fmla="*/ 295686 h 1252874"/>
              <a:gd name="connsiteX157" fmla="*/ 451251 w 3133325"/>
              <a:gd name="connsiteY157" fmla="*/ 304650 h 1252874"/>
              <a:gd name="connsiteX158" fmla="*/ 450278 w 3133325"/>
              <a:gd name="connsiteY158" fmla="*/ 261359 h 1252874"/>
              <a:gd name="connsiteX159" fmla="*/ 456741 w 3133325"/>
              <a:gd name="connsiteY159" fmla="*/ 261359 h 1252874"/>
              <a:gd name="connsiteX160" fmla="*/ 456741 w 3133325"/>
              <a:gd name="connsiteY160" fmla="*/ 217304 h 1252874"/>
              <a:gd name="connsiteX161" fmla="*/ 391214 w 3133325"/>
              <a:gd name="connsiteY161" fmla="*/ 217304 h 1252874"/>
              <a:gd name="connsiteX162" fmla="*/ 391214 w 3133325"/>
              <a:gd name="connsiteY162" fmla="*/ 261359 h 1252874"/>
              <a:gd name="connsiteX163" fmla="*/ 397676 w 3133325"/>
              <a:gd name="connsiteY163" fmla="*/ 261359 h 1252874"/>
              <a:gd name="connsiteX164" fmla="*/ 397398 w 3133325"/>
              <a:gd name="connsiteY164" fmla="*/ 274979 h 1252874"/>
              <a:gd name="connsiteX165" fmla="*/ 396634 w 3133325"/>
              <a:gd name="connsiteY165" fmla="*/ 309722 h 1252874"/>
              <a:gd name="connsiteX166" fmla="*/ 380513 w 3133325"/>
              <a:gd name="connsiteY166" fmla="*/ 302913 h 1252874"/>
              <a:gd name="connsiteX167" fmla="*/ 296781 w 3133325"/>
              <a:gd name="connsiteY167" fmla="*/ 279218 h 1252874"/>
              <a:gd name="connsiteX168" fmla="*/ 261690 w 3133325"/>
              <a:gd name="connsiteY168" fmla="*/ 284082 h 1252874"/>
              <a:gd name="connsiteX169" fmla="*/ 252795 w 3133325"/>
              <a:gd name="connsiteY169" fmla="*/ 293115 h 1252874"/>
              <a:gd name="connsiteX170" fmla="*/ 252100 w 3133325"/>
              <a:gd name="connsiteY170" fmla="*/ 261359 h 1252874"/>
              <a:gd name="connsiteX171" fmla="*/ 258563 w 3133325"/>
              <a:gd name="connsiteY171" fmla="*/ 261359 h 1252874"/>
              <a:gd name="connsiteX172" fmla="*/ 258563 w 3133325"/>
              <a:gd name="connsiteY172" fmla="*/ 217304 h 1252874"/>
              <a:gd name="connsiteX173" fmla="*/ 193036 w 3133325"/>
              <a:gd name="connsiteY173" fmla="*/ 217304 h 1252874"/>
              <a:gd name="connsiteX174" fmla="*/ 193036 w 3133325"/>
              <a:gd name="connsiteY174" fmla="*/ 261359 h 1252874"/>
              <a:gd name="connsiteX175" fmla="*/ 199498 w 3133325"/>
              <a:gd name="connsiteY175" fmla="*/ 261359 h 1252874"/>
              <a:gd name="connsiteX176" fmla="*/ 199220 w 3133325"/>
              <a:gd name="connsiteY176" fmla="*/ 274979 h 1252874"/>
              <a:gd name="connsiteX177" fmla="*/ 197344 w 3133325"/>
              <a:gd name="connsiteY177" fmla="*/ 357808 h 1252874"/>
              <a:gd name="connsiteX178" fmla="*/ 83385 w 3133325"/>
              <a:gd name="connsiteY178" fmla="*/ 383935 h 1252874"/>
              <a:gd name="connsiteX179" fmla="*/ 50448 w 3133325"/>
              <a:gd name="connsiteY179" fmla="*/ 500118 h 1252874"/>
              <a:gd name="connsiteX180" fmla="*/ 73448 w 3133325"/>
              <a:gd name="connsiteY180" fmla="*/ 565783 h 1252874"/>
              <a:gd name="connsiteX181" fmla="*/ 121047 w 3133325"/>
              <a:gd name="connsiteY181" fmla="*/ 586630 h 1252874"/>
              <a:gd name="connsiteX182" fmla="*/ 137238 w 3133325"/>
              <a:gd name="connsiteY182" fmla="*/ 587325 h 1252874"/>
              <a:gd name="connsiteX183" fmla="*/ 176498 w 3133325"/>
              <a:gd name="connsiteY183" fmla="*/ 662024 h 1252874"/>
              <a:gd name="connsiteX184" fmla="*/ 190118 w 3133325"/>
              <a:gd name="connsiteY184" fmla="*/ 677311 h 1252874"/>
              <a:gd name="connsiteX185" fmla="*/ 187894 w 3133325"/>
              <a:gd name="connsiteY185" fmla="*/ 776122 h 1252874"/>
              <a:gd name="connsiteX186" fmla="*/ 114585 w 3133325"/>
              <a:gd name="connsiteY186" fmla="*/ 776122 h 1252874"/>
              <a:gd name="connsiteX187" fmla="*/ 114585 w 3133325"/>
              <a:gd name="connsiteY187" fmla="*/ 826500 h 1252874"/>
              <a:gd name="connsiteX188" fmla="*/ 126745 w 3133325"/>
              <a:gd name="connsiteY188" fmla="*/ 826500 h 1252874"/>
              <a:gd name="connsiteX189" fmla="*/ 126745 w 3133325"/>
              <a:gd name="connsiteY189" fmla="*/ 970200 h 1252874"/>
              <a:gd name="connsiteX190" fmla="*/ 115696 w 3133325"/>
              <a:gd name="connsiteY190" fmla="*/ 1008696 h 1252874"/>
              <a:gd name="connsiteX191" fmla="*/ 0 w 3133325"/>
              <a:gd name="connsiteY191" fmla="*/ 1252875 h 1252874"/>
              <a:gd name="connsiteX192" fmla="*/ 3133326 w 3133325"/>
              <a:gd name="connsiteY192" fmla="*/ 1252875 h 1252874"/>
              <a:gd name="connsiteX193" fmla="*/ 2978716 w 3133325"/>
              <a:gd name="connsiteY193" fmla="*/ 1065815 h 1252874"/>
              <a:gd name="connsiteX194" fmla="*/ 2758024 w 3133325"/>
              <a:gd name="connsiteY194" fmla="*/ 887858 h 1252874"/>
              <a:gd name="connsiteX195" fmla="*/ 385933 w 3133325"/>
              <a:gd name="connsiteY195" fmla="*/ 776330 h 1252874"/>
              <a:gd name="connsiteX196" fmla="*/ 263427 w 3133325"/>
              <a:gd name="connsiteY196" fmla="*/ 776330 h 1252874"/>
              <a:gd name="connsiteX197" fmla="*/ 262245 w 3133325"/>
              <a:gd name="connsiteY197" fmla="*/ 724771 h 1252874"/>
              <a:gd name="connsiteX198" fmla="*/ 336180 w 3133325"/>
              <a:gd name="connsiteY198" fmla="*/ 721574 h 1252874"/>
              <a:gd name="connsiteX199" fmla="*/ 388018 w 3133325"/>
              <a:gd name="connsiteY199" fmla="*/ 684676 h 1252874"/>
              <a:gd name="connsiteX200" fmla="*/ 385933 w 3133325"/>
              <a:gd name="connsiteY200" fmla="*/ 776330 h 1252874"/>
              <a:gd name="connsiteX201" fmla="*/ 968515 w 3133325"/>
              <a:gd name="connsiteY201" fmla="*/ 661329 h 1252874"/>
              <a:gd name="connsiteX202" fmla="*/ 911397 w 3133325"/>
              <a:gd name="connsiteY202" fmla="*/ 661329 h 1252874"/>
              <a:gd name="connsiteX203" fmla="*/ 899653 w 3133325"/>
              <a:gd name="connsiteY203" fmla="*/ 676407 h 1252874"/>
              <a:gd name="connsiteX204" fmla="*/ 899653 w 3133325"/>
              <a:gd name="connsiteY204" fmla="*/ 706495 h 1252874"/>
              <a:gd name="connsiteX205" fmla="*/ 910285 w 3133325"/>
              <a:gd name="connsiteY205" fmla="*/ 721296 h 1252874"/>
              <a:gd name="connsiteX206" fmla="*/ 910285 w 3133325"/>
              <a:gd name="connsiteY206" fmla="*/ 724423 h 1252874"/>
              <a:gd name="connsiteX207" fmla="*/ 910285 w 3133325"/>
              <a:gd name="connsiteY207" fmla="*/ 732136 h 1252874"/>
              <a:gd name="connsiteX208" fmla="*/ 910285 w 3133325"/>
              <a:gd name="connsiteY208" fmla="*/ 737000 h 1252874"/>
              <a:gd name="connsiteX209" fmla="*/ 910285 w 3133325"/>
              <a:gd name="connsiteY209" fmla="*/ 742143 h 1252874"/>
              <a:gd name="connsiteX210" fmla="*/ 910285 w 3133325"/>
              <a:gd name="connsiteY210" fmla="*/ 749647 h 1252874"/>
              <a:gd name="connsiteX211" fmla="*/ 910285 w 3133325"/>
              <a:gd name="connsiteY211" fmla="*/ 750828 h 1252874"/>
              <a:gd name="connsiteX212" fmla="*/ 909868 w 3133325"/>
              <a:gd name="connsiteY212" fmla="*/ 814340 h 1252874"/>
              <a:gd name="connsiteX213" fmla="*/ 871163 w 3133325"/>
              <a:gd name="connsiteY213" fmla="*/ 970409 h 1252874"/>
              <a:gd name="connsiteX214" fmla="*/ 664855 w 3133325"/>
              <a:gd name="connsiteY214" fmla="*/ 970409 h 1252874"/>
              <a:gd name="connsiteX215" fmla="*/ 664855 w 3133325"/>
              <a:gd name="connsiteY215" fmla="*/ 776330 h 1252874"/>
              <a:gd name="connsiteX216" fmla="*/ 461535 w 3133325"/>
              <a:gd name="connsiteY216" fmla="*/ 776330 h 1252874"/>
              <a:gd name="connsiteX217" fmla="*/ 458617 w 3133325"/>
              <a:gd name="connsiteY217" fmla="*/ 647501 h 1252874"/>
              <a:gd name="connsiteX218" fmla="*/ 600024 w 3133325"/>
              <a:gd name="connsiteY218" fmla="*/ 653338 h 1252874"/>
              <a:gd name="connsiteX219" fmla="*/ 663952 w 3133325"/>
              <a:gd name="connsiteY219" fmla="*/ 601361 h 1252874"/>
              <a:gd name="connsiteX220" fmla="*/ 749213 w 3133325"/>
              <a:gd name="connsiteY220" fmla="*/ 623458 h 1252874"/>
              <a:gd name="connsiteX221" fmla="*/ 830096 w 3133325"/>
              <a:gd name="connsiteY221" fmla="*/ 619080 h 1252874"/>
              <a:gd name="connsiteX222" fmla="*/ 850317 w 3133325"/>
              <a:gd name="connsiteY222" fmla="*/ 583572 h 1252874"/>
              <a:gd name="connsiteX223" fmla="*/ 913898 w 3133325"/>
              <a:gd name="connsiteY223" fmla="*/ 569188 h 1252874"/>
              <a:gd name="connsiteX224" fmla="*/ 969349 w 3133325"/>
              <a:gd name="connsiteY224" fmla="*/ 603793 h 1252874"/>
              <a:gd name="connsiteX225" fmla="*/ 975325 w 3133325"/>
              <a:gd name="connsiteY225" fmla="*/ 598234 h 1252874"/>
              <a:gd name="connsiteX226" fmla="*/ 968237 w 3133325"/>
              <a:gd name="connsiteY226" fmla="*/ 661398 h 125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3133325" h="1252874">
                <a:moveTo>
                  <a:pt x="2757746" y="888066"/>
                </a:moveTo>
                <a:lnTo>
                  <a:pt x="2744960" y="179017"/>
                </a:lnTo>
                <a:lnTo>
                  <a:pt x="2754967" y="179017"/>
                </a:lnTo>
                <a:lnTo>
                  <a:pt x="2754967" y="94242"/>
                </a:lnTo>
                <a:lnTo>
                  <a:pt x="2653584" y="94242"/>
                </a:lnTo>
                <a:lnTo>
                  <a:pt x="2653584" y="179017"/>
                </a:lnTo>
                <a:lnTo>
                  <a:pt x="2663591" y="179017"/>
                </a:lnTo>
                <a:lnTo>
                  <a:pt x="2650736" y="889873"/>
                </a:lnTo>
                <a:lnTo>
                  <a:pt x="2497724" y="892444"/>
                </a:lnTo>
                <a:lnTo>
                  <a:pt x="2497585" y="886051"/>
                </a:lnTo>
                <a:lnTo>
                  <a:pt x="2496543" y="844497"/>
                </a:lnTo>
                <a:lnTo>
                  <a:pt x="2493416" y="723381"/>
                </a:lnTo>
                <a:lnTo>
                  <a:pt x="2490359" y="603446"/>
                </a:lnTo>
                <a:lnTo>
                  <a:pt x="2484174" y="361769"/>
                </a:lnTo>
                <a:lnTo>
                  <a:pt x="2464301" y="361769"/>
                </a:lnTo>
                <a:cubicBezTo>
                  <a:pt x="2464857" y="360309"/>
                  <a:pt x="2465204" y="358850"/>
                  <a:pt x="2465760" y="357460"/>
                </a:cubicBezTo>
                <a:cubicBezTo>
                  <a:pt x="2476948" y="330152"/>
                  <a:pt x="2494875" y="308889"/>
                  <a:pt x="2506827" y="282275"/>
                </a:cubicBezTo>
                <a:cubicBezTo>
                  <a:pt x="2510788" y="273381"/>
                  <a:pt x="2514124" y="264000"/>
                  <a:pt x="2516069" y="253994"/>
                </a:cubicBezTo>
                <a:cubicBezTo>
                  <a:pt x="2517667" y="245933"/>
                  <a:pt x="2518362" y="237456"/>
                  <a:pt x="2516903" y="229395"/>
                </a:cubicBezTo>
                <a:cubicBezTo>
                  <a:pt x="2513428" y="210494"/>
                  <a:pt x="2498419" y="198334"/>
                  <a:pt x="2483618" y="196111"/>
                </a:cubicBezTo>
                <a:cubicBezTo>
                  <a:pt x="2460896" y="192775"/>
                  <a:pt x="2439355" y="212927"/>
                  <a:pt x="2417744" y="196736"/>
                </a:cubicBezTo>
                <a:cubicBezTo>
                  <a:pt x="2401971" y="184923"/>
                  <a:pt x="2392173" y="161506"/>
                  <a:pt x="2374176" y="154418"/>
                </a:cubicBezTo>
                <a:cubicBezTo>
                  <a:pt x="2350967" y="145315"/>
                  <a:pt x="2327619" y="170678"/>
                  <a:pt x="2303437" y="169844"/>
                </a:cubicBezTo>
                <a:cubicBezTo>
                  <a:pt x="2274670" y="168802"/>
                  <a:pt x="2251392" y="131279"/>
                  <a:pt x="2222693" y="134336"/>
                </a:cubicBezTo>
                <a:cubicBezTo>
                  <a:pt x="2197052" y="137046"/>
                  <a:pt x="2176206" y="171929"/>
                  <a:pt x="2150843" y="166301"/>
                </a:cubicBezTo>
                <a:cubicBezTo>
                  <a:pt x="2132221" y="162201"/>
                  <a:pt x="2116378" y="136490"/>
                  <a:pt x="2098311" y="143439"/>
                </a:cubicBezTo>
                <a:cubicBezTo>
                  <a:pt x="2091848" y="145941"/>
                  <a:pt x="2086706" y="152264"/>
                  <a:pt x="2080592" y="156016"/>
                </a:cubicBezTo>
                <a:cubicBezTo>
                  <a:pt x="2067319" y="164077"/>
                  <a:pt x="2051824" y="158657"/>
                  <a:pt x="2037579" y="154557"/>
                </a:cubicBezTo>
                <a:cubicBezTo>
                  <a:pt x="2022014" y="150040"/>
                  <a:pt x="2005753" y="147122"/>
                  <a:pt x="1990119" y="151152"/>
                </a:cubicBezTo>
                <a:cubicBezTo>
                  <a:pt x="1974484" y="155183"/>
                  <a:pt x="1959336" y="167065"/>
                  <a:pt x="1952248" y="185757"/>
                </a:cubicBezTo>
                <a:cubicBezTo>
                  <a:pt x="1949886" y="192080"/>
                  <a:pt x="1948357" y="199099"/>
                  <a:pt x="1944813" y="204449"/>
                </a:cubicBezTo>
                <a:cubicBezTo>
                  <a:pt x="1940227" y="211328"/>
                  <a:pt x="1933139" y="214038"/>
                  <a:pt x="1926399" y="216192"/>
                </a:cubicBezTo>
                <a:cubicBezTo>
                  <a:pt x="1906873" y="222377"/>
                  <a:pt x="1886652" y="226338"/>
                  <a:pt x="1868655" y="237942"/>
                </a:cubicBezTo>
                <a:cubicBezTo>
                  <a:pt x="1850658" y="249477"/>
                  <a:pt x="1834676" y="270740"/>
                  <a:pt x="1832869" y="296867"/>
                </a:cubicBezTo>
                <a:cubicBezTo>
                  <a:pt x="1831062" y="322995"/>
                  <a:pt x="1848643" y="350998"/>
                  <a:pt x="1868446" y="346690"/>
                </a:cubicBezTo>
                <a:cubicBezTo>
                  <a:pt x="1874492" y="345370"/>
                  <a:pt x="1880190" y="341409"/>
                  <a:pt x="1886305" y="341270"/>
                </a:cubicBezTo>
                <a:cubicBezTo>
                  <a:pt x="1896936" y="341061"/>
                  <a:pt x="1905414" y="352040"/>
                  <a:pt x="1913891" y="360518"/>
                </a:cubicBezTo>
                <a:cubicBezTo>
                  <a:pt x="1947454" y="393941"/>
                  <a:pt x="1999569" y="389980"/>
                  <a:pt x="2029935" y="351693"/>
                </a:cubicBezTo>
                <a:cubicBezTo>
                  <a:pt x="2038065" y="341478"/>
                  <a:pt x="2045014" y="328901"/>
                  <a:pt x="2055368" y="323064"/>
                </a:cubicBezTo>
                <a:cubicBezTo>
                  <a:pt x="2071697" y="313822"/>
                  <a:pt x="2090181" y="324176"/>
                  <a:pt x="2106788" y="332445"/>
                </a:cubicBezTo>
                <a:cubicBezTo>
                  <a:pt x="2123396" y="340714"/>
                  <a:pt x="2144381" y="345925"/>
                  <a:pt x="2157167" y="329735"/>
                </a:cubicBezTo>
                <a:cubicBezTo>
                  <a:pt x="2163351" y="321813"/>
                  <a:pt x="2166339" y="310070"/>
                  <a:pt x="2173149" y="303121"/>
                </a:cubicBezTo>
                <a:cubicBezTo>
                  <a:pt x="2185100" y="291030"/>
                  <a:pt x="2202333" y="298743"/>
                  <a:pt x="2215883" y="307568"/>
                </a:cubicBezTo>
                <a:cubicBezTo>
                  <a:pt x="2229364" y="316393"/>
                  <a:pt x="2245555" y="325983"/>
                  <a:pt x="2258827" y="316602"/>
                </a:cubicBezTo>
                <a:cubicBezTo>
                  <a:pt x="2269667" y="308889"/>
                  <a:pt x="2273836" y="291447"/>
                  <a:pt x="2282522" y="279982"/>
                </a:cubicBezTo>
                <a:cubicBezTo>
                  <a:pt x="2295446" y="262818"/>
                  <a:pt x="2319142" y="262541"/>
                  <a:pt x="2332344" y="279287"/>
                </a:cubicBezTo>
                <a:cubicBezTo>
                  <a:pt x="2336652" y="284707"/>
                  <a:pt x="2340266" y="291934"/>
                  <a:pt x="2346033" y="293949"/>
                </a:cubicBezTo>
                <a:cubicBezTo>
                  <a:pt x="2357846" y="298118"/>
                  <a:pt x="2365698" y="279218"/>
                  <a:pt x="2374106" y="267752"/>
                </a:cubicBezTo>
                <a:cubicBezTo>
                  <a:pt x="2383973" y="254411"/>
                  <a:pt x="2399330" y="249407"/>
                  <a:pt x="2413367" y="252395"/>
                </a:cubicBezTo>
                <a:cubicBezTo>
                  <a:pt x="2436158" y="257329"/>
                  <a:pt x="2452557" y="285958"/>
                  <a:pt x="2451307" y="316115"/>
                </a:cubicBezTo>
                <a:cubicBezTo>
                  <a:pt x="2450612" y="332862"/>
                  <a:pt x="2445817" y="347524"/>
                  <a:pt x="2440119" y="361838"/>
                </a:cubicBezTo>
                <a:lnTo>
                  <a:pt x="2396898" y="361838"/>
                </a:lnTo>
                <a:lnTo>
                  <a:pt x="2390575" y="609352"/>
                </a:lnTo>
                <a:lnTo>
                  <a:pt x="2387656" y="723450"/>
                </a:lnTo>
                <a:lnTo>
                  <a:pt x="2387656" y="723450"/>
                </a:lnTo>
                <a:lnTo>
                  <a:pt x="2383279" y="894459"/>
                </a:lnTo>
                <a:lnTo>
                  <a:pt x="2057522" y="900018"/>
                </a:lnTo>
                <a:lnTo>
                  <a:pt x="2049670" y="551886"/>
                </a:lnTo>
                <a:lnTo>
                  <a:pt x="2057799" y="551886"/>
                </a:lnTo>
                <a:lnTo>
                  <a:pt x="2057799" y="496644"/>
                </a:lnTo>
                <a:lnTo>
                  <a:pt x="1975666" y="496644"/>
                </a:lnTo>
                <a:lnTo>
                  <a:pt x="1975666" y="551886"/>
                </a:lnTo>
                <a:lnTo>
                  <a:pt x="1983795" y="551886"/>
                </a:lnTo>
                <a:lnTo>
                  <a:pt x="1983379" y="568980"/>
                </a:lnTo>
                <a:lnTo>
                  <a:pt x="1983379" y="568980"/>
                </a:lnTo>
                <a:lnTo>
                  <a:pt x="1975804" y="904604"/>
                </a:lnTo>
                <a:lnTo>
                  <a:pt x="1846905" y="923088"/>
                </a:lnTo>
                <a:lnTo>
                  <a:pt x="1838984" y="487749"/>
                </a:lnTo>
                <a:lnTo>
                  <a:pt x="1846141" y="487749"/>
                </a:lnTo>
                <a:lnTo>
                  <a:pt x="1846141" y="427434"/>
                </a:lnTo>
                <a:lnTo>
                  <a:pt x="1773457" y="427434"/>
                </a:lnTo>
                <a:lnTo>
                  <a:pt x="1773457" y="487749"/>
                </a:lnTo>
                <a:lnTo>
                  <a:pt x="1780614" y="487749"/>
                </a:lnTo>
                <a:lnTo>
                  <a:pt x="1772484" y="933719"/>
                </a:lnTo>
                <a:lnTo>
                  <a:pt x="1535254" y="967699"/>
                </a:lnTo>
                <a:lnTo>
                  <a:pt x="1535254" y="963946"/>
                </a:lnTo>
                <a:lnTo>
                  <a:pt x="1531433" y="821428"/>
                </a:lnTo>
                <a:lnTo>
                  <a:pt x="1528236" y="699755"/>
                </a:lnTo>
                <a:lnTo>
                  <a:pt x="1528236" y="699755"/>
                </a:lnTo>
                <a:lnTo>
                  <a:pt x="1525109" y="579195"/>
                </a:lnTo>
                <a:lnTo>
                  <a:pt x="1521357" y="435495"/>
                </a:lnTo>
                <a:lnTo>
                  <a:pt x="1521357" y="435495"/>
                </a:lnTo>
                <a:lnTo>
                  <a:pt x="1518786" y="336406"/>
                </a:lnTo>
                <a:lnTo>
                  <a:pt x="1498426" y="336406"/>
                </a:lnTo>
                <a:cubicBezTo>
                  <a:pt x="1498982" y="334946"/>
                  <a:pt x="1499329" y="333487"/>
                  <a:pt x="1499955" y="332028"/>
                </a:cubicBezTo>
                <a:cubicBezTo>
                  <a:pt x="1511351" y="304580"/>
                  <a:pt x="1529765" y="283248"/>
                  <a:pt x="1541995" y="256495"/>
                </a:cubicBezTo>
                <a:cubicBezTo>
                  <a:pt x="1546094" y="247601"/>
                  <a:pt x="1549430" y="238150"/>
                  <a:pt x="1551514" y="228075"/>
                </a:cubicBezTo>
                <a:cubicBezTo>
                  <a:pt x="1553113" y="220014"/>
                  <a:pt x="1553877" y="211467"/>
                  <a:pt x="1552348" y="203337"/>
                </a:cubicBezTo>
                <a:cubicBezTo>
                  <a:pt x="1548943" y="185271"/>
                  <a:pt x="1534907" y="173458"/>
                  <a:pt x="1520592" y="170400"/>
                </a:cubicBezTo>
                <a:cubicBezTo>
                  <a:pt x="1519550" y="153445"/>
                  <a:pt x="1516701" y="138922"/>
                  <a:pt x="1511142" y="129264"/>
                </a:cubicBezTo>
                <a:cubicBezTo>
                  <a:pt x="1497592" y="93756"/>
                  <a:pt x="1468894" y="61930"/>
                  <a:pt x="1436791" y="67003"/>
                </a:cubicBezTo>
                <a:cubicBezTo>
                  <a:pt x="1420461" y="69644"/>
                  <a:pt x="1406147" y="81248"/>
                  <a:pt x="1391415" y="90281"/>
                </a:cubicBezTo>
                <a:cubicBezTo>
                  <a:pt x="1376615" y="99315"/>
                  <a:pt x="1358895" y="105985"/>
                  <a:pt x="1344095" y="98133"/>
                </a:cubicBezTo>
                <a:cubicBezTo>
                  <a:pt x="1330822" y="91115"/>
                  <a:pt x="1323735" y="74577"/>
                  <a:pt x="1315813" y="60332"/>
                </a:cubicBezTo>
                <a:cubicBezTo>
                  <a:pt x="1297260" y="26909"/>
                  <a:pt x="1263906" y="295"/>
                  <a:pt x="1230830" y="12247"/>
                </a:cubicBezTo>
                <a:cubicBezTo>
                  <a:pt x="1217211" y="17181"/>
                  <a:pt x="1205467" y="27951"/>
                  <a:pt x="1193029" y="36498"/>
                </a:cubicBezTo>
                <a:cubicBezTo>
                  <a:pt x="1165721" y="55190"/>
                  <a:pt x="1130977" y="62764"/>
                  <a:pt x="1106031" y="44837"/>
                </a:cubicBezTo>
                <a:cubicBezTo>
                  <a:pt x="1096025" y="37610"/>
                  <a:pt x="1088312" y="26909"/>
                  <a:pt x="1078861" y="18918"/>
                </a:cubicBezTo>
                <a:cubicBezTo>
                  <a:pt x="1069480" y="10996"/>
                  <a:pt x="1056973" y="5785"/>
                  <a:pt x="1045368" y="11344"/>
                </a:cubicBezTo>
                <a:cubicBezTo>
                  <a:pt x="1035987" y="15791"/>
                  <a:pt x="1029108" y="26214"/>
                  <a:pt x="1020492" y="32954"/>
                </a:cubicBezTo>
                <a:cubicBezTo>
                  <a:pt x="1003745" y="46018"/>
                  <a:pt x="982760" y="43308"/>
                  <a:pt x="966153" y="34900"/>
                </a:cubicBezTo>
                <a:cubicBezTo>
                  <a:pt x="949615" y="26561"/>
                  <a:pt x="935578" y="13289"/>
                  <a:pt x="918971" y="5576"/>
                </a:cubicBezTo>
                <a:cubicBezTo>
                  <a:pt x="902502" y="-2067"/>
                  <a:pt x="881517" y="-3249"/>
                  <a:pt x="865535" y="10996"/>
                </a:cubicBezTo>
                <a:cubicBezTo>
                  <a:pt x="849344" y="25450"/>
                  <a:pt x="842257" y="49353"/>
                  <a:pt x="821966" y="54495"/>
                </a:cubicBezTo>
                <a:cubicBezTo>
                  <a:pt x="801676" y="59637"/>
                  <a:pt x="781108" y="63459"/>
                  <a:pt x="760678" y="67489"/>
                </a:cubicBezTo>
                <a:cubicBezTo>
                  <a:pt x="755467" y="68532"/>
                  <a:pt x="750325" y="69574"/>
                  <a:pt x="745113" y="70686"/>
                </a:cubicBezTo>
                <a:cubicBezTo>
                  <a:pt x="729340" y="74021"/>
                  <a:pt x="712246" y="78191"/>
                  <a:pt x="701614" y="93478"/>
                </a:cubicBezTo>
                <a:cubicBezTo>
                  <a:pt x="690010" y="110085"/>
                  <a:pt x="689801" y="136838"/>
                  <a:pt x="699182" y="155530"/>
                </a:cubicBezTo>
                <a:cubicBezTo>
                  <a:pt x="708563" y="174222"/>
                  <a:pt x="726074" y="184854"/>
                  <a:pt x="743446" y="185687"/>
                </a:cubicBezTo>
                <a:cubicBezTo>
                  <a:pt x="764431" y="186660"/>
                  <a:pt x="786250" y="174917"/>
                  <a:pt x="805915" y="184506"/>
                </a:cubicBezTo>
                <a:cubicBezTo>
                  <a:pt x="819117" y="190969"/>
                  <a:pt x="828776" y="206117"/>
                  <a:pt x="841770" y="212996"/>
                </a:cubicBezTo>
                <a:cubicBezTo>
                  <a:pt x="855112" y="220014"/>
                  <a:pt x="869843" y="217582"/>
                  <a:pt x="884574" y="214803"/>
                </a:cubicBezTo>
                <a:cubicBezTo>
                  <a:pt x="867967" y="226894"/>
                  <a:pt x="853861" y="246836"/>
                  <a:pt x="852124" y="271018"/>
                </a:cubicBezTo>
                <a:cubicBezTo>
                  <a:pt x="850248" y="297215"/>
                  <a:pt x="868245" y="325357"/>
                  <a:pt x="888535" y="321118"/>
                </a:cubicBezTo>
                <a:cubicBezTo>
                  <a:pt x="894720" y="319798"/>
                  <a:pt x="900557" y="315837"/>
                  <a:pt x="906810" y="315698"/>
                </a:cubicBezTo>
                <a:cubicBezTo>
                  <a:pt x="917720" y="315490"/>
                  <a:pt x="926406" y="326538"/>
                  <a:pt x="935092" y="335016"/>
                </a:cubicBezTo>
                <a:cubicBezTo>
                  <a:pt x="969419" y="368578"/>
                  <a:pt x="1022785" y="364618"/>
                  <a:pt x="1053846" y="326191"/>
                </a:cubicBezTo>
                <a:cubicBezTo>
                  <a:pt x="1062115" y="315907"/>
                  <a:pt x="1069272" y="303330"/>
                  <a:pt x="1079834" y="297423"/>
                </a:cubicBezTo>
                <a:cubicBezTo>
                  <a:pt x="1096511" y="288112"/>
                  <a:pt x="1115412" y="298535"/>
                  <a:pt x="1132436" y="306804"/>
                </a:cubicBezTo>
                <a:cubicBezTo>
                  <a:pt x="1149461" y="315142"/>
                  <a:pt x="1170932" y="320354"/>
                  <a:pt x="1183996" y="304094"/>
                </a:cubicBezTo>
                <a:cubicBezTo>
                  <a:pt x="1190319" y="296172"/>
                  <a:pt x="1193376" y="284290"/>
                  <a:pt x="1200395" y="277341"/>
                </a:cubicBezTo>
                <a:cubicBezTo>
                  <a:pt x="1212625" y="265181"/>
                  <a:pt x="1230274" y="272894"/>
                  <a:pt x="1244102" y="281789"/>
                </a:cubicBezTo>
                <a:cubicBezTo>
                  <a:pt x="1257930" y="290683"/>
                  <a:pt x="1274468" y="300342"/>
                  <a:pt x="1288018" y="290822"/>
                </a:cubicBezTo>
                <a:cubicBezTo>
                  <a:pt x="1299136" y="283109"/>
                  <a:pt x="1303375" y="265598"/>
                  <a:pt x="1312269" y="254063"/>
                </a:cubicBezTo>
                <a:cubicBezTo>
                  <a:pt x="1325542" y="236830"/>
                  <a:pt x="1349723" y="236483"/>
                  <a:pt x="1363273" y="253368"/>
                </a:cubicBezTo>
                <a:cubicBezTo>
                  <a:pt x="1367651" y="258858"/>
                  <a:pt x="1371334" y="266084"/>
                  <a:pt x="1377240" y="268100"/>
                </a:cubicBezTo>
                <a:cubicBezTo>
                  <a:pt x="1389331" y="272269"/>
                  <a:pt x="1397322" y="253299"/>
                  <a:pt x="1406008" y="241764"/>
                </a:cubicBezTo>
                <a:cubicBezTo>
                  <a:pt x="1416084" y="228353"/>
                  <a:pt x="1431857" y="223350"/>
                  <a:pt x="1446241" y="226338"/>
                </a:cubicBezTo>
                <a:cubicBezTo>
                  <a:pt x="1459861" y="229187"/>
                  <a:pt x="1471118" y="240374"/>
                  <a:pt x="1477997" y="255105"/>
                </a:cubicBezTo>
                <a:cubicBezTo>
                  <a:pt x="1474453" y="283873"/>
                  <a:pt x="1461459" y="315281"/>
                  <a:pt x="1454302" y="336336"/>
                </a:cubicBezTo>
                <a:lnTo>
                  <a:pt x="1429425" y="336336"/>
                </a:lnTo>
                <a:lnTo>
                  <a:pt x="1426854" y="435425"/>
                </a:lnTo>
                <a:lnTo>
                  <a:pt x="1422337" y="607823"/>
                </a:lnTo>
                <a:lnTo>
                  <a:pt x="1419975" y="699686"/>
                </a:lnTo>
                <a:lnTo>
                  <a:pt x="1412887" y="970409"/>
                </a:lnTo>
                <a:lnTo>
                  <a:pt x="1133478" y="970409"/>
                </a:lnTo>
                <a:cubicBezTo>
                  <a:pt x="1112146" y="894181"/>
                  <a:pt x="1095121" y="828932"/>
                  <a:pt x="1094774" y="814340"/>
                </a:cubicBezTo>
                <a:cubicBezTo>
                  <a:pt x="1094426" y="799331"/>
                  <a:pt x="1094357" y="775080"/>
                  <a:pt x="1094357" y="750828"/>
                </a:cubicBezTo>
                <a:cubicBezTo>
                  <a:pt x="1094357" y="750411"/>
                  <a:pt x="1094357" y="749995"/>
                  <a:pt x="1094357" y="749647"/>
                </a:cubicBezTo>
                <a:cubicBezTo>
                  <a:pt x="1094357" y="747076"/>
                  <a:pt x="1094357" y="744505"/>
                  <a:pt x="1094357" y="741934"/>
                </a:cubicBezTo>
                <a:lnTo>
                  <a:pt x="1094357" y="737973"/>
                </a:lnTo>
                <a:cubicBezTo>
                  <a:pt x="1094357" y="735472"/>
                  <a:pt x="1094357" y="733040"/>
                  <a:pt x="1094357" y="730608"/>
                </a:cubicBezTo>
                <a:cubicBezTo>
                  <a:pt x="1094357" y="728523"/>
                  <a:pt x="1094357" y="726438"/>
                  <a:pt x="1094357" y="724423"/>
                </a:cubicBezTo>
                <a:cubicBezTo>
                  <a:pt x="1094357" y="723381"/>
                  <a:pt x="1094357" y="722339"/>
                  <a:pt x="1094357" y="721296"/>
                </a:cubicBezTo>
                <a:cubicBezTo>
                  <a:pt x="1100263" y="720532"/>
                  <a:pt x="1104988" y="714348"/>
                  <a:pt x="1104988" y="706495"/>
                </a:cubicBezTo>
                <a:lnTo>
                  <a:pt x="1104988" y="676407"/>
                </a:lnTo>
                <a:cubicBezTo>
                  <a:pt x="1104988" y="668069"/>
                  <a:pt x="1099708" y="661329"/>
                  <a:pt x="1093245" y="661329"/>
                </a:cubicBezTo>
                <a:lnTo>
                  <a:pt x="1049538" y="661329"/>
                </a:lnTo>
                <a:cubicBezTo>
                  <a:pt x="1058640" y="622763"/>
                  <a:pt x="1065867" y="587186"/>
                  <a:pt x="1065728" y="570856"/>
                </a:cubicBezTo>
                <a:cubicBezTo>
                  <a:pt x="1075804" y="542366"/>
                  <a:pt x="1079695" y="509846"/>
                  <a:pt x="1073650" y="479550"/>
                </a:cubicBezTo>
                <a:cubicBezTo>
                  <a:pt x="1067187" y="446960"/>
                  <a:pt x="1048495" y="417775"/>
                  <a:pt x="1023619" y="407144"/>
                </a:cubicBezTo>
                <a:cubicBezTo>
                  <a:pt x="980954" y="388799"/>
                  <a:pt x="932243" y="425766"/>
                  <a:pt x="890134" y="405407"/>
                </a:cubicBezTo>
                <a:cubicBezTo>
                  <a:pt x="861505" y="391579"/>
                  <a:pt x="842535" y="353847"/>
                  <a:pt x="813350" y="341965"/>
                </a:cubicBezTo>
                <a:cubicBezTo>
                  <a:pt x="765473" y="322439"/>
                  <a:pt x="713010" y="380044"/>
                  <a:pt x="665689" y="358364"/>
                </a:cubicBezTo>
                <a:cubicBezTo>
                  <a:pt x="654919" y="353430"/>
                  <a:pt x="645538" y="344744"/>
                  <a:pt x="636157" y="336475"/>
                </a:cubicBezTo>
                <a:cubicBezTo>
                  <a:pt x="610516" y="313961"/>
                  <a:pt x="583138" y="293601"/>
                  <a:pt x="552981" y="283804"/>
                </a:cubicBezTo>
                <a:cubicBezTo>
                  <a:pt x="522823" y="274006"/>
                  <a:pt x="489469" y="275813"/>
                  <a:pt x="462508" y="295686"/>
                </a:cubicBezTo>
                <a:cubicBezTo>
                  <a:pt x="458686" y="298535"/>
                  <a:pt x="455003" y="301662"/>
                  <a:pt x="451251" y="304650"/>
                </a:cubicBezTo>
                <a:lnTo>
                  <a:pt x="450278" y="261359"/>
                </a:lnTo>
                <a:lnTo>
                  <a:pt x="456741" y="261359"/>
                </a:lnTo>
                <a:lnTo>
                  <a:pt x="456741" y="217304"/>
                </a:lnTo>
                <a:lnTo>
                  <a:pt x="391214" y="217304"/>
                </a:lnTo>
                <a:lnTo>
                  <a:pt x="391214" y="261359"/>
                </a:lnTo>
                <a:lnTo>
                  <a:pt x="397676" y="261359"/>
                </a:lnTo>
                <a:lnTo>
                  <a:pt x="397398" y="274979"/>
                </a:lnTo>
                <a:lnTo>
                  <a:pt x="396634" y="309722"/>
                </a:lnTo>
                <a:cubicBezTo>
                  <a:pt x="391214" y="307568"/>
                  <a:pt x="385794" y="305206"/>
                  <a:pt x="380513" y="302913"/>
                </a:cubicBezTo>
                <a:cubicBezTo>
                  <a:pt x="353343" y="291239"/>
                  <a:pt x="325270" y="283248"/>
                  <a:pt x="296781" y="279218"/>
                </a:cubicBezTo>
                <a:cubicBezTo>
                  <a:pt x="284898" y="277550"/>
                  <a:pt x="272182" y="276716"/>
                  <a:pt x="261690" y="284082"/>
                </a:cubicBezTo>
                <a:cubicBezTo>
                  <a:pt x="258285" y="286444"/>
                  <a:pt x="255436" y="289571"/>
                  <a:pt x="252795" y="293115"/>
                </a:cubicBezTo>
                <a:lnTo>
                  <a:pt x="252100" y="261359"/>
                </a:lnTo>
                <a:lnTo>
                  <a:pt x="258563" y="261359"/>
                </a:lnTo>
                <a:lnTo>
                  <a:pt x="258563" y="217304"/>
                </a:lnTo>
                <a:lnTo>
                  <a:pt x="193036" y="217304"/>
                </a:lnTo>
                <a:lnTo>
                  <a:pt x="193036" y="261359"/>
                </a:lnTo>
                <a:lnTo>
                  <a:pt x="199498" y="261359"/>
                </a:lnTo>
                <a:lnTo>
                  <a:pt x="199220" y="274979"/>
                </a:lnTo>
                <a:lnTo>
                  <a:pt x="197344" y="357808"/>
                </a:lnTo>
                <a:cubicBezTo>
                  <a:pt x="161558" y="369690"/>
                  <a:pt x="115419" y="356765"/>
                  <a:pt x="83385" y="383935"/>
                </a:cubicBezTo>
                <a:cubicBezTo>
                  <a:pt x="55173" y="407908"/>
                  <a:pt x="46487" y="457036"/>
                  <a:pt x="50448" y="500118"/>
                </a:cubicBezTo>
                <a:cubicBezTo>
                  <a:pt x="52741" y="524508"/>
                  <a:pt x="58925" y="549732"/>
                  <a:pt x="73448" y="565783"/>
                </a:cubicBezTo>
                <a:cubicBezTo>
                  <a:pt x="86373" y="580028"/>
                  <a:pt x="104023" y="585032"/>
                  <a:pt x="121047" y="586630"/>
                </a:cubicBezTo>
                <a:cubicBezTo>
                  <a:pt x="126398" y="587186"/>
                  <a:pt x="131818" y="587394"/>
                  <a:pt x="137238" y="587325"/>
                </a:cubicBezTo>
                <a:cubicBezTo>
                  <a:pt x="144742" y="615745"/>
                  <a:pt x="159613" y="641108"/>
                  <a:pt x="176498" y="662024"/>
                </a:cubicBezTo>
                <a:cubicBezTo>
                  <a:pt x="180806" y="667374"/>
                  <a:pt x="185392" y="672447"/>
                  <a:pt x="190118" y="677311"/>
                </a:cubicBezTo>
                <a:lnTo>
                  <a:pt x="187894" y="776122"/>
                </a:lnTo>
                <a:lnTo>
                  <a:pt x="114585" y="776122"/>
                </a:lnTo>
                <a:lnTo>
                  <a:pt x="114585" y="826500"/>
                </a:lnTo>
                <a:lnTo>
                  <a:pt x="126745" y="826500"/>
                </a:lnTo>
                <a:lnTo>
                  <a:pt x="126745" y="970200"/>
                </a:lnTo>
                <a:lnTo>
                  <a:pt x="115696" y="1008696"/>
                </a:lnTo>
                <a:lnTo>
                  <a:pt x="0" y="1252875"/>
                </a:lnTo>
                <a:lnTo>
                  <a:pt x="3133326" y="1252875"/>
                </a:lnTo>
                <a:lnTo>
                  <a:pt x="2978716" y="1065815"/>
                </a:lnTo>
                <a:lnTo>
                  <a:pt x="2758024" y="887858"/>
                </a:lnTo>
                <a:close/>
                <a:moveTo>
                  <a:pt x="385933" y="776330"/>
                </a:moveTo>
                <a:lnTo>
                  <a:pt x="263427" y="776330"/>
                </a:lnTo>
                <a:lnTo>
                  <a:pt x="262245" y="724771"/>
                </a:lnTo>
                <a:cubicBezTo>
                  <a:pt x="286983" y="732553"/>
                  <a:pt x="312415" y="732414"/>
                  <a:pt x="336180" y="721574"/>
                </a:cubicBezTo>
                <a:cubicBezTo>
                  <a:pt x="354803" y="713027"/>
                  <a:pt x="371410" y="698574"/>
                  <a:pt x="388018" y="684676"/>
                </a:cubicBezTo>
                <a:lnTo>
                  <a:pt x="385933" y="776330"/>
                </a:lnTo>
                <a:close/>
                <a:moveTo>
                  <a:pt x="968515" y="661329"/>
                </a:moveTo>
                <a:lnTo>
                  <a:pt x="911397" y="661329"/>
                </a:lnTo>
                <a:cubicBezTo>
                  <a:pt x="904934" y="661329"/>
                  <a:pt x="899653" y="668069"/>
                  <a:pt x="899653" y="676407"/>
                </a:cubicBezTo>
                <a:lnTo>
                  <a:pt x="899653" y="706495"/>
                </a:lnTo>
                <a:cubicBezTo>
                  <a:pt x="899653" y="714278"/>
                  <a:pt x="904378" y="720532"/>
                  <a:pt x="910285" y="721296"/>
                </a:cubicBezTo>
                <a:cubicBezTo>
                  <a:pt x="910285" y="722339"/>
                  <a:pt x="910285" y="723381"/>
                  <a:pt x="910285" y="724423"/>
                </a:cubicBezTo>
                <a:cubicBezTo>
                  <a:pt x="910285" y="726925"/>
                  <a:pt x="910285" y="729496"/>
                  <a:pt x="910285" y="732136"/>
                </a:cubicBezTo>
                <a:cubicBezTo>
                  <a:pt x="910285" y="733734"/>
                  <a:pt x="910285" y="735402"/>
                  <a:pt x="910285" y="737000"/>
                </a:cubicBezTo>
                <a:cubicBezTo>
                  <a:pt x="910285" y="738738"/>
                  <a:pt x="910285" y="740405"/>
                  <a:pt x="910285" y="742143"/>
                </a:cubicBezTo>
                <a:cubicBezTo>
                  <a:pt x="910285" y="744644"/>
                  <a:pt x="910285" y="747146"/>
                  <a:pt x="910285" y="749647"/>
                </a:cubicBezTo>
                <a:lnTo>
                  <a:pt x="910285" y="750828"/>
                </a:lnTo>
                <a:cubicBezTo>
                  <a:pt x="910285" y="775080"/>
                  <a:pt x="910285" y="799331"/>
                  <a:pt x="909868" y="814340"/>
                </a:cubicBezTo>
                <a:cubicBezTo>
                  <a:pt x="909520" y="828932"/>
                  <a:pt x="892496" y="894181"/>
                  <a:pt x="871163" y="970409"/>
                </a:cubicBezTo>
                <a:lnTo>
                  <a:pt x="664855" y="970409"/>
                </a:lnTo>
                <a:lnTo>
                  <a:pt x="664855" y="776330"/>
                </a:lnTo>
                <a:lnTo>
                  <a:pt x="461535" y="776330"/>
                </a:lnTo>
                <a:lnTo>
                  <a:pt x="458617" y="647501"/>
                </a:lnTo>
                <a:cubicBezTo>
                  <a:pt x="506702" y="643609"/>
                  <a:pt x="557011" y="678284"/>
                  <a:pt x="600024" y="653338"/>
                </a:cubicBezTo>
                <a:cubicBezTo>
                  <a:pt x="623093" y="639996"/>
                  <a:pt x="640326" y="610881"/>
                  <a:pt x="663952" y="601361"/>
                </a:cubicBezTo>
                <a:cubicBezTo>
                  <a:pt x="692303" y="589826"/>
                  <a:pt x="721835" y="609005"/>
                  <a:pt x="749213" y="623458"/>
                </a:cubicBezTo>
                <a:cubicBezTo>
                  <a:pt x="776313" y="637703"/>
                  <a:pt x="809250" y="646041"/>
                  <a:pt x="830096" y="619080"/>
                </a:cubicBezTo>
                <a:cubicBezTo>
                  <a:pt x="838018" y="608796"/>
                  <a:pt x="843021" y="594621"/>
                  <a:pt x="850317" y="583572"/>
                </a:cubicBezTo>
                <a:cubicBezTo>
                  <a:pt x="866299" y="559252"/>
                  <a:pt x="893399" y="553276"/>
                  <a:pt x="913898" y="569188"/>
                </a:cubicBezTo>
                <a:cubicBezTo>
                  <a:pt x="932590" y="583711"/>
                  <a:pt x="950449" y="615050"/>
                  <a:pt x="969349" y="603793"/>
                </a:cubicBezTo>
                <a:cubicBezTo>
                  <a:pt x="971503" y="602542"/>
                  <a:pt x="973449" y="600527"/>
                  <a:pt x="975325" y="598234"/>
                </a:cubicBezTo>
                <a:cubicBezTo>
                  <a:pt x="976298" y="618802"/>
                  <a:pt x="970600" y="640274"/>
                  <a:pt x="968237" y="661398"/>
                </a:cubicBezTo>
                <a:close/>
              </a:path>
            </a:pathLst>
          </a:custGeom>
          <a:solidFill>
            <a:srgbClr val="92C0D8"/>
          </a:solidFill>
          <a:ln w="6938"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77517BB1-D9C9-2214-0D26-162BA8E2FB8F}"/>
              </a:ext>
            </a:extLst>
          </p:cNvPr>
          <p:cNvSpPr/>
          <p:nvPr/>
        </p:nvSpPr>
        <p:spPr>
          <a:xfrm>
            <a:off x="1105316" y="3178329"/>
            <a:ext cx="3841469" cy="2086081"/>
          </a:xfrm>
          <a:custGeom>
            <a:avLst/>
            <a:gdLst>
              <a:gd name="connsiteX0" fmla="*/ 4850428 w 4850428"/>
              <a:gd name="connsiteY0" fmla="*/ 3197 h 2633988"/>
              <a:gd name="connsiteX1" fmla="*/ 4850428 w 4850428"/>
              <a:gd name="connsiteY1" fmla="*/ 2633989 h 2633988"/>
              <a:gd name="connsiteX2" fmla="*/ 0 w 4850428"/>
              <a:gd name="connsiteY2" fmla="*/ 2633989 h 2633988"/>
              <a:gd name="connsiteX3" fmla="*/ 0 w 4850428"/>
              <a:gd name="connsiteY3" fmla="*/ 118545 h 2633988"/>
              <a:gd name="connsiteX4" fmla="*/ 24321 w 4850428"/>
              <a:gd name="connsiteY4" fmla="*/ 119032 h 2633988"/>
              <a:gd name="connsiteX5" fmla="*/ 459590 w 4850428"/>
              <a:gd name="connsiteY5" fmla="*/ 0 h 2633988"/>
              <a:gd name="connsiteX6" fmla="*/ 894789 w 4850428"/>
              <a:gd name="connsiteY6" fmla="*/ 119032 h 2633988"/>
              <a:gd name="connsiteX7" fmla="*/ 1330128 w 4850428"/>
              <a:gd name="connsiteY7" fmla="*/ 0 h 2633988"/>
              <a:gd name="connsiteX8" fmla="*/ 1755321 w 4850428"/>
              <a:gd name="connsiteY8" fmla="*/ 118962 h 2633988"/>
              <a:gd name="connsiteX9" fmla="*/ 1756572 w 4850428"/>
              <a:gd name="connsiteY9" fmla="*/ 118962 h 2633988"/>
              <a:gd name="connsiteX10" fmla="*/ 2181696 w 4850428"/>
              <a:gd name="connsiteY10" fmla="*/ 0 h 2633988"/>
              <a:gd name="connsiteX11" fmla="*/ 2616895 w 4850428"/>
              <a:gd name="connsiteY11" fmla="*/ 119032 h 2633988"/>
              <a:gd name="connsiteX12" fmla="*/ 3052164 w 4850428"/>
              <a:gd name="connsiteY12" fmla="*/ 0 h 2633988"/>
              <a:gd name="connsiteX13" fmla="*/ 3487294 w 4850428"/>
              <a:gd name="connsiteY13" fmla="*/ 119032 h 2633988"/>
              <a:gd name="connsiteX14" fmla="*/ 3922563 w 4850428"/>
              <a:gd name="connsiteY14" fmla="*/ 0 h 2633988"/>
              <a:gd name="connsiteX15" fmla="*/ 4357763 w 4850428"/>
              <a:gd name="connsiteY15" fmla="*/ 119032 h 2633988"/>
              <a:gd name="connsiteX16" fmla="*/ 4792962 w 4850428"/>
              <a:gd name="connsiteY16" fmla="*/ 0 h 2633988"/>
              <a:gd name="connsiteX17" fmla="*/ 4848969 w 4850428"/>
              <a:gd name="connsiteY17" fmla="*/ 3057 h 2633988"/>
              <a:gd name="connsiteX18" fmla="*/ 4850428 w 4850428"/>
              <a:gd name="connsiteY18" fmla="*/ 3197 h 263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0428" h="2633988">
                <a:moveTo>
                  <a:pt x="4850428" y="3197"/>
                </a:moveTo>
                <a:lnTo>
                  <a:pt x="4850428" y="2633989"/>
                </a:lnTo>
                <a:lnTo>
                  <a:pt x="0" y="2633989"/>
                </a:lnTo>
                <a:lnTo>
                  <a:pt x="0" y="118545"/>
                </a:lnTo>
                <a:cubicBezTo>
                  <a:pt x="7852" y="118893"/>
                  <a:pt x="15913" y="119032"/>
                  <a:pt x="24321" y="119032"/>
                </a:cubicBezTo>
                <a:cubicBezTo>
                  <a:pt x="241955" y="119032"/>
                  <a:pt x="241955" y="0"/>
                  <a:pt x="459590" y="0"/>
                </a:cubicBezTo>
                <a:cubicBezTo>
                  <a:pt x="677224" y="0"/>
                  <a:pt x="677224" y="119032"/>
                  <a:pt x="894789" y="119032"/>
                </a:cubicBezTo>
                <a:cubicBezTo>
                  <a:pt x="1112354" y="119032"/>
                  <a:pt x="1112424" y="0"/>
                  <a:pt x="1330128" y="0"/>
                </a:cubicBezTo>
                <a:cubicBezTo>
                  <a:pt x="1547832" y="0"/>
                  <a:pt x="1547693" y="115349"/>
                  <a:pt x="1755321" y="118962"/>
                </a:cubicBezTo>
                <a:cubicBezTo>
                  <a:pt x="1755738" y="119032"/>
                  <a:pt x="1756155" y="119032"/>
                  <a:pt x="1756572" y="118962"/>
                </a:cubicBezTo>
                <a:cubicBezTo>
                  <a:pt x="1964131" y="115349"/>
                  <a:pt x="1967466" y="0"/>
                  <a:pt x="2181696" y="0"/>
                </a:cubicBezTo>
                <a:cubicBezTo>
                  <a:pt x="2395925" y="0"/>
                  <a:pt x="2399330" y="119032"/>
                  <a:pt x="2616895" y="119032"/>
                </a:cubicBezTo>
                <a:cubicBezTo>
                  <a:pt x="2834460" y="119032"/>
                  <a:pt x="2834530" y="0"/>
                  <a:pt x="3052164" y="0"/>
                </a:cubicBezTo>
                <a:cubicBezTo>
                  <a:pt x="3269799" y="0"/>
                  <a:pt x="3269729" y="119032"/>
                  <a:pt x="3487294" y="119032"/>
                </a:cubicBezTo>
                <a:cubicBezTo>
                  <a:pt x="3704859" y="119032"/>
                  <a:pt x="3704929" y="0"/>
                  <a:pt x="3922563" y="0"/>
                </a:cubicBezTo>
                <a:cubicBezTo>
                  <a:pt x="4140198" y="0"/>
                  <a:pt x="4140128" y="119032"/>
                  <a:pt x="4357763" y="119032"/>
                </a:cubicBezTo>
                <a:cubicBezTo>
                  <a:pt x="4575397" y="119032"/>
                  <a:pt x="4575397" y="0"/>
                  <a:pt x="4792962" y="0"/>
                </a:cubicBezTo>
                <a:cubicBezTo>
                  <a:pt x="4813461" y="0"/>
                  <a:pt x="4832014" y="1112"/>
                  <a:pt x="4848969" y="3057"/>
                </a:cubicBezTo>
                <a:cubicBezTo>
                  <a:pt x="4849455" y="3057"/>
                  <a:pt x="4849942" y="3127"/>
                  <a:pt x="4850428" y="3197"/>
                </a:cubicBezTo>
                <a:close/>
              </a:path>
            </a:pathLst>
          </a:custGeom>
          <a:gradFill>
            <a:gsLst>
              <a:gs pos="0">
                <a:srgbClr val="29C4FB"/>
              </a:gs>
              <a:gs pos="100000">
                <a:srgbClr val="0477BF"/>
              </a:gs>
            </a:gsLst>
            <a:lin ang="5400000" scaled="1"/>
          </a:gradFill>
          <a:ln w="6938"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81BEFB6D-E828-B95C-E62A-9201C04D5CF0}"/>
              </a:ext>
            </a:extLst>
          </p:cNvPr>
          <p:cNvSpPr/>
          <p:nvPr/>
        </p:nvSpPr>
        <p:spPr>
          <a:xfrm>
            <a:off x="1014076" y="4568713"/>
            <a:ext cx="4151250" cy="946672"/>
          </a:xfrm>
          <a:custGeom>
            <a:avLst/>
            <a:gdLst>
              <a:gd name="connsiteX0" fmla="*/ 5060211 w 5241572"/>
              <a:gd name="connsiteY0" fmla="*/ 709266 h 1015566"/>
              <a:gd name="connsiteX1" fmla="*/ 4990654 w 5241572"/>
              <a:gd name="connsiteY1" fmla="*/ 696758 h 1015566"/>
              <a:gd name="connsiteX2" fmla="*/ 4795672 w 5241572"/>
              <a:gd name="connsiteY2" fmla="*/ 572029 h 1015566"/>
              <a:gd name="connsiteX3" fmla="*/ 4473529 w 5241572"/>
              <a:gd name="connsiteY3" fmla="*/ 583007 h 1015566"/>
              <a:gd name="connsiteX4" fmla="*/ 4319128 w 5241572"/>
              <a:gd name="connsiteY4" fmla="*/ 503722 h 1015566"/>
              <a:gd name="connsiteX5" fmla="*/ 4140337 w 5241572"/>
              <a:gd name="connsiteY5" fmla="*/ 457930 h 1015566"/>
              <a:gd name="connsiteX6" fmla="*/ 4055840 w 5241572"/>
              <a:gd name="connsiteY6" fmla="*/ 377950 h 1015566"/>
              <a:gd name="connsiteX7" fmla="*/ 3600420 w 5241572"/>
              <a:gd name="connsiteY7" fmla="*/ 356756 h 1015566"/>
              <a:gd name="connsiteX8" fmla="*/ 3195864 w 5241572"/>
              <a:gd name="connsiteY8" fmla="*/ 126336 h 1015566"/>
              <a:gd name="connsiteX9" fmla="*/ 2807360 w 5241572"/>
              <a:gd name="connsiteY9" fmla="*/ 6888 h 1015566"/>
              <a:gd name="connsiteX10" fmla="*/ 2807360 w 5241572"/>
              <a:gd name="connsiteY10" fmla="*/ 3552 h 1015566"/>
              <a:gd name="connsiteX11" fmla="*/ 2620717 w 5241572"/>
              <a:gd name="connsiteY11" fmla="*/ 8 h 1015566"/>
              <a:gd name="connsiteX12" fmla="*/ 2434074 w 5241572"/>
              <a:gd name="connsiteY12" fmla="*/ 3552 h 1015566"/>
              <a:gd name="connsiteX13" fmla="*/ 2434074 w 5241572"/>
              <a:gd name="connsiteY13" fmla="*/ 6888 h 1015566"/>
              <a:gd name="connsiteX14" fmla="*/ 2045570 w 5241572"/>
              <a:gd name="connsiteY14" fmla="*/ 126336 h 1015566"/>
              <a:gd name="connsiteX15" fmla="*/ 1641014 w 5241572"/>
              <a:gd name="connsiteY15" fmla="*/ 356756 h 1015566"/>
              <a:gd name="connsiteX16" fmla="*/ 1185594 w 5241572"/>
              <a:gd name="connsiteY16" fmla="*/ 377950 h 1015566"/>
              <a:gd name="connsiteX17" fmla="*/ 1101097 w 5241572"/>
              <a:gd name="connsiteY17" fmla="*/ 457930 h 1015566"/>
              <a:gd name="connsiteX18" fmla="*/ 922306 w 5241572"/>
              <a:gd name="connsiteY18" fmla="*/ 503722 h 1015566"/>
              <a:gd name="connsiteX19" fmla="*/ 767905 w 5241572"/>
              <a:gd name="connsiteY19" fmla="*/ 583007 h 1015566"/>
              <a:gd name="connsiteX20" fmla="*/ 445762 w 5241572"/>
              <a:gd name="connsiteY20" fmla="*/ 572029 h 1015566"/>
              <a:gd name="connsiteX21" fmla="*/ 250780 w 5241572"/>
              <a:gd name="connsiteY21" fmla="*/ 696758 h 1015566"/>
              <a:gd name="connsiteX22" fmla="*/ 181223 w 5241572"/>
              <a:gd name="connsiteY22" fmla="*/ 709266 h 1015566"/>
              <a:gd name="connsiteX23" fmla="*/ 0 w 5241572"/>
              <a:gd name="connsiteY23" fmla="*/ 1015566 h 1015566"/>
              <a:gd name="connsiteX24" fmla="*/ 106177 w 5241572"/>
              <a:gd name="connsiteY24" fmla="*/ 1002989 h 1015566"/>
              <a:gd name="connsiteX25" fmla="*/ 873804 w 5241572"/>
              <a:gd name="connsiteY25" fmla="*/ 1001808 h 1015566"/>
              <a:gd name="connsiteX26" fmla="*/ 2354789 w 5241572"/>
              <a:gd name="connsiteY26" fmla="*/ 977974 h 1015566"/>
              <a:gd name="connsiteX27" fmla="*/ 2620786 w 5241572"/>
              <a:gd name="connsiteY27" fmla="*/ 981379 h 1015566"/>
              <a:gd name="connsiteX28" fmla="*/ 2886784 w 5241572"/>
              <a:gd name="connsiteY28" fmla="*/ 977974 h 1015566"/>
              <a:gd name="connsiteX29" fmla="*/ 4367769 w 5241572"/>
              <a:gd name="connsiteY29" fmla="*/ 1001808 h 1015566"/>
              <a:gd name="connsiteX30" fmla="*/ 5135396 w 5241572"/>
              <a:gd name="connsiteY30" fmla="*/ 1002989 h 1015566"/>
              <a:gd name="connsiteX31" fmla="*/ 5241573 w 5241572"/>
              <a:gd name="connsiteY31" fmla="*/ 1015566 h 1015566"/>
              <a:gd name="connsiteX32" fmla="*/ 5060350 w 5241572"/>
              <a:gd name="connsiteY32" fmla="*/ 709266 h 10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41572" h="1015566">
                <a:moveTo>
                  <a:pt x="5060211" y="709266"/>
                </a:moveTo>
                <a:cubicBezTo>
                  <a:pt x="5024911" y="709683"/>
                  <a:pt x="4999340" y="706417"/>
                  <a:pt x="4990654" y="696758"/>
                </a:cubicBezTo>
                <a:cubicBezTo>
                  <a:pt x="4959454" y="662154"/>
                  <a:pt x="4850289" y="587455"/>
                  <a:pt x="4795672" y="572029"/>
                </a:cubicBezTo>
                <a:cubicBezTo>
                  <a:pt x="4693039" y="543052"/>
                  <a:pt x="4574772" y="607189"/>
                  <a:pt x="4473529" y="583007"/>
                </a:cubicBezTo>
                <a:cubicBezTo>
                  <a:pt x="4415785" y="569249"/>
                  <a:pt x="4375204" y="523804"/>
                  <a:pt x="4319128" y="503722"/>
                </a:cubicBezTo>
                <a:cubicBezTo>
                  <a:pt x="4263051" y="483710"/>
                  <a:pt x="4193286" y="487462"/>
                  <a:pt x="4140337" y="457930"/>
                </a:cubicBezTo>
                <a:cubicBezTo>
                  <a:pt x="4097046" y="433679"/>
                  <a:pt x="4090584" y="406579"/>
                  <a:pt x="4055840" y="377950"/>
                </a:cubicBezTo>
                <a:cubicBezTo>
                  <a:pt x="3936947" y="279903"/>
                  <a:pt x="3763089" y="354602"/>
                  <a:pt x="3600420" y="356756"/>
                </a:cubicBezTo>
                <a:cubicBezTo>
                  <a:pt x="3384800" y="359606"/>
                  <a:pt x="3326014" y="237864"/>
                  <a:pt x="3195864" y="126336"/>
                </a:cubicBezTo>
                <a:cubicBezTo>
                  <a:pt x="3108935" y="51846"/>
                  <a:pt x="2964749" y="19395"/>
                  <a:pt x="2807360" y="6888"/>
                </a:cubicBezTo>
                <a:lnTo>
                  <a:pt x="2807360" y="3552"/>
                </a:lnTo>
                <a:cubicBezTo>
                  <a:pt x="2747532" y="1537"/>
                  <a:pt x="2684437" y="-131"/>
                  <a:pt x="2620717" y="8"/>
                </a:cubicBezTo>
                <a:cubicBezTo>
                  <a:pt x="2556997" y="-131"/>
                  <a:pt x="2493903" y="1467"/>
                  <a:pt x="2434074" y="3552"/>
                </a:cubicBezTo>
                <a:lnTo>
                  <a:pt x="2434074" y="6888"/>
                </a:lnTo>
                <a:cubicBezTo>
                  <a:pt x="2276615" y="19395"/>
                  <a:pt x="2132499" y="51846"/>
                  <a:pt x="2045570" y="126336"/>
                </a:cubicBezTo>
                <a:cubicBezTo>
                  <a:pt x="1915420" y="237794"/>
                  <a:pt x="1856564" y="359536"/>
                  <a:pt x="1641014" y="356756"/>
                </a:cubicBezTo>
                <a:cubicBezTo>
                  <a:pt x="1478344" y="354602"/>
                  <a:pt x="1304487" y="279903"/>
                  <a:pt x="1185594" y="377950"/>
                </a:cubicBezTo>
                <a:cubicBezTo>
                  <a:pt x="1150850" y="406579"/>
                  <a:pt x="1144388" y="433679"/>
                  <a:pt x="1101097" y="457930"/>
                </a:cubicBezTo>
                <a:cubicBezTo>
                  <a:pt x="1048148" y="487462"/>
                  <a:pt x="978452" y="483710"/>
                  <a:pt x="922306" y="503722"/>
                </a:cubicBezTo>
                <a:cubicBezTo>
                  <a:pt x="866230" y="523804"/>
                  <a:pt x="825649" y="569249"/>
                  <a:pt x="767905" y="583007"/>
                </a:cubicBezTo>
                <a:cubicBezTo>
                  <a:pt x="666662" y="607189"/>
                  <a:pt x="548395" y="543052"/>
                  <a:pt x="445762" y="572029"/>
                </a:cubicBezTo>
                <a:cubicBezTo>
                  <a:pt x="391145" y="587455"/>
                  <a:pt x="281980" y="662084"/>
                  <a:pt x="250780" y="696758"/>
                </a:cubicBezTo>
                <a:cubicBezTo>
                  <a:pt x="242094" y="706417"/>
                  <a:pt x="216523" y="709683"/>
                  <a:pt x="181223" y="709266"/>
                </a:cubicBezTo>
                <a:cubicBezTo>
                  <a:pt x="110346" y="793832"/>
                  <a:pt x="11535" y="925719"/>
                  <a:pt x="0" y="1015566"/>
                </a:cubicBezTo>
                <a:cubicBezTo>
                  <a:pt x="35717" y="1012023"/>
                  <a:pt x="71155" y="1007853"/>
                  <a:pt x="106177" y="1002989"/>
                </a:cubicBezTo>
                <a:cubicBezTo>
                  <a:pt x="314639" y="974152"/>
                  <a:pt x="628861" y="1032313"/>
                  <a:pt x="873804" y="1001808"/>
                </a:cubicBezTo>
                <a:lnTo>
                  <a:pt x="2354789" y="977974"/>
                </a:lnTo>
                <a:cubicBezTo>
                  <a:pt x="2440745" y="981448"/>
                  <a:pt x="2584375" y="987077"/>
                  <a:pt x="2620786" y="981379"/>
                </a:cubicBezTo>
                <a:cubicBezTo>
                  <a:pt x="2657198" y="987077"/>
                  <a:pt x="2800828" y="981379"/>
                  <a:pt x="2886784" y="977974"/>
                </a:cubicBezTo>
                <a:lnTo>
                  <a:pt x="4367769" y="1001808"/>
                </a:lnTo>
                <a:cubicBezTo>
                  <a:pt x="4612712" y="1032313"/>
                  <a:pt x="4926934" y="974152"/>
                  <a:pt x="5135396" y="1002989"/>
                </a:cubicBezTo>
                <a:cubicBezTo>
                  <a:pt x="5170418" y="1007853"/>
                  <a:pt x="5205856" y="1012023"/>
                  <a:pt x="5241573" y="1015566"/>
                </a:cubicBezTo>
                <a:cubicBezTo>
                  <a:pt x="5230107" y="925719"/>
                  <a:pt x="5131296" y="793832"/>
                  <a:pt x="5060350" y="709266"/>
                </a:cubicBezTo>
                <a:close/>
              </a:path>
            </a:pathLst>
          </a:custGeom>
          <a:solidFill>
            <a:srgbClr val="E8B878"/>
          </a:solidFill>
          <a:ln w="6938" cap="flat">
            <a:noFill/>
            <a:prstDash val="solid"/>
            <a:miter/>
          </a:ln>
        </p:spPr>
        <p:txBody>
          <a:bodyPr rtlCol="0" anchor="ctr"/>
          <a:lstStyle/>
          <a:p>
            <a:endParaRPr lang="en-IN"/>
          </a:p>
        </p:txBody>
      </p:sp>
      <p:grpSp>
        <p:nvGrpSpPr>
          <p:cNvPr id="11" name="Graphic 2">
            <a:extLst>
              <a:ext uri="{FF2B5EF4-FFF2-40B4-BE49-F238E27FC236}">
                <a16:creationId xmlns:a16="http://schemas.microsoft.com/office/drawing/2014/main" id="{B6B8D666-A5E5-342D-381B-83296E42E34A}"/>
              </a:ext>
            </a:extLst>
          </p:cNvPr>
          <p:cNvGrpSpPr/>
          <p:nvPr/>
        </p:nvGrpSpPr>
        <p:grpSpPr>
          <a:xfrm>
            <a:off x="4077644" y="4264112"/>
            <a:ext cx="656853" cy="958182"/>
            <a:chOff x="4414236" y="5591039"/>
            <a:chExt cx="829375" cy="1209847"/>
          </a:xfrm>
        </p:grpSpPr>
        <p:grpSp>
          <p:nvGrpSpPr>
            <p:cNvPr id="12" name="Graphic 2">
              <a:extLst>
                <a:ext uri="{FF2B5EF4-FFF2-40B4-BE49-F238E27FC236}">
                  <a16:creationId xmlns:a16="http://schemas.microsoft.com/office/drawing/2014/main" id="{57D0BEC2-745C-B2DE-A383-25C89D888CF2}"/>
                </a:ext>
              </a:extLst>
            </p:cNvPr>
            <p:cNvGrpSpPr/>
            <p:nvPr/>
          </p:nvGrpSpPr>
          <p:grpSpPr>
            <a:xfrm>
              <a:off x="4661623" y="5752736"/>
              <a:ext cx="347506" cy="993134"/>
              <a:chOff x="4661623" y="5752736"/>
              <a:chExt cx="347506" cy="993134"/>
            </a:xfrm>
          </p:grpSpPr>
          <p:sp>
            <p:nvSpPr>
              <p:cNvPr id="13" name="Freeform: Shape 12">
                <a:extLst>
                  <a:ext uri="{FF2B5EF4-FFF2-40B4-BE49-F238E27FC236}">
                    <a16:creationId xmlns:a16="http://schemas.microsoft.com/office/drawing/2014/main" id="{3A013F81-3641-4611-36AE-CDDA6856809E}"/>
                  </a:ext>
                </a:extLst>
              </p:cNvPr>
              <p:cNvSpPr/>
              <p:nvPr/>
            </p:nvSpPr>
            <p:spPr>
              <a:xfrm>
                <a:off x="4681010" y="5752736"/>
                <a:ext cx="328119" cy="974650"/>
              </a:xfrm>
              <a:custGeom>
                <a:avLst/>
                <a:gdLst>
                  <a:gd name="connsiteX0" fmla="*/ 195051 w 328119"/>
                  <a:gd name="connsiteY0" fmla="*/ 968376 h 974650"/>
                  <a:gd name="connsiteX1" fmla="*/ 136265 w 328119"/>
                  <a:gd name="connsiteY1" fmla="*/ 868384 h 974650"/>
                  <a:gd name="connsiteX2" fmla="*/ 191299 w 328119"/>
                  <a:gd name="connsiteY2" fmla="*/ 725587 h 974650"/>
                  <a:gd name="connsiteX3" fmla="*/ 277046 w 328119"/>
                  <a:gd name="connsiteY3" fmla="*/ 595785 h 974650"/>
                  <a:gd name="connsiteX4" fmla="*/ 273572 w 328119"/>
                  <a:gd name="connsiteY4" fmla="*/ 457922 h 974650"/>
                  <a:gd name="connsiteX5" fmla="*/ 314291 w 328119"/>
                  <a:gd name="connsiteY5" fmla="*/ 363419 h 974650"/>
                  <a:gd name="connsiteX6" fmla="*/ 294696 w 328119"/>
                  <a:gd name="connsiteY6" fmla="*/ 273364 h 974650"/>
                  <a:gd name="connsiteX7" fmla="*/ 328120 w 328119"/>
                  <a:gd name="connsiteY7" fmla="*/ 0 h 974650"/>
                  <a:gd name="connsiteX8" fmla="*/ 242719 w 328119"/>
                  <a:gd name="connsiteY8" fmla="*/ 98325 h 974650"/>
                  <a:gd name="connsiteX9" fmla="*/ 217704 w 328119"/>
                  <a:gd name="connsiteY9" fmla="*/ 253629 h 974650"/>
                  <a:gd name="connsiteX10" fmla="*/ 218885 w 328119"/>
                  <a:gd name="connsiteY10" fmla="*/ 365990 h 974650"/>
                  <a:gd name="connsiteX11" fmla="*/ 157597 w 328119"/>
                  <a:gd name="connsiteY11" fmla="*/ 466955 h 974650"/>
                  <a:gd name="connsiteX12" fmla="*/ 168507 w 328119"/>
                  <a:gd name="connsiteY12" fmla="*/ 569171 h 974650"/>
                  <a:gd name="connsiteX13" fmla="*/ 128482 w 328119"/>
                  <a:gd name="connsiteY13" fmla="*/ 645399 h 974650"/>
                  <a:gd name="connsiteX14" fmla="*/ 48711 w 328119"/>
                  <a:gd name="connsiteY14" fmla="*/ 797229 h 974650"/>
                  <a:gd name="connsiteX15" fmla="*/ 20638 w 328119"/>
                  <a:gd name="connsiteY15" fmla="*/ 900765 h 974650"/>
                  <a:gd name="connsiteX16" fmla="*/ 0 w 328119"/>
                  <a:gd name="connsiteY16" fmla="*/ 937315 h 974650"/>
                  <a:gd name="connsiteX17" fmla="*/ 100479 w 328119"/>
                  <a:gd name="connsiteY17" fmla="*/ 947947 h 974650"/>
                  <a:gd name="connsiteX18" fmla="*/ 195051 w 328119"/>
                  <a:gd name="connsiteY18" fmla="*/ 968376 h 9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119" h="974650">
                    <a:moveTo>
                      <a:pt x="195051" y="968376"/>
                    </a:moveTo>
                    <a:cubicBezTo>
                      <a:pt x="168646" y="965875"/>
                      <a:pt x="136265" y="903753"/>
                      <a:pt x="136265" y="868384"/>
                    </a:cubicBezTo>
                    <a:cubicBezTo>
                      <a:pt x="136195" y="811057"/>
                      <a:pt x="158987" y="766168"/>
                      <a:pt x="191299" y="725587"/>
                    </a:cubicBezTo>
                    <a:cubicBezTo>
                      <a:pt x="221665" y="687439"/>
                      <a:pt x="263566" y="647831"/>
                      <a:pt x="277046" y="595785"/>
                    </a:cubicBezTo>
                    <a:cubicBezTo>
                      <a:pt x="289485" y="547977"/>
                      <a:pt x="268708" y="505938"/>
                      <a:pt x="273572" y="457922"/>
                    </a:cubicBezTo>
                    <a:cubicBezTo>
                      <a:pt x="277463" y="419704"/>
                      <a:pt x="303174" y="398163"/>
                      <a:pt x="314291" y="363419"/>
                    </a:cubicBezTo>
                    <a:cubicBezTo>
                      <a:pt x="328050" y="320476"/>
                      <a:pt x="310470" y="304980"/>
                      <a:pt x="294696" y="273364"/>
                    </a:cubicBezTo>
                    <a:cubicBezTo>
                      <a:pt x="254602" y="193036"/>
                      <a:pt x="290944" y="80814"/>
                      <a:pt x="328120" y="0"/>
                    </a:cubicBezTo>
                    <a:cubicBezTo>
                      <a:pt x="297962" y="28559"/>
                      <a:pt x="259535" y="54478"/>
                      <a:pt x="242719" y="98325"/>
                    </a:cubicBezTo>
                    <a:cubicBezTo>
                      <a:pt x="222985" y="149607"/>
                      <a:pt x="215133" y="199707"/>
                      <a:pt x="217704" y="253629"/>
                    </a:cubicBezTo>
                    <a:cubicBezTo>
                      <a:pt x="219650" y="294696"/>
                      <a:pt x="237994" y="330412"/>
                      <a:pt x="218885" y="365990"/>
                    </a:cubicBezTo>
                    <a:cubicBezTo>
                      <a:pt x="200193" y="400803"/>
                      <a:pt x="166214" y="423456"/>
                      <a:pt x="157597" y="466955"/>
                    </a:cubicBezTo>
                    <a:cubicBezTo>
                      <a:pt x="150023" y="504826"/>
                      <a:pt x="171217" y="532204"/>
                      <a:pt x="168507" y="569171"/>
                    </a:cubicBezTo>
                    <a:cubicBezTo>
                      <a:pt x="165797" y="606417"/>
                      <a:pt x="151413" y="621565"/>
                      <a:pt x="128482" y="645399"/>
                    </a:cubicBezTo>
                    <a:cubicBezTo>
                      <a:pt x="88249" y="687230"/>
                      <a:pt x="63720" y="736080"/>
                      <a:pt x="48711" y="797229"/>
                    </a:cubicBezTo>
                    <a:cubicBezTo>
                      <a:pt x="39886" y="833293"/>
                      <a:pt x="37801" y="868245"/>
                      <a:pt x="20638" y="900765"/>
                    </a:cubicBezTo>
                    <a:cubicBezTo>
                      <a:pt x="13828" y="913620"/>
                      <a:pt x="4656" y="923765"/>
                      <a:pt x="0" y="937315"/>
                    </a:cubicBezTo>
                    <a:cubicBezTo>
                      <a:pt x="34049" y="922515"/>
                      <a:pt x="69487" y="935161"/>
                      <a:pt x="100479" y="947947"/>
                    </a:cubicBezTo>
                    <a:cubicBezTo>
                      <a:pt x="128482" y="959552"/>
                      <a:pt x="171287" y="986930"/>
                      <a:pt x="195051" y="968376"/>
                    </a:cubicBezTo>
                    <a:close/>
                  </a:path>
                </a:pathLst>
              </a:custGeom>
              <a:solidFill>
                <a:srgbClr val="66A032"/>
              </a:solidFill>
              <a:ln w="6938" cap="flat">
                <a:noFill/>
                <a:prstDash val="solid"/>
                <a:miter/>
              </a:ln>
            </p:spPr>
            <p:txBody>
              <a:bodyPr rtlCol="0" anchor="ctr"/>
              <a:lstStyle/>
              <a:p>
                <a:endParaRPr lang="en-IN"/>
              </a:p>
            </p:txBody>
          </p:sp>
          <p:sp>
            <p:nvSpPr>
              <p:cNvPr id="14" name="Freeform: Shape 13">
                <a:extLst>
                  <a:ext uri="{FF2B5EF4-FFF2-40B4-BE49-F238E27FC236}">
                    <a16:creationId xmlns:a16="http://schemas.microsoft.com/office/drawing/2014/main" id="{0DA3AFB9-69A7-4464-B221-F5C0E03FFC0B}"/>
                  </a:ext>
                </a:extLst>
              </p:cNvPr>
              <p:cNvSpPr/>
              <p:nvPr/>
            </p:nvSpPr>
            <p:spPr>
              <a:xfrm>
                <a:off x="4661623" y="5771220"/>
                <a:ext cx="328119" cy="974650"/>
              </a:xfrm>
              <a:custGeom>
                <a:avLst/>
                <a:gdLst>
                  <a:gd name="connsiteX0" fmla="*/ 195051 w 328119"/>
                  <a:gd name="connsiteY0" fmla="*/ 968376 h 974650"/>
                  <a:gd name="connsiteX1" fmla="*/ 136265 w 328119"/>
                  <a:gd name="connsiteY1" fmla="*/ 868384 h 974650"/>
                  <a:gd name="connsiteX2" fmla="*/ 191299 w 328119"/>
                  <a:gd name="connsiteY2" fmla="*/ 725587 h 974650"/>
                  <a:gd name="connsiteX3" fmla="*/ 277046 w 328119"/>
                  <a:gd name="connsiteY3" fmla="*/ 595785 h 974650"/>
                  <a:gd name="connsiteX4" fmla="*/ 273572 w 328119"/>
                  <a:gd name="connsiteY4" fmla="*/ 457922 h 974650"/>
                  <a:gd name="connsiteX5" fmla="*/ 314291 w 328119"/>
                  <a:gd name="connsiteY5" fmla="*/ 363419 h 974650"/>
                  <a:gd name="connsiteX6" fmla="*/ 294696 w 328119"/>
                  <a:gd name="connsiteY6" fmla="*/ 273363 h 974650"/>
                  <a:gd name="connsiteX7" fmla="*/ 328119 w 328119"/>
                  <a:gd name="connsiteY7" fmla="*/ 0 h 974650"/>
                  <a:gd name="connsiteX8" fmla="*/ 242719 w 328119"/>
                  <a:gd name="connsiteY8" fmla="*/ 98324 h 974650"/>
                  <a:gd name="connsiteX9" fmla="*/ 217704 w 328119"/>
                  <a:gd name="connsiteY9" fmla="*/ 253629 h 974650"/>
                  <a:gd name="connsiteX10" fmla="*/ 218885 w 328119"/>
                  <a:gd name="connsiteY10" fmla="*/ 365990 h 974650"/>
                  <a:gd name="connsiteX11" fmla="*/ 157597 w 328119"/>
                  <a:gd name="connsiteY11" fmla="*/ 466955 h 974650"/>
                  <a:gd name="connsiteX12" fmla="*/ 168507 w 328119"/>
                  <a:gd name="connsiteY12" fmla="*/ 569171 h 974650"/>
                  <a:gd name="connsiteX13" fmla="*/ 128482 w 328119"/>
                  <a:gd name="connsiteY13" fmla="*/ 645398 h 974650"/>
                  <a:gd name="connsiteX14" fmla="*/ 48711 w 328119"/>
                  <a:gd name="connsiteY14" fmla="*/ 797229 h 974650"/>
                  <a:gd name="connsiteX15" fmla="*/ 20638 w 328119"/>
                  <a:gd name="connsiteY15" fmla="*/ 900765 h 974650"/>
                  <a:gd name="connsiteX16" fmla="*/ 0 w 328119"/>
                  <a:gd name="connsiteY16" fmla="*/ 937315 h 974650"/>
                  <a:gd name="connsiteX17" fmla="*/ 100478 w 328119"/>
                  <a:gd name="connsiteY17" fmla="*/ 947947 h 974650"/>
                  <a:gd name="connsiteX18" fmla="*/ 195051 w 328119"/>
                  <a:gd name="connsiteY18" fmla="*/ 968376 h 9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8119" h="974650">
                    <a:moveTo>
                      <a:pt x="195051" y="968376"/>
                    </a:moveTo>
                    <a:cubicBezTo>
                      <a:pt x="168646" y="965875"/>
                      <a:pt x="136265" y="903753"/>
                      <a:pt x="136265" y="868384"/>
                    </a:cubicBezTo>
                    <a:cubicBezTo>
                      <a:pt x="136195" y="811057"/>
                      <a:pt x="158987" y="766168"/>
                      <a:pt x="191299" y="725587"/>
                    </a:cubicBezTo>
                    <a:cubicBezTo>
                      <a:pt x="221665" y="687439"/>
                      <a:pt x="263566" y="647831"/>
                      <a:pt x="277046" y="595785"/>
                    </a:cubicBezTo>
                    <a:cubicBezTo>
                      <a:pt x="289484" y="547977"/>
                      <a:pt x="268708" y="505938"/>
                      <a:pt x="273572" y="457922"/>
                    </a:cubicBezTo>
                    <a:cubicBezTo>
                      <a:pt x="277463" y="419704"/>
                      <a:pt x="303174" y="398163"/>
                      <a:pt x="314291" y="363419"/>
                    </a:cubicBezTo>
                    <a:cubicBezTo>
                      <a:pt x="328050" y="320476"/>
                      <a:pt x="310470" y="304980"/>
                      <a:pt x="294696" y="273363"/>
                    </a:cubicBezTo>
                    <a:cubicBezTo>
                      <a:pt x="254601" y="193036"/>
                      <a:pt x="290944" y="80813"/>
                      <a:pt x="328119" y="0"/>
                    </a:cubicBezTo>
                    <a:cubicBezTo>
                      <a:pt x="297962" y="28559"/>
                      <a:pt x="259535" y="54478"/>
                      <a:pt x="242719" y="98324"/>
                    </a:cubicBezTo>
                    <a:cubicBezTo>
                      <a:pt x="222985" y="149606"/>
                      <a:pt x="215133" y="199707"/>
                      <a:pt x="217704" y="253629"/>
                    </a:cubicBezTo>
                    <a:cubicBezTo>
                      <a:pt x="219650" y="294696"/>
                      <a:pt x="237994" y="330412"/>
                      <a:pt x="218885" y="365990"/>
                    </a:cubicBezTo>
                    <a:cubicBezTo>
                      <a:pt x="200193" y="400803"/>
                      <a:pt x="166214" y="423456"/>
                      <a:pt x="157597" y="466955"/>
                    </a:cubicBezTo>
                    <a:cubicBezTo>
                      <a:pt x="150023" y="504826"/>
                      <a:pt x="171217" y="532204"/>
                      <a:pt x="168507" y="569171"/>
                    </a:cubicBezTo>
                    <a:cubicBezTo>
                      <a:pt x="165797" y="606416"/>
                      <a:pt x="151413" y="621564"/>
                      <a:pt x="128482" y="645398"/>
                    </a:cubicBezTo>
                    <a:cubicBezTo>
                      <a:pt x="88249" y="687230"/>
                      <a:pt x="63720" y="736080"/>
                      <a:pt x="48711" y="797229"/>
                    </a:cubicBezTo>
                    <a:cubicBezTo>
                      <a:pt x="39886" y="833293"/>
                      <a:pt x="37801" y="868245"/>
                      <a:pt x="20638" y="900765"/>
                    </a:cubicBezTo>
                    <a:cubicBezTo>
                      <a:pt x="13828" y="913620"/>
                      <a:pt x="4656" y="923765"/>
                      <a:pt x="0" y="937315"/>
                    </a:cubicBezTo>
                    <a:cubicBezTo>
                      <a:pt x="34049" y="922514"/>
                      <a:pt x="69487" y="935161"/>
                      <a:pt x="100478" y="947947"/>
                    </a:cubicBezTo>
                    <a:cubicBezTo>
                      <a:pt x="128482" y="959551"/>
                      <a:pt x="171286" y="986929"/>
                      <a:pt x="195051" y="968376"/>
                    </a:cubicBezTo>
                    <a:close/>
                  </a:path>
                </a:pathLst>
              </a:custGeom>
              <a:solidFill>
                <a:srgbClr val="508D21"/>
              </a:solidFill>
              <a:ln w="6938" cap="flat">
                <a:noFill/>
                <a:prstDash val="solid"/>
                <a:miter/>
              </a:ln>
            </p:spPr>
            <p:txBody>
              <a:bodyPr rtlCol="0" anchor="ctr"/>
              <a:lstStyle/>
              <a:p>
                <a:endParaRPr lang="en-IN"/>
              </a:p>
            </p:txBody>
          </p:sp>
        </p:grpSp>
        <p:grpSp>
          <p:nvGrpSpPr>
            <p:cNvPr id="15" name="Graphic 2">
              <a:extLst>
                <a:ext uri="{FF2B5EF4-FFF2-40B4-BE49-F238E27FC236}">
                  <a16:creationId xmlns:a16="http://schemas.microsoft.com/office/drawing/2014/main" id="{90A761F1-D141-430C-5FEF-EC02702027CE}"/>
                </a:ext>
              </a:extLst>
            </p:cNvPr>
            <p:cNvGrpSpPr/>
            <p:nvPr/>
          </p:nvGrpSpPr>
          <p:grpSpPr>
            <a:xfrm>
              <a:off x="4595749" y="5591039"/>
              <a:ext cx="261940" cy="1209847"/>
              <a:chOff x="4595749" y="5591039"/>
              <a:chExt cx="261940" cy="1209847"/>
            </a:xfrm>
          </p:grpSpPr>
          <p:sp>
            <p:nvSpPr>
              <p:cNvPr id="16" name="Freeform: Shape 15">
                <a:extLst>
                  <a:ext uri="{FF2B5EF4-FFF2-40B4-BE49-F238E27FC236}">
                    <a16:creationId xmlns:a16="http://schemas.microsoft.com/office/drawing/2014/main" id="{ECDDF287-21E9-0178-134D-0E56A094E80C}"/>
                  </a:ext>
                </a:extLst>
              </p:cNvPr>
              <p:cNvSpPr/>
              <p:nvPr/>
            </p:nvSpPr>
            <p:spPr>
              <a:xfrm>
                <a:off x="4620209" y="5591039"/>
                <a:ext cx="237480" cy="1186222"/>
              </a:xfrm>
              <a:custGeom>
                <a:avLst/>
                <a:gdLst>
                  <a:gd name="connsiteX0" fmla="*/ 207142 w 237480"/>
                  <a:gd name="connsiteY0" fmla="*/ 1160509 h 1186222"/>
                  <a:gd name="connsiteX1" fmla="*/ 189145 w 237480"/>
                  <a:gd name="connsiteY1" fmla="*/ 1072538 h 1186222"/>
                  <a:gd name="connsiteX2" fmla="*/ 159751 w 237480"/>
                  <a:gd name="connsiteY2" fmla="*/ 964416 h 1186222"/>
                  <a:gd name="connsiteX3" fmla="*/ 186782 w 237480"/>
                  <a:gd name="connsiteY3" fmla="*/ 884227 h 1186222"/>
                  <a:gd name="connsiteX4" fmla="*/ 197553 w 237480"/>
                  <a:gd name="connsiteY4" fmla="*/ 800634 h 1186222"/>
                  <a:gd name="connsiteX5" fmla="*/ 144117 w 237480"/>
                  <a:gd name="connsiteY5" fmla="*/ 715929 h 1186222"/>
                  <a:gd name="connsiteX6" fmla="*/ 167743 w 237480"/>
                  <a:gd name="connsiteY6" fmla="*/ 637130 h 1186222"/>
                  <a:gd name="connsiteX7" fmla="*/ 201236 w 237480"/>
                  <a:gd name="connsiteY7" fmla="*/ 562153 h 1186222"/>
                  <a:gd name="connsiteX8" fmla="*/ 161350 w 237480"/>
                  <a:gd name="connsiteY8" fmla="*/ 433462 h 1186222"/>
                  <a:gd name="connsiteX9" fmla="*/ 236118 w 237480"/>
                  <a:gd name="connsiteY9" fmla="*/ 260509 h 1186222"/>
                  <a:gd name="connsiteX10" fmla="*/ 221039 w 237480"/>
                  <a:gd name="connsiteY10" fmla="*/ 170453 h 1186222"/>
                  <a:gd name="connsiteX11" fmla="*/ 191577 w 237480"/>
                  <a:gd name="connsiteY11" fmla="*/ 85192 h 1186222"/>
                  <a:gd name="connsiteX12" fmla="*/ 212284 w 237480"/>
                  <a:gd name="connsiteY12" fmla="*/ 0 h 1186222"/>
                  <a:gd name="connsiteX13" fmla="*/ 151761 w 237480"/>
                  <a:gd name="connsiteY13" fmla="*/ 133069 h 1186222"/>
                  <a:gd name="connsiteX14" fmla="*/ 173232 w 237480"/>
                  <a:gd name="connsiteY14" fmla="*/ 212006 h 1186222"/>
                  <a:gd name="connsiteX15" fmla="*/ 78451 w 237480"/>
                  <a:gd name="connsiteY15" fmla="*/ 421789 h 1186222"/>
                  <a:gd name="connsiteX16" fmla="*/ 113543 w 237480"/>
                  <a:gd name="connsiteY16" fmla="*/ 557081 h 1186222"/>
                  <a:gd name="connsiteX17" fmla="*/ 44194 w 237480"/>
                  <a:gd name="connsiteY17" fmla="*/ 699947 h 1186222"/>
                  <a:gd name="connsiteX18" fmla="*/ 86512 w 237480"/>
                  <a:gd name="connsiteY18" fmla="*/ 839408 h 1186222"/>
                  <a:gd name="connsiteX19" fmla="*/ 71919 w 237480"/>
                  <a:gd name="connsiteY19" fmla="*/ 922793 h 1186222"/>
                  <a:gd name="connsiteX20" fmla="*/ 0 w 237480"/>
                  <a:gd name="connsiteY20" fmla="*/ 1142651 h 1186222"/>
                  <a:gd name="connsiteX21" fmla="*/ 201444 w 237480"/>
                  <a:gd name="connsiteY21" fmla="*/ 1183440 h 1186222"/>
                  <a:gd name="connsiteX22" fmla="*/ 207281 w 237480"/>
                  <a:gd name="connsiteY22" fmla="*/ 1160578 h 11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480" h="1186222">
                    <a:moveTo>
                      <a:pt x="207142" y="1160509"/>
                    </a:moveTo>
                    <a:cubicBezTo>
                      <a:pt x="210547" y="1131185"/>
                      <a:pt x="200680" y="1099291"/>
                      <a:pt x="189145" y="1072538"/>
                    </a:cubicBezTo>
                    <a:cubicBezTo>
                      <a:pt x="174483" y="1038628"/>
                      <a:pt x="156624" y="1003328"/>
                      <a:pt x="159751" y="964416"/>
                    </a:cubicBezTo>
                    <a:cubicBezTo>
                      <a:pt x="162114" y="935370"/>
                      <a:pt x="175873" y="910007"/>
                      <a:pt x="186782" y="884227"/>
                    </a:cubicBezTo>
                    <a:cubicBezTo>
                      <a:pt x="197761" y="858447"/>
                      <a:pt x="206308" y="827386"/>
                      <a:pt x="197553" y="800634"/>
                    </a:cubicBezTo>
                    <a:cubicBezTo>
                      <a:pt x="186435" y="766585"/>
                      <a:pt x="151205" y="751784"/>
                      <a:pt x="144117" y="715929"/>
                    </a:cubicBezTo>
                    <a:cubicBezTo>
                      <a:pt x="138488" y="687786"/>
                      <a:pt x="152872" y="659435"/>
                      <a:pt x="167743" y="637130"/>
                    </a:cubicBezTo>
                    <a:cubicBezTo>
                      <a:pt x="182613" y="614755"/>
                      <a:pt x="199776" y="591268"/>
                      <a:pt x="201236" y="562153"/>
                    </a:cubicBezTo>
                    <a:cubicBezTo>
                      <a:pt x="203598" y="515040"/>
                      <a:pt x="164060" y="480436"/>
                      <a:pt x="161350" y="433462"/>
                    </a:cubicBezTo>
                    <a:cubicBezTo>
                      <a:pt x="157459" y="366755"/>
                      <a:pt x="225695" y="326382"/>
                      <a:pt x="236118" y="260509"/>
                    </a:cubicBezTo>
                    <a:cubicBezTo>
                      <a:pt x="240982" y="229587"/>
                      <a:pt x="232088" y="198248"/>
                      <a:pt x="221039" y="170453"/>
                    </a:cubicBezTo>
                    <a:cubicBezTo>
                      <a:pt x="210060" y="142658"/>
                      <a:pt x="196649" y="115766"/>
                      <a:pt x="191577" y="85192"/>
                    </a:cubicBezTo>
                    <a:cubicBezTo>
                      <a:pt x="186504" y="54617"/>
                      <a:pt x="191994" y="18137"/>
                      <a:pt x="212284" y="0"/>
                    </a:cubicBezTo>
                    <a:cubicBezTo>
                      <a:pt x="177054" y="33771"/>
                      <a:pt x="133485" y="70183"/>
                      <a:pt x="151761" y="133069"/>
                    </a:cubicBezTo>
                    <a:cubicBezTo>
                      <a:pt x="159404" y="159335"/>
                      <a:pt x="172468" y="183864"/>
                      <a:pt x="173232" y="212006"/>
                    </a:cubicBezTo>
                    <a:cubicBezTo>
                      <a:pt x="175456" y="294766"/>
                      <a:pt x="75950" y="339029"/>
                      <a:pt x="78451" y="421789"/>
                    </a:cubicBezTo>
                    <a:cubicBezTo>
                      <a:pt x="79911" y="470152"/>
                      <a:pt x="117851" y="508856"/>
                      <a:pt x="113543" y="557081"/>
                    </a:cubicBezTo>
                    <a:cubicBezTo>
                      <a:pt x="108539" y="613643"/>
                      <a:pt x="49336" y="643384"/>
                      <a:pt x="44194" y="699947"/>
                    </a:cubicBezTo>
                    <a:cubicBezTo>
                      <a:pt x="39608" y="750672"/>
                      <a:pt x="81161" y="789030"/>
                      <a:pt x="86512" y="839408"/>
                    </a:cubicBezTo>
                    <a:cubicBezTo>
                      <a:pt x="89500" y="867828"/>
                      <a:pt x="80605" y="896109"/>
                      <a:pt x="71919" y="922793"/>
                    </a:cubicBezTo>
                    <a:cubicBezTo>
                      <a:pt x="47946" y="996102"/>
                      <a:pt x="23973" y="1069342"/>
                      <a:pt x="0" y="1142651"/>
                    </a:cubicBezTo>
                    <a:cubicBezTo>
                      <a:pt x="62539" y="1178576"/>
                      <a:pt x="132721" y="1192751"/>
                      <a:pt x="201444" y="1183440"/>
                    </a:cubicBezTo>
                    <a:cubicBezTo>
                      <a:pt x="204501" y="1176074"/>
                      <a:pt x="206378" y="1168431"/>
                      <a:pt x="207281" y="1160578"/>
                    </a:cubicBezTo>
                    <a:close/>
                  </a:path>
                </a:pathLst>
              </a:custGeom>
              <a:solidFill>
                <a:srgbClr val="66A032"/>
              </a:solidFill>
              <a:ln w="6938" cap="flat">
                <a:noFill/>
                <a:prstDash val="solid"/>
                <a:miter/>
              </a:ln>
            </p:spPr>
            <p:txBody>
              <a:bodyPr rtlCol="0" anchor="ctr"/>
              <a:lstStyle/>
              <a:p>
                <a:endParaRPr lang="en-IN"/>
              </a:p>
            </p:txBody>
          </p:sp>
          <p:sp>
            <p:nvSpPr>
              <p:cNvPr id="17" name="Freeform: Shape 16">
                <a:extLst>
                  <a:ext uri="{FF2B5EF4-FFF2-40B4-BE49-F238E27FC236}">
                    <a16:creationId xmlns:a16="http://schemas.microsoft.com/office/drawing/2014/main" id="{15CD1377-C3BC-1AB0-E993-01ABC5B30345}"/>
                  </a:ext>
                </a:extLst>
              </p:cNvPr>
              <p:cNvSpPr/>
              <p:nvPr/>
            </p:nvSpPr>
            <p:spPr>
              <a:xfrm>
                <a:off x="4595749" y="5614664"/>
                <a:ext cx="237480" cy="1186221"/>
              </a:xfrm>
              <a:custGeom>
                <a:avLst/>
                <a:gdLst>
                  <a:gd name="connsiteX0" fmla="*/ 207142 w 237480"/>
                  <a:gd name="connsiteY0" fmla="*/ 1160509 h 1186221"/>
                  <a:gd name="connsiteX1" fmla="*/ 189145 w 237480"/>
                  <a:gd name="connsiteY1" fmla="*/ 1072538 h 1186221"/>
                  <a:gd name="connsiteX2" fmla="*/ 159752 w 237480"/>
                  <a:gd name="connsiteY2" fmla="*/ 964415 h 1186221"/>
                  <a:gd name="connsiteX3" fmla="*/ 186782 w 237480"/>
                  <a:gd name="connsiteY3" fmla="*/ 884227 h 1186221"/>
                  <a:gd name="connsiteX4" fmla="*/ 197553 w 237480"/>
                  <a:gd name="connsiteY4" fmla="*/ 800633 h 1186221"/>
                  <a:gd name="connsiteX5" fmla="*/ 144117 w 237480"/>
                  <a:gd name="connsiteY5" fmla="*/ 715929 h 1186221"/>
                  <a:gd name="connsiteX6" fmla="*/ 167743 w 237480"/>
                  <a:gd name="connsiteY6" fmla="*/ 637130 h 1186221"/>
                  <a:gd name="connsiteX7" fmla="*/ 201236 w 237480"/>
                  <a:gd name="connsiteY7" fmla="*/ 562153 h 1186221"/>
                  <a:gd name="connsiteX8" fmla="*/ 161350 w 237480"/>
                  <a:gd name="connsiteY8" fmla="*/ 433462 h 1186221"/>
                  <a:gd name="connsiteX9" fmla="*/ 236118 w 237480"/>
                  <a:gd name="connsiteY9" fmla="*/ 260508 h 1186221"/>
                  <a:gd name="connsiteX10" fmla="*/ 221039 w 237480"/>
                  <a:gd name="connsiteY10" fmla="*/ 170453 h 1186221"/>
                  <a:gd name="connsiteX11" fmla="*/ 191577 w 237480"/>
                  <a:gd name="connsiteY11" fmla="*/ 85192 h 1186221"/>
                  <a:gd name="connsiteX12" fmla="*/ 212284 w 237480"/>
                  <a:gd name="connsiteY12" fmla="*/ 0 h 1186221"/>
                  <a:gd name="connsiteX13" fmla="*/ 151761 w 237480"/>
                  <a:gd name="connsiteY13" fmla="*/ 133069 h 1186221"/>
                  <a:gd name="connsiteX14" fmla="*/ 173232 w 237480"/>
                  <a:gd name="connsiteY14" fmla="*/ 212006 h 1186221"/>
                  <a:gd name="connsiteX15" fmla="*/ 78452 w 237480"/>
                  <a:gd name="connsiteY15" fmla="*/ 421789 h 1186221"/>
                  <a:gd name="connsiteX16" fmla="*/ 113543 w 237480"/>
                  <a:gd name="connsiteY16" fmla="*/ 557080 h 1186221"/>
                  <a:gd name="connsiteX17" fmla="*/ 44194 w 237480"/>
                  <a:gd name="connsiteY17" fmla="*/ 699946 h 1186221"/>
                  <a:gd name="connsiteX18" fmla="*/ 86512 w 237480"/>
                  <a:gd name="connsiteY18" fmla="*/ 839408 h 1186221"/>
                  <a:gd name="connsiteX19" fmla="*/ 71920 w 237480"/>
                  <a:gd name="connsiteY19" fmla="*/ 922792 h 1186221"/>
                  <a:gd name="connsiteX20" fmla="*/ 0 w 237480"/>
                  <a:gd name="connsiteY20" fmla="*/ 1142651 h 1186221"/>
                  <a:gd name="connsiteX21" fmla="*/ 201444 w 237480"/>
                  <a:gd name="connsiteY21" fmla="*/ 1183440 h 1186221"/>
                  <a:gd name="connsiteX22" fmla="*/ 207281 w 237480"/>
                  <a:gd name="connsiteY22" fmla="*/ 1160578 h 118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7480" h="1186221">
                    <a:moveTo>
                      <a:pt x="207142" y="1160509"/>
                    </a:moveTo>
                    <a:cubicBezTo>
                      <a:pt x="210547" y="1131185"/>
                      <a:pt x="200680" y="1099291"/>
                      <a:pt x="189145" y="1072538"/>
                    </a:cubicBezTo>
                    <a:cubicBezTo>
                      <a:pt x="174483" y="1038628"/>
                      <a:pt x="156625" y="1003328"/>
                      <a:pt x="159752" y="964415"/>
                    </a:cubicBezTo>
                    <a:cubicBezTo>
                      <a:pt x="162114" y="935370"/>
                      <a:pt x="175873" y="910007"/>
                      <a:pt x="186782" y="884227"/>
                    </a:cubicBezTo>
                    <a:cubicBezTo>
                      <a:pt x="197761" y="858447"/>
                      <a:pt x="206308" y="827386"/>
                      <a:pt x="197553" y="800633"/>
                    </a:cubicBezTo>
                    <a:cubicBezTo>
                      <a:pt x="186435" y="766585"/>
                      <a:pt x="151205" y="751784"/>
                      <a:pt x="144117" y="715929"/>
                    </a:cubicBezTo>
                    <a:cubicBezTo>
                      <a:pt x="138489" y="687786"/>
                      <a:pt x="152872" y="659435"/>
                      <a:pt x="167743" y="637130"/>
                    </a:cubicBezTo>
                    <a:cubicBezTo>
                      <a:pt x="182613" y="614755"/>
                      <a:pt x="199776" y="591268"/>
                      <a:pt x="201236" y="562153"/>
                    </a:cubicBezTo>
                    <a:cubicBezTo>
                      <a:pt x="203598" y="515040"/>
                      <a:pt x="164060" y="480436"/>
                      <a:pt x="161350" y="433462"/>
                    </a:cubicBezTo>
                    <a:cubicBezTo>
                      <a:pt x="157459" y="366755"/>
                      <a:pt x="225695" y="326382"/>
                      <a:pt x="236118" y="260508"/>
                    </a:cubicBezTo>
                    <a:cubicBezTo>
                      <a:pt x="240983" y="229586"/>
                      <a:pt x="232088" y="198248"/>
                      <a:pt x="221039" y="170453"/>
                    </a:cubicBezTo>
                    <a:cubicBezTo>
                      <a:pt x="210061" y="142658"/>
                      <a:pt x="196650" y="115766"/>
                      <a:pt x="191577" y="85192"/>
                    </a:cubicBezTo>
                    <a:cubicBezTo>
                      <a:pt x="186504" y="54547"/>
                      <a:pt x="191994" y="18136"/>
                      <a:pt x="212284" y="0"/>
                    </a:cubicBezTo>
                    <a:cubicBezTo>
                      <a:pt x="177054" y="33771"/>
                      <a:pt x="133485" y="70182"/>
                      <a:pt x="151761" y="133069"/>
                    </a:cubicBezTo>
                    <a:cubicBezTo>
                      <a:pt x="159404" y="159335"/>
                      <a:pt x="172468" y="183864"/>
                      <a:pt x="173232" y="212006"/>
                    </a:cubicBezTo>
                    <a:cubicBezTo>
                      <a:pt x="175456" y="294765"/>
                      <a:pt x="75950" y="339029"/>
                      <a:pt x="78452" y="421789"/>
                    </a:cubicBezTo>
                    <a:cubicBezTo>
                      <a:pt x="79911" y="470151"/>
                      <a:pt x="117851" y="508856"/>
                      <a:pt x="113543" y="557080"/>
                    </a:cubicBezTo>
                    <a:cubicBezTo>
                      <a:pt x="108539" y="613643"/>
                      <a:pt x="49336" y="643384"/>
                      <a:pt x="44194" y="699946"/>
                    </a:cubicBezTo>
                    <a:cubicBezTo>
                      <a:pt x="39608" y="750672"/>
                      <a:pt x="81162" y="789029"/>
                      <a:pt x="86512" y="839408"/>
                    </a:cubicBezTo>
                    <a:cubicBezTo>
                      <a:pt x="89500" y="867828"/>
                      <a:pt x="80606" y="896109"/>
                      <a:pt x="71920" y="922792"/>
                    </a:cubicBezTo>
                    <a:cubicBezTo>
                      <a:pt x="47946" y="996102"/>
                      <a:pt x="23973" y="1069342"/>
                      <a:pt x="0" y="1142651"/>
                    </a:cubicBezTo>
                    <a:cubicBezTo>
                      <a:pt x="62539" y="1178575"/>
                      <a:pt x="132721" y="1192751"/>
                      <a:pt x="201444" y="1183440"/>
                    </a:cubicBezTo>
                    <a:cubicBezTo>
                      <a:pt x="204502" y="1176074"/>
                      <a:pt x="206378" y="1168431"/>
                      <a:pt x="207281" y="1160578"/>
                    </a:cubicBezTo>
                    <a:close/>
                  </a:path>
                </a:pathLst>
              </a:custGeom>
              <a:solidFill>
                <a:srgbClr val="508D21"/>
              </a:solidFill>
              <a:ln w="6938" cap="flat">
                <a:noFill/>
                <a:prstDash val="solid"/>
                <a:miter/>
              </a:ln>
            </p:spPr>
            <p:txBody>
              <a:bodyPr rtlCol="0" anchor="ctr"/>
              <a:lstStyle/>
              <a:p>
                <a:endParaRPr lang="en-IN"/>
              </a:p>
            </p:txBody>
          </p:sp>
        </p:grpSp>
        <p:grpSp>
          <p:nvGrpSpPr>
            <p:cNvPr id="18" name="Graphic 2">
              <a:extLst>
                <a:ext uri="{FF2B5EF4-FFF2-40B4-BE49-F238E27FC236}">
                  <a16:creationId xmlns:a16="http://schemas.microsoft.com/office/drawing/2014/main" id="{E124BB6D-5A5A-91E1-F753-EB37FF5AACA5}"/>
                </a:ext>
              </a:extLst>
            </p:cNvPr>
            <p:cNvGrpSpPr/>
            <p:nvPr/>
          </p:nvGrpSpPr>
          <p:grpSpPr>
            <a:xfrm>
              <a:off x="4816928" y="5977389"/>
              <a:ext cx="426683" cy="688342"/>
              <a:chOff x="4816928" y="5977389"/>
              <a:chExt cx="426683" cy="688342"/>
            </a:xfrm>
          </p:grpSpPr>
          <p:sp>
            <p:nvSpPr>
              <p:cNvPr id="19" name="Freeform: Shape 18">
                <a:extLst>
                  <a:ext uri="{FF2B5EF4-FFF2-40B4-BE49-F238E27FC236}">
                    <a16:creationId xmlns:a16="http://schemas.microsoft.com/office/drawing/2014/main" id="{B936378F-A10E-A329-D0A2-EAE411F4CA06}"/>
                  </a:ext>
                </a:extLst>
              </p:cNvPr>
              <p:cNvSpPr/>
              <p:nvPr/>
            </p:nvSpPr>
            <p:spPr>
              <a:xfrm>
                <a:off x="4816928" y="5977389"/>
                <a:ext cx="416468" cy="661867"/>
              </a:xfrm>
              <a:custGeom>
                <a:avLst/>
                <a:gdLst>
                  <a:gd name="connsiteX0" fmla="*/ 86165 w 416468"/>
                  <a:gd name="connsiteY0" fmla="*/ 661867 h 661867"/>
                  <a:gd name="connsiteX1" fmla="*/ 168229 w 416468"/>
                  <a:gd name="connsiteY1" fmla="*/ 597522 h 661867"/>
                  <a:gd name="connsiteX2" fmla="*/ 217357 w 416468"/>
                  <a:gd name="connsiteY2" fmla="*/ 543113 h 661867"/>
                  <a:gd name="connsiteX3" fmla="*/ 226598 w 416468"/>
                  <a:gd name="connsiteY3" fmla="*/ 487662 h 661867"/>
                  <a:gd name="connsiteX4" fmla="*/ 246472 w 416468"/>
                  <a:gd name="connsiteY4" fmla="*/ 440202 h 661867"/>
                  <a:gd name="connsiteX5" fmla="*/ 302270 w 416468"/>
                  <a:gd name="connsiteY5" fmla="*/ 377456 h 661867"/>
                  <a:gd name="connsiteX6" fmla="*/ 344102 w 416468"/>
                  <a:gd name="connsiteY6" fmla="*/ 309914 h 661867"/>
                  <a:gd name="connsiteX7" fmla="*/ 344102 w 416468"/>
                  <a:gd name="connsiteY7" fmla="*/ 222985 h 661867"/>
                  <a:gd name="connsiteX8" fmla="*/ 376622 w 416468"/>
                  <a:gd name="connsiteY8" fmla="*/ 140295 h 661867"/>
                  <a:gd name="connsiteX9" fmla="*/ 408794 w 416468"/>
                  <a:gd name="connsiteY9" fmla="*/ 0 h 661867"/>
                  <a:gd name="connsiteX10" fmla="*/ 369187 w 416468"/>
                  <a:gd name="connsiteY10" fmla="*/ 91723 h 661867"/>
                  <a:gd name="connsiteX11" fmla="*/ 293932 w 416468"/>
                  <a:gd name="connsiteY11" fmla="*/ 165241 h 661867"/>
                  <a:gd name="connsiteX12" fmla="*/ 276768 w 416468"/>
                  <a:gd name="connsiteY12" fmla="*/ 271765 h 661867"/>
                  <a:gd name="connsiteX13" fmla="*/ 220275 w 416468"/>
                  <a:gd name="connsiteY13" fmla="*/ 341878 h 661867"/>
                  <a:gd name="connsiteX14" fmla="*/ 140851 w 416468"/>
                  <a:gd name="connsiteY14" fmla="*/ 395244 h 661867"/>
                  <a:gd name="connsiteX15" fmla="*/ 111041 w 416468"/>
                  <a:gd name="connsiteY15" fmla="*/ 476545 h 661867"/>
                  <a:gd name="connsiteX16" fmla="*/ 0 w 416468"/>
                  <a:gd name="connsiteY16" fmla="*/ 599815 h 661867"/>
                  <a:gd name="connsiteX17" fmla="*/ 49753 w 416468"/>
                  <a:gd name="connsiteY17" fmla="*/ 611489 h 661867"/>
                  <a:gd name="connsiteX18" fmla="*/ 86234 w 416468"/>
                  <a:gd name="connsiteY18" fmla="*/ 661798 h 66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468" h="661867">
                    <a:moveTo>
                      <a:pt x="86165" y="661867"/>
                    </a:moveTo>
                    <a:cubicBezTo>
                      <a:pt x="113959" y="641229"/>
                      <a:pt x="140782" y="618855"/>
                      <a:pt x="168229" y="597522"/>
                    </a:cubicBezTo>
                    <a:cubicBezTo>
                      <a:pt x="187060" y="582930"/>
                      <a:pt x="207281" y="567573"/>
                      <a:pt x="217357" y="543113"/>
                    </a:cubicBezTo>
                    <a:cubicBezTo>
                      <a:pt x="224653" y="525255"/>
                      <a:pt x="221804" y="505729"/>
                      <a:pt x="226598" y="487662"/>
                    </a:cubicBezTo>
                    <a:cubicBezTo>
                      <a:pt x="230906" y="471264"/>
                      <a:pt x="239315" y="455768"/>
                      <a:pt x="246472" y="440202"/>
                    </a:cubicBezTo>
                    <a:cubicBezTo>
                      <a:pt x="261828" y="406709"/>
                      <a:pt x="275587" y="398788"/>
                      <a:pt x="302270" y="377456"/>
                    </a:cubicBezTo>
                    <a:cubicBezTo>
                      <a:pt x="325270" y="359041"/>
                      <a:pt x="338751" y="339724"/>
                      <a:pt x="344102" y="309914"/>
                    </a:cubicBezTo>
                    <a:cubicBezTo>
                      <a:pt x="349938" y="277533"/>
                      <a:pt x="345213" y="253212"/>
                      <a:pt x="344102" y="222985"/>
                    </a:cubicBezTo>
                    <a:cubicBezTo>
                      <a:pt x="343059" y="194148"/>
                      <a:pt x="362724" y="166144"/>
                      <a:pt x="376622" y="140295"/>
                    </a:cubicBezTo>
                    <a:cubicBezTo>
                      <a:pt x="398441" y="99645"/>
                      <a:pt x="431586" y="40163"/>
                      <a:pt x="408794" y="0"/>
                    </a:cubicBezTo>
                    <a:cubicBezTo>
                      <a:pt x="405181" y="31200"/>
                      <a:pt x="389825" y="66638"/>
                      <a:pt x="369187" y="91723"/>
                    </a:cubicBezTo>
                    <a:cubicBezTo>
                      <a:pt x="345630" y="120491"/>
                      <a:pt x="312554" y="130775"/>
                      <a:pt x="293932" y="165241"/>
                    </a:cubicBezTo>
                    <a:cubicBezTo>
                      <a:pt x="274614" y="200957"/>
                      <a:pt x="287539" y="235145"/>
                      <a:pt x="276768" y="271765"/>
                    </a:cubicBezTo>
                    <a:cubicBezTo>
                      <a:pt x="266970" y="305258"/>
                      <a:pt x="247236" y="325131"/>
                      <a:pt x="220275" y="341878"/>
                    </a:cubicBezTo>
                    <a:cubicBezTo>
                      <a:pt x="193731" y="358416"/>
                      <a:pt x="162045" y="367936"/>
                      <a:pt x="140851" y="395244"/>
                    </a:cubicBezTo>
                    <a:cubicBezTo>
                      <a:pt x="121464" y="420120"/>
                      <a:pt x="122089" y="448819"/>
                      <a:pt x="111041" y="476545"/>
                    </a:cubicBezTo>
                    <a:cubicBezTo>
                      <a:pt x="88736" y="532621"/>
                      <a:pt x="16816" y="537137"/>
                      <a:pt x="0" y="599815"/>
                    </a:cubicBezTo>
                    <a:cubicBezTo>
                      <a:pt x="16747" y="606486"/>
                      <a:pt x="33076" y="597036"/>
                      <a:pt x="49753" y="611489"/>
                    </a:cubicBezTo>
                    <a:cubicBezTo>
                      <a:pt x="64554" y="624344"/>
                      <a:pt x="76783" y="658115"/>
                      <a:pt x="86234" y="661798"/>
                    </a:cubicBezTo>
                    <a:close/>
                  </a:path>
                </a:pathLst>
              </a:custGeom>
              <a:solidFill>
                <a:srgbClr val="66A032"/>
              </a:solidFill>
              <a:ln w="6938"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D1C8B712-AE27-17A8-1E2E-8F1AE7F38726}"/>
                  </a:ext>
                </a:extLst>
              </p:cNvPr>
              <p:cNvSpPr/>
              <p:nvPr/>
            </p:nvSpPr>
            <p:spPr>
              <a:xfrm>
                <a:off x="4827142" y="6003863"/>
                <a:ext cx="416468" cy="661867"/>
              </a:xfrm>
              <a:custGeom>
                <a:avLst/>
                <a:gdLst>
                  <a:gd name="connsiteX0" fmla="*/ 86164 w 416468"/>
                  <a:gd name="connsiteY0" fmla="*/ 661867 h 661867"/>
                  <a:gd name="connsiteX1" fmla="*/ 168229 w 416468"/>
                  <a:gd name="connsiteY1" fmla="*/ 597522 h 661867"/>
                  <a:gd name="connsiteX2" fmla="*/ 217356 w 416468"/>
                  <a:gd name="connsiteY2" fmla="*/ 543113 h 661867"/>
                  <a:gd name="connsiteX3" fmla="*/ 226598 w 416468"/>
                  <a:gd name="connsiteY3" fmla="*/ 487662 h 661867"/>
                  <a:gd name="connsiteX4" fmla="*/ 246472 w 416468"/>
                  <a:gd name="connsiteY4" fmla="*/ 440202 h 661867"/>
                  <a:gd name="connsiteX5" fmla="*/ 302270 w 416468"/>
                  <a:gd name="connsiteY5" fmla="*/ 377456 h 661867"/>
                  <a:gd name="connsiteX6" fmla="*/ 344101 w 416468"/>
                  <a:gd name="connsiteY6" fmla="*/ 309914 h 661867"/>
                  <a:gd name="connsiteX7" fmla="*/ 344101 w 416468"/>
                  <a:gd name="connsiteY7" fmla="*/ 222985 h 661867"/>
                  <a:gd name="connsiteX8" fmla="*/ 376621 w 416468"/>
                  <a:gd name="connsiteY8" fmla="*/ 140295 h 661867"/>
                  <a:gd name="connsiteX9" fmla="*/ 408794 w 416468"/>
                  <a:gd name="connsiteY9" fmla="*/ 0 h 661867"/>
                  <a:gd name="connsiteX10" fmla="*/ 369187 w 416468"/>
                  <a:gd name="connsiteY10" fmla="*/ 91723 h 661867"/>
                  <a:gd name="connsiteX11" fmla="*/ 293932 w 416468"/>
                  <a:gd name="connsiteY11" fmla="*/ 165241 h 661867"/>
                  <a:gd name="connsiteX12" fmla="*/ 276768 w 416468"/>
                  <a:gd name="connsiteY12" fmla="*/ 271765 h 661867"/>
                  <a:gd name="connsiteX13" fmla="*/ 220275 w 416468"/>
                  <a:gd name="connsiteY13" fmla="*/ 341878 h 661867"/>
                  <a:gd name="connsiteX14" fmla="*/ 140851 w 416468"/>
                  <a:gd name="connsiteY14" fmla="*/ 395244 h 661867"/>
                  <a:gd name="connsiteX15" fmla="*/ 111041 w 416468"/>
                  <a:gd name="connsiteY15" fmla="*/ 476545 h 661867"/>
                  <a:gd name="connsiteX16" fmla="*/ 0 w 416468"/>
                  <a:gd name="connsiteY16" fmla="*/ 599815 h 661867"/>
                  <a:gd name="connsiteX17" fmla="*/ 49753 w 416468"/>
                  <a:gd name="connsiteY17" fmla="*/ 611489 h 661867"/>
                  <a:gd name="connsiteX18" fmla="*/ 86234 w 416468"/>
                  <a:gd name="connsiteY18" fmla="*/ 661798 h 66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468" h="661867">
                    <a:moveTo>
                      <a:pt x="86164" y="661867"/>
                    </a:moveTo>
                    <a:cubicBezTo>
                      <a:pt x="113959" y="641229"/>
                      <a:pt x="140781" y="618855"/>
                      <a:pt x="168229" y="597522"/>
                    </a:cubicBezTo>
                    <a:cubicBezTo>
                      <a:pt x="187060" y="582930"/>
                      <a:pt x="207281" y="567573"/>
                      <a:pt x="217356" y="543113"/>
                    </a:cubicBezTo>
                    <a:cubicBezTo>
                      <a:pt x="224652" y="525255"/>
                      <a:pt x="221804" y="505729"/>
                      <a:pt x="226598" y="487662"/>
                    </a:cubicBezTo>
                    <a:cubicBezTo>
                      <a:pt x="230906" y="471264"/>
                      <a:pt x="239315" y="455768"/>
                      <a:pt x="246472" y="440202"/>
                    </a:cubicBezTo>
                    <a:cubicBezTo>
                      <a:pt x="261828" y="406709"/>
                      <a:pt x="275587" y="398788"/>
                      <a:pt x="302270" y="377456"/>
                    </a:cubicBezTo>
                    <a:cubicBezTo>
                      <a:pt x="325270" y="359041"/>
                      <a:pt x="338751" y="339724"/>
                      <a:pt x="344101" y="309914"/>
                    </a:cubicBezTo>
                    <a:cubicBezTo>
                      <a:pt x="349938" y="277533"/>
                      <a:pt x="345213" y="253212"/>
                      <a:pt x="344101" y="222985"/>
                    </a:cubicBezTo>
                    <a:cubicBezTo>
                      <a:pt x="343059" y="194148"/>
                      <a:pt x="362724" y="166144"/>
                      <a:pt x="376621" y="140295"/>
                    </a:cubicBezTo>
                    <a:cubicBezTo>
                      <a:pt x="398440" y="99645"/>
                      <a:pt x="431586" y="40163"/>
                      <a:pt x="408794" y="0"/>
                    </a:cubicBezTo>
                    <a:cubicBezTo>
                      <a:pt x="405181" y="31200"/>
                      <a:pt x="389824" y="66638"/>
                      <a:pt x="369187" y="91723"/>
                    </a:cubicBezTo>
                    <a:cubicBezTo>
                      <a:pt x="345630" y="120491"/>
                      <a:pt x="312554" y="130775"/>
                      <a:pt x="293932" y="165241"/>
                    </a:cubicBezTo>
                    <a:cubicBezTo>
                      <a:pt x="274614" y="200957"/>
                      <a:pt x="287539" y="235145"/>
                      <a:pt x="276768" y="271765"/>
                    </a:cubicBezTo>
                    <a:cubicBezTo>
                      <a:pt x="266970" y="305258"/>
                      <a:pt x="247236" y="325131"/>
                      <a:pt x="220275" y="341878"/>
                    </a:cubicBezTo>
                    <a:cubicBezTo>
                      <a:pt x="193731" y="358416"/>
                      <a:pt x="162044" y="367936"/>
                      <a:pt x="140851" y="395244"/>
                    </a:cubicBezTo>
                    <a:cubicBezTo>
                      <a:pt x="121464" y="420120"/>
                      <a:pt x="122089" y="448819"/>
                      <a:pt x="111041" y="476545"/>
                    </a:cubicBezTo>
                    <a:cubicBezTo>
                      <a:pt x="88735" y="532621"/>
                      <a:pt x="16816" y="537137"/>
                      <a:pt x="0" y="599815"/>
                    </a:cubicBezTo>
                    <a:cubicBezTo>
                      <a:pt x="16746" y="606486"/>
                      <a:pt x="33076" y="597036"/>
                      <a:pt x="49753" y="611489"/>
                    </a:cubicBezTo>
                    <a:cubicBezTo>
                      <a:pt x="64554" y="624344"/>
                      <a:pt x="76783" y="658115"/>
                      <a:pt x="86234" y="661798"/>
                    </a:cubicBezTo>
                    <a:close/>
                  </a:path>
                </a:pathLst>
              </a:custGeom>
              <a:solidFill>
                <a:srgbClr val="508D21"/>
              </a:solidFill>
              <a:ln w="6938" cap="flat">
                <a:noFill/>
                <a:prstDash val="solid"/>
                <a:miter/>
              </a:ln>
            </p:spPr>
            <p:txBody>
              <a:bodyPr rtlCol="0" anchor="ctr"/>
              <a:lstStyle/>
              <a:p>
                <a:endParaRPr lang="en-IN"/>
              </a:p>
            </p:txBody>
          </p:sp>
        </p:grpSp>
        <p:grpSp>
          <p:nvGrpSpPr>
            <p:cNvPr id="21" name="Graphic 2">
              <a:extLst>
                <a:ext uri="{FF2B5EF4-FFF2-40B4-BE49-F238E27FC236}">
                  <a16:creationId xmlns:a16="http://schemas.microsoft.com/office/drawing/2014/main" id="{B70206CE-36FA-704A-4BF2-60E32D6B227A}"/>
                </a:ext>
              </a:extLst>
            </p:cNvPr>
            <p:cNvGrpSpPr/>
            <p:nvPr/>
          </p:nvGrpSpPr>
          <p:grpSpPr>
            <a:xfrm>
              <a:off x="4414236" y="5975860"/>
              <a:ext cx="328409" cy="712871"/>
              <a:chOff x="4414236" y="5975860"/>
              <a:chExt cx="328409" cy="712871"/>
            </a:xfrm>
          </p:grpSpPr>
          <p:sp>
            <p:nvSpPr>
              <p:cNvPr id="22" name="Freeform: Shape 21">
                <a:extLst>
                  <a:ext uri="{FF2B5EF4-FFF2-40B4-BE49-F238E27FC236}">
                    <a16:creationId xmlns:a16="http://schemas.microsoft.com/office/drawing/2014/main" id="{55604F6E-809F-FBF8-ECCE-628BD380AF1A}"/>
                  </a:ext>
                </a:extLst>
              </p:cNvPr>
              <p:cNvSpPr/>
              <p:nvPr/>
            </p:nvSpPr>
            <p:spPr>
              <a:xfrm>
                <a:off x="4422852" y="5975860"/>
                <a:ext cx="319793" cy="688481"/>
              </a:xfrm>
              <a:custGeom>
                <a:avLst/>
                <a:gdLst>
                  <a:gd name="connsiteX0" fmla="*/ 319793 w 319793"/>
                  <a:gd name="connsiteY0" fmla="*/ 620870 h 688481"/>
                  <a:gd name="connsiteX1" fmla="*/ 233351 w 319793"/>
                  <a:gd name="connsiteY1" fmla="*/ 588558 h 688481"/>
                  <a:gd name="connsiteX2" fmla="*/ 217578 w 319793"/>
                  <a:gd name="connsiteY2" fmla="*/ 481478 h 688481"/>
                  <a:gd name="connsiteX3" fmla="*/ 230849 w 319793"/>
                  <a:gd name="connsiteY3" fmla="*/ 368492 h 688481"/>
                  <a:gd name="connsiteX4" fmla="*/ 171785 w 319793"/>
                  <a:gd name="connsiteY4" fmla="*/ 289902 h 688481"/>
                  <a:gd name="connsiteX5" fmla="*/ 164697 w 319793"/>
                  <a:gd name="connsiteY5" fmla="*/ 217148 h 688481"/>
                  <a:gd name="connsiteX6" fmla="*/ 112651 w 319793"/>
                  <a:gd name="connsiteY6" fmla="*/ 173441 h 688481"/>
                  <a:gd name="connsiteX7" fmla="*/ 26695 w 319793"/>
                  <a:gd name="connsiteY7" fmla="*/ 0 h 688481"/>
                  <a:gd name="connsiteX8" fmla="*/ 777 w 319793"/>
                  <a:gd name="connsiteY8" fmla="*/ 94573 h 688481"/>
                  <a:gd name="connsiteX9" fmla="*/ 44901 w 319793"/>
                  <a:gd name="connsiteY9" fmla="*/ 195815 h 688481"/>
                  <a:gd name="connsiteX10" fmla="*/ 91736 w 319793"/>
                  <a:gd name="connsiteY10" fmla="*/ 260578 h 688481"/>
                  <a:gd name="connsiteX11" fmla="*/ 85551 w 319793"/>
                  <a:gd name="connsiteY11" fmla="*/ 346117 h 688481"/>
                  <a:gd name="connsiteX12" fmla="*/ 135791 w 319793"/>
                  <a:gd name="connsiteY12" fmla="*/ 400734 h 688481"/>
                  <a:gd name="connsiteX13" fmla="*/ 135999 w 319793"/>
                  <a:gd name="connsiteY13" fmla="*/ 462578 h 688481"/>
                  <a:gd name="connsiteX14" fmla="*/ 136347 w 319793"/>
                  <a:gd name="connsiteY14" fmla="*/ 585709 h 688481"/>
                  <a:gd name="connsiteX15" fmla="*/ 156984 w 319793"/>
                  <a:gd name="connsiteY15" fmla="*/ 658185 h 688481"/>
                  <a:gd name="connsiteX16" fmla="*/ 156011 w 319793"/>
                  <a:gd name="connsiteY16" fmla="*/ 688481 h 688481"/>
                  <a:gd name="connsiteX17" fmla="*/ 238146 w 319793"/>
                  <a:gd name="connsiteY17" fmla="*/ 650610 h 688481"/>
                  <a:gd name="connsiteX18" fmla="*/ 319724 w 319793"/>
                  <a:gd name="connsiteY18" fmla="*/ 621009 h 6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9793" h="688481">
                    <a:moveTo>
                      <a:pt x="319793" y="620870"/>
                    </a:moveTo>
                    <a:cubicBezTo>
                      <a:pt x="298322" y="631015"/>
                      <a:pt x="247874" y="609057"/>
                      <a:pt x="233351" y="588558"/>
                    </a:cubicBezTo>
                    <a:cubicBezTo>
                      <a:pt x="209795" y="555274"/>
                      <a:pt x="209169" y="519210"/>
                      <a:pt x="217578" y="481478"/>
                    </a:cubicBezTo>
                    <a:cubicBezTo>
                      <a:pt x="225499" y="445970"/>
                      <a:pt x="241689" y="404625"/>
                      <a:pt x="230849" y="368492"/>
                    </a:cubicBezTo>
                    <a:cubicBezTo>
                      <a:pt x="220913" y="335277"/>
                      <a:pt x="187628" y="319920"/>
                      <a:pt x="171785" y="289902"/>
                    </a:cubicBezTo>
                    <a:cubicBezTo>
                      <a:pt x="159138" y="265998"/>
                      <a:pt x="170256" y="242233"/>
                      <a:pt x="164697" y="217148"/>
                    </a:cubicBezTo>
                    <a:cubicBezTo>
                      <a:pt x="157749" y="186157"/>
                      <a:pt x="137806" y="184906"/>
                      <a:pt x="112651" y="173441"/>
                    </a:cubicBezTo>
                    <a:cubicBezTo>
                      <a:pt x="48792" y="144325"/>
                      <a:pt x="31004" y="63164"/>
                      <a:pt x="26695" y="0"/>
                    </a:cubicBezTo>
                    <a:cubicBezTo>
                      <a:pt x="15022" y="29810"/>
                      <a:pt x="-4087" y="61705"/>
                      <a:pt x="777" y="94573"/>
                    </a:cubicBezTo>
                    <a:cubicBezTo>
                      <a:pt x="6475" y="133069"/>
                      <a:pt x="20928" y="165589"/>
                      <a:pt x="44901" y="195815"/>
                    </a:cubicBezTo>
                    <a:cubicBezTo>
                      <a:pt x="63176" y="218816"/>
                      <a:pt x="92014" y="231532"/>
                      <a:pt x="91736" y="260578"/>
                    </a:cubicBezTo>
                    <a:cubicBezTo>
                      <a:pt x="91458" y="288998"/>
                      <a:pt x="74503" y="317001"/>
                      <a:pt x="85551" y="346117"/>
                    </a:cubicBezTo>
                    <a:cubicBezTo>
                      <a:pt x="95210" y="371410"/>
                      <a:pt x="122797" y="378081"/>
                      <a:pt x="135791" y="400734"/>
                    </a:cubicBezTo>
                    <a:cubicBezTo>
                      <a:pt x="148924" y="423526"/>
                      <a:pt x="143990" y="438674"/>
                      <a:pt x="135999" y="462578"/>
                    </a:cubicBezTo>
                    <a:cubicBezTo>
                      <a:pt x="121963" y="504548"/>
                      <a:pt x="122935" y="543600"/>
                      <a:pt x="136347" y="585709"/>
                    </a:cubicBezTo>
                    <a:cubicBezTo>
                      <a:pt x="144268" y="610517"/>
                      <a:pt x="156984" y="631780"/>
                      <a:pt x="156984" y="658185"/>
                    </a:cubicBezTo>
                    <a:cubicBezTo>
                      <a:pt x="156984" y="668608"/>
                      <a:pt x="153996" y="678545"/>
                      <a:pt x="156011" y="688481"/>
                    </a:cubicBezTo>
                    <a:cubicBezTo>
                      <a:pt x="176302" y="664925"/>
                      <a:pt x="208892" y="656795"/>
                      <a:pt x="238146" y="650610"/>
                    </a:cubicBezTo>
                    <a:cubicBezTo>
                      <a:pt x="264551" y="645052"/>
                      <a:pt x="308884" y="642203"/>
                      <a:pt x="319724" y="621009"/>
                    </a:cubicBezTo>
                    <a:close/>
                  </a:path>
                </a:pathLst>
              </a:custGeom>
              <a:solidFill>
                <a:srgbClr val="66A032"/>
              </a:solidFill>
              <a:ln w="6938"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DB786A0F-4F6A-2F5B-2B49-972CC7ABBFDD}"/>
                  </a:ext>
                </a:extLst>
              </p:cNvPr>
              <p:cNvSpPr/>
              <p:nvPr/>
            </p:nvSpPr>
            <p:spPr>
              <a:xfrm>
                <a:off x="4414236" y="6000250"/>
                <a:ext cx="319793" cy="688481"/>
              </a:xfrm>
              <a:custGeom>
                <a:avLst/>
                <a:gdLst>
                  <a:gd name="connsiteX0" fmla="*/ 319793 w 319793"/>
                  <a:gd name="connsiteY0" fmla="*/ 620870 h 688481"/>
                  <a:gd name="connsiteX1" fmla="*/ 233351 w 319793"/>
                  <a:gd name="connsiteY1" fmla="*/ 588558 h 688481"/>
                  <a:gd name="connsiteX2" fmla="*/ 217577 w 319793"/>
                  <a:gd name="connsiteY2" fmla="*/ 481478 h 688481"/>
                  <a:gd name="connsiteX3" fmla="*/ 230849 w 319793"/>
                  <a:gd name="connsiteY3" fmla="*/ 368492 h 688481"/>
                  <a:gd name="connsiteX4" fmla="*/ 171785 w 319793"/>
                  <a:gd name="connsiteY4" fmla="*/ 289902 h 688481"/>
                  <a:gd name="connsiteX5" fmla="*/ 164697 w 319793"/>
                  <a:gd name="connsiteY5" fmla="*/ 217148 h 688481"/>
                  <a:gd name="connsiteX6" fmla="*/ 112651 w 319793"/>
                  <a:gd name="connsiteY6" fmla="*/ 173441 h 688481"/>
                  <a:gd name="connsiteX7" fmla="*/ 26695 w 319793"/>
                  <a:gd name="connsiteY7" fmla="*/ 0 h 688481"/>
                  <a:gd name="connsiteX8" fmla="*/ 777 w 319793"/>
                  <a:gd name="connsiteY8" fmla="*/ 94572 h 688481"/>
                  <a:gd name="connsiteX9" fmla="*/ 44901 w 319793"/>
                  <a:gd name="connsiteY9" fmla="*/ 195815 h 688481"/>
                  <a:gd name="connsiteX10" fmla="*/ 91736 w 319793"/>
                  <a:gd name="connsiteY10" fmla="*/ 260578 h 688481"/>
                  <a:gd name="connsiteX11" fmla="*/ 85551 w 319793"/>
                  <a:gd name="connsiteY11" fmla="*/ 346117 h 688481"/>
                  <a:gd name="connsiteX12" fmla="*/ 135791 w 319793"/>
                  <a:gd name="connsiteY12" fmla="*/ 400734 h 688481"/>
                  <a:gd name="connsiteX13" fmla="*/ 135999 w 319793"/>
                  <a:gd name="connsiteY13" fmla="*/ 462578 h 688481"/>
                  <a:gd name="connsiteX14" fmla="*/ 136346 w 319793"/>
                  <a:gd name="connsiteY14" fmla="*/ 585709 h 688481"/>
                  <a:gd name="connsiteX15" fmla="*/ 156984 w 319793"/>
                  <a:gd name="connsiteY15" fmla="*/ 658185 h 688481"/>
                  <a:gd name="connsiteX16" fmla="*/ 156011 w 319793"/>
                  <a:gd name="connsiteY16" fmla="*/ 688481 h 688481"/>
                  <a:gd name="connsiteX17" fmla="*/ 238146 w 319793"/>
                  <a:gd name="connsiteY17" fmla="*/ 650610 h 688481"/>
                  <a:gd name="connsiteX18" fmla="*/ 319724 w 319793"/>
                  <a:gd name="connsiteY18" fmla="*/ 621009 h 68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9793" h="688481">
                    <a:moveTo>
                      <a:pt x="319793" y="620870"/>
                    </a:moveTo>
                    <a:cubicBezTo>
                      <a:pt x="298321" y="631015"/>
                      <a:pt x="247874" y="609057"/>
                      <a:pt x="233351" y="588558"/>
                    </a:cubicBezTo>
                    <a:cubicBezTo>
                      <a:pt x="209795" y="555274"/>
                      <a:pt x="209169" y="519210"/>
                      <a:pt x="217577" y="481478"/>
                    </a:cubicBezTo>
                    <a:cubicBezTo>
                      <a:pt x="225499" y="445970"/>
                      <a:pt x="241689" y="404625"/>
                      <a:pt x="230849" y="368492"/>
                    </a:cubicBezTo>
                    <a:cubicBezTo>
                      <a:pt x="220913" y="335277"/>
                      <a:pt x="187628" y="319920"/>
                      <a:pt x="171785" y="289902"/>
                    </a:cubicBezTo>
                    <a:cubicBezTo>
                      <a:pt x="159138" y="265998"/>
                      <a:pt x="170256" y="242233"/>
                      <a:pt x="164697" y="217148"/>
                    </a:cubicBezTo>
                    <a:cubicBezTo>
                      <a:pt x="157749" y="186157"/>
                      <a:pt x="137806" y="184906"/>
                      <a:pt x="112651" y="173441"/>
                    </a:cubicBezTo>
                    <a:cubicBezTo>
                      <a:pt x="48792" y="144325"/>
                      <a:pt x="31004" y="63164"/>
                      <a:pt x="26695" y="0"/>
                    </a:cubicBezTo>
                    <a:cubicBezTo>
                      <a:pt x="15022" y="29810"/>
                      <a:pt x="-4087" y="61705"/>
                      <a:pt x="777" y="94572"/>
                    </a:cubicBezTo>
                    <a:cubicBezTo>
                      <a:pt x="6474" y="133069"/>
                      <a:pt x="20928" y="165589"/>
                      <a:pt x="44901" y="195815"/>
                    </a:cubicBezTo>
                    <a:cubicBezTo>
                      <a:pt x="63176" y="218816"/>
                      <a:pt x="92013" y="231532"/>
                      <a:pt x="91736" y="260578"/>
                    </a:cubicBezTo>
                    <a:cubicBezTo>
                      <a:pt x="91458" y="288998"/>
                      <a:pt x="74503" y="317001"/>
                      <a:pt x="85551" y="346117"/>
                    </a:cubicBezTo>
                    <a:cubicBezTo>
                      <a:pt x="95210" y="371410"/>
                      <a:pt x="122797" y="378081"/>
                      <a:pt x="135791" y="400734"/>
                    </a:cubicBezTo>
                    <a:cubicBezTo>
                      <a:pt x="148924" y="423526"/>
                      <a:pt x="143990" y="438674"/>
                      <a:pt x="135999" y="462578"/>
                    </a:cubicBezTo>
                    <a:cubicBezTo>
                      <a:pt x="121963" y="504548"/>
                      <a:pt x="122935" y="543600"/>
                      <a:pt x="136346" y="585709"/>
                    </a:cubicBezTo>
                    <a:cubicBezTo>
                      <a:pt x="144268" y="610516"/>
                      <a:pt x="156984" y="631779"/>
                      <a:pt x="156984" y="658185"/>
                    </a:cubicBezTo>
                    <a:cubicBezTo>
                      <a:pt x="156984" y="668608"/>
                      <a:pt x="153996" y="678545"/>
                      <a:pt x="156011" y="688481"/>
                    </a:cubicBezTo>
                    <a:cubicBezTo>
                      <a:pt x="176302" y="664925"/>
                      <a:pt x="208891" y="656795"/>
                      <a:pt x="238146" y="650610"/>
                    </a:cubicBezTo>
                    <a:cubicBezTo>
                      <a:pt x="264551" y="645052"/>
                      <a:pt x="308884" y="642202"/>
                      <a:pt x="319724" y="621009"/>
                    </a:cubicBezTo>
                    <a:close/>
                  </a:path>
                </a:pathLst>
              </a:custGeom>
              <a:solidFill>
                <a:srgbClr val="508D21"/>
              </a:solidFill>
              <a:ln w="6938" cap="flat">
                <a:noFill/>
                <a:prstDash val="solid"/>
                <a:miter/>
              </a:ln>
            </p:spPr>
            <p:txBody>
              <a:bodyPr rtlCol="0" anchor="ctr"/>
              <a:lstStyle/>
              <a:p>
                <a:endParaRPr lang="en-IN"/>
              </a:p>
            </p:txBody>
          </p:sp>
        </p:grpSp>
      </p:grpSp>
      <p:sp>
        <p:nvSpPr>
          <p:cNvPr id="24" name="Freeform: Shape 23">
            <a:extLst>
              <a:ext uri="{FF2B5EF4-FFF2-40B4-BE49-F238E27FC236}">
                <a16:creationId xmlns:a16="http://schemas.microsoft.com/office/drawing/2014/main" id="{24A82910-2E9A-BE86-F516-32462D94CBF2}"/>
              </a:ext>
            </a:extLst>
          </p:cNvPr>
          <p:cNvSpPr/>
          <p:nvPr/>
        </p:nvSpPr>
        <p:spPr>
          <a:xfrm>
            <a:off x="1799629" y="4399321"/>
            <a:ext cx="403067" cy="412112"/>
          </a:xfrm>
          <a:custGeom>
            <a:avLst/>
            <a:gdLst>
              <a:gd name="connsiteX0" fmla="*/ 165318 w 508932"/>
              <a:gd name="connsiteY0" fmla="*/ 100719 h 520353"/>
              <a:gd name="connsiteX1" fmla="*/ 149614 w 508932"/>
              <a:gd name="connsiteY1" fmla="*/ 125595 h 520353"/>
              <a:gd name="connsiteX2" fmla="*/ 128559 w 508932"/>
              <a:gd name="connsiteY2" fmla="*/ 163049 h 520353"/>
              <a:gd name="connsiteX3" fmla="*/ 49969 w 508932"/>
              <a:gd name="connsiteY3" fmla="*/ 276174 h 520353"/>
              <a:gd name="connsiteX4" fmla="*/ 27524 w 508932"/>
              <a:gd name="connsiteY4" fmla="*/ 302302 h 520353"/>
              <a:gd name="connsiteX5" fmla="*/ 27038 w 508932"/>
              <a:gd name="connsiteY5" fmla="*/ 302788 h 520353"/>
              <a:gd name="connsiteX6" fmla="*/ 3065 w 508932"/>
              <a:gd name="connsiteY6" fmla="*/ 332946 h 520353"/>
              <a:gd name="connsiteX7" fmla="*/ 911 w 508932"/>
              <a:gd name="connsiteY7" fmla="*/ 349762 h 520353"/>
              <a:gd name="connsiteX8" fmla="*/ 2370 w 508932"/>
              <a:gd name="connsiteY8" fmla="*/ 353306 h 520353"/>
              <a:gd name="connsiteX9" fmla="*/ 13974 w 508932"/>
              <a:gd name="connsiteY9" fmla="*/ 375542 h 520353"/>
              <a:gd name="connsiteX10" fmla="*/ 19464 w 508932"/>
              <a:gd name="connsiteY10" fmla="*/ 380197 h 520353"/>
              <a:gd name="connsiteX11" fmla="*/ 21132 w 508932"/>
              <a:gd name="connsiteY11" fmla="*/ 380614 h 520353"/>
              <a:gd name="connsiteX12" fmla="*/ 29401 w 508932"/>
              <a:gd name="connsiteY12" fmla="*/ 377834 h 520353"/>
              <a:gd name="connsiteX13" fmla="*/ 50108 w 508932"/>
              <a:gd name="connsiteY13" fmla="*/ 356780 h 520353"/>
              <a:gd name="connsiteX14" fmla="*/ 61573 w 508932"/>
              <a:gd name="connsiteY14" fmla="*/ 345106 h 520353"/>
              <a:gd name="connsiteX15" fmla="*/ 61573 w 508932"/>
              <a:gd name="connsiteY15" fmla="*/ 345106 h 520353"/>
              <a:gd name="connsiteX16" fmla="*/ 71371 w 508932"/>
              <a:gd name="connsiteY16" fmla="*/ 338227 h 520353"/>
              <a:gd name="connsiteX17" fmla="*/ 144333 w 508932"/>
              <a:gd name="connsiteY17" fmla="*/ 321063 h 520353"/>
              <a:gd name="connsiteX18" fmla="*/ 177617 w 508932"/>
              <a:gd name="connsiteY18" fmla="*/ 344689 h 520353"/>
              <a:gd name="connsiteX19" fmla="*/ 203883 w 508932"/>
              <a:gd name="connsiteY19" fmla="*/ 387146 h 520353"/>
              <a:gd name="connsiteX20" fmla="*/ 180883 w 508932"/>
              <a:gd name="connsiteY20" fmla="*/ 434606 h 520353"/>
              <a:gd name="connsiteX21" fmla="*/ 162677 w 508932"/>
              <a:gd name="connsiteY21" fmla="*/ 457050 h 520353"/>
              <a:gd name="connsiteX22" fmla="*/ 138982 w 508932"/>
              <a:gd name="connsiteY22" fmla="*/ 482830 h 520353"/>
              <a:gd name="connsiteX23" fmla="*/ 138982 w 508932"/>
              <a:gd name="connsiteY23" fmla="*/ 482830 h 520353"/>
              <a:gd name="connsiteX24" fmla="*/ 135716 w 508932"/>
              <a:gd name="connsiteY24" fmla="*/ 490196 h 520353"/>
              <a:gd name="connsiteX25" fmla="*/ 136133 w 508932"/>
              <a:gd name="connsiteY25" fmla="*/ 492975 h 520353"/>
              <a:gd name="connsiteX26" fmla="*/ 139121 w 508932"/>
              <a:gd name="connsiteY26" fmla="*/ 497492 h 520353"/>
              <a:gd name="connsiteX27" fmla="*/ 150864 w 508932"/>
              <a:gd name="connsiteY27" fmla="*/ 506873 h 520353"/>
              <a:gd name="connsiteX28" fmla="*/ 162538 w 508932"/>
              <a:gd name="connsiteY28" fmla="*/ 514794 h 520353"/>
              <a:gd name="connsiteX29" fmla="*/ 177200 w 508932"/>
              <a:gd name="connsiteY29" fmla="*/ 520353 h 520353"/>
              <a:gd name="connsiteX30" fmla="*/ 207427 w 508932"/>
              <a:gd name="connsiteY30" fmla="*/ 491168 h 520353"/>
              <a:gd name="connsiteX31" fmla="*/ 224104 w 508932"/>
              <a:gd name="connsiteY31" fmla="*/ 473658 h 520353"/>
              <a:gd name="connsiteX32" fmla="*/ 248981 w 508932"/>
              <a:gd name="connsiteY32" fmla="*/ 448017 h 520353"/>
              <a:gd name="connsiteX33" fmla="*/ 301374 w 508932"/>
              <a:gd name="connsiteY33" fmla="*/ 408965 h 520353"/>
              <a:gd name="connsiteX34" fmla="*/ 342233 w 508932"/>
              <a:gd name="connsiteY34" fmla="*/ 378321 h 520353"/>
              <a:gd name="connsiteX35" fmla="*/ 363009 w 508932"/>
              <a:gd name="connsiteY35" fmla="*/ 360115 h 520353"/>
              <a:gd name="connsiteX36" fmla="*/ 365511 w 508932"/>
              <a:gd name="connsiteY36" fmla="*/ 357892 h 520353"/>
              <a:gd name="connsiteX37" fmla="*/ 460431 w 508932"/>
              <a:gd name="connsiteY37" fmla="*/ 266933 h 520353"/>
              <a:gd name="connsiteX38" fmla="*/ 489685 w 508932"/>
              <a:gd name="connsiteY38" fmla="*/ 236428 h 520353"/>
              <a:gd name="connsiteX39" fmla="*/ 500734 w 508932"/>
              <a:gd name="connsiteY39" fmla="*/ 224059 h 520353"/>
              <a:gd name="connsiteX40" fmla="*/ 508933 w 508932"/>
              <a:gd name="connsiteY40" fmla="*/ 212524 h 520353"/>
              <a:gd name="connsiteX41" fmla="*/ 505737 w 508932"/>
              <a:gd name="connsiteY41" fmla="*/ 205158 h 520353"/>
              <a:gd name="connsiteX42" fmla="*/ 479609 w 508932"/>
              <a:gd name="connsiteY42" fmla="*/ 172291 h 520353"/>
              <a:gd name="connsiteX43" fmla="*/ 439446 w 508932"/>
              <a:gd name="connsiteY43" fmla="*/ 129417 h 520353"/>
              <a:gd name="connsiteX44" fmla="*/ 410191 w 508932"/>
              <a:gd name="connsiteY44" fmla="*/ 103290 h 520353"/>
              <a:gd name="connsiteX45" fmla="*/ 365998 w 508932"/>
              <a:gd name="connsiteY45" fmla="*/ 65489 h 520353"/>
              <a:gd name="connsiteX46" fmla="*/ 343414 w 508932"/>
              <a:gd name="connsiteY46" fmla="*/ 44920 h 520353"/>
              <a:gd name="connsiteX47" fmla="*/ 283169 w 508932"/>
              <a:gd name="connsiteY47" fmla="*/ 7328 h 520353"/>
              <a:gd name="connsiteX48" fmla="*/ 267395 w 508932"/>
              <a:gd name="connsiteY48" fmla="*/ 2186 h 520353"/>
              <a:gd name="connsiteX49" fmla="*/ 267395 w 508932"/>
              <a:gd name="connsiteY49" fmla="*/ 2186 h 520353"/>
              <a:gd name="connsiteX50" fmla="*/ 259265 w 508932"/>
              <a:gd name="connsiteY50" fmla="*/ 588 h 520353"/>
              <a:gd name="connsiteX51" fmla="*/ 233693 w 508932"/>
              <a:gd name="connsiteY51" fmla="*/ 6146 h 520353"/>
              <a:gd name="connsiteX52" fmla="*/ 233346 w 508932"/>
              <a:gd name="connsiteY52" fmla="*/ 6563 h 520353"/>
              <a:gd name="connsiteX53" fmla="*/ 208261 w 508932"/>
              <a:gd name="connsiteY53" fmla="*/ 38458 h 520353"/>
              <a:gd name="connsiteX54" fmla="*/ 165526 w 508932"/>
              <a:gd name="connsiteY54" fmla="*/ 101136 h 520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08932" h="520353">
                <a:moveTo>
                  <a:pt x="165318" y="100719"/>
                </a:moveTo>
                <a:cubicBezTo>
                  <a:pt x="159759" y="109335"/>
                  <a:pt x="154408" y="117743"/>
                  <a:pt x="149614" y="125595"/>
                </a:cubicBezTo>
                <a:cubicBezTo>
                  <a:pt x="139885" y="141439"/>
                  <a:pt x="132172" y="154988"/>
                  <a:pt x="128559" y="163049"/>
                </a:cubicBezTo>
                <a:cubicBezTo>
                  <a:pt x="118483" y="185841"/>
                  <a:pt x="78459" y="240875"/>
                  <a:pt x="49969" y="276174"/>
                </a:cubicBezTo>
                <a:cubicBezTo>
                  <a:pt x="40866" y="287431"/>
                  <a:pt x="32944" y="296743"/>
                  <a:pt x="27524" y="302302"/>
                </a:cubicBezTo>
                <a:cubicBezTo>
                  <a:pt x="27385" y="302510"/>
                  <a:pt x="27177" y="302649"/>
                  <a:pt x="27038" y="302788"/>
                </a:cubicBezTo>
                <a:cubicBezTo>
                  <a:pt x="15434" y="314601"/>
                  <a:pt x="7721" y="325441"/>
                  <a:pt x="3065" y="332946"/>
                </a:cubicBezTo>
                <a:cubicBezTo>
                  <a:pt x="-62" y="338018"/>
                  <a:pt x="-826" y="344133"/>
                  <a:pt x="911" y="349762"/>
                </a:cubicBezTo>
                <a:cubicBezTo>
                  <a:pt x="1258" y="350943"/>
                  <a:pt x="1745" y="352124"/>
                  <a:pt x="2370" y="353306"/>
                </a:cubicBezTo>
                <a:lnTo>
                  <a:pt x="13974" y="375542"/>
                </a:lnTo>
                <a:cubicBezTo>
                  <a:pt x="15156" y="377765"/>
                  <a:pt x="17101" y="379433"/>
                  <a:pt x="19464" y="380197"/>
                </a:cubicBezTo>
                <a:cubicBezTo>
                  <a:pt x="20020" y="380405"/>
                  <a:pt x="20576" y="380475"/>
                  <a:pt x="21132" y="380614"/>
                </a:cubicBezTo>
                <a:cubicBezTo>
                  <a:pt x="24189" y="381101"/>
                  <a:pt x="27246" y="380058"/>
                  <a:pt x="29401" y="377834"/>
                </a:cubicBezTo>
                <a:lnTo>
                  <a:pt x="50108" y="356780"/>
                </a:lnTo>
                <a:lnTo>
                  <a:pt x="61573" y="345106"/>
                </a:lnTo>
                <a:lnTo>
                  <a:pt x="61573" y="345106"/>
                </a:lnTo>
                <a:cubicBezTo>
                  <a:pt x="64909" y="342604"/>
                  <a:pt x="68175" y="340311"/>
                  <a:pt x="71371" y="338227"/>
                </a:cubicBezTo>
                <a:cubicBezTo>
                  <a:pt x="110701" y="312725"/>
                  <a:pt x="136064" y="321133"/>
                  <a:pt x="144333" y="321063"/>
                </a:cubicBezTo>
                <a:cubicBezTo>
                  <a:pt x="149683" y="321063"/>
                  <a:pt x="164276" y="331139"/>
                  <a:pt x="177617" y="344689"/>
                </a:cubicBezTo>
                <a:cubicBezTo>
                  <a:pt x="190472" y="357683"/>
                  <a:pt x="202355" y="373874"/>
                  <a:pt x="203883" y="387146"/>
                </a:cubicBezTo>
                <a:cubicBezTo>
                  <a:pt x="205204" y="398403"/>
                  <a:pt x="194225" y="416886"/>
                  <a:pt x="180883" y="434606"/>
                </a:cubicBezTo>
                <a:cubicBezTo>
                  <a:pt x="174977" y="442458"/>
                  <a:pt x="168653" y="450171"/>
                  <a:pt x="162677" y="457050"/>
                </a:cubicBezTo>
                <a:cubicBezTo>
                  <a:pt x="150239" y="471434"/>
                  <a:pt x="139677" y="482135"/>
                  <a:pt x="138982" y="482830"/>
                </a:cubicBezTo>
                <a:lnTo>
                  <a:pt x="138982" y="482830"/>
                </a:lnTo>
                <a:cubicBezTo>
                  <a:pt x="136898" y="484706"/>
                  <a:pt x="135647" y="487416"/>
                  <a:pt x="135716" y="490196"/>
                </a:cubicBezTo>
                <a:cubicBezTo>
                  <a:pt x="135716" y="491168"/>
                  <a:pt x="135855" y="492072"/>
                  <a:pt x="136133" y="492975"/>
                </a:cubicBezTo>
                <a:cubicBezTo>
                  <a:pt x="136689" y="494712"/>
                  <a:pt x="137662" y="496311"/>
                  <a:pt x="139121" y="497492"/>
                </a:cubicBezTo>
                <a:cubicBezTo>
                  <a:pt x="142457" y="500341"/>
                  <a:pt x="146556" y="503676"/>
                  <a:pt x="150864" y="506873"/>
                </a:cubicBezTo>
                <a:cubicBezTo>
                  <a:pt x="154686" y="509722"/>
                  <a:pt x="158647" y="512501"/>
                  <a:pt x="162538" y="514794"/>
                </a:cubicBezTo>
                <a:cubicBezTo>
                  <a:pt x="168097" y="518129"/>
                  <a:pt x="173378" y="520353"/>
                  <a:pt x="177200" y="520353"/>
                </a:cubicBezTo>
                <a:cubicBezTo>
                  <a:pt x="180258" y="520353"/>
                  <a:pt x="190542" y="508262"/>
                  <a:pt x="207427" y="491168"/>
                </a:cubicBezTo>
                <a:cubicBezTo>
                  <a:pt x="212917" y="485609"/>
                  <a:pt x="218476" y="479703"/>
                  <a:pt x="224104" y="473658"/>
                </a:cubicBezTo>
                <a:cubicBezTo>
                  <a:pt x="232095" y="465111"/>
                  <a:pt x="240295" y="456425"/>
                  <a:pt x="248981" y="448017"/>
                </a:cubicBezTo>
                <a:cubicBezTo>
                  <a:pt x="264476" y="433007"/>
                  <a:pt x="281501" y="418971"/>
                  <a:pt x="301374" y="408965"/>
                </a:cubicBezTo>
                <a:cubicBezTo>
                  <a:pt x="309852" y="404726"/>
                  <a:pt x="324514" y="393399"/>
                  <a:pt x="342233" y="378321"/>
                </a:cubicBezTo>
                <a:cubicBezTo>
                  <a:pt x="348765" y="372692"/>
                  <a:pt x="355783" y="366577"/>
                  <a:pt x="363009" y="360115"/>
                </a:cubicBezTo>
                <a:cubicBezTo>
                  <a:pt x="363843" y="359351"/>
                  <a:pt x="364677" y="358587"/>
                  <a:pt x="365511" y="357892"/>
                </a:cubicBezTo>
                <a:cubicBezTo>
                  <a:pt x="396711" y="329819"/>
                  <a:pt x="432427" y="295283"/>
                  <a:pt x="460431" y="266933"/>
                </a:cubicBezTo>
                <a:cubicBezTo>
                  <a:pt x="471688" y="255467"/>
                  <a:pt x="481694" y="245044"/>
                  <a:pt x="489685" y="236428"/>
                </a:cubicBezTo>
                <a:cubicBezTo>
                  <a:pt x="493993" y="231703"/>
                  <a:pt x="497746" y="227533"/>
                  <a:pt x="500734" y="224059"/>
                </a:cubicBezTo>
                <a:cubicBezTo>
                  <a:pt x="505945" y="217944"/>
                  <a:pt x="508933" y="213844"/>
                  <a:pt x="508933" y="212524"/>
                </a:cubicBezTo>
                <a:cubicBezTo>
                  <a:pt x="508933" y="210995"/>
                  <a:pt x="507752" y="208424"/>
                  <a:pt x="505737" y="205158"/>
                </a:cubicBezTo>
                <a:cubicBezTo>
                  <a:pt x="500803" y="197237"/>
                  <a:pt x="490797" y="184937"/>
                  <a:pt x="479609" y="172291"/>
                </a:cubicBezTo>
                <a:cubicBezTo>
                  <a:pt x="465225" y="155892"/>
                  <a:pt x="448965" y="138868"/>
                  <a:pt x="439446" y="129417"/>
                </a:cubicBezTo>
                <a:cubicBezTo>
                  <a:pt x="432636" y="122746"/>
                  <a:pt x="422074" y="113505"/>
                  <a:pt x="410191" y="103290"/>
                </a:cubicBezTo>
                <a:cubicBezTo>
                  <a:pt x="396016" y="91129"/>
                  <a:pt x="379895" y="77649"/>
                  <a:pt x="365998" y="65489"/>
                </a:cubicBezTo>
                <a:cubicBezTo>
                  <a:pt x="357242" y="57845"/>
                  <a:pt x="349390" y="50757"/>
                  <a:pt x="343414" y="44920"/>
                </a:cubicBezTo>
                <a:cubicBezTo>
                  <a:pt x="330906" y="32691"/>
                  <a:pt x="306447" y="16570"/>
                  <a:pt x="283169" y="7328"/>
                </a:cubicBezTo>
                <a:cubicBezTo>
                  <a:pt x="277818" y="5173"/>
                  <a:pt x="272467" y="3436"/>
                  <a:pt x="267395" y="2186"/>
                </a:cubicBezTo>
                <a:lnTo>
                  <a:pt x="267395" y="2186"/>
                </a:lnTo>
                <a:cubicBezTo>
                  <a:pt x="264615" y="1491"/>
                  <a:pt x="261836" y="935"/>
                  <a:pt x="259265" y="588"/>
                </a:cubicBezTo>
                <a:cubicBezTo>
                  <a:pt x="248494" y="-941"/>
                  <a:pt x="239322" y="379"/>
                  <a:pt x="233693" y="6146"/>
                </a:cubicBezTo>
                <a:cubicBezTo>
                  <a:pt x="233555" y="6286"/>
                  <a:pt x="233416" y="6425"/>
                  <a:pt x="233346" y="6563"/>
                </a:cubicBezTo>
                <a:cubicBezTo>
                  <a:pt x="227787" y="12331"/>
                  <a:pt x="218754" y="23935"/>
                  <a:pt x="208261" y="38458"/>
                </a:cubicBezTo>
                <a:cubicBezTo>
                  <a:pt x="195058" y="56733"/>
                  <a:pt x="179493" y="79525"/>
                  <a:pt x="165526" y="101136"/>
                </a:cubicBezTo>
                <a:close/>
              </a:path>
            </a:pathLst>
          </a:custGeom>
          <a:solidFill>
            <a:srgbClr val="FFFFFF">
              <a:alpha val="60000"/>
            </a:srgbClr>
          </a:solidFill>
          <a:ln w="6938"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15C21376-A007-4846-5579-E3A68F907F20}"/>
              </a:ext>
            </a:extLst>
          </p:cNvPr>
          <p:cNvSpPr/>
          <p:nvPr/>
        </p:nvSpPr>
        <p:spPr>
          <a:xfrm>
            <a:off x="974012" y="4642475"/>
            <a:ext cx="4151250" cy="872910"/>
          </a:xfrm>
          <a:custGeom>
            <a:avLst/>
            <a:gdLst>
              <a:gd name="connsiteX0" fmla="*/ 5060211 w 5241572"/>
              <a:gd name="connsiteY0" fmla="*/ 709266 h 1015566"/>
              <a:gd name="connsiteX1" fmla="*/ 4990654 w 5241572"/>
              <a:gd name="connsiteY1" fmla="*/ 696759 h 1015566"/>
              <a:gd name="connsiteX2" fmla="*/ 4795672 w 5241572"/>
              <a:gd name="connsiteY2" fmla="*/ 572029 h 1015566"/>
              <a:gd name="connsiteX3" fmla="*/ 4473529 w 5241572"/>
              <a:gd name="connsiteY3" fmla="*/ 583008 h 1015566"/>
              <a:gd name="connsiteX4" fmla="*/ 4319128 w 5241572"/>
              <a:gd name="connsiteY4" fmla="*/ 503722 h 1015566"/>
              <a:gd name="connsiteX5" fmla="*/ 4140337 w 5241572"/>
              <a:gd name="connsiteY5" fmla="*/ 457930 h 1015566"/>
              <a:gd name="connsiteX6" fmla="*/ 4055840 w 5241572"/>
              <a:gd name="connsiteY6" fmla="*/ 377950 h 1015566"/>
              <a:gd name="connsiteX7" fmla="*/ 3600419 w 5241572"/>
              <a:gd name="connsiteY7" fmla="*/ 356757 h 1015566"/>
              <a:gd name="connsiteX8" fmla="*/ 3195864 w 5241572"/>
              <a:gd name="connsiteY8" fmla="*/ 126336 h 1015566"/>
              <a:gd name="connsiteX9" fmla="*/ 2807360 w 5241572"/>
              <a:gd name="connsiteY9" fmla="*/ 6888 h 1015566"/>
              <a:gd name="connsiteX10" fmla="*/ 2807360 w 5241572"/>
              <a:gd name="connsiteY10" fmla="*/ 3552 h 1015566"/>
              <a:gd name="connsiteX11" fmla="*/ 2620717 w 5241572"/>
              <a:gd name="connsiteY11" fmla="*/ 8 h 1015566"/>
              <a:gd name="connsiteX12" fmla="*/ 2434074 w 5241572"/>
              <a:gd name="connsiteY12" fmla="*/ 3552 h 1015566"/>
              <a:gd name="connsiteX13" fmla="*/ 2434074 w 5241572"/>
              <a:gd name="connsiteY13" fmla="*/ 6888 h 1015566"/>
              <a:gd name="connsiteX14" fmla="*/ 2045570 w 5241572"/>
              <a:gd name="connsiteY14" fmla="*/ 126336 h 1015566"/>
              <a:gd name="connsiteX15" fmla="*/ 1641014 w 5241572"/>
              <a:gd name="connsiteY15" fmla="*/ 356757 h 1015566"/>
              <a:gd name="connsiteX16" fmla="*/ 1185594 w 5241572"/>
              <a:gd name="connsiteY16" fmla="*/ 377950 h 1015566"/>
              <a:gd name="connsiteX17" fmla="*/ 1101097 w 5241572"/>
              <a:gd name="connsiteY17" fmla="*/ 457930 h 1015566"/>
              <a:gd name="connsiteX18" fmla="*/ 922306 w 5241572"/>
              <a:gd name="connsiteY18" fmla="*/ 503722 h 1015566"/>
              <a:gd name="connsiteX19" fmla="*/ 767905 w 5241572"/>
              <a:gd name="connsiteY19" fmla="*/ 583008 h 1015566"/>
              <a:gd name="connsiteX20" fmla="*/ 445762 w 5241572"/>
              <a:gd name="connsiteY20" fmla="*/ 572029 h 1015566"/>
              <a:gd name="connsiteX21" fmla="*/ 250780 w 5241572"/>
              <a:gd name="connsiteY21" fmla="*/ 696759 h 1015566"/>
              <a:gd name="connsiteX22" fmla="*/ 181223 w 5241572"/>
              <a:gd name="connsiteY22" fmla="*/ 709266 h 1015566"/>
              <a:gd name="connsiteX23" fmla="*/ 0 w 5241572"/>
              <a:gd name="connsiteY23" fmla="*/ 1015567 h 1015566"/>
              <a:gd name="connsiteX24" fmla="*/ 106177 w 5241572"/>
              <a:gd name="connsiteY24" fmla="*/ 1002990 h 1015566"/>
              <a:gd name="connsiteX25" fmla="*/ 873804 w 5241572"/>
              <a:gd name="connsiteY25" fmla="*/ 1001808 h 1015566"/>
              <a:gd name="connsiteX26" fmla="*/ 2354789 w 5241572"/>
              <a:gd name="connsiteY26" fmla="*/ 977974 h 1015566"/>
              <a:gd name="connsiteX27" fmla="*/ 2620786 w 5241572"/>
              <a:gd name="connsiteY27" fmla="*/ 981379 h 1015566"/>
              <a:gd name="connsiteX28" fmla="*/ 2886784 w 5241572"/>
              <a:gd name="connsiteY28" fmla="*/ 977974 h 1015566"/>
              <a:gd name="connsiteX29" fmla="*/ 4367769 w 5241572"/>
              <a:gd name="connsiteY29" fmla="*/ 1001808 h 1015566"/>
              <a:gd name="connsiteX30" fmla="*/ 5135396 w 5241572"/>
              <a:gd name="connsiteY30" fmla="*/ 1002990 h 1015566"/>
              <a:gd name="connsiteX31" fmla="*/ 5241573 w 5241572"/>
              <a:gd name="connsiteY31" fmla="*/ 1015567 h 1015566"/>
              <a:gd name="connsiteX32" fmla="*/ 5060350 w 5241572"/>
              <a:gd name="connsiteY32" fmla="*/ 709266 h 10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41572" h="1015566">
                <a:moveTo>
                  <a:pt x="5060211" y="709266"/>
                </a:moveTo>
                <a:cubicBezTo>
                  <a:pt x="5024911" y="709683"/>
                  <a:pt x="4999340" y="706417"/>
                  <a:pt x="4990654" y="696759"/>
                </a:cubicBezTo>
                <a:cubicBezTo>
                  <a:pt x="4959454" y="662154"/>
                  <a:pt x="4850290" y="587455"/>
                  <a:pt x="4795672" y="572029"/>
                </a:cubicBezTo>
                <a:cubicBezTo>
                  <a:pt x="4693040" y="543052"/>
                  <a:pt x="4574772" y="607189"/>
                  <a:pt x="4473529" y="583008"/>
                </a:cubicBezTo>
                <a:cubicBezTo>
                  <a:pt x="4415785" y="569249"/>
                  <a:pt x="4375204" y="523804"/>
                  <a:pt x="4319128" y="503722"/>
                </a:cubicBezTo>
                <a:cubicBezTo>
                  <a:pt x="4263052" y="483710"/>
                  <a:pt x="4193286" y="487463"/>
                  <a:pt x="4140337" y="457930"/>
                </a:cubicBezTo>
                <a:cubicBezTo>
                  <a:pt x="4097046" y="433679"/>
                  <a:pt x="4090584" y="406579"/>
                  <a:pt x="4055840" y="377950"/>
                </a:cubicBezTo>
                <a:cubicBezTo>
                  <a:pt x="3936947" y="279904"/>
                  <a:pt x="3763090" y="354603"/>
                  <a:pt x="3600419" y="356757"/>
                </a:cubicBezTo>
                <a:cubicBezTo>
                  <a:pt x="3384800" y="359606"/>
                  <a:pt x="3326014" y="237864"/>
                  <a:pt x="3195864" y="126336"/>
                </a:cubicBezTo>
                <a:cubicBezTo>
                  <a:pt x="3108935" y="51846"/>
                  <a:pt x="2964749" y="19396"/>
                  <a:pt x="2807360" y="6888"/>
                </a:cubicBezTo>
                <a:lnTo>
                  <a:pt x="2807360" y="3552"/>
                </a:lnTo>
                <a:cubicBezTo>
                  <a:pt x="2747532" y="1537"/>
                  <a:pt x="2684437" y="-130"/>
                  <a:pt x="2620717" y="8"/>
                </a:cubicBezTo>
                <a:cubicBezTo>
                  <a:pt x="2556997" y="-130"/>
                  <a:pt x="2493903" y="1468"/>
                  <a:pt x="2434074" y="3552"/>
                </a:cubicBezTo>
                <a:lnTo>
                  <a:pt x="2434074" y="6888"/>
                </a:lnTo>
                <a:cubicBezTo>
                  <a:pt x="2276615" y="19396"/>
                  <a:pt x="2132499" y="51846"/>
                  <a:pt x="2045570" y="126336"/>
                </a:cubicBezTo>
                <a:cubicBezTo>
                  <a:pt x="1915420" y="237794"/>
                  <a:pt x="1856564" y="359536"/>
                  <a:pt x="1641014" y="356757"/>
                </a:cubicBezTo>
                <a:cubicBezTo>
                  <a:pt x="1478344" y="354603"/>
                  <a:pt x="1304487" y="279904"/>
                  <a:pt x="1185594" y="377950"/>
                </a:cubicBezTo>
                <a:cubicBezTo>
                  <a:pt x="1150850" y="406579"/>
                  <a:pt x="1144388" y="433679"/>
                  <a:pt x="1101097" y="457930"/>
                </a:cubicBezTo>
                <a:cubicBezTo>
                  <a:pt x="1048148" y="487463"/>
                  <a:pt x="978452" y="483710"/>
                  <a:pt x="922306" y="503722"/>
                </a:cubicBezTo>
                <a:cubicBezTo>
                  <a:pt x="866230" y="523804"/>
                  <a:pt x="825649" y="569249"/>
                  <a:pt x="767905" y="583008"/>
                </a:cubicBezTo>
                <a:cubicBezTo>
                  <a:pt x="666662" y="607189"/>
                  <a:pt x="548395" y="543052"/>
                  <a:pt x="445762" y="572029"/>
                </a:cubicBezTo>
                <a:cubicBezTo>
                  <a:pt x="391145" y="587455"/>
                  <a:pt x="281980" y="662084"/>
                  <a:pt x="250780" y="696759"/>
                </a:cubicBezTo>
                <a:cubicBezTo>
                  <a:pt x="242094" y="706417"/>
                  <a:pt x="216523" y="709683"/>
                  <a:pt x="181223" y="709266"/>
                </a:cubicBezTo>
                <a:cubicBezTo>
                  <a:pt x="110346" y="793832"/>
                  <a:pt x="11535" y="925720"/>
                  <a:pt x="0" y="1015567"/>
                </a:cubicBezTo>
                <a:cubicBezTo>
                  <a:pt x="35717" y="1012023"/>
                  <a:pt x="71155" y="1007854"/>
                  <a:pt x="106177" y="1002990"/>
                </a:cubicBezTo>
                <a:cubicBezTo>
                  <a:pt x="314639" y="974152"/>
                  <a:pt x="628861" y="1032313"/>
                  <a:pt x="873804" y="1001808"/>
                </a:cubicBezTo>
                <a:lnTo>
                  <a:pt x="2354789" y="977974"/>
                </a:lnTo>
                <a:cubicBezTo>
                  <a:pt x="2440745" y="981448"/>
                  <a:pt x="2584375" y="987077"/>
                  <a:pt x="2620786" y="981379"/>
                </a:cubicBezTo>
                <a:cubicBezTo>
                  <a:pt x="2657198" y="987077"/>
                  <a:pt x="2800828" y="981379"/>
                  <a:pt x="2886784" y="977974"/>
                </a:cubicBezTo>
                <a:lnTo>
                  <a:pt x="4367769" y="1001808"/>
                </a:lnTo>
                <a:cubicBezTo>
                  <a:pt x="4612712" y="1032313"/>
                  <a:pt x="4926934" y="974152"/>
                  <a:pt x="5135396" y="1002990"/>
                </a:cubicBezTo>
                <a:cubicBezTo>
                  <a:pt x="5170418" y="1007854"/>
                  <a:pt x="5205857" y="1012023"/>
                  <a:pt x="5241573" y="1015567"/>
                </a:cubicBezTo>
                <a:cubicBezTo>
                  <a:pt x="5230108" y="925720"/>
                  <a:pt x="5131296" y="793832"/>
                  <a:pt x="5060350" y="709266"/>
                </a:cubicBezTo>
                <a:close/>
              </a:path>
            </a:pathLst>
          </a:custGeom>
          <a:solidFill>
            <a:srgbClr val="F5D195"/>
          </a:solidFill>
          <a:ln w="6938" cap="flat">
            <a:noFill/>
            <a:prstDash val="solid"/>
            <a:miter/>
          </a:ln>
        </p:spPr>
        <p:txBody>
          <a:bodyPr rtlCol="0" anchor="ctr"/>
          <a:lstStyle/>
          <a:p>
            <a:endParaRPr lang="en-IN"/>
          </a:p>
        </p:txBody>
      </p:sp>
      <p:grpSp>
        <p:nvGrpSpPr>
          <p:cNvPr id="28" name="Graphic 2">
            <a:extLst>
              <a:ext uri="{FF2B5EF4-FFF2-40B4-BE49-F238E27FC236}">
                <a16:creationId xmlns:a16="http://schemas.microsoft.com/office/drawing/2014/main" id="{916F8D61-0063-41ED-F4F9-881527798A3F}"/>
              </a:ext>
            </a:extLst>
          </p:cNvPr>
          <p:cNvGrpSpPr/>
          <p:nvPr/>
        </p:nvGrpSpPr>
        <p:grpSpPr>
          <a:xfrm>
            <a:off x="3589457" y="5078964"/>
            <a:ext cx="721758" cy="294989"/>
            <a:chOff x="3797826" y="6569282"/>
            <a:chExt cx="911327" cy="343198"/>
          </a:xfrm>
          <a:solidFill>
            <a:srgbClr val="E8B878"/>
          </a:solidFill>
        </p:grpSpPr>
        <p:sp>
          <p:nvSpPr>
            <p:cNvPr id="29" name="Freeform: Shape 28">
              <a:extLst>
                <a:ext uri="{FF2B5EF4-FFF2-40B4-BE49-F238E27FC236}">
                  <a16:creationId xmlns:a16="http://schemas.microsoft.com/office/drawing/2014/main" id="{22081680-3F05-157C-2C79-E4CDF66335DA}"/>
                </a:ext>
              </a:extLst>
            </p:cNvPr>
            <p:cNvSpPr/>
            <p:nvPr/>
          </p:nvSpPr>
          <p:spPr>
            <a:xfrm>
              <a:off x="3797826" y="6850220"/>
              <a:ext cx="320475" cy="62260"/>
            </a:xfrm>
            <a:custGeom>
              <a:avLst/>
              <a:gdLst>
                <a:gd name="connsiteX0" fmla="*/ 320476 w 320475"/>
                <a:gd name="connsiteY0" fmla="*/ 31130 h 62260"/>
                <a:gd name="connsiteX1" fmla="*/ 160238 w 320475"/>
                <a:gd name="connsiteY1" fmla="*/ 62260 h 62260"/>
                <a:gd name="connsiteX2" fmla="*/ 0 w 320475"/>
                <a:gd name="connsiteY2" fmla="*/ 31130 h 62260"/>
                <a:gd name="connsiteX3" fmla="*/ 160238 w 320475"/>
                <a:gd name="connsiteY3" fmla="*/ 0 h 62260"/>
                <a:gd name="connsiteX4" fmla="*/ 320476 w 320475"/>
                <a:gd name="connsiteY4" fmla="*/ 31130 h 6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75" h="62260">
                  <a:moveTo>
                    <a:pt x="320476" y="31130"/>
                  </a:moveTo>
                  <a:cubicBezTo>
                    <a:pt x="320476" y="48323"/>
                    <a:pt x="248735" y="62260"/>
                    <a:pt x="160238" y="62260"/>
                  </a:cubicBezTo>
                  <a:cubicBezTo>
                    <a:pt x="71741" y="62260"/>
                    <a:pt x="0" y="48323"/>
                    <a:pt x="0" y="31130"/>
                  </a:cubicBezTo>
                  <a:cubicBezTo>
                    <a:pt x="0" y="13937"/>
                    <a:pt x="71741" y="0"/>
                    <a:pt x="160238" y="0"/>
                  </a:cubicBezTo>
                  <a:cubicBezTo>
                    <a:pt x="248735" y="0"/>
                    <a:pt x="320476" y="13937"/>
                    <a:pt x="320476" y="31130"/>
                  </a:cubicBezTo>
                  <a:close/>
                </a:path>
              </a:pathLst>
            </a:custGeom>
            <a:solidFill>
              <a:srgbClr val="E8B878"/>
            </a:solidFill>
            <a:ln w="6938"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C7FA0016-5082-1702-ADC0-D371057D8F3F}"/>
                </a:ext>
              </a:extLst>
            </p:cNvPr>
            <p:cNvSpPr/>
            <p:nvPr/>
          </p:nvSpPr>
          <p:spPr>
            <a:xfrm>
              <a:off x="4203562" y="6569282"/>
              <a:ext cx="181362" cy="81995"/>
            </a:xfrm>
            <a:custGeom>
              <a:avLst/>
              <a:gdLst>
                <a:gd name="connsiteX0" fmla="*/ 181362 w 181362"/>
                <a:gd name="connsiteY0" fmla="*/ 40998 h 81995"/>
                <a:gd name="connsiteX1" fmla="*/ 90681 w 181362"/>
                <a:gd name="connsiteY1" fmla="*/ 81995 h 81995"/>
                <a:gd name="connsiteX2" fmla="*/ 0 w 181362"/>
                <a:gd name="connsiteY2" fmla="*/ 40998 h 81995"/>
                <a:gd name="connsiteX3" fmla="*/ 90681 w 181362"/>
                <a:gd name="connsiteY3" fmla="*/ 0 h 81995"/>
                <a:gd name="connsiteX4" fmla="*/ 181362 w 181362"/>
                <a:gd name="connsiteY4" fmla="*/ 40998 h 81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62" h="81995">
                  <a:moveTo>
                    <a:pt x="181362" y="40998"/>
                  </a:moveTo>
                  <a:cubicBezTo>
                    <a:pt x="181362" y="63640"/>
                    <a:pt x="140763" y="81995"/>
                    <a:pt x="90681" y="81995"/>
                  </a:cubicBezTo>
                  <a:cubicBezTo>
                    <a:pt x="40599" y="81995"/>
                    <a:pt x="0" y="63640"/>
                    <a:pt x="0" y="40998"/>
                  </a:cubicBezTo>
                  <a:cubicBezTo>
                    <a:pt x="0" y="18355"/>
                    <a:pt x="40600" y="0"/>
                    <a:pt x="90681" y="0"/>
                  </a:cubicBezTo>
                  <a:cubicBezTo>
                    <a:pt x="140763" y="0"/>
                    <a:pt x="181362" y="18355"/>
                    <a:pt x="181362" y="40998"/>
                  </a:cubicBezTo>
                  <a:close/>
                </a:path>
              </a:pathLst>
            </a:custGeom>
            <a:solidFill>
              <a:srgbClr val="E8B878"/>
            </a:solidFill>
            <a:ln w="6938"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C1BB0A0A-0978-F647-FA8F-548AA70FAC9F}"/>
                </a:ext>
              </a:extLst>
            </p:cNvPr>
            <p:cNvSpPr/>
            <p:nvPr/>
          </p:nvSpPr>
          <p:spPr>
            <a:xfrm>
              <a:off x="4561492" y="6809222"/>
              <a:ext cx="90611" cy="40997"/>
            </a:xfrm>
            <a:custGeom>
              <a:avLst/>
              <a:gdLst>
                <a:gd name="connsiteX0" fmla="*/ 90612 w 90611"/>
                <a:gd name="connsiteY0" fmla="*/ 20499 h 40997"/>
                <a:gd name="connsiteX1" fmla="*/ 45306 w 90611"/>
                <a:gd name="connsiteY1" fmla="*/ 40998 h 40997"/>
                <a:gd name="connsiteX2" fmla="*/ 0 w 90611"/>
                <a:gd name="connsiteY2" fmla="*/ 20499 h 40997"/>
                <a:gd name="connsiteX3" fmla="*/ 45306 w 90611"/>
                <a:gd name="connsiteY3" fmla="*/ 0 h 40997"/>
                <a:gd name="connsiteX4" fmla="*/ 90612 w 90611"/>
                <a:gd name="connsiteY4" fmla="*/ 20499 h 4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1" h="40997">
                  <a:moveTo>
                    <a:pt x="90612" y="20499"/>
                  </a:moveTo>
                  <a:cubicBezTo>
                    <a:pt x="90612" y="31820"/>
                    <a:pt x="70327" y="40998"/>
                    <a:pt x="45306" y="40998"/>
                  </a:cubicBezTo>
                  <a:cubicBezTo>
                    <a:pt x="20284" y="40998"/>
                    <a:pt x="0" y="31820"/>
                    <a:pt x="0" y="20499"/>
                  </a:cubicBezTo>
                  <a:cubicBezTo>
                    <a:pt x="0" y="9178"/>
                    <a:pt x="20284" y="0"/>
                    <a:pt x="45306" y="0"/>
                  </a:cubicBezTo>
                  <a:cubicBezTo>
                    <a:pt x="70327" y="0"/>
                    <a:pt x="90612" y="9177"/>
                    <a:pt x="90612" y="20499"/>
                  </a:cubicBezTo>
                  <a:close/>
                </a:path>
              </a:pathLst>
            </a:custGeom>
            <a:solidFill>
              <a:srgbClr val="E8B878"/>
            </a:solidFill>
            <a:ln w="6938"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66795139-3469-7DFC-2504-A836931A54D7}"/>
                </a:ext>
              </a:extLst>
            </p:cNvPr>
            <p:cNvSpPr/>
            <p:nvPr/>
          </p:nvSpPr>
          <p:spPr>
            <a:xfrm>
              <a:off x="4663847" y="6772741"/>
              <a:ext cx="45305" cy="20429"/>
            </a:xfrm>
            <a:custGeom>
              <a:avLst/>
              <a:gdLst>
                <a:gd name="connsiteX0" fmla="*/ 45306 w 45305"/>
                <a:gd name="connsiteY0" fmla="*/ 10215 h 20429"/>
                <a:gd name="connsiteX1" fmla="*/ 22653 w 45305"/>
                <a:gd name="connsiteY1" fmla="*/ 20429 h 20429"/>
                <a:gd name="connsiteX2" fmla="*/ 0 w 45305"/>
                <a:gd name="connsiteY2" fmla="*/ 10215 h 20429"/>
                <a:gd name="connsiteX3" fmla="*/ 22653 w 45305"/>
                <a:gd name="connsiteY3" fmla="*/ 0 h 20429"/>
                <a:gd name="connsiteX4" fmla="*/ 45306 w 45305"/>
                <a:gd name="connsiteY4" fmla="*/ 10215 h 2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05" h="20429">
                  <a:moveTo>
                    <a:pt x="45306" y="10215"/>
                  </a:moveTo>
                  <a:cubicBezTo>
                    <a:pt x="45306" y="15856"/>
                    <a:pt x="35164" y="20429"/>
                    <a:pt x="22653" y="20429"/>
                  </a:cubicBezTo>
                  <a:cubicBezTo>
                    <a:pt x="10142" y="20429"/>
                    <a:pt x="0" y="15856"/>
                    <a:pt x="0" y="10215"/>
                  </a:cubicBezTo>
                  <a:cubicBezTo>
                    <a:pt x="0" y="4573"/>
                    <a:pt x="10142" y="0"/>
                    <a:pt x="22653" y="0"/>
                  </a:cubicBezTo>
                  <a:cubicBezTo>
                    <a:pt x="35164" y="0"/>
                    <a:pt x="45306" y="4573"/>
                    <a:pt x="45306" y="10215"/>
                  </a:cubicBezTo>
                  <a:close/>
                </a:path>
              </a:pathLst>
            </a:custGeom>
            <a:solidFill>
              <a:srgbClr val="E8B878"/>
            </a:solidFill>
            <a:ln w="6938" cap="flat">
              <a:noFill/>
              <a:prstDash val="solid"/>
              <a:miter/>
            </a:ln>
          </p:spPr>
          <p:txBody>
            <a:bodyPr rtlCol="0" anchor="ctr"/>
            <a:lstStyle/>
            <a:p>
              <a:endParaRPr lang="en-IN"/>
            </a:p>
          </p:txBody>
        </p:sp>
      </p:grpSp>
      <p:grpSp>
        <p:nvGrpSpPr>
          <p:cNvPr id="33" name="Graphic 2">
            <a:extLst>
              <a:ext uri="{FF2B5EF4-FFF2-40B4-BE49-F238E27FC236}">
                <a16:creationId xmlns:a16="http://schemas.microsoft.com/office/drawing/2014/main" id="{B10D4A3A-DF4A-4310-9B44-BBACBFDA3BAA}"/>
              </a:ext>
            </a:extLst>
          </p:cNvPr>
          <p:cNvGrpSpPr/>
          <p:nvPr/>
        </p:nvGrpSpPr>
        <p:grpSpPr>
          <a:xfrm>
            <a:off x="1973247" y="5047129"/>
            <a:ext cx="462442" cy="300065"/>
            <a:chOff x="1757120" y="6532245"/>
            <a:chExt cx="583902" cy="349104"/>
          </a:xfrm>
          <a:solidFill>
            <a:srgbClr val="E8B878"/>
          </a:solidFill>
        </p:grpSpPr>
        <p:sp>
          <p:nvSpPr>
            <p:cNvPr id="34" name="Freeform: Shape 33">
              <a:extLst>
                <a:ext uri="{FF2B5EF4-FFF2-40B4-BE49-F238E27FC236}">
                  <a16:creationId xmlns:a16="http://schemas.microsoft.com/office/drawing/2014/main" id="{1B444C11-EE8C-A594-84EC-0969DD96ED27}"/>
                </a:ext>
              </a:extLst>
            </p:cNvPr>
            <p:cNvSpPr/>
            <p:nvPr/>
          </p:nvSpPr>
          <p:spPr>
            <a:xfrm>
              <a:off x="2020547" y="6532245"/>
              <a:ext cx="320475" cy="62260"/>
            </a:xfrm>
            <a:custGeom>
              <a:avLst/>
              <a:gdLst>
                <a:gd name="connsiteX0" fmla="*/ 320476 w 320475"/>
                <a:gd name="connsiteY0" fmla="*/ 31131 h 62260"/>
                <a:gd name="connsiteX1" fmla="*/ 160238 w 320475"/>
                <a:gd name="connsiteY1" fmla="*/ 62261 h 62260"/>
                <a:gd name="connsiteX2" fmla="*/ 0 w 320475"/>
                <a:gd name="connsiteY2" fmla="*/ 31131 h 62260"/>
                <a:gd name="connsiteX3" fmla="*/ 160238 w 320475"/>
                <a:gd name="connsiteY3" fmla="*/ 0 h 62260"/>
                <a:gd name="connsiteX4" fmla="*/ 320476 w 320475"/>
                <a:gd name="connsiteY4" fmla="*/ 31131 h 6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75" h="62260">
                  <a:moveTo>
                    <a:pt x="320476" y="31131"/>
                  </a:moveTo>
                  <a:cubicBezTo>
                    <a:pt x="320476" y="48323"/>
                    <a:pt x="248735" y="62261"/>
                    <a:pt x="160238" y="62261"/>
                  </a:cubicBezTo>
                  <a:cubicBezTo>
                    <a:pt x="71741" y="62261"/>
                    <a:pt x="0" y="48323"/>
                    <a:pt x="0" y="31131"/>
                  </a:cubicBezTo>
                  <a:cubicBezTo>
                    <a:pt x="0" y="13938"/>
                    <a:pt x="71741" y="0"/>
                    <a:pt x="160238" y="0"/>
                  </a:cubicBezTo>
                  <a:cubicBezTo>
                    <a:pt x="248735" y="0"/>
                    <a:pt x="320476" y="13938"/>
                    <a:pt x="320476" y="31131"/>
                  </a:cubicBezTo>
                  <a:close/>
                </a:path>
              </a:pathLst>
            </a:custGeom>
            <a:solidFill>
              <a:srgbClr val="E8B878"/>
            </a:solidFill>
            <a:ln w="6938" cap="flat">
              <a:noFill/>
              <a:prstDash val="solid"/>
              <a:miter/>
            </a:ln>
          </p:spPr>
          <p:txBody>
            <a:bodyPr rtlCol="0" anchor="ctr"/>
            <a:lstStyle/>
            <a:p>
              <a:endParaRPr lang="en-IN"/>
            </a:p>
          </p:txBody>
        </p:sp>
        <p:grpSp>
          <p:nvGrpSpPr>
            <p:cNvPr id="35" name="Graphic 2">
              <a:extLst>
                <a:ext uri="{FF2B5EF4-FFF2-40B4-BE49-F238E27FC236}">
                  <a16:creationId xmlns:a16="http://schemas.microsoft.com/office/drawing/2014/main" id="{62CE00D1-9108-7A46-091F-C0CAB0CAEB8B}"/>
                </a:ext>
              </a:extLst>
            </p:cNvPr>
            <p:cNvGrpSpPr/>
            <p:nvPr/>
          </p:nvGrpSpPr>
          <p:grpSpPr>
            <a:xfrm>
              <a:off x="1757120" y="6827358"/>
              <a:ext cx="168506" cy="53991"/>
              <a:chOff x="1757120" y="6827358"/>
              <a:chExt cx="168506" cy="53991"/>
            </a:xfrm>
            <a:solidFill>
              <a:srgbClr val="E8B878"/>
            </a:solidFill>
          </p:grpSpPr>
          <p:sp>
            <p:nvSpPr>
              <p:cNvPr id="36" name="Freeform: Shape 35">
                <a:extLst>
                  <a:ext uri="{FF2B5EF4-FFF2-40B4-BE49-F238E27FC236}">
                    <a16:creationId xmlns:a16="http://schemas.microsoft.com/office/drawing/2014/main" id="{9CCCB1E0-4D97-43DE-8874-027767DEB90B}"/>
                  </a:ext>
                </a:extLst>
              </p:cNvPr>
              <p:cNvSpPr/>
              <p:nvPr/>
            </p:nvSpPr>
            <p:spPr>
              <a:xfrm>
                <a:off x="1835015" y="6827358"/>
                <a:ext cx="90611" cy="40997"/>
              </a:xfrm>
              <a:custGeom>
                <a:avLst/>
                <a:gdLst>
                  <a:gd name="connsiteX0" fmla="*/ 90612 w 90611"/>
                  <a:gd name="connsiteY0" fmla="*/ 20499 h 40997"/>
                  <a:gd name="connsiteX1" fmla="*/ 45306 w 90611"/>
                  <a:gd name="connsiteY1" fmla="*/ 40997 h 40997"/>
                  <a:gd name="connsiteX2" fmla="*/ 0 w 90611"/>
                  <a:gd name="connsiteY2" fmla="*/ 20499 h 40997"/>
                  <a:gd name="connsiteX3" fmla="*/ 45306 w 90611"/>
                  <a:gd name="connsiteY3" fmla="*/ 0 h 40997"/>
                  <a:gd name="connsiteX4" fmla="*/ 90612 w 90611"/>
                  <a:gd name="connsiteY4" fmla="*/ 20499 h 4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11" h="40997">
                    <a:moveTo>
                      <a:pt x="90612" y="20499"/>
                    </a:moveTo>
                    <a:cubicBezTo>
                      <a:pt x="90612" y="31820"/>
                      <a:pt x="70327" y="40997"/>
                      <a:pt x="45306" y="40997"/>
                    </a:cubicBezTo>
                    <a:cubicBezTo>
                      <a:pt x="20284" y="40997"/>
                      <a:pt x="0" y="31820"/>
                      <a:pt x="0" y="20499"/>
                    </a:cubicBezTo>
                    <a:cubicBezTo>
                      <a:pt x="0" y="9178"/>
                      <a:pt x="20284" y="0"/>
                      <a:pt x="45306" y="0"/>
                    </a:cubicBezTo>
                    <a:cubicBezTo>
                      <a:pt x="70327" y="0"/>
                      <a:pt x="90612" y="9177"/>
                      <a:pt x="90612" y="20499"/>
                    </a:cubicBezTo>
                    <a:close/>
                  </a:path>
                </a:pathLst>
              </a:custGeom>
              <a:solidFill>
                <a:srgbClr val="E8B878"/>
              </a:solidFill>
              <a:ln w="6938"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3902C918-B3D5-A545-AFB2-D267CC2F1630}"/>
                  </a:ext>
                </a:extLst>
              </p:cNvPr>
              <p:cNvSpPr/>
              <p:nvPr/>
            </p:nvSpPr>
            <p:spPr>
              <a:xfrm>
                <a:off x="1757120" y="6860921"/>
                <a:ext cx="45305" cy="20429"/>
              </a:xfrm>
              <a:custGeom>
                <a:avLst/>
                <a:gdLst>
                  <a:gd name="connsiteX0" fmla="*/ 45306 w 45305"/>
                  <a:gd name="connsiteY0" fmla="*/ 10215 h 20429"/>
                  <a:gd name="connsiteX1" fmla="*/ 22653 w 45305"/>
                  <a:gd name="connsiteY1" fmla="*/ 20429 h 20429"/>
                  <a:gd name="connsiteX2" fmla="*/ 0 w 45305"/>
                  <a:gd name="connsiteY2" fmla="*/ 10215 h 20429"/>
                  <a:gd name="connsiteX3" fmla="*/ 22653 w 45305"/>
                  <a:gd name="connsiteY3" fmla="*/ 0 h 20429"/>
                  <a:gd name="connsiteX4" fmla="*/ 45306 w 45305"/>
                  <a:gd name="connsiteY4" fmla="*/ 10215 h 2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05" h="20429">
                    <a:moveTo>
                      <a:pt x="45306" y="10215"/>
                    </a:moveTo>
                    <a:cubicBezTo>
                      <a:pt x="45306" y="15856"/>
                      <a:pt x="35164" y="20429"/>
                      <a:pt x="22653" y="20429"/>
                    </a:cubicBezTo>
                    <a:cubicBezTo>
                      <a:pt x="10142" y="20429"/>
                      <a:pt x="0" y="15856"/>
                      <a:pt x="0" y="10215"/>
                    </a:cubicBezTo>
                    <a:cubicBezTo>
                      <a:pt x="0" y="4574"/>
                      <a:pt x="10142" y="0"/>
                      <a:pt x="22653" y="0"/>
                    </a:cubicBezTo>
                    <a:cubicBezTo>
                      <a:pt x="35164" y="0"/>
                      <a:pt x="45306" y="4574"/>
                      <a:pt x="45306" y="10215"/>
                    </a:cubicBezTo>
                    <a:close/>
                  </a:path>
                </a:pathLst>
              </a:custGeom>
              <a:solidFill>
                <a:srgbClr val="E8B878"/>
              </a:solidFill>
              <a:ln w="6938" cap="flat">
                <a:noFill/>
                <a:prstDash val="solid"/>
                <a:miter/>
              </a:ln>
            </p:spPr>
            <p:txBody>
              <a:bodyPr rtlCol="0" anchor="ctr"/>
              <a:lstStyle/>
              <a:p>
                <a:endParaRPr lang="en-IN"/>
              </a:p>
            </p:txBody>
          </p:sp>
        </p:grpSp>
      </p:grpSp>
      <p:sp>
        <p:nvSpPr>
          <p:cNvPr id="42" name="Freeform: Shape 41">
            <a:extLst>
              <a:ext uri="{FF2B5EF4-FFF2-40B4-BE49-F238E27FC236}">
                <a16:creationId xmlns:a16="http://schemas.microsoft.com/office/drawing/2014/main" id="{7D65BB81-EB1C-3F75-9C73-B9F92C80C1FF}"/>
              </a:ext>
            </a:extLst>
          </p:cNvPr>
          <p:cNvSpPr/>
          <p:nvPr/>
        </p:nvSpPr>
        <p:spPr>
          <a:xfrm>
            <a:off x="2015346" y="2969343"/>
            <a:ext cx="385463" cy="1203254"/>
          </a:xfrm>
          <a:custGeom>
            <a:avLst/>
            <a:gdLst>
              <a:gd name="connsiteX0" fmla="*/ 472723 w 486705"/>
              <a:gd name="connsiteY0" fmla="*/ 365832 h 1519288"/>
              <a:gd name="connsiteX1" fmla="*/ 452503 w 486705"/>
              <a:gd name="connsiteY1" fmla="*/ 343735 h 1519288"/>
              <a:gd name="connsiteX2" fmla="*/ 433810 w 486705"/>
              <a:gd name="connsiteY2" fmla="*/ 311076 h 1519288"/>
              <a:gd name="connsiteX3" fmla="*/ 448472 w 486705"/>
              <a:gd name="connsiteY3" fmla="*/ 230679 h 1519288"/>
              <a:gd name="connsiteX4" fmla="*/ 446457 w 486705"/>
              <a:gd name="connsiteY4" fmla="*/ 210458 h 1519288"/>
              <a:gd name="connsiteX5" fmla="*/ 440273 w 486705"/>
              <a:gd name="connsiteY5" fmla="*/ 172935 h 1519288"/>
              <a:gd name="connsiteX6" fmla="*/ 437007 w 486705"/>
              <a:gd name="connsiteY6" fmla="*/ 157787 h 1519288"/>
              <a:gd name="connsiteX7" fmla="*/ 435826 w 486705"/>
              <a:gd name="connsiteY7" fmla="*/ 132980 h 1519288"/>
              <a:gd name="connsiteX8" fmla="*/ 397052 w 486705"/>
              <a:gd name="connsiteY8" fmla="*/ 38060 h 1519288"/>
              <a:gd name="connsiteX9" fmla="*/ 390937 w 486705"/>
              <a:gd name="connsiteY9" fmla="*/ 28610 h 1519288"/>
              <a:gd name="connsiteX10" fmla="*/ 343616 w 486705"/>
              <a:gd name="connsiteY10" fmla="*/ 5679 h 1519288"/>
              <a:gd name="connsiteX11" fmla="*/ 338752 w 486705"/>
              <a:gd name="connsiteY11" fmla="*/ 3733 h 1519288"/>
              <a:gd name="connsiteX12" fmla="*/ 313319 w 486705"/>
              <a:gd name="connsiteY12" fmla="*/ 6374 h 1519288"/>
              <a:gd name="connsiteX13" fmla="*/ 257799 w 486705"/>
              <a:gd name="connsiteY13" fmla="*/ 87118 h 1519288"/>
              <a:gd name="connsiteX14" fmla="*/ 233270 w 486705"/>
              <a:gd name="connsiteY14" fmla="*/ 125128 h 1519288"/>
              <a:gd name="connsiteX15" fmla="*/ 205753 w 486705"/>
              <a:gd name="connsiteY15" fmla="*/ 194615 h 1519288"/>
              <a:gd name="connsiteX16" fmla="*/ 209783 w 486705"/>
              <a:gd name="connsiteY16" fmla="*/ 203857 h 1519288"/>
              <a:gd name="connsiteX17" fmla="*/ 217774 w 486705"/>
              <a:gd name="connsiteY17" fmla="*/ 199132 h 1519288"/>
              <a:gd name="connsiteX18" fmla="*/ 229796 w 486705"/>
              <a:gd name="connsiteY18" fmla="*/ 185234 h 1519288"/>
              <a:gd name="connsiteX19" fmla="*/ 259189 w 486705"/>
              <a:gd name="connsiteY19" fmla="*/ 129158 h 1519288"/>
              <a:gd name="connsiteX20" fmla="*/ 325271 w 486705"/>
              <a:gd name="connsiteY20" fmla="*/ 81559 h 1519288"/>
              <a:gd name="connsiteX21" fmla="*/ 358417 w 486705"/>
              <a:gd name="connsiteY21" fmla="*/ 90384 h 1519288"/>
              <a:gd name="connsiteX22" fmla="*/ 389200 w 486705"/>
              <a:gd name="connsiteY22" fmla="*/ 117206 h 1519288"/>
              <a:gd name="connsiteX23" fmla="*/ 403722 w 486705"/>
              <a:gd name="connsiteY23" fmla="*/ 154104 h 1519288"/>
              <a:gd name="connsiteX24" fmla="*/ 402194 w 486705"/>
              <a:gd name="connsiteY24" fmla="*/ 208096 h 1519288"/>
              <a:gd name="connsiteX25" fmla="*/ 396357 w 486705"/>
              <a:gd name="connsiteY25" fmla="*/ 242700 h 1519288"/>
              <a:gd name="connsiteX26" fmla="*/ 360918 w 486705"/>
              <a:gd name="connsiteY26" fmla="*/ 292662 h 1519288"/>
              <a:gd name="connsiteX27" fmla="*/ 360571 w 486705"/>
              <a:gd name="connsiteY27" fmla="*/ 318094 h 1519288"/>
              <a:gd name="connsiteX28" fmla="*/ 372940 w 486705"/>
              <a:gd name="connsiteY28" fmla="*/ 329907 h 1519288"/>
              <a:gd name="connsiteX29" fmla="*/ 375927 w 486705"/>
              <a:gd name="connsiteY29" fmla="*/ 339149 h 1519288"/>
              <a:gd name="connsiteX30" fmla="*/ 378985 w 486705"/>
              <a:gd name="connsiteY30" fmla="*/ 354436 h 1519288"/>
              <a:gd name="connsiteX31" fmla="*/ 391145 w 486705"/>
              <a:gd name="connsiteY31" fmla="*/ 369723 h 1519288"/>
              <a:gd name="connsiteX32" fmla="*/ 415466 w 486705"/>
              <a:gd name="connsiteY32" fmla="*/ 419407 h 1519288"/>
              <a:gd name="connsiteX33" fmla="*/ 414701 w 486705"/>
              <a:gd name="connsiteY33" fmla="*/ 489311 h 1519288"/>
              <a:gd name="connsiteX34" fmla="*/ 409490 w 486705"/>
              <a:gd name="connsiteY34" fmla="*/ 520303 h 1519288"/>
              <a:gd name="connsiteX35" fmla="*/ 360223 w 486705"/>
              <a:gd name="connsiteY35" fmla="*/ 569361 h 1519288"/>
              <a:gd name="connsiteX36" fmla="*/ 330274 w 486705"/>
              <a:gd name="connsiteY36" fmla="*/ 613624 h 1519288"/>
              <a:gd name="connsiteX37" fmla="*/ 329163 w 486705"/>
              <a:gd name="connsiteY37" fmla="*/ 641419 h 1519288"/>
              <a:gd name="connsiteX38" fmla="*/ 336389 w 486705"/>
              <a:gd name="connsiteY38" fmla="*/ 642044 h 1519288"/>
              <a:gd name="connsiteX39" fmla="*/ 326522 w 486705"/>
              <a:gd name="connsiteY39" fmla="*/ 666852 h 1519288"/>
              <a:gd name="connsiteX40" fmla="*/ 325271 w 486705"/>
              <a:gd name="connsiteY40" fmla="*/ 682347 h 1519288"/>
              <a:gd name="connsiteX41" fmla="*/ 303869 w 486705"/>
              <a:gd name="connsiteY41" fmla="*/ 757532 h 1519288"/>
              <a:gd name="connsiteX42" fmla="*/ 295114 w 486705"/>
              <a:gd name="connsiteY42" fmla="*/ 791859 h 1519288"/>
              <a:gd name="connsiteX43" fmla="*/ 275449 w 486705"/>
              <a:gd name="connsiteY43" fmla="*/ 829383 h 1519288"/>
              <a:gd name="connsiteX44" fmla="*/ 259467 w 486705"/>
              <a:gd name="connsiteY44" fmla="*/ 833135 h 1519288"/>
              <a:gd name="connsiteX45" fmla="*/ 218678 w 486705"/>
              <a:gd name="connsiteY45" fmla="*/ 828896 h 1519288"/>
              <a:gd name="connsiteX46" fmla="*/ 170731 w 486705"/>
              <a:gd name="connsiteY46" fmla="*/ 846963 h 1519288"/>
              <a:gd name="connsiteX47" fmla="*/ 146341 w 486705"/>
              <a:gd name="connsiteY47" fmla="*/ 904568 h 1519288"/>
              <a:gd name="connsiteX48" fmla="*/ 150371 w 486705"/>
              <a:gd name="connsiteY48" fmla="*/ 948901 h 1519288"/>
              <a:gd name="connsiteX49" fmla="*/ 187339 w 486705"/>
              <a:gd name="connsiteY49" fmla="*/ 1032703 h 1519288"/>
              <a:gd name="connsiteX50" fmla="*/ 191855 w 486705"/>
              <a:gd name="connsiteY50" fmla="*/ 1078286 h 1519288"/>
              <a:gd name="connsiteX51" fmla="*/ 123619 w 486705"/>
              <a:gd name="connsiteY51" fmla="*/ 1195095 h 1519288"/>
              <a:gd name="connsiteX52" fmla="*/ 42458 w 486705"/>
              <a:gd name="connsiteY52" fmla="*/ 1283413 h 1519288"/>
              <a:gd name="connsiteX53" fmla="*/ 1 w 486705"/>
              <a:gd name="connsiteY53" fmla="*/ 1392786 h 1519288"/>
              <a:gd name="connsiteX54" fmla="*/ 19944 w 486705"/>
              <a:gd name="connsiteY54" fmla="*/ 1469709 h 1519288"/>
              <a:gd name="connsiteX55" fmla="*/ 26962 w 486705"/>
              <a:gd name="connsiteY55" fmla="*/ 1469570 h 1519288"/>
              <a:gd name="connsiteX56" fmla="*/ 54687 w 486705"/>
              <a:gd name="connsiteY56" fmla="*/ 1445527 h 1519288"/>
              <a:gd name="connsiteX57" fmla="*/ 57189 w 486705"/>
              <a:gd name="connsiteY57" fmla="*/ 1438231 h 1519288"/>
              <a:gd name="connsiteX58" fmla="*/ 67820 w 486705"/>
              <a:gd name="connsiteY58" fmla="*/ 1429545 h 1519288"/>
              <a:gd name="connsiteX59" fmla="*/ 77688 w 486705"/>
              <a:gd name="connsiteY59" fmla="*/ 1437189 h 1519288"/>
              <a:gd name="connsiteX60" fmla="*/ 97075 w 486705"/>
              <a:gd name="connsiteY60" fmla="*/ 1484579 h 1519288"/>
              <a:gd name="connsiteX61" fmla="*/ 116948 w 486705"/>
              <a:gd name="connsiteY61" fmla="*/ 1509178 h 1519288"/>
              <a:gd name="connsiteX62" fmla="*/ 150580 w 486705"/>
              <a:gd name="connsiteY62" fmla="*/ 1519045 h 1519288"/>
              <a:gd name="connsiteX63" fmla="*/ 266554 w 486705"/>
              <a:gd name="connsiteY63" fmla="*/ 1485760 h 1519288"/>
              <a:gd name="connsiteX64" fmla="*/ 296990 w 486705"/>
              <a:gd name="connsiteY64" fmla="*/ 1442678 h 1519288"/>
              <a:gd name="connsiteX65" fmla="*/ 306510 w 486705"/>
              <a:gd name="connsiteY65" fmla="*/ 1403279 h 1519288"/>
              <a:gd name="connsiteX66" fmla="*/ 305120 w 486705"/>
              <a:gd name="connsiteY66" fmla="*/ 1398484 h 1519288"/>
              <a:gd name="connsiteX67" fmla="*/ 247793 w 486705"/>
              <a:gd name="connsiteY67" fmla="*/ 1455881 h 1519288"/>
              <a:gd name="connsiteX68" fmla="*/ 210617 w 486705"/>
              <a:gd name="connsiteY68" fmla="*/ 1476032 h 1519288"/>
              <a:gd name="connsiteX69" fmla="*/ 161281 w 486705"/>
              <a:gd name="connsiteY69" fmla="*/ 1451781 h 1519288"/>
              <a:gd name="connsiteX70" fmla="*/ 139184 w 486705"/>
              <a:gd name="connsiteY70" fmla="*/ 1326912 h 1519288"/>
              <a:gd name="connsiteX71" fmla="*/ 175387 w 486705"/>
              <a:gd name="connsiteY71" fmla="*/ 1258398 h 1519288"/>
              <a:gd name="connsiteX72" fmla="*/ 223681 w 486705"/>
              <a:gd name="connsiteY72" fmla="*/ 1179738 h 1519288"/>
              <a:gd name="connsiteX73" fmla="*/ 240566 w 486705"/>
              <a:gd name="connsiteY73" fmla="*/ 1142910 h 1519288"/>
              <a:gd name="connsiteX74" fmla="*/ 247028 w 486705"/>
              <a:gd name="connsiteY74" fmla="*/ 1116435 h 1519288"/>
              <a:gd name="connsiteX75" fmla="*/ 250086 w 486705"/>
              <a:gd name="connsiteY75" fmla="*/ 1012968 h 1519288"/>
              <a:gd name="connsiteX76" fmla="*/ 233200 w 486705"/>
              <a:gd name="connsiteY76" fmla="*/ 971693 h 1519288"/>
              <a:gd name="connsiteX77" fmla="*/ 217427 w 486705"/>
              <a:gd name="connsiteY77" fmla="*/ 937019 h 1519288"/>
              <a:gd name="connsiteX78" fmla="*/ 215898 w 486705"/>
              <a:gd name="connsiteY78" fmla="*/ 931390 h 1519288"/>
              <a:gd name="connsiteX79" fmla="*/ 259119 w 486705"/>
              <a:gd name="connsiteY79" fmla="*/ 880942 h 1519288"/>
              <a:gd name="connsiteX80" fmla="*/ 276074 w 486705"/>
              <a:gd name="connsiteY80" fmla="*/ 868573 h 1519288"/>
              <a:gd name="connsiteX81" fmla="*/ 283092 w 486705"/>
              <a:gd name="connsiteY81" fmla="*/ 861069 h 1519288"/>
              <a:gd name="connsiteX82" fmla="*/ 305537 w 486705"/>
              <a:gd name="connsiteY82" fmla="*/ 851618 h 1519288"/>
              <a:gd name="connsiteX83" fmla="*/ 332498 w 486705"/>
              <a:gd name="connsiteY83" fmla="*/ 829591 h 1519288"/>
              <a:gd name="connsiteX84" fmla="*/ 388435 w 486705"/>
              <a:gd name="connsiteY84" fmla="*/ 741689 h 1519288"/>
              <a:gd name="connsiteX85" fmla="*/ 388018 w 486705"/>
              <a:gd name="connsiteY85" fmla="*/ 724943 h 1519288"/>
              <a:gd name="connsiteX86" fmla="*/ 403722 w 486705"/>
              <a:gd name="connsiteY86" fmla="*/ 613624 h 1519288"/>
              <a:gd name="connsiteX87" fmla="*/ 404626 w 486705"/>
              <a:gd name="connsiteY87" fmla="*/ 604521 h 1519288"/>
              <a:gd name="connsiteX88" fmla="*/ 393508 w 486705"/>
              <a:gd name="connsiteY88" fmla="*/ 605494 h 1519288"/>
              <a:gd name="connsiteX89" fmla="*/ 353344 w 486705"/>
              <a:gd name="connsiteY89" fmla="*/ 631066 h 1519288"/>
              <a:gd name="connsiteX90" fmla="*/ 418871 w 486705"/>
              <a:gd name="connsiteY90" fmla="*/ 590137 h 1519288"/>
              <a:gd name="connsiteX91" fmla="*/ 464941 w 486705"/>
              <a:gd name="connsiteY91" fmla="*/ 506475 h 1519288"/>
              <a:gd name="connsiteX92" fmla="*/ 482799 w 486705"/>
              <a:gd name="connsiteY92" fmla="*/ 434694 h 1519288"/>
              <a:gd name="connsiteX93" fmla="*/ 472446 w 486705"/>
              <a:gd name="connsiteY93" fmla="*/ 365832 h 15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86705" h="1519288">
                <a:moveTo>
                  <a:pt x="472723" y="365832"/>
                </a:moveTo>
                <a:cubicBezTo>
                  <a:pt x="466609" y="357841"/>
                  <a:pt x="460355" y="350197"/>
                  <a:pt x="452503" y="343735"/>
                </a:cubicBezTo>
                <a:cubicBezTo>
                  <a:pt x="442427" y="335327"/>
                  <a:pt x="431309" y="326294"/>
                  <a:pt x="433810" y="311076"/>
                </a:cubicBezTo>
                <a:cubicBezTo>
                  <a:pt x="438119" y="284184"/>
                  <a:pt x="443539" y="257501"/>
                  <a:pt x="448472" y="230679"/>
                </a:cubicBezTo>
                <a:cubicBezTo>
                  <a:pt x="447430" y="224008"/>
                  <a:pt x="448611" y="217060"/>
                  <a:pt x="446457" y="210458"/>
                </a:cubicBezTo>
                <a:cubicBezTo>
                  <a:pt x="444373" y="197951"/>
                  <a:pt x="442357" y="185443"/>
                  <a:pt x="440273" y="172935"/>
                </a:cubicBezTo>
                <a:cubicBezTo>
                  <a:pt x="438883" y="167932"/>
                  <a:pt x="438049" y="162860"/>
                  <a:pt x="437007" y="157787"/>
                </a:cubicBezTo>
                <a:cubicBezTo>
                  <a:pt x="439091" y="149379"/>
                  <a:pt x="435131" y="141179"/>
                  <a:pt x="435826" y="132980"/>
                </a:cubicBezTo>
                <a:cubicBezTo>
                  <a:pt x="439300" y="94554"/>
                  <a:pt x="423109" y="64326"/>
                  <a:pt x="397052" y="38060"/>
                </a:cubicBezTo>
                <a:cubicBezTo>
                  <a:pt x="395384" y="34655"/>
                  <a:pt x="392188" y="32293"/>
                  <a:pt x="390937" y="28610"/>
                </a:cubicBezTo>
                <a:cubicBezTo>
                  <a:pt x="377943" y="15199"/>
                  <a:pt x="363211" y="5540"/>
                  <a:pt x="343616" y="5679"/>
                </a:cubicBezTo>
                <a:cubicBezTo>
                  <a:pt x="342018" y="5679"/>
                  <a:pt x="340142" y="4776"/>
                  <a:pt x="338752" y="3733"/>
                </a:cubicBezTo>
                <a:cubicBezTo>
                  <a:pt x="329440" y="-2798"/>
                  <a:pt x="321032" y="-19"/>
                  <a:pt x="313319" y="6374"/>
                </a:cubicBezTo>
                <a:cubicBezTo>
                  <a:pt x="287123" y="27984"/>
                  <a:pt x="263358" y="51193"/>
                  <a:pt x="257799" y="87118"/>
                </a:cubicBezTo>
                <a:cubicBezTo>
                  <a:pt x="255297" y="103239"/>
                  <a:pt x="245152" y="114566"/>
                  <a:pt x="233270" y="125128"/>
                </a:cubicBezTo>
                <a:cubicBezTo>
                  <a:pt x="212632" y="143472"/>
                  <a:pt x="207699" y="168627"/>
                  <a:pt x="205753" y="194615"/>
                </a:cubicBezTo>
                <a:cubicBezTo>
                  <a:pt x="205544" y="197673"/>
                  <a:pt x="207351" y="202259"/>
                  <a:pt x="209783" y="203857"/>
                </a:cubicBezTo>
                <a:cubicBezTo>
                  <a:pt x="213674" y="206359"/>
                  <a:pt x="215481" y="201703"/>
                  <a:pt x="217774" y="199132"/>
                </a:cubicBezTo>
                <a:cubicBezTo>
                  <a:pt x="221874" y="194546"/>
                  <a:pt x="226043" y="190238"/>
                  <a:pt x="229796" y="185234"/>
                </a:cubicBezTo>
                <a:cubicBezTo>
                  <a:pt x="242651" y="168071"/>
                  <a:pt x="250086" y="148128"/>
                  <a:pt x="259189" y="129158"/>
                </a:cubicBezTo>
                <a:cubicBezTo>
                  <a:pt x="272739" y="100877"/>
                  <a:pt x="295114" y="86145"/>
                  <a:pt x="325271" y="81559"/>
                </a:cubicBezTo>
                <a:cubicBezTo>
                  <a:pt x="337640" y="79683"/>
                  <a:pt x="348827" y="81559"/>
                  <a:pt x="358417" y="90384"/>
                </a:cubicBezTo>
                <a:cubicBezTo>
                  <a:pt x="368423" y="99626"/>
                  <a:pt x="378151" y="109354"/>
                  <a:pt x="389200" y="117206"/>
                </a:cubicBezTo>
                <a:cubicBezTo>
                  <a:pt x="402541" y="126726"/>
                  <a:pt x="407405" y="139581"/>
                  <a:pt x="403722" y="154104"/>
                </a:cubicBezTo>
                <a:cubicBezTo>
                  <a:pt x="399136" y="172310"/>
                  <a:pt x="401846" y="190099"/>
                  <a:pt x="402194" y="208096"/>
                </a:cubicBezTo>
                <a:cubicBezTo>
                  <a:pt x="402402" y="219909"/>
                  <a:pt x="400457" y="231235"/>
                  <a:pt x="396357" y="242700"/>
                </a:cubicBezTo>
                <a:cubicBezTo>
                  <a:pt x="389130" y="262991"/>
                  <a:pt x="376136" y="278487"/>
                  <a:pt x="360918" y="292662"/>
                </a:cubicBezTo>
                <a:cubicBezTo>
                  <a:pt x="351468" y="301417"/>
                  <a:pt x="353900" y="309825"/>
                  <a:pt x="360571" y="318094"/>
                </a:cubicBezTo>
                <a:cubicBezTo>
                  <a:pt x="364115" y="322542"/>
                  <a:pt x="368353" y="326572"/>
                  <a:pt x="372940" y="329907"/>
                </a:cubicBezTo>
                <a:cubicBezTo>
                  <a:pt x="376553" y="332617"/>
                  <a:pt x="376553" y="335536"/>
                  <a:pt x="375927" y="339149"/>
                </a:cubicBezTo>
                <a:cubicBezTo>
                  <a:pt x="379263" y="343805"/>
                  <a:pt x="377039" y="349503"/>
                  <a:pt x="378985" y="354436"/>
                </a:cubicBezTo>
                <a:cubicBezTo>
                  <a:pt x="381209" y="361037"/>
                  <a:pt x="386698" y="364998"/>
                  <a:pt x="391145" y="369723"/>
                </a:cubicBezTo>
                <a:cubicBezTo>
                  <a:pt x="404417" y="383760"/>
                  <a:pt x="415396" y="399047"/>
                  <a:pt x="415466" y="419407"/>
                </a:cubicBezTo>
                <a:cubicBezTo>
                  <a:pt x="415466" y="442685"/>
                  <a:pt x="415674" y="466033"/>
                  <a:pt x="414701" y="489311"/>
                </a:cubicBezTo>
                <a:cubicBezTo>
                  <a:pt x="414285" y="499665"/>
                  <a:pt x="413798" y="510227"/>
                  <a:pt x="409490" y="520303"/>
                </a:cubicBezTo>
                <a:cubicBezTo>
                  <a:pt x="399553" y="543373"/>
                  <a:pt x="382598" y="559355"/>
                  <a:pt x="360223" y="569361"/>
                </a:cubicBezTo>
                <a:cubicBezTo>
                  <a:pt x="340558" y="578186"/>
                  <a:pt x="331664" y="593126"/>
                  <a:pt x="330274" y="613624"/>
                </a:cubicBezTo>
                <a:cubicBezTo>
                  <a:pt x="329649" y="622866"/>
                  <a:pt x="329510" y="632108"/>
                  <a:pt x="329163" y="641419"/>
                </a:cubicBezTo>
                <a:cubicBezTo>
                  <a:pt x="331873" y="642948"/>
                  <a:pt x="334235" y="642809"/>
                  <a:pt x="336389" y="642044"/>
                </a:cubicBezTo>
                <a:cubicBezTo>
                  <a:pt x="329232" y="648646"/>
                  <a:pt x="326939" y="657123"/>
                  <a:pt x="326522" y="666852"/>
                </a:cubicBezTo>
                <a:cubicBezTo>
                  <a:pt x="326313" y="672063"/>
                  <a:pt x="324785" y="677136"/>
                  <a:pt x="325271" y="682347"/>
                </a:cubicBezTo>
                <a:cubicBezTo>
                  <a:pt x="318114" y="707432"/>
                  <a:pt x="311096" y="732448"/>
                  <a:pt x="303869" y="757532"/>
                </a:cubicBezTo>
                <a:cubicBezTo>
                  <a:pt x="300603" y="768859"/>
                  <a:pt x="299700" y="780463"/>
                  <a:pt x="295114" y="791859"/>
                </a:cubicBezTo>
                <a:cubicBezTo>
                  <a:pt x="289833" y="805062"/>
                  <a:pt x="281494" y="816666"/>
                  <a:pt x="275449" y="829383"/>
                </a:cubicBezTo>
                <a:cubicBezTo>
                  <a:pt x="270168" y="830703"/>
                  <a:pt x="264748" y="831815"/>
                  <a:pt x="259467" y="833135"/>
                </a:cubicBezTo>
                <a:cubicBezTo>
                  <a:pt x="245361" y="836748"/>
                  <a:pt x="231880" y="833969"/>
                  <a:pt x="218678" y="828896"/>
                </a:cubicBezTo>
                <a:cubicBezTo>
                  <a:pt x="198109" y="820974"/>
                  <a:pt x="185671" y="828201"/>
                  <a:pt x="170731" y="846963"/>
                </a:cubicBezTo>
                <a:cubicBezTo>
                  <a:pt x="157390" y="863709"/>
                  <a:pt x="148634" y="882749"/>
                  <a:pt x="146341" y="904568"/>
                </a:cubicBezTo>
                <a:cubicBezTo>
                  <a:pt x="144743" y="919716"/>
                  <a:pt x="147036" y="934239"/>
                  <a:pt x="150371" y="948901"/>
                </a:cubicBezTo>
                <a:cubicBezTo>
                  <a:pt x="157390" y="979197"/>
                  <a:pt x="174762" y="1004908"/>
                  <a:pt x="187339" y="1032703"/>
                </a:cubicBezTo>
                <a:cubicBezTo>
                  <a:pt x="194010" y="1047365"/>
                  <a:pt x="195677" y="1062026"/>
                  <a:pt x="191855" y="1078286"/>
                </a:cubicBezTo>
                <a:cubicBezTo>
                  <a:pt x="180946" y="1124356"/>
                  <a:pt x="154054" y="1160490"/>
                  <a:pt x="123619" y="1195095"/>
                </a:cubicBezTo>
                <a:cubicBezTo>
                  <a:pt x="97214" y="1225183"/>
                  <a:pt x="66222" y="1251171"/>
                  <a:pt x="42458" y="1283413"/>
                </a:cubicBezTo>
                <a:cubicBezTo>
                  <a:pt x="18693" y="1315655"/>
                  <a:pt x="-138" y="1350399"/>
                  <a:pt x="1" y="1392786"/>
                </a:cubicBezTo>
                <a:cubicBezTo>
                  <a:pt x="140" y="1420442"/>
                  <a:pt x="5073" y="1446153"/>
                  <a:pt x="19944" y="1469709"/>
                </a:cubicBezTo>
                <a:cubicBezTo>
                  <a:pt x="22306" y="1471724"/>
                  <a:pt x="24669" y="1470404"/>
                  <a:pt x="26962" y="1469570"/>
                </a:cubicBezTo>
                <a:cubicBezTo>
                  <a:pt x="42874" y="1469223"/>
                  <a:pt x="48364" y="1456854"/>
                  <a:pt x="54687" y="1445527"/>
                </a:cubicBezTo>
                <a:cubicBezTo>
                  <a:pt x="55938" y="1443304"/>
                  <a:pt x="56008" y="1440524"/>
                  <a:pt x="57189" y="1438231"/>
                </a:cubicBezTo>
                <a:cubicBezTo>
                  <a:pt x="59482" y="1433853"/>
                  <a:pt x="62678" y="1429962"/>
                  <a:pt x="67820" y="1429545"/>
                </a:cubicBezTo>
                <a:cubicBezTo>
                  <a:pt x="72893" y="1429128"/>
                  <a:pt x="75325" y="1433506"/>
                  <a:pt x="77688" y="1437189"/>
                </a:cubicBezTo>
                <a:cubicBezTo>
                  <a:pt x="86999" y="1451781"/>
                  <a:pt x="92419" y="1468250"/>
                  <a:pt x="97075" y="1484579"/>
                </a:cubicBezTo>
                <a:cubicBezTo>
                  <a:pt x="100410" y="1496322"/>
                  <a:pt x="107637" y="1504383"/>
                  <a:pt x="116948" y="1509178"/>
                </a:cubicBezTo>
                <a:cubicBezTo>
                  <a:pt x="127163" y="1514459"/>
                  <a:pt x="139184" y="1518489"/>
                  <a:pt x="150580" y="1519045"/>
                </a:cubicBezTo>
                <a:cubicBezTo>
                  <a:pt x="192689" y="1520921"/>
                  <a:pt x="232506" y="1512166"/>
                  <a:pt x="266554" y="1485760"/>
                </a:cubicBezTo>
                <a:cubicBezTo>
                  <a:pt x="280799" y="1474712"/>
                  <a:pt x="291222" y="1459842"/>
                  <a:pt x="296990" y="1442678"/>
                </a:cubicBezTo>
                <a:cubicBezTo>
                  <a:pt x="301298" y="1429962"/>
                  <a:pt x="307065" y="1417315"/>
                  <a:pt x="306510" y="1403279"/>
                </a:cubicBezTo>
                <a:cubicBezTo>
                  <a:pt x="306510" y="1401958"/>
                  <a:pt x="305745" y="1400638"/>
                  <a:pt x="305120" y="1398484"/>
                </a:cubicBezTo>
                <a:cubicBezTo>
                  <a:pt x="286289" y="1418775"/>
                  <a:pt x="269751" y="1440038"/>
                  <a:pt x="247793" y="1455881"/>
                </a:cubicBezTo>
                <a:cubicBezTo>
                  <a:pt x="236258" y="1464219"/>
                  <a:pt x="225001" y="1473044"/>
                  <a:pt x="210617" y="1476032"/>
                </a:cubicBezTo>
                <a:cubicBezTo>
                  <a:pt x="188034" y="1480757"/>
                  <a:pt x="171565" y="1472697"/>
                  <a:pt x="161281" y="1451781"/>
                </a:cubicBezTo>
                <a:cubicBezTo>
                  <a:pt x="141894" y="1412312"/>
                  <a:pt x="137169" y="1369786"/>
                  <a:pt x="139184" y="1326912"/>
                </a:cubicBezTo>
                <a:cubicBezTo>
                  <a:pt x="140435" y="1299673"/>
                  <a:pt x="157390" y="1278410"/>
                  <a:pt x="175387" y="1258398"/>
                </a:cubicBezTo>
                <a:cubicBezTo>
                  <a:pt x="196164" y="1235258"/>
                  <a:pt x="212493" y="1209062"/>
                  <a:pt x="223681" y="1179738"/>
                </a:cubicBezTo>
                <a:cubicBezTo>
                  <a:pt x="228475" y="1167161"/>
                  <a:pt x="234660" y="1155070"/>
                  <a:pt x="240566" y="1142910"/>
                </a:cubicBezTo>
                <a:cubicBezTo>
                  <a:pt x="244666" y="1134502"/>
                  <a:pt x="245778" y="1125538"/>
                  <a:pt x="247028" y="1116435"/>
                </a:cubicBezTo>
                <a:cubicBezTo>
                  <a:pt x="251754" y="1082039"/>
                  <a:pt x="254811" y="1047642"/>
                  <a:pt x="250086" y="1012968"/>
                </a:cubicBezTo>
                <a:cubicBezTo>
                  <a:pt x="248001" y="997612"/>
                  <a:pt x="240288" y="984826"/>
                  <a:pt x="233200" y="971693"/>
                </a:cubicBezTo>
                <a:cubicBezTo>
                  <a:pt x="227155" y="960505"/>
                  <a:pt x="221249" y="949248"/>
                  <a:pt x="217427" y="937019"/>
                </a:cubicBezTo>
                <a:cubicBezTo>
                  <a:pt x="216801" y="935073"/>
                  <a:pt x="216315" y="933197"/>
                  <a:pt x="215898" y="931390"/>
                </a:cubicBezTo>
                <a:cubicBezTo>
                  <a:pt x="228892" y="913393"/>
                  <a:pt x="240358" y="894214"/>
                  <a:pt x="259119" y="880942"/>
                </a:cubicBezTo>
                <a:cubicBezTo>
                  <a:pt x="264817" y="876912"/>
                  <a:pt x="271419" y="874271"/>
                  <a:pt x="276074" y="868573"/>
                </a:cubicBezTo>
                <a:cubicBezTo>
                  <a:pt x="278298" y="865863"/>
                  <a:pt x="280660" y="863431"/>
                  <a:pt x="283092" y="861069"/>
                </a:cubicBezTo>
                <a:cubicBezTo>
                  <a:pt x="290597" y="858011"/>
                  <a:pt x="298171" y="855023"/>
                  <a:pt x="305537" y="851618"/>
                </a:cubicBezTo>
                <a:cubicBezTo>
                  <a:pt x="316655" y="846546"/>
                  <a:pt x="326244" y="839528"/>
                  <a:pt x="332498" y="829591"/>
                </a:cubicBezTo>
                <a:cubicBezTo>
                  <a:pt x="366547" y="810968"/>
                  <a:pt x="386281" y="782201"/>
                  <a:pt x="388435" y="741689"/>
                </a:cubicBezTo>
                <a:cubicBezTo>
                  <a:pt x="387740" y="736130"/>
                  <a:pt x="389756" y="730502"/>
                  <a:pt x="388018" y="724943"/>
                </a:cubicBezTo>
                <a:cubicBezTo>
                  <a:pt x="386698" y="686933"/>
                  <a:pt x="389269" y="649410"/>
                  <a:pt x="403722" y="613624"/>
                </a:cubicBezTo>
                <a:cubicBezTo>
                  <a:pt x="406155" y="610775"/>
                  <a:pt x="408100" y="607370"/>
                  <a:pt x="404626" y="604521"/>
                </a:cubicBezTo>
                <a:cubicBezTo>
                  <a:pt x="401082" y="601603"/>
                  <a:pt x="396913" y="603549"/>
                  <a:pt x="393508" y="605494"/>
                </a:cubicBezTo>
                <a:cubicBezTo>
                  <a:pt x="379749" y="613416"/>
                  <a:pt x="366825" y="622797"/>
                  <a:pt x="353344" y="631066"/>
                </a:cubicBezTo>
                <a:cubicBezTo>
                  <a:pt x="374746" y="616751"/>
                  <a:pt x="395940" y="602089"/>
                  <a:pt x="418871" y="590137"/>
                </a:cubicBezTo>
                <a:cubicBezTo>
                  <a:pt x="439717" y="565261"/>
                  <a:pt x="452781" y="536076"/>
                  <a:pt x="464941" y="506475"/>
                </a:cubicBezTo>
                <a:cubicBezTo>
                  <a:pt x="474391" y="483544"/>
                  <a:pt x="476198" y="458528"/>
                  <a:pt x="482799" y="434694"/>
                </a:cubicBezTo>
                <a:cubicBezTo>
                  <a:pt x="489470" y="410513"/>
                  <a:pt x="488566" y="386956"/>
                  <a:pt x="472446" y="365832"/>
                </a:cubicBezTo>
                <a:close/>
              </a:path>
            </a:pathLst>
          </a:custGeom>
          <a:solidFill>
            <a:srgbClr val="92C0D8">
              <a:alpha val="70000"/>
            </a:srgbClr>
          </a:solidFill>
          <a:ln w="6938" cap="flat">
            <a:noFill/>
            <a:prstDash val="solid"/>
            <a:miter/>
          </a:ln>
        </p:spPr>
        <p:txBody>
          <a:bodyPr rtlCol="0" anchor="ctr"/>
          <a:lstStyle/>
          <a:p>
            <a:endParaRPr lang="en-IN"/>
          </a:p>
        </p:txBody>
      </p:sp>
      <p:sp>
        <p:nvSpPr>
          <p:cNvPr id="43" name="Freeform: Shape 42">
            <a:extLst>
              <a:ext uri="{FF2B5EF4-FFF2-40B4-BE49-F238E27FC236}">
                <a16:creationId xmlns:a16="http://schemas.microsoft.com/office/drawing/2014/main" id="{3822FE86-AC21-A7F9-7A59-B5EC1AB111C7}"/>
              </a:ext>
            </a:extLst>
          </p:cNvPr>
          <p:cNvSpPr/>
          <p:nvPr/>
        </p:nvSpPr>
        <p:spPr>
          <a:xfrm>
            <a:off x="3613175" y="3000701"/>
            <a:ext cx="259074" cy="688673"/>
          </a:xfrm>
          <a:custGeom>
            <a:avLst/>
            <a:gdLst>
              <a:gd name="connsiteX0" fmla="*/ 317210 w 327120"/>
              <a:gd name="connsiteY0" fmla="*/ 209429 h 869552"/>
              <a:gd name="connsiteX1" fmla="*/ 303591 w 327120"/>
              <a:gd name="connsiteY1" fmla="*/ 196782 h 869552"/>
              <a:gd name="connsiteX2" fmla="*/ 291014 w 327120"/>
              <a:gd name="connsiteY2" fmla="*/ 178090 h 869552"/>
              <a:gd name="connsiteX3" fmla="*/ 300881 w 327120"/>
              <a:gd name="connsiteY3" fmla="*/ 132089 h 869552"/>
              <a:gd name="connsiteX4" fmla="*/ 299561 w 327120"/>
              <a:gd name="connsiteY4" fmla="*/ 120485 h 869552"/>
              <a:gd name="connsiteX5" fmla="*/ 295391 w 327120"/>
              <a:gd name="connsiteY5" fmla="*/ 99013 h 869552"/>
              <a:gd name="connsiteX6" fmla="*/ 293237 w 327120"/>
              <a:gd name="connsiteY6" fmla="*/ 90328 h 869552"/>
              <a:gd name="connsiteX7" fmla="*/ 292473 w 327120"/>
              <a:gd name="connsiteY7" fmla="*/ 76152 h 869552"/>
              <a:gd name="connsiteX8" fmla="*/ 266415 w 327120"/>
              <a:gd name="connsiteY8" fmla="*/ 21813 h 869552"/>
              <a:gd name="connsiteX9" fmla="*/ 262315 w 327120"/>
              <a:gd name="connsiteY9" fmla="*/ 16393 h 869552"/>
              <a:gd name="connsiteX10" fmla="*/ 230560 w 327120"/>
              <a:gd name="connsiteY10" fmla="*/ 3260 h 869552"/>
              <a:gd name="connsiteX11" fmla="*/ 227293 w 327120"/>
              <a:gd name="connsiteY11" fmla="*/ 2148 h 869552"/>
              <a:gd name="connsiteX12" fmla="*/ 210200 w 327120"/>
              <a:gd name="connsiteY12" fmla="*/ 3607 h 869552"/>
              <a:gd name="connsiteX13" fmla="*/ 172885 w 327120"/>
              <a:gd name="connsiteY13" fmla="*/ 49816 h 869552"/>
              <a:gd name="connsiteX14" fmla="*/ 156416 w 327120"/>
              <a:gd name="connsiteY14" fmla="*/ 71566 h 869552"/>
              <a:gd name="connsiteX15" fmla="*/ 137933 w 327120"/>
              <a:gd name="connsiteY15" fmla="*/ 111313 h 869552"/>
              <a:gd name="connsiteX16" fmla="*/ 140643 w 327120"/>
              <a:gd name="connsiteY16" fmla="*/ 116594 h 869552"/>
              <a:gd name="connsiteX17" fmla="*/ 145993 w 327120"/>
              <a:gd name="connsiteY17" fmla="*/ 113884 h 869552"/>
              <a:gd name="connsiteX18" fmla="*/ 154123 w 327120"/>
              <a:gd name="connsiteY18" fmla="*/ 105962 h 869552"/>
              <a:gd name="connsiteX19" fmla="*/ 173927 w 327120"/>
              <a:gd name="connsiteY19" fmla="*/ 73859 h 869552"/>
              <a:gd name="connsiteX20" fmla="*/ 218330 w 327120"/>
              <a:gd name="connsiteY20" fmla="*/ 46620 h 869552"/>
              <a:gd name="connsiteX21" fmla="*/ 240635 w 327120"/>
              <a:gd name="connsiteY21" fmla="*/ 51693 h 869552"/>
              <a:gd name="connsiteX22" fmla="*/ 261342 w 327120"/>
              <a:gd name="connsiteY22" fmla="*/ 67049 h 869552"/>
              <a:gd name="connsiteX23" fmla="*/ 271071 w 327120"/>
              <a:gd name="connsiteY23" fmla="*/ 88173 h 869552"/>
              <a:gd name="connsiteX24" fmla="*/ 270028 w 327120"/>
              <a:gd name="connsiteY24" fmla="*/ 119095 h 869552"/>
              <a:gd name="connsiteX25" fmla="*/ 266137 w 327120"/>
              <a:gd name="connsiteY25" fmla="*/ 138899 h 869552"/>
              <a:gd name="connsiteX26" fmla="*/ 242303 w 327120"/>
              <a:gd name="connsiteY26" fmla="*/ 167459 h 869552"/>
              <a:gd name="connsiteX27" fmla="*/ 242025 w 327120"/>
              <a:gd name="connsiteY27" fmla="*/ 182051 h 869552"/>
              <a:gd name="connsiteX28" fmla="*/ 250363 w 327120"/>
              <a:gd name="connsiteY28" fmla="*/ 188791 h 869552"/>
              <a:gd name="connsiteX29" fmla="*/ 252379 w 327120"/>
              <a:gd name="connsiteY29" fmla="*/ 194072 h 869552"/>
              <a:gd name="connsiteX30" fmla="*/ 254394 w 327120"/>
              <a:gd name="connsiteY30" fmla="*/ 202828 h 869552"/>
              <a:gd name="connsiteX31" fmla="*/ 262593 w 327120"/>
              <a:gd name="connsiteY31" fmla="*/ 211583 h 869552"/>
              <a:gd name="connsiteX32" fmla="*/ 278923 w 327120"/>
              <a:gd name="connsiteY32" fmla="*/ 240003 h 869552"/>
              <a:gd name="connsiteX33" fmla="*/ 278367 w 327120"/>
              <a:gd name="connsiteY33" fmla="*/ 280028 h 869552"/>
              <a:gd name="connsiteX34" fmla="*/ 274893 w 327120"/>
              <a:gd name="connsiteY34" fmla="*/ 297747 h 869552"/>
              <a:gd name="connsiteX35" fmla="*/ 241817 w 327120"/>
              <a:gd name="connsiteY35" fmla="*/ 325820 h 869552"/>
              <a:gd name="connsiteX36" fmla="*/ 221735 w 327120"/>
              <a:gd name="connsiteY36" fmla="*/ 351114 h 869552"/>
              <a:gd name="connsiteX37" fmla="*/ 220970 w 327120"/>
              <a:gd name="connsiteY37" fmla="*/ 367026 h 869552"/>
              <a:gd name="connsiteX38" fmla="*/ 225835 w 327120"/>
              <a:gd name="connsiteY38" fmla="*/ 367374 h 869552"/>
              <a:gd name="connsiteX39" fmla="*/ 219233 w 327120"/>
              <a:gd name="connsiteY39" fmla="*/ 381549 h 869552"/>
              <a:gd name="connsiteX40" fmla="*/ 218399 w 327120"/>
              <a:gd name="connsiteY40" fmla="*/ 390444 h 869552"/>
              <a:gd name="connsiteX41" fmla="*/ 204015 w 327120"/>
              <a:gd name="connsiteY41" fmla="*/ 433456 h 869552"/>
              <a:gd name="connsiteX42" fmla="*/ 198178 w 327120"/>
              <a:gd name="connsiteY42" fmla="*/ 453121 h 869552"/>
              <a:gd name="connsiteX43" fmla="*/ 184976 w 327120"/>
              <a:gd name="connsiteY43" fmla="*/ 474593 h 869552"/>
              <a:gd name="connsiteX44" fmla="*/ 174275 w 327120"/>
              <a:gd name="connsiteY44" fmla="*/ 476747 h 869552"/>
              <a:gd name="connsiteX45" fmla="*/ 146897 w 327120"/>
              <a:gd name="connsiteY45" fmla="*/ 474315 h 869552"/>
              <a:gd name="connsiteX46" fmla="*/ 114724 w 327120"/>
              <a:gd name="connsiteY46" fmla="*/ 484668 h 869552"/>
              <a:gd name="connsiteX47" fmla="*/ 98325 w 327120"/>
              <a:gd name="connsiteY47" fmla="*/ 517675 h 869552"/>
              <a:gd name="connsiteX48" fmla="*/ 101035 w 327120"/>
              <a:gd name="connsiteY48" fmla="*/ 543038 h 869552"/>
              <a:gd name="connsiteX49" fmla="*/ 125912 w 327120"/>
              <a:gd name="connsiteY49" fmla="*/ 591054 h 869552"/>
              <a:gd name="connsiteX50" fmla="*/ 128969 w 327120"/>
              <a:gd name="connsiteY50" fmla="*/ 617111 h 869552"/>
              <a:gd name="connsiteX51" fmla="*/ 83107 w 327120"/>
              <a:gd name="connsiteY51" fmla="*/ 683958 h 869552"/>
              <a:gd name="connsiteX52" fmla="*/ 28560 w 327120"/>
              <a:gd name="connsiteY52" fmla="*/ 734475 h 869552"/>
              <a:gd name="connsiteX53" fmla="*/ 0 w 327120"/>
              <a:gd name="connsiteY53" fmla="*/ 797084 h 869552"/>
              <a:gd name="connsiteX54" fmla="*/ 13412 w 327120"/>
              <a:gd name="connsiteY54" fmla="*/ 841139 h 869552"/>
              <a:gd name="connsiteX55" fmla="*/ 18137 w 327120"/>
              <a:gd name="connsiteY55" fmla="*/ 841069 h 869552"/>
              <a:gd name="connsiteX56" fmla="*/ 36759 w 327120"/>
              <a:gd name="connsiteY56" fmla="*/ 827311 h 869552"/>
              <a:gd name="connsiteX57" fmla="*/ 38427 w 327120"/>
              <a:gd name="connsiteY57" fmla="*/ 823141 h 869552"/>
              <a:gd name="connsiteX58" fmla="*/ 45584 w 327120"/>
              <a:gd name="connsiteY58" fmla="*/ 818138 h 869552"/>
              <a:gd name="connsiteX59" fmla="*/ 52255 w 327120"/>
              <a:gd name="connsiteY59" fmla="*/ 822516 h 869552"/>
              <a:gd name="connsiteX60" fmla="*/ 65249 w 327120"/>
              <a:gd name="connsiteY60" fmla="*/ 849686 h 869552"/>
              <a:gd name="connsiteX61" fmla="*/ 78591 w 327120"/>
              <a:gd name="connsiteY61" fmla="*/ 863792 h 869552"/>
              <a:gd name="connsiteX62" fmla="*/ 101174 w 327120"/>
              <a:gd name="connsiteY62" fmla="*/ 869420 h 869552"/>
              <a:gd name="connsiteX63" fmla="*/ 179139 w 327120"/>
              <a:gd name="connsiteY63" fmla="*/ 850381 h 869552"/>
              <a:gd name="connsiteX64" fmla="*/ 199638 w 327120"/>
              <a:gd name="connsiteY64" fmla="*/ 825712 h 869552"/>
              <a:gd name="connsiteX65" fmla="*/ 206031 w 327120"/>
              <a:gd name="connsiteY65" fmla="*/ 803199 h 869552"/>
              <a:gd name="connsiteX66" fmla="*/ 205127 w 327120"/>
              <a:gd name="connsiteY66" fmla="*/ 800419 h 869552"/>
              <a:gd name="connsiteX67" fmla="*/ 166562 w 327120"/>
              <a:gd name="connsiteY67" fmla="*/ 833287 h 869552"/>
              <a:gd name="connsiteX68" fmla="*/ 141546 w 327120"/>
              <a:gd name="connsiteY68" fmla="*/ 844821 h 869552"/>
              <a:gd name="connsiteX69" fmla="*/ 108401 w 327120"/>
              <a:gd name="connsiteY69" fmla="*/ 830924 h 869552"/>
              <a:gd name="connsiteX70" fmla="*/ 93530 w 327120"/>
              <a:gd name="connsiteY70" fmla="*/ 759491 h 869552"/>
              <a:gd name="connsiteX71" fmla="*/ 117851 w 327120"/>
              <a:gd name="connsiteY71" fmla="*/ 720300 h 869552"/>
              <a:gd name="connsiteX72" fmla="*/ 150302 w 327120"/>
              <a:gd name="connsiteY72" fmla="*/ 675272 h 869552"/>
              <a:gd name="connsiteX73" fmla="*/ 161628 w 327120"/>
              <a:gd name="connsiteY73" fmla="*/ 654218 h 869552"/>
              <a:gd name="connsiteX74" fmla="*/ 165936 w 327120"/>
              <a:gd name="connsiteY74" fmla="*/ 639069 h 869552"/>
              <a:gd name="connsiteX75" fmla="*/ 168021 w 327120"/>
              <a:gd name="connsiteY75" fmla="*/ 579797 h 869552"/>
              <a:gd name="connsiteX76" fmla="*/ 156694 w 327120"/>
              <a:gd name="connsiteY76" fmla="*/ 556171 h 869552"/>
              <a:gd name="connsiteX77" fmla="*/ 146063 w 327120"/>
              <a:gd name="connsiteY77" fmla="*/ 536298 h 869552"/>
              <a:gd name="connsiteX78" fmla="*/ 145021 w 327120"/>
              <a:gd name="connsiteY78" fmla="*/ 533101 h 869552"/>
              <a:gd name="connsiteX79" fmla="*/ 174066 w 327120"/>
              <a:gd name="connsiteY79" fmla="*/ 504264 h 869552"/>
              <a:gd name="connsiteX80" fmla="*/ 185462 w 327120"/>
              <a:gd name="connsiteY80" fmla="*/ 497176 h 869552"/>
              <a:gd name="connsiteX81" fmla="*/ 190187 w 327120"/>
              <a:gd name="connsiteY81" fmla="*/ 492868 h 869552"/>
              <a:gd name="connsiteX82" fmla="*/ 205266 w 327120"/>
              <a:gd name="connsiteY82" fmla="*/ 487448 h 869552"/>
              <a:gd name="connsiteX83" fmla="*/ 223402 w 327120"/>
              <a:gd name="connsiteY83" fmla="*/ 474871 h 869552"/>
              <a:gd name="connsiteX84" fmla="*/ 260995 w 327120"/>
              <a:gd name="connsiteY84" fmla="*/ 424562 h 869552"/>
              <a:gd name="connsiteX85" fmla="*/ 260717 w 327120"/>
              <a:gd name="connsiteY85" fmla="*/ 414973 h 869552"/>
              <a:gd name="connsiteX86" fmla="*/ 271279 w 327120"/>
              <a:gd name="connsiteY86" fmla="*/ 351253 h 869552"/>
              <a:gd name="connsiteX87" fmla="*/ 271905 w 327120"/>
              <a:gd name="connsiteY87" fmla="*/ 346041 h 869552"/>
              <a:gd name="connsiteX88" fmla="*/ 264400 w 327120"/>
              <a:gd name="connsiteY88" fmla="*/ 346597 h 869552"/>
              <a:gd name="connsiteX89" fmla="*/ 237439 w 327120"/>
              <a:gd name="connsiteY89" fmla="*/ 361259 h 869552"/>
              <a:gd name="connsiteX90" fmla="*/ 281494 w 327120"/>
              <a:gd name="connsiteY90" fmla="*/ 337842 h 869552"/>
              <a:gd name="connsiteX91" fmla="*/ 312485 w 327120"/>
              <a:gd name="connsiteY91" fmla="*/ 289965 h 869552"/>
              <a:gd name="connsiteX92" fmla="*/ 324507 w 327120"/>
              <a:gd name="connsiteY92" fmla="*/ 248898 h 869552"/>
              <a:gd name="connsiteX93" fmla="*/ 317558 w 327120"/>
              <a:gd name="connsiteY93" fmla="*/ 209498 h 86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27120" h="869552">
                <a:moveTo>
                  <a:pt x="317210" y="209429"/>
                </a:moveTo>
                <a:cubicBezTo>
                  <a:pt x="313111" y="204843"/>
                  <a:pt x="308872" y="200465"/>
                  <a:pt x="303591" y="196782"/>
                </a:cubicBezTo>
                <a:cubicBezTo>
                  <a:pt x="296781" y="191988"/>
                  <a:pt x="289346" y="186776"/>
                  <a:pt x="291014" y="178090"/>
                </a:cubicBezTo>
                <a:cubicBezTo>
                  <a:pt x="293932" y="162733"/>
                  <a:pt x="297546" y="147377"/>
                  <a:pt x="300881" y="132089"/>
                </a:cubicBezTo>
                <a:cubicBezTo>
                  <a:pt x="300186" y="128268"/>
                  <a:pt x="300950" y="124307"/>
                  <a:pt x="299561" y="120485"/>
                </a:cubicBezTo>
                <a:cubicBezTo>
                  <a:pt x="298171" y="113328"/>
                  <a:pt x="296781" y="106171"/>
                  <a:pt x="295391" y="99013"/>
                </a:cubicBezTo>
                <a:cubicBezTo>
                  <a:pt x="294488" y="96164"/>
                  <a:pt x="293863" y="93246"/>
                  <a:pt x="293237" y="90328"/>
                </a:cubicBezTo>
                <a:cubicBezTo>
                  <a:pt x="294627" y="85533"/>
                  <a:pt x="291986" y="80808"/>
                  <a:pt x="292473" y="76152"/>
                </a:cubicBezTo>
                <a:cubicBezTo>
                  <a:pt x="294835" y="54124"/>
                  <a:pt x="283926" y="36822"/>
                  <a:pt x="266415" y="21813"/>
                </a:cubicBezTo>
                <a:cubicBezTo>
                  <a:pt x="265303" y="19867"/>
                  <a:pt x="263149" y="18478"/>
                  <a:pt x="262315" y="16393"/>
                </a:cubicBezTo>
                <a:cubicBezTo>
                  <a:pt x="253629" y="8749"/>
                  <a:pt x="243693" y="3190"/>
                  <a:pt x="230560" y="3260"/>
                </a:cubicBezTo>
                <a:cubicBezTo>
                  <a:pt x="229448" y="3260"/>
                  <a:pt x="228197" y="2704"/>
                  <a:pt x="227293" y="2148"/>
                </a:cubicBezTo>
                <a:cubicBezTo>
                  <a:pt x="221040" y="-1604"/>
                  <a:pt x="215411" y="-6"/>
                  <a:pt x="210200" y="3607"/>
                </a:cubicBezTo>
                <a:cubicBezTo>
                  <a:pt x="192619" y="15976"/>
                  <a:pt x="176637" y="29248"/>
                  <a:pt x="172885" y="49816"/>
                </a:cubicBezTo>
                <a:cubicBezTo>
                  <a:pt x="171217" y="59058"/>
                  <a:pt x="164407" y="65520"/>
                  <a:pt x="156416" y="71566"/>
                </a:cubicBezTo>
                <a:cubicBezTo>
                  <a:pt x="142519" y="82059"/>
                  <a:pt x="139184" y="96442"/>
                  <a:pt x="137933" y="111313"/>
                </a:cubicBezTo>
                <a:cubicBezTo>
                  <a:pt x="137794" y="113050"/>
                  <a:pt x="139045" y="115690"/>
                  <a:pt x="140643" y="116594"/>
                </a:cubicBezTo>
                <a:cubicBezTo>
                  <a:pt x="143283" y="118053"/>
                  <a:pt x="144465" y="115343"/>
                  <a:pt x="145993" y="113884"/>
                </a:cubicBezTo>
                <a:cubicBezTo>
                  <a:pt x="148773" y="111243"/>
                  <a:pt x="151552" y="108811"/>
                  <a:pt x="154123" y="105962"/>
                </a:cubicBezTo>
                <a:cubicBezTo>
                  <a:pt x="162740" y="96095"/>
                  <a:pt x="167813" y="84699"/>
                  <a:pt x="173927" y="73859"/>
                </a:cubicBezTo>
                <a:cubicBezTo>
                  <a:pt x="183030" y="57668"/>
                  <a:pt x="198039" y="49191"/>
                  <a:pt x="218330" y="46620"/>
                </a:cubicBezTo>
                <a:cubicBezTo>
                  <a:pt x="226668" y="45578"/>
                  <a:pt x="234173" y="46620"/>
                  <a:pt x="240635" y="51693"/>
                </a:cubicBezTo>
                <a:cubicBezTo>
                  <a:pt x="247375" y="56973"/>
                  <a:pt x="253907" y="62533"/>
                  <a:pt x="261342" y="67049"/>
                </a:cubicBezTo>
                <a:cubicBezTo>
                  <a:pt x="270306" y="72539"/>
                  <a:pt x="273572" y="79835"/>
                  <a:pt x="271071" y="88173"/>
                </a:cubicBezTo>
                <a:cubicBezTo>
                  <a:pt x="267944" y="98597"/>
                  <a:pt x="269820" y="108742"/>
                  <a:pt x="270028" y="119095"/>
                </a:cubicBezTo>
                <a:cubicBezTo>
                  <a:pt x="270168" y="125905"/>
                  <a:pt x="268847" y="132367"/>
                  <a:pt x="266137" y="138899"/>
                </a:cubicBezTo>
                <a:cubicBezTo>
                  <a:pt x="261273" y="150504"/>
                  <a:pt x="252517" y="159398"/>
                  <a:pt x="242303" y="167459"/>
                </a:cubicBezTo>
                <a:cubicBezTo>
                  <a:pt x="235979" y="172461"/>
                  <a:pt x="237578" y="177256"/>
                  <a:pt x="242025" y="182051"/>
                </a:cubicBezTo>
                <a:cubicBezTo>
                  <a:pt x="244388" y="184622"/>
                  <a:pt x="247306" y="186915"/>
                  <a:pt x="250363" y="188791"/>
                </a:cubicBezTo>
                <a:cubicBezTo>
                  <a:pt x="252796" y="190320"/>
                  <a:pt x="252796" y="191988"/>
                  <a:pt x="252379" y="194072"/>
                </a:cubicBezTo>
                <a:cubicBezTo>
                  <a:pt x="254602" y="196713"/>
                  <a:pt x="253143" y="199979"/>
                  <a:pt x="254394" y="202828"/>
                </a:cubicBezTo>
                <a:cubicBezTo>
                  <a:pt x="255853" y="206580"/>
                  <a:pt x="259605" y="208873"/>
                  <a:pt x="262593" y="211583"/>
                </a:cubicBezTo>
                <a:cubicBezTo>
                  <a:pt x="271488" y="219643"/>
                  <a:pt x="278853" y="228399"/>
                  <a:pt x="278923" y="240003"/>
                </a:cubicBezTo>
                <a:cubicBezTo>
                  <a:pt x="278923" y="253345"/>
                  <a:pt x="279062" y="266687"/>
                  <a:pt x="278367" y="280028"/>
                </a:cubicBezTo>
                <a:cubicBezTo>
                  <a:pt x="278089" y="285934"/>
                  <a:pt x="277811" y="292049"/>
                  <a:pt x="274893" y="297747"/>
                </a:cubicBezTo>
                <a:cubicBezTo>
                  <a:pt x="268222" y="310950"/>
                  <a:pt x="256826" y="320122"/>
                  <a:pt x="241817" y="325820"/>
                </a:cubicBezTo>
                <a:cubicBezTo>
                  <a:pt x="228614" y="330823"/>
                  <a:pt x="222638" y="339440"/>
                  <a:pt x="221735" y="351114"/>
                </a:cubicBezTo>
                <a:cubicBezTo>
                  <a:pt x="221318" y="356395"/>
                  <a:pt x="221248" y="361676"/>
                  <a:pt x="220970" y="367026"/>
                </a:cubicBezTo>
                <a:cubicBezTo>
                  <a:pt x="222777" y="367930"/>
                  <a:pt x="224375" y="367860"/>
                  <a:pt x="225835" y="367374"/>
                </a:cubicBezTo>
                <a:cubicBezTo>
                  <a:pt x="221040" y="371126"/>
                  <a:pt x="219511" y="375990"/>
                  <a:pt x="219233" y="381549"/>
                </a:cubicBezTo>
                <a:cubicBezTo>
                  <a:pt x="219094" y="384537"/>
                  <a:pt x="218052" y="387455"/>
                  <a:pt x="218399" y="390444"/>
                </a:cubicBezTo>
                <a:cubicBezTo>
                  <a:pt x="213605" y="404758"/>
                  <a:pt x="208880" y="419142"/>
                  <a:pt x="204015" y="433456"/>
                </a:cubicBezTo>
                <a:cubicBezTo>
                  <a:pt x="201861" y="439919"/>
                  <a:pt x="201236" y="446589"/>
                  <a:pt x="198178" y="453121"/>
                </a:cubicBezTo>
                <a:cubicBezTo>
                  <a:pt x="194635" y="460626"/>
                  <a:pt x="189076" y="467366"/>
                  <a:pt x="184976" y="474593"/>
                </a:cubicBezTo>
                <a:cubicBezTo>
                  <a:pt x="181432" y="475357"/>
                  <a:pt x="177819" y="475983"/>
                  <a:pt x="174275" y="476747"/>
                </a:cubicBezTo>
                <a:cubicBezTo>
                  <a:pt x="164755" y="478832"/>
                  <a:pt x="155722" y="477233"/>
                  <a:pt x="146897" y="474315"/>
                </a:cubicBezTo>
                <a:cubicBezTo>
                  <a:pt x="133069" y="469729"/>
                  <a:pt x="124730" y="473898"/>
                  <a:pt x="114724" y="484668"/>
                </a:cubicBezTo>
                <a:cubicBezTo>
                  <a:pt x="105760" y="494258"/>
                  <a:pt x="99854" y="505167"/>
                  <a:pt x="98325" y="517675"/>
                </a:cubicBezTo>
                <a:cubicBezTo>
                  <a:pt x="97213" y="526361"/>
                  <a:pt x="98742" y="534699"/>
                  <a:pt x="101035" y="543038"/>
                </a:cubicBezTo>
                <a:cubicBezTo>
                  <a:pt x="105760" y="560410"/>
                  <a:pt x="117434" y="575071"/>
                  <a:pt x="125912" y="591054"/>
                </a:cubicBezTo>
                <a:cubicBezTo>
                  <a:pt x="130359" y="599462"/>
                  <a:pt x="131540" y="607869"/>
                  <a:pt x="128969" y="617111"/>
                </a:cubicBezTo>
                <a:cubicBezTo>
                  <a:pt x="121673" y="643517"/>
                  <a:pt x="103606" y="664154"/>
                  <a:pt x="83107" y="683958"/>
                </a:cubicBezTo>
                <a:cubicBezTo>
                  <a:pt x="65319" y="701191"/>
                  <a:pt x="44542" y="716061"/>
                  <a:pt x="28560" y="734475"/>
                </a:cubicBezTo>
                <a:cubicBezTo>
                  <a:pt x="12578" y="752959"/>
                  <a:pt x="-69" y="772833"/>
                  <a:pt x="0" y="797084"/>
                </a:cubicBezTo>
                <a:cubicBezTo>
                  <a:pt x="70" y="812927"/>
                  <a:pt x="3405" y="827658"/>
                  <a:pt x="13412" y="841139"/>
                </a:cubicBezTo>
                <a:cubicBezTo>
                  <a:pt x="15010" y="842320"/>
                  <a:pt x="16608" y="841556"/>
                  <a:pt x="18137" y="841069"/>
                </a:cubicBezTo>
                <a:cubicBezTo>
                  <a:pt x="28838" y="840861"/>
                  <a:pt x="32521" y="833773"/>
                  <a:pt x="36759" y="827311"/>
                </a:cubicBezTo>
                <a:cubicBezTo>
                  <a:pt x="37593" y="826060"/>
                  <a:pt x="37663" y="824462"/>
                  <a:pt x="38427" y="823141"/>
                </a:cubicBezTo>
                <a:cubicBezTo>
                  <a:pt x="39956" y="820640"/>
                  <a:pt x="42110" y="818416"/>
                  <a:pt x="45584" y="818138"/>
                </a:cubicBezTo>
                <a:cubicBezTo>
                  <a:pt x="48989" y="817930"/>
                  <a:pt x="50657" y="820431"/>
                  <a:pt x="52255" y="822516"/>
                </a:cubicBezTo>
                <a:cubicBezTo>
                  <a:pt x="58509" y="830854"/>
                  <a:pt x="62192" y="840305"/>
                  <a:pt x="65249" y="849686"/>
                </a:cubicBezTo>
                <a:cubicBezTo>
                  <a:pt x="67473" y="856426"/>
                  <a:pt x="72337" y="861012"/>
                  <a:pt x="78591" y="863792"/>
                </a:cubicBezTo>
                <a:cubicBezTo>
                  <a:pt x="85470" y="866849"/>
                  <a:pt x="93530" y="869142"/>
                  <a:pt x="101174" y="869420"/>
                </a:cubicBezTo>
                <a:cubicBezTo>
                  <a:pt x="129455" y="870462"/>
                  <a:pt x="156278" y="865459"/>
                  <a:pt x="179139" y="850381"/>
                </a:cubicBezTo>
                <a:cubicBezTo>
                  <a:pt x="188728" y="844057"/>
                  <a:pt x="195746" y="835510"/>
                  <a:pt x="199638" y="825712"/>
                </a:cubicBezTo>
                <a:cubicBezTo>
                  <a:pt x="202556" y="818416"/>
                  <a:pt x="206378" y="811190"/>
                  <a:pt x="206031" y="803199"/>
                </a:cubicBezTo>
                <a:cubicBezTo>
                  <a:pt x="206031" y="802434"/>
                  <a:pt x="205544" y="801670"/>
                  <a:pt x="205127" y="800419"/>
                </a:cubicBezTo>
                <a:cubicBezTo>
                  <a:pt x="192480" y="812023"/>
                  <a:pt x="181362" y="824184"/>
                  <a:pt x="166562" y="833287"/>
                </a:cubicBezTo>
                <a:cubicBezTo>
                  <a:pt x="158779" y="838012"/>
                  <a:pt x="151274" y="843084"/>
                  <a:pt x="141546" y="844821"/>
                </a:cubicBezTo>
                <a:cubicBezTo>
                  <a:pt x="126398" y="847532"/>
                  <a:pt x="115280" y="842945"/>
                  <a:pt x="108401" y="830924"/>
                </a:cubicBezTo>
                <a:cubicBezTo>
                  <a:pt x="95407" y="808341"/>
                  <a:pt x="92210" y="784020"/>
                  <a:pt x="93530" y="759491"/>
                </a:cubicBezTo>
                <a:cubicBezTo>
                  <a:pt x="94364" y="743926"/>
                  <a:pt x="105760" y="731766"/>
                  <a:pt x="117851" y="720300"/>
                </a:cubicBezTo>
                <a:cubicBezTo>
                  <a:pt x="131818" y="707097"/>
                  <a:pt x="142797" y="692019"/>
                  <a:pt x="150302" y="675272"/>
                </a:cubicBezTo>
                <a:cubicBezTo>
                  <a:pt x="153567" y="668046"/>
                  <a:pt x="157667" y="661166"/>
                  <a:pt x="161628" y="654218"/>
                </a:cubicBezTo>
                <a:cubicBezTo>
                  <a:pt x="164407" y="649423"/>
                  <a:pt x="165102" y="644281"/>
                  <a:pt x="165936" y="639069"/>
                </a:cubicBezTo>
                <a:cubicBezTo>
                  <a:pt x="169063" y="619404"/>
                  <a:pt x="171148" y="599670"/>
                  <a:pt x="168021" y="579797"/>
                </a:cubicBezTo>
                <a:cubicBezTo>
                  <a:pt x="166631" y="571041"/>
                  <a:pt x="161420" y="563676"/>
                  <a:pt x="156694" y="556171"/>
                </a:cubicBezTo>
                <a:cubicBezTo>
                  <a:pt x="152664" y="549778"/>
                  <a:pt x="148703" y="543316"/>
                  <a:pt x="146063" y="536298"/>
                </a:cubicBezTo>
                <a:cubicBezTo>
                  <a:pt x="145646" y="535186"/>
                  <a:pt x="145298" y="534143"/>
                  <a:pt x="145021" y="533101"/>
                </a:cubicBezTo>
                <a:cubicBezTo>
                  <a:pt x="153707" y="522817"/>
                  <a:pt x="161489" y="511768"/>
                  <a:pt x="174066" y="504264"/>
                </a:cubicBezTo>
                <a:cubicBezTo>
                  <a:pt x="177888" y="501971"/>
                  <a:pt x="182335" y="500442"/>
                  <a:pt x="185462" y="497176"/>
                </a:cubicBezTo>
                <a:cubicBezTo>
                  <a:pt x="186922" y="495647"/>
                  <a:pt x="188520" y="494258"/>
                  <a:pt x="190187" y="492868"/>
                </a:cubicBezTo>
                <a:cubicBezTo>
                  <a:pt x="195260" y="491131"/>
                  <a:pt x="200333" y="489394"/>
                  <a:pt x="205266" y="487448"/>
                </a:cubicBezTo>
                <a:cubicBezTo>
                  <a:pt x="212771" y="484529"/>
                  <a:pt x="219164" y="480499"/>
                  <a:pt x="223402" y="474871"/>
                </a:cubicBezTo>
                <a:cubicBezTo>
                  <a:pt x="246264" y="464239"/>
                  <a:pt x="259536" y="447701"/>
                  <a:pt x="260995" y="424562"/>
                </a:cubicBezTo>
                <a:cubicBezTo>
                  <a:pt x="260578" y="421365"/>
                  <a:pt x="261898" y="418169"/>
                  <a:pt x="260717" y="414973"/>
                </a:cubicBezTo>
                <a:cubicBezTo>
                  <a:pt x="259814" y="393223"/>
                  <a:pt x="261551" y="371751"/>
                  <a:pt x="271279" y="351253"/>
                </a:cubicBezTo>
                <a:cubicBezTo>
                  <a:pt x="272877" y="349585"/>
                  <a:pt x="274267" y="347639"/>
                  <a:pt x="271905" y="346041"/>
                </a:cubicBezTo>
                <a:cubicBezTo>
                  <a:pt x="269542" y="344373"/>
                  <a:pt x="266693" y="345485"/>
                  <a:pt x="264400" y="346597"/>
                </a:cubicBezTo>
                <a:cubicBezTo>
                  <a:pt x="255158" y="351114"/>
                  <a:pt x="246472" y="356464"/>
                  <a:pt x="237439" y="361259"/>
                </a:cubicBezTo>
                <a:cubicBezTo>
                  <a:pt x="251823" y="353059"/>
                  <a:pt x="266068" y="344651"/>
                  <a:pt x="281494" y="337842"/>
                </a:cubicBezTo>
                <a:cubicBezTo>
                  <a:pt x="295530" y="323597"/>
                  <a:pt x="304286" y="306850"/>
                  <a:pt x="312485" y="289965"/>
                </a:cubicBezTo>
                <a:cubicBezTo>
                  <a:pt x="318878" y="276832"/>
                  <a:pt x="320059" y="262517"/>
                  <a:pt x="324507" y="248898"/>
                </a:cubicBezTo>
                <a:cubicBezTo>
                  <a:pt x="328954" y="235070"/>
                  <a:pt x="328398" y="221589"/>
                  <a:pt x="317558" y="209498"/>
                </a:cubicBezTo>
                <a:close/>
              </a:path>
            </a:pathLst>
          </a:custGeom>
          <a:solidFill>
            <a:srgbClr val="92C0D8">
              <a:alpha val="70000"/>
            </a:srgbClr>
          </a:solidFill>
          <a:ln w="6938"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9FA46D78-889F-F022-DF7A-7E605CDF79E5}"/>
              </a:ext>
            </a:extLst>
          </p:cNvPr>
          <p:cNvSpPr/>
          <p:nvPr/>
        </p:nvSpPr>
        <p:spPr>
          <a:xfrm>
            <a:off x="1868453" y="3000563"/>
            <a:ext cx="291707" cy="921194"/>
          </a:xfrm>
          <a:custGeom>
            <a:avLst/>
            <a:gdLst>
              <a:gd name="connsiteX0" fmla="*/ 310553 w 368323"/>
              <a:gd name="connsiteY0" fmla="*/ 329400 h 1163145"/>
              <a:gd name="connsiteX1" fmla="*/ 308677 w 368323"/>
              <a:gd name="connsiteY1" fmla="*/ 383044 h 1163145"/>
              <a:gd name="connsiteX2" fmla="*/ 312290 w 368323"/>
              <a:gd name="connsiteY2" fmla="*/ 454894 h 1163145"/>
              <a:gd name="connsiteX3" fmla="*/ 317432 w 368323"/>
              <a:gd name="connsiteY3" fmla="*/ 539252 h 1163145"/>
              <a:gd name="connsiteX4" fmla="*/ 307357 w 368323"/>
              <a:gd name="connsiteY4" fmla="*/ 621594 h 1163145"/>
              <a:gd name="connsiteX5" fmla="*/ 275948 w 368323"/>
              <a:gd name="connsiteY5" fmla="*/ 737777 h 1163145"/>
              <a:gd name="connsiteX6" fmla="*/ 246903 w 368323"/>
              <a:gd name="connsiteY6" fmla="*/ 814491 h 1163145"/>
              <a:gd name="connsiteX7" fmla="*/ 209935 w 368323"/>
              <a:gd name="connsiteY7" fmla="*/ 878976 h 1163145"/>
              <a:gd name="connsiteX8" fmla="*/ 162406 w 368323"/>
              <a:gd name="connsiteY8" fmla="*/ 925949 h 1163145"/>
              <a:gd name="connsiteX9" fmla="*/ 53589 w 368323"/>
              <a:gd name="connsiteY9" fmla="*/ 985430 h 1163145"/>
              <a:gd name="connsiteX10" fmla="*/ 45320 w 368323"/>
              <a:gd name="connsiteY10" fmla="*/ 1016352 h 1163145"/>
              <a:gd name="connsiteX11" fmla="*/ 59773 w 368323"/>
              <a:gd name="connsiteY11" fmla="*/ 1125239 h 1163145"/>
              <a:gd name="connsiteX12" fmla="*/ 35452 w 368323"/>
              <a:gd name="connsiteY12" fmla="*/ 1160538 h 1163145"/>
              <a:gd name="connsiteX13" fmla="*/ 15371 w 368323"/>
              <a:gd name="connsiteY13" fmla="*/ 1155257 h 1163145"/>
              <a:gd name="connsiteX14" fmla="*/ 6129 w 368323"/>
              <a:gd name="connsiteY14" fmla="*/ 1089244 h 1163145"/>
              <a:gd name="connsiteX15" fmla="*/ 7519 w 368323"/>
              <a:gd name="connsiteY15" fmla="*/ 1042132 h 1163145"/>
              <a:gd name="connsiteX16" fmla="*/ 11410 w 368323"/>
              <a:gd name="connsiteY16" fmla="*/ 999119 h 1163145"/>
              <a:gd name="connsiteX17" fmla="*/ 20582 w 368323"/>
              <a:gd name="connsiteY17" fmla="*/ 979524 h 1163145"/>
              <a:gd name="connsiteX18" fmla="*/ 77214 w 368323"/>
              <a:gd name="connsiteY18" fmla="*/ 907257 h 1163145"/>
              <a:gd name="connsiteX19" fmla="*/ 107858 w 368323"/>
              <a:gd name="connsiteY19" fmla="*/ 884465 h 1163145"/>
              <a:gd name="connsiteX20" fmla="*/ 186727 w 368323"/>
              <a:gd name="connsiteY20" fmla="*/ 811920 h 1163145"/>
              <a:gd name="connsiteX21" fmla="*/ 239606 w 368323"/>
              <a:gd name="connsiteY21" fmla="*/ 701366 h 1163145"/>
              <a:gd name="connsiteX22" fmla="*/ 254685 w 368323"/>
              <a:gd name="connsiteY22" fmla="*/ 616452 h 1163145"/>
              <a:gd name="connsiteX23" fmla="*/ 258299 w 368323"/>
              <a:gd name="connsiteY23" fmla="*/ 608114 h 1163145"/>
              <a:gd name="connsiteX24" fmla="*/ 261981 w 368323"/>
              <a:gd name="connsiteY24" fmla="*/ 531539 h 1163145"/>
              <a:gd name="connsiteX25" fmla="*/ 267679 w 368323"/>
              <a:gd name="connsiteY25" fmla="*/ 460036 h 1163145"/>
              <a:gd name="connsiteX26" fmla="*/ 271918 w 368323"/>
              <a:gd name="connsiteY26" fmla="*/ 392772 h 1163145"/>
              <a:gd name="connsiteX27" fmla="*/ 261773 w 368323"/>
              <a:gd name="connsiteY27" fmla="*/ 341004 h 1163145"/>
              <a:gd name="connsiteX28" fmla="*/ 263510 w 368323"/>
              <a:gd name="connsiteY28" fmla="*/ 336001 h 1163145"/>
              <a:gd name="connsiteX29" fmla="*/ 295822 w 368323"/>
              <a:gd name="connsiteY29" fmla="*/ 257341 h 1163145"/>
              <a:gd name="connsiteX30" fmla="*/ 331538 w 368323"/>
              <a:gd name="connsiteY30" fmla="*/ 167772 h 1163145"/>
              <a:gd name="connsiteX31" fmla="*/ 332372 w 368323"/>
              <a:gd name="connsiteY31" fmla="*/ 121771 h 1163145"/>
              <a:gd name="connsiteX32" fmla="*/ 310136 w 368323"/>
              <a:gd name="connsiteY32" fmla="*/ 81052 h 1163145"/>
              <a:gd name="connsiteX33" fmla="*/ 280674 w 368323"/>
              <a:gd name="connsiteY33" fmla="*/ 71810 h 1163145"/>
              <a:gd name="connsiteX34" fmla="*/ 238564 w 368323"/>
              <a:gd name="connsiteY34" fmla="*/ 57009 h 1163145"/>
              <a:gd name="connsiteX35" fmla="*/ 236549 w 368323"/>
              <a:gd name="connsiteY35" fmla="*/ 23516 h 1163145"/>
              <a:gd name="connsiteX36" fmla="*/ 239745 w 368323"/>
              <a:gd name="connsiteY36" fmla="*/ 12885 h 1163145"/>
              <a:gd name="connsiteX37" fmla="*/ 262815 w 368323"/>
              <a:gd name="connsiteY37" fmla="*/ 8507 h 1163145"/>
              <a:gd name="connsiteX38" fmla="*/ 294015 w 368323"/>
              <a:gd name="connsiteY38" fmla="*/ 27824 h 1163145"/>
              <a:gd name="connsiteX39" fmla="*/ 323061 w 368323"/>
              <a:gd name="connsiteY39" fmla="*/ 60970 h 1163145"/>
              <a:gd name="connsiteX40" fmla="*/ 357457 w 368323"/>
              <a:gd name="connsiteY40" fmla="*/ 124620 h 1163145"/>
              <a:gd name="connsiteX41" fmla="*/ 360862 w 368323"/>
              <a:gd name="connsiteY41" fmla="*/ 171872 h 1163145"/>
              <a:gd name="connsiteX42" fmla="*/ 328481 w 368323"/>
              <a:gd name="connsiteY42" fmla="*/ 282079 h 1163145"/>
              <a:gd name="connsiteX43" fmla="*/ 310553 w 368323"/>
              <a:gd name="connsiteY43" fmla="*/ 329191 h 116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8323" h="1163145">
                <a:moveTo>
                  <a:pt x="310553" y="329400"/>
                </a:moveTo>
                <a:cubicBezTo>
                  <a:pt x="295356" y="346542"/>
                  <a:pt x="294731" y="364421"/>
                  <a:pt x="308677" y="383044"/>
                </a:cubicBezTo>
                <a:cubicBezTo>
                  <a:pt x="326605" y="407226"/>
                  <a:pt x="318544" y="431268"/>
                  <a:pt x="312290" y="454894"/>
                </a:cubicBezTo>
                <a:cubicBezTo>
                  <a:pt x="304855" y="483106"/>
                  <a:pt x="304021" y="510553"/>
                  <a:pt x="317432" y="539252"/>
                </a:cubicBezTo>
                <a:cubicBezTo>
                  <a:pt x="331538" y="569201"/>
                  <a:pt x="318336" y="596370"/>
                  <a:pt x="307357" y="621594"/>
                </a:cubicBezTo>
                <a:cubicBezTo>
                  <a:pt x="291236" y="658770"/>
                  <a:pt x="277408" y="695668"/>
                  <a:pt x="275948" y="737777"/>
                </a:cubicBezTo>
                <a:cubicBezTo>
                  <a:pt x="274975" y="766267"/>
                  <a:pt x="261009" y="791282"/>
                  <a:pt x="246903" y="814491"/>
                </a:cubicBezTo>
                <a:cubicBezTo>
                  <a:pt x="234047" y="835615"/>
                  <a:pt x="226751" y="859588"/>
                  <a:pt x="209935" y="878976"/>
                </a:cubicBezTo>
                <a:cubicBezTo>
                  <a:pt x="195204" y="896000"/>
                  <a:pt x="180195" y="913580"/>
                  <a:pt x="162406" y="925949"/>
                </a:cubicBezTo>
                <a:cubicBezTo>
                  <a:pt x="128774" y="949436"/>
                  <a:pt x="96879" y="976675"/>
                  <a:pt x="53589" y="985430"/>
                </a:cubicBezTo>
                <a:cubicBezTo>
                  <a:pt x="37885" y="988627"/>
                  <a:pt x="40039" y="1002941"/>
                  <a:pt x="45320" y="1016352"/>
                </a:cubicBezTo>
                <a:cubicBezTo>
                  <a:pt x="59287" y="1051999"/>
                  <a:pt x="65402" y="1087993"/>
                  <a:pt x="59773" y="1125239"/>
                </a:cubicBezTo>
                <a:cubicBezTo>
                  <a:pt x="57271" y="1141916"/>
                  <a:pt x="45389" y="1150463"/>
                  <a:pt x="35452" y="1160538"/>
                </a:cubicBezTo>
                <a:cubicBezTo>
                  <a:pt x="29268" y="1166862"/>
                  <a:pt x="20721" y="1160330"/>
                  <a:pt x="15371" y="1155257"/>
                </a:cubicBezTo>
                <a:cubicBezTo>
                  <a:pt x="1751" y="1142333"/>
                  <a:pt x="-4920" y="1102864"/>
                  <a:pt x="6129" y="1089244"/>
                </a:cubicBezTo>
                <a:cubicBezTo>
                  <a:pt x="18845" y="1073679"/>
                  <a:pt x="16413" y="1058114"/>
                  <a:pt x="7519" y="1042132"/>
                </a:cubicBezTo>
                <a:cubicBezTo>
                  <a:pt x="-1793" y="1025524"/>
                  <a:pt x="-4503" y="1011349"/>
                  <a:pt x="11410" y="999119"/>
                </a:cubicBezTo>
                <a:cubicBezTo>
                  <a:pt x="17525" y="994394"/>
                  <a:pt x="20165" y="987098"/>
                  <a:pt x="20582" y="979524"/>
                </a:cubicBezTo>
                <a:cubicBezTo>
                  <a:pt x="22806" y="942000"/>
                  <a:pt x="47891" y="922961"/>
                  <a:pt x="77214" y="907257"/>
                </a:cubicBezTo>
                <a:cubicBezTo>
                  <a:pt x="88680" y="901142"/>
                  <a:pt x="98894" y="893915"/>
                  <a:pt x="107858" y="884465"/>
                </a:cubicBezTo>
                <a:cubicBezTo>
                  <a:pt x="132457" y="858477"/>
                  <a:pt x="168451" y="843676"/>
                  <a:pt x="186727" y="811920"/>
                </a:cubicBezTo>
                <a:cubicBezTo>
                  <a:pt x="206947" y="776621"/>
                  <a:pt x="239606" y="747158"/>
                  <a:pt x="239606" y="701366"/>
                </a:cubicBezTo>
                <a:cubicBezTo>
                  <a:pt x="239606" y="671764"/>
                  <a:pt x="247042" y="644108"/>
                  <a:pt x="254685" y="616452"/>
                </a:cubicBezTo>
                <a:cubicBezTo>
                  <a:pt x="255519" y="613534"/>
                  <a:pt x="256214" y="610059"/>
                  <a:pt x="258299" y="608114"/>
                </a:cubicBezTo>
                <a:cubicBezTo>
                  <a:pt x="282758" y="585183"/>
                  <a:pt x="272335" y="558222"/>
                  <a:pt x="261981" y="531539"/>
                </a:cubicBezTo>
                <a:cubicBezTo>
                  <a:pt x="251975" y="505828"/>
                  <a:pt x="249196" y="482202"/>
                  <a:pt x="267679" y="460036"/>
                </a:cubicBezTo>
                <a:cubicBezTo>
                  <a:pt x="284009" y="440440"/>
                  <a:pt x="287761" y="418413"/>
                  <a:pt x="271918" y="392772"/>
                </a:cubicBezTo>
                <a:cubicBezTo>
                  <a:pt x="262468" y="377415"/>
                  <a:pt x="261981" y="358723"/>
                  <a:pt x="261773" y="341004"/>
                </a:cubicBezTo>
                <a:cubicBezTo>
                  <a:pt x="261773" y="339267"/>
                  <a:pt x="262329" y="336626"/>
                  <a:pt x="263510" y="336001"/>
                </a:cubicBezTo>
                <a:cubicBezTo>
                  <a:pt x="294363" y="319046"/>
                  <a:pt x="286649" y="284163"/>
                  <a:pt x="295822" y="257341"/>
                </a:cubicBezTo>
                <a:cubicBezTo>
                  <a:pt x="306245" y="226836"/>
                  <a:pt x="311109" y="194386"/>
                  <a:pt x="331538" y="167772"/>
                </a:cubicBezTo>
                <a:cubicBezTo>
                  <a:pt x="341058" y="155334"/>
                  <a:pt x="342726" y="138448"/>
                  <a:pt x="332372" y="121771"/>
                </a:cubicBezTo>
                <a:cubicBezTo>
                  <a:pt x="324242" y="108638"/>
                  <a:pt x="315695" y="95783"/>
                  <a:pt x="310136" y="81052"/>
                </a:cubicBezTo>
                <a:cubicBezTo>
                  <a:pt x="304925" y="67224"/>
                  <a:pt x="289776" y="67710"/>
                  <a:pt x="280674" y="71810"/>
                </a:cubicBezTo>
                <a:cubicBezTo>
                  <a:pt x="261425" y="80357"/>
                  <a:pt x="249821" y="67224"/>
                  <a:pt x="238564" y="57009"/>
                </a:cubicBezTo>
                <a:cubicBezTo>
                  <a:pt x="228350" y="47767"/>
                  <a:pt x="231824" y="34773"/>
                  <a:pt x="236549" y="23516"/>
                </a:cubicBezTo>
                <a:cubicBezTo>
                  <a:pt x="237939" y="20111"/>
                  <a:pt x="238425" y="16289"/>
                  <a:pt x="239745" y="12885"/>
                </a:cubicBezTo>
                <a:cubicBezTo>
                  <a:pt x="245791" y="-3028"/>
                  <a:pt x="250030" y="-3862"/>
                  <a:pt x="262815" y="8507"/>
                </a:cubicBezTo>
                <a:cubicBezTo>
                  <a:pt x="271918" y="17262"/>
                  <a:pt x="282897" y="24420"/>
                  <a:pt x="294015" y="27824"/>
                </a:cubicBezTo>
                <a:cubicBezTo>
                  <a:pt x="312012" y="33244"/>
                  <a:pt x="319169" y="45474"/>
                  <a:pt x="323061" y="60970"/>
                </a:cubicBezTo>
                <a:cubicBezTo>
                  <a:pt x="329037" y="84874"/>
                  <a:pt x="332442" y="108430"/>
                  <a:pt x="357457" y="124620"/>
                </a:cubicBezTo>
                <a:cubicBezTo>
                  <a:pt x="371980" y="134001"/>
                  <a:pt x="370729" y="158113"/>
                  <a:pt x="360862" y="171872"/>
                </a:cubicBezTo>
                <a:cubicBezTo>
                  <a:pt x="337723" y="204183"/>
                  <a:pt x="323339" y="239900"/>
                  <a:pt x="328481" y="282079"/>
                </a:cubicBezTo>
                <a:cubicBezTo>
                  <a:pt x="330982" y="302925"/>
                  <a:pt x="323061" y="318490"/>
                  <a:pt x="310553" y="329191"/>
                </a:cubicBezTo>
                <a:close/>
              </a:path>
            </a:pathLst>
          </a:custGeom>
          <a:solidFill>
            <a:srgbClr val="92C0D8">
              <a:alpha val="70000"/>
            </a:srgbClr>
          </a:solidFill>
          <a:ln w="6938"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3543C3D6-B85A-0332-5549-DBB7F247FF7D}"/>
              </a:ext>
            </a:extLst>
          </p:cNvPr>
          <p:cNvSpPr/>
          <p:nvPr/>
        </p:nvSpPr>
        <p:spPr>
          <a:xfrm>
            <a:off x="2379504" y="3079363"/>
            <a:ext cx="305540" cy="1280303"/>
          </a:xfrm>
          <a:custGeom>
            <a:avLst/>
            <a:gdLst>
              <a:gd name="connsiteX0" fmla="*/ 376270 w 385790"/>
              <a:gd name="connsiteY0" fmla="*/ 597700 h 1616573"/>
              <a:gd name="connsiteX1" fmla="*/ 362442 w 385790"/>
              <a:gd name="connsiteY1" fmla="*/ 585470 h 1616573"/>
              <a:gd name="connsiteX2" fmla="*/ 320264 w 385790"/>
              <a:gd name="connsiteY2" fmla="*/ 485130 h 1616573"/>
              <a:gd name="connsiteX3" fmla="*/ 239102 w 385790"/>
              <a:gd name="connsiteY3" fmla="*/ 396812 h 1616573"/>
              <a:gd name="connsiteX4" fmla="*/ 170866 w 385790"/>
              <a:gd name="connsiteY4" fmla="*/ 280004 h 1616573"/>
              <a:gd name="connsiteX5" fmla="*/ 175382 w 385790"/>
              <a:gd name="connsiteY5" fmla="*/ 234420 h 1616573"/>
              <a:gd name="connsiteX6" fmla="*/ 212350 w 385790"/>
              <a:gd name="connsiteY6" fmla="*/ 150549 h 1616573"/>
              <a:gd name="connsiteX7" fmla="*/ 216380 w 385790"/>
              <a:gd name="connsiteY7" fmla="*/ 106216 h 1616573"/>
              <a:gd name="connsiteX8" fmla="*/ 191990 w 385790"/>
              <a:gd name="connsiteY8" fmla="*/ 48611 h 1616573"/>
              <a:gd name="connsiteX9" fmla="*/ 144044 w 385790"/>
              <a:gd name="connsiteY9" fmla="*/ 30544 h 1616573"/>
              <a:gd name="connsiteX10" fmla="*/ 103254 w 385790"/>
              <a:gd name="connsiteY10" fmla="*/ 34783 h 1616573"/>
              <a:gd name="connsiteX11" fmla="*/ 79837 w 385790"/>
              <a:gd name="connsiteY11" fmla="*/ 28946 h 1616573"/>
              <a:gd name="connsiteX12" fmla="*/ 32933 w 385790"/>
              <a:gd name="connsiteY12" fmla="*/ 3096 h 1616573"/>
              <a:gd name="connsiteX13" fmla="*/ 23969 w 385790"/>
              <a:gd name="connsiteY13" fmla="*/ 5529 h 1616573"/>
              <a:gd name="connsiteX14" fmla="*/ 24178 w 385790"/>
              <a:gd name="connsiteY14" fmla="*/ 17411 h 1616573"/>
              <a:gd name="connsiteX15" fmla="*/ 57115 w 385790"/>
              <a:gd name="connsiteY15" fmla="*/ 53266 h 1616573"/>
              <a:gd name="connsiteX16" fmla="*/ 119932 w 385790"/>
              <a:gd name="connsiteY16" fmla="*/ 81270 h 1616573"/>
              <a:gd name="connsiteX17" fmla="*/ 145155 w 385790"/>
              <a:gd name="connsiteY17" fmla="*/ 138597 h 1616573"/>
              <a:gd name="connsiteX18" fmla="*/ 129382 w 385790"/>
              <a:gd name="connsiteY18" fmla="*/ 173271 h 1616573"/>
              <a:gd name="connsiteX19" fmla="*/ 112496 w 385790"/>
              <a:gd name="connsiteY19" fmla="*/ 214546 h 1616573"/>
              <a:gd name="connsiteX20" fmla="*/ 115554 w 385790"/>
              <a:gd name="connsiteY20" fmla="*/ 318013 h 1616573"/>
              <a:gd name="connsiteX21" fmla="*/ 122016 w 385790"/>
              <a:gd name="connsiteY21" fmla="*/ 344488 h 1616573"/>
              <a:gd name="connsiteX22" fmla="*/ 138901 w 385790"/>
              <a:gd name="connsiteY22" fmla="*/ 381316 h 1616573"/>
              <a:gd name="connsiteX23" fmla="*/ 187195 w 385790"/>
              <a:gd name="connsiteY23" fmla="*/ 459976 h 1616573"/>
              <a:gd name="connsiteX24" fmla="*/ 223398 w 385790"/>
              <a:gd name="connsiteY24" fmla="*/ 528491 h 1616573"/>
              <a:gd name="connsiteX25" fmla="*/ 201301 w 385790"/>
              <a:gd name="connsiteY25" fmla="*/ 653359 h 1616573"/>
              <a:gd name="connsiteX26" fmla="*/ 151965 w 385790"/>
              <a:gd name="connsiteY26" fmla="*/ 677611 h 1616573"/>
              <a:gd name="connsiteX27" fmla="*/ 114789 w 385790"/>
              <a:gd name="connsiteY27" fmla="*/ 657459 h 1616573"/>
              <a:gd name="connsiteX28" fmla="*/ 57462 w 385790"/>
              <a:gd name="connsiteY28" fmla="*/ 600063 h 1616573"/>
              <a:gd name="connsiteX29" fmla="*/ 56073 w 385790"/>
              <a:gd name="connsiteY29" fmla="*/ 604857 h 1616573"/>
              <a:gd name="connsiteX30" fmla="*/ 65592 w 385790"/>
              <a:gd name="connsiteY30" fmla="*/ 644256 h 1616573"/>
              <a:gd name="connsiteX31" fmla="*/ 96028 w 385790"/>
              <a:gd name="connsiteY31" fmla="*/ 687339 h 1616573"/>
              <a:gd name="connsiteX32" fmla="*/ 212002 w 385790"/>
              <a:gd name="connsiteY32" fmla="*/ 720623 h 1616573"/>
              <a:gd name="connsiteX33" fmla="*/ 245634 w 385790"/>
              <a:gd name="connsiteY33" fmla="*/ 710756 h 1616573"/>
              <a:gd name="connsiteX34" fmla="*/ 265508 w 385790"/>
              <a:gd name="connsiteY34" fmla="*/ 686157 h 1616573"/>
              <a:gd name="connsiteX35" fmla="*/ 284895 w 385790"/>
              <a:gd name="connsiteY35" fmla="*/ 638767 h 1616573"/>
              <a:gd name="connsiteX36" fmla="*/ 294762 w 385790"/>
              <a:gd name="connsiteY36" fmla="*/ 631123 h 1616573"/>
              <a:gd name="connsiteX37" fmla="*/ 305393 w 385790"/>
              <a:gd name="connsiteY37" fmla="*/ 639809 h 1616573"/>
              <a:gd name="connsiteX38" fmla="*/ 307895 w 385790"/>
              <a:gd name="connsiteY38" fmla="*/ 647105 h 1616573"/>
              <a:gd name="connsiteX39" fmla="*/ 332424 w 385790"/>
              <a:gd name="connsiteY39" fmla="*/ 670801 h 1616573"/>
              <a:gd name="connsiteX40" fmla="*/ 312481 w 385790"/>
              <a:gd name="connsiteY40" fmla="*/ 728475 h 1616573"/>
              <a:gd name="connsiteX41" fmla="*/ 278780 w 385790"/>
              <a:gd name="connsiteY41" fmla="*/ 805954 h 1616573"/>
              <a:gd name="connsiteX42" fmla="*/ 276904 w 385790"/>
              <a:gd name="connsiteY42" fmla="*/ 810887 h 1616573"/>
              <a:gd name="connsiteX43" fmla="*/ 284964 w 385790"/>
              <a:gd name="connsiteY43" fmla="*/ 860779 h 1616573"/>
              <a:gd name="connsiteX44" fmla="*/ 278710 w 385790"/>
              <a:gd name="connsiteY44" fmla="*/ 926236 h 1616573"/>
              <a:gd name="connsiteX45" fmla="*/ 270858 w 385790"/>
              <a:gd name="connsiteY45" fmla="*/ 995793 h 1616573"/>
              <a:gd name="connsiteX46" fmla="*/ 264813 w 385790"/>
              <a:gd name="connsiteY46" fmla="*/ 1070214 h 1616573"/>
              <a:gd name="connsiteX47" fmla="*/ 261060 w 385790"/>
              <a:gd name="connsiteY47" fmla="*/ 1078414 h 1616573"/>
              <a:gd name="connsiteX48" fmla="*/ 243758 w 385790"/>
              <a:gd name="connsiteY48" fmla="*/ 1161382 h 1616573"/>
              <a:gd name="connsiteX49" fmla="*/ 189210 w 385790"/>
              <a:gd name="connsiteY49" fmla="*/ 1270407 h 1616573"/>
              <a:gd name="connsiteX50" fmla="*/ 110898 w 385790"/>
              <a:gd name="connsiteY50" fmla="*/ 1343439 h 1616573"/>
              <a:gd name="connsiteX51" fmla="*/ 80602 w 385790"/>
              <a:gd name="connsiteY51" fmla="*/ 1366578 h 1616573"/>
              <a:gd name="connsiteX52" fmla="*/ 23691 w 385790"/>
              <a:gd name="connsiteY52" fmla="*/ 1438567 h 1616573"/>
              <a:gd name="connsiteX53" fmla="*/ 14172 w 385790"/>
              <a:gd name="connsiteY53" fmla="*/ 1457884 h 1616573"/>
              <a:gd name="connsiteX54" fmla="*/ 8960 w 385790"/>
              <a:gd name="connsiteY54" fmla="*/ 1499785 h 1616573"/>
              <a:gd name="connsiteX55" fmla="*/ 6111 w 385790"/>
              <a:gd name="connsiteY55" fmla="*/ 1545578 h 1616573"/>
              <a:gd name="connsiteX56" fmla="*/ 12782 w 385790"/>
              <a:gd name="connsiteY56" fmla="*/ 1609367 h 1616573"/>
              <a:gd name="connsiteX57" fmla="*/ 31960 w 385790"/>
              <a:gd name="connsiteY57" fmla="*/ 1613884 h 1616573"/>
              <a:gd name="connsiteX58" fmla="*/ 56559 w 385790"/>
              <a:gd name="connsiteY58" fmla="*/ 1578792 h 1616573"/>
              <a:gd name="connsiteX59" fmla="*/ 46205 w 385790"/>
              <a:gd name="connsiteY59" fmla="*/ 1473519 h 1616573"/>
              <a:gd name="connsiteX60" fmla="*/ 55239 w 385790"/>
              <a:gd name="connsiteY60" fmla="*/ 1443223 h 1616573"/>
              <a:gd name="connsiteX61" fmla="*/ 161902 w 385790"/>
              <a:gd name="connsiteY61" fmla="*/ 1381865 h 1616573"/>
              <a:gd name="connsiteX62" fmla="*/ 209223 w 385790"/>
              <a:gd name="connsiteY62" fmla="*/ 1334683 h 1616573"/>
              <a:gd name="connsiteX63" fmla="*/ 246954 w 385790"/>
              <a:gd name="connsiteY63" fmla="*/ 1270824 h 1616573"/>
              <a:gd name="connsiteX64" fmla="*/ 277459 w 385790"/>
              <a:gd name="connsiteY64" fmla="*/ 1195430 h 1616573"/>
              <a:gd name="connsiteX65" fmla="*/ 311508 w 385790"/>
              <a:gd name="connsiteY65" fmla="*/ 1081610 h 1616573"/>
              <a:gd name="connsiteX66" fmla="*/ 323946 w 385790"/>
              <a:gd name="connsiteY66" fmla="*/ 1001352 h 1616573"/>
              <a:gd name="connsiteX67" fmla="*/ 321723 w 385790"/>
              <a:gd name="connsiteY67" fmla="*/ 919635 h 1616573"/>
              <a:gd name="connsiteX68" fmla="*/ 320611 w 385790"/>
              <a:gd name="connsiteY68" fmla="*/ 850009 h 1616573"/>
              <a:gd name="connsiteX69" fmla="*/ 324155 w 385790"/>
              <a:gd name="connsiteY69" fmla="*/ 797824 h 1616573"/>
              <a:gd name="connsiteX70" fmla="*/ 342986 w 385790"/>
              <a:gd name="connsiteY70" fmla="*/ 751476 h 1616573"/>
              <a:gd name="connsiteX71" fmla="*/ 377799 w 385790"/>
              <a:gd name="connsiteY71" fmla="*/ 643423 h 1616573"/>
              <a:gd name="connsiteX72" fmla="*/ 376062 w 385790"/>
              <a:gd name="connsiteY72" fmla="*/ 597630 h 16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85790" h="1616573">
                <a:moveTo>
                  <a:pt x="376270" y="597700"/>
                </a:moveTo>
                <a:cubicBezTo>
                  <a:pt x="370503" y="594017"/>
                  <a:pt x="366056" y="589917"/>
                  <a:pt x="362442" y="585470"/>
                </a:cubicBezTo>
                <a:cubicBezTo>
                  <a:pt x="360149" y="547113"/>
                  <a:pt x="342361" y="515079"/>
                  <a:pt x="320264" y="485130"/>
                </a:cubicBezTo>
                <a:cubicBezTo>
                  <a:pt x="296499" y="452888"/>
                  <a:pt x="265508" y="426900"/>
                  <a:pt x="239102" y="396812"/>
                </a:cubicBezTo>
                <a:cubicBezTo>
                  <a:pt x="208597" y="362138"/>
                  <a:pt x="181775" y="326074"/>
                  <a:pt x="170866" y="280004"/>
                </a:cubicBezTo>
                <a:cubicBezTo>
                  <a:pt x="167044" y="263813"/>
                  <a:pt x="168712" y="249151"/>
                  <a:pt x="175382" y="234420"/>
                </a:cubicBezTo>
                <a:cubicBezTo>
                  <a:pt x="187960" y="206625"/>
                  <a:pt x="205401" y="180915"/>
                  <a:pt x="212350" y="150549"/>
                </a:cubicBezTo>
                <a:cubicBezTo>
                  <a:pt x="215755" y="135956"/>
                  <a:pt x="218048" y="121364"/>
                  <a:pt x="216380" y="106216"/>
                </a:cubicBezTo>
                <a:cubicBezTo>
                  <a:pt x="214017" y="84397"/>
                  <a:pt x="205262" y="65357"/>
                  <a:pt x="191990" y="48611"/>
                </a:cubicBezTo>
                <a:cubicBezTo>
                  <a:pt x="177050" y="29849"/>
                  <a:pt x="164612" y="22622"/>
                  <a:pt x="144044" y="30544"/>
                </a:cubicBezTo>
                <a:cubicBezTo>
                  <a:pt x="130910" y="35616"/>
                  <a:pt x="117430" y="38396"/>
                  <a:pt x="103254" y="34783"/>
                </a:cubicBezTo>
                <a:cubicBezTo>
                  <a:pt x="95472" y="32767"/>
                  <a:pt x="87481" y="31447"/>
                  <a:pt x="79837" y="28946"/>
                </a:cubicBezTo>
                <a:cubicBezTo>
                  <a:pt x="62604" y="23317"/>
                  <a:pt x="44538" y="19287"/>
                  <a:pt x="32933" y="3096"/>
                </a:cubicBezTo>
                <a:cubicBezTo>
                  <a:pt x="28764" y="-2740"/>
                  <a:pt x="25220" y="595"/>
                  <a:pt x="23969" y="5529"/>
                </a:cubicBezTo>
                <a:cubicBezTo>
                  <a:pt x="23066" y="9281"/>
                  <a:pt x="23205" y="13658"/>
                  <a:pt x="24178" y="17411"/>
                </a:cubicBezTo>
                <a:cubicBezTo>
                  <a:pt x="28625" y="35200"/>
                  <a:pt x="41411" y="46109"/>
                  <a:pt x="57115" y="53266"/>
                </a:cubicBezTo>
                <a:cubicBezTo>
                  <a:pt x="77961" y="62786"/>
                  <a:pt x="100058" y="69665"/>
                  <a:pt x="119932" y="81270"/>
                </a:cubicBezTo>
                <a:cubicBezTo>
                  <a:pt x="145086" y="95932"/>
                  <a:pt x="154050" y="110455"/>
                  <a:pt x="145155" y="138597"/>
                </a:cubicBezTo>
                <a:cubicBezTo>
                  <a:pt x="141264" y="150827"/>
                  <a:pt x="135358" y="162084"/>
                  <a:pt x="129382" y="173271"/>
                </a:cubicBezTo>
                <a:cubicBezTo>
                  <a:pt x="122294" y="186474"/>
                  <a:pt x="114581" y="199259"/>
                  <a:pt x="112496" y="214546"/>
                </a:cubicBezTo>
                <a:cubicBezTo>
                  <a:pt x="107771" y="249221"/>
                  <a:pt x="110898" y="283617"/>
                  <a:pt x="115554" y="318013"/>
                </a:cubicBezTo>
                <a:cubicBezTo>
                  <a:pt x="116805" y="327116"/>
                  <a:pt x="117916" y="336080"/>
                  <a:pt x="122016" y="344488"/>
                </a:cubicBezTo>
                <a:cubicBezTo>
                  <a:pt x="127923" y="356648"/>
                  <a:pt x="134037" y="368739"/>
                  <a:pt x="138901" y="381316"/>
                </a:cubicBezTo>
                <a:cubicBezTo>
                  <a:pt x="150158" y="410640"/>
                  <a:pt x="166418" y="436837"/>
                  <a:pt x="187195" y="459976"/>
                </a:cubicBezTo>
                <a:cubicBezTo>
                  <a:pt x="205262" y="479988"/>
                  <a:pt x="222147" y="501252"/>
                  <a:pt x="223398" y="528491"/>
                </a:cubicBezTo>
                <a:cubicBezTo>
                  <a:pt x="225413" y="571364"/>
                  <a:pt x="220688" y="613891"/>
                  <a:pt x="201301" y="653359"/>
                </a:cubicBezTo>
                <a:cubicBezTo>
                  <a:pt x="191017" y="674275"/>
                  <a:pt x="174549" y="682336"/>
                  <a:pt x="151965" y="677611"/>
                </a:cubicBezTo>
                <a:cubicBezTo>
                  <a:pt x="137581" y="674623"/>
                  <a:pt x="126324" y="665728"/>
                  <a:pt x="114789" y="657459"/>
                </a:cubicBezTo>
                <a:cubicBezTo>
                  <a:pt x="92831" y="641616"/>
                  <a:pt x="76224" y="620353"/>
                  <a:pt x="57462" y="600063"/>
                </a:cubicBezTo>
                <a:cubicBezTo>
                  <a:pt x="56837" y="602217"/>
                  <a:pt x="56142" y="603537"/>
                  <a:pt x="56073" y="604857"/>
                </a:cubicBezTo>
                <a:cubicBezTo>
                  <a:pt x="55517" y="618824"/>
                  <a:pt x="61284" y="631471"/>
                  <a:pt x="65592" y="644256"/>
                </a:cubicBezTo>
                <a:cubicBezTo>
                  <a:pt x="71360" y="661420"/>
                  <a:pt x="81852" y="676290"/>
                  <a:pt x="96028" y="687339"/>
                </a:cubicBezTo>
                <a:cubicBezTo>
                  <a:pt x="130077" y="713744"/>
                  <a:pt x="169893" y="722499"/>
                  <a:pt x="212002" y="720623"/>
                </a:cubicBezTo>
                <a:cubicBezTo>
                  <a:pt x="223398" y="720137"/>
                  <a:pt x="235420" y="716107"/>
                  <a:pt x="245634" y="710756"/>
                </a:cubicBezTo>
                <a:cubicBezTo>
                  <a:pt x="254945" y="705892"/>
                  <a:pt x="262172" y="697901"/>
                  <a:pt x="265508" y="686157"/>
                </a:cubicBezTo>
                <a:cubicBezTo>
                  <a:pt x="270094" y="669758"/>
                  <a:pt x="275514" y="653359"/>
                  <a:pt x="284895" y="638767"/>
                </a:cubicBezTo>
                <a:cubicBezTo>
                  <a:pt x="287257" y="635084"/>
                  <a:pt x="289759" y="630707"/>
                  <a:pt x="294762" y="631123"/>
                </a:cubicBezTo>
                <a:cubicBezTo>
                  <a:pt x="299904" y="631540"/>
                  <a:pt x="303100" y="635501"/>
                  <a:pt x="305393" y="639809"/>
                </a:cubicBezTo>
                <a:cubicBezTo>
                  <a:pt x="306575" y="642033"/>
                  <a:pt x="306713" y="644882"/>
                  <a:pt x="307895" y="647105"/>
                </a:cubicBezTo>
                <a:cubicBezTo>
                  <a:pt x="313732" y="657668"/>
                  <a:pt x="319013" y="668925"/>
                  <a:pt x="332424" y="670801"/>
                </a:cubicBezTo>
                <a:cubicBezTo>
                  <a:pt x="324433" y="689562"/>
                  <a:pt x="319499" y="709366"/>
                  <a:pt x="312481" y="728475"/>
                </a:cubicBezTo>
                <a:cubicBezTo>
                  <a:pt x="302753" y="754811"/>
                  <a:pt x="309076" y="788443"/>
                  <a:pt x="278780" y="805954"/>
                </a:cubicBezTo>
                <a:cubicBezTo>
                  <a:pt x="277598" y="806649"/>
                  <a:pt x="276973" y="809220"/>
                  <a:pt x="276904" y="810887"/>
                </a:cubicBezTo>
                <a:cubicBezTo>
                  <a:pt x="276487" y="828051"/>
                  <a:pt x="276348" y="846187"/>
                  <a:pt x="284964" y="860779"/>
                </a:cubicBezTo>
                <a:cubicBezTo>
                  <a:pt x="299348" y="885169"/>
                  <a:pt x="295040" y="906641"/>
                  <a:pt x="278710" y="926236"/>
                </a:cubicBezTo>
                <a:cubicBezTo>
                  <a:pt x="260226" y="948403"/>
                  <a:pt x="262103" y="971195"/>
                  <a:pt x="270858" y="995793"/>
                </a:cubicBezTo>
                <a:cubicBezTo>
                  <a:pt x="279961" y="1021295"/>
                  <a:pt x="289064" y="1047144"/>
                  <a:pt x="264813" y="1070214"/>
                </a:cubicBezTo>
                <a:cubicBezTo>
                  <a:pt x="262798" y="1072160"/>
                  <a:pt x="261964" y="1075565"/>
                  <a:pt x="261060" y="1078414"/>
                </a:cubicBezTo>
                <a:cubicBezTo>
                  <a:pt x="252791" y="1105514"/>
                  <a:pt x="244731" y="1132614"/>
                  <a:pt x="243758" y="1161382"/>
                </a:cubicBezTo>
                <a:cubicBezTo>
                  <a:pt x="242229" y="1205784"/>
                  <a:pt x="209848" y="1235455"/>
                  <a:pt x="189210" y="1270407"/>
                </a:cubicBezTo>
                <a:cubicBezTo>
                  <a:pt x="170588" y="1301885"/>
                  <a:pt x="135497" y="1317381"/>
                  <a:pt x="110898" y="1343439"/>
                </a:cubicBezTo>
                <a:cubicBezTo>
                  <a:pt x="101934" y="1352889"/>
                  <a:pt x="91859" y="1360255"/>
                  <a:pt x="80602" y="1366578"/>
                </a:cubicBezTo>
                <a:cubicBezTo>
                  <a:pt x="51834" y="1382769"/>
                  <a:pt x="27027" y="1402086"/>
                  <a:pt x="23691" y="1438567"/>
                </a:cubicBezTo>
                <a:cubicBezTo>
                  <a:pt x="22997" y="1445863"/>
                  <a:pt x="20217" y="1453090"/>
                  <a:pt x="14172" y="1457884"/>
                </a:cubicBezTo>
                <a:cubicBezTo>
                  <a:pt x="-1602" y="1470323"/>
                  <a:pt x="552" y="1483942"/>
                  <a:pt x="8960" y="1499785"/>
                </a:cubicBezTo>
                <a:cubicBezTo>
                  <a:pt x="17021" y="1515003"/>
                  <a:pt x="18827" y="1530012"/>
                  <a:pt x="6111" y="1545578"/>
                </a:cubicBezTo>
                <a:cubicBezTo>
                  <a:pt x="-5007" y="1559128"/>
                  <a:pt x="135" y="1597276"/>
                  <a:pt x="12782" y="1609367"/>
                </a:cubicBezTo>
                <a:cubicBezTo>
                  <a:pt x="17785" y="1614162"/>
                  <a:pt x="25776" y="1620137"/>
                  <a:pt x="31960" y="1613884"/>
                </a:cubicBezTo>
                <a:cubicBezTo>
                  <a:pt x="41897" y="1603738"/>
                  <a:pt x="53571" y="1595122"/>
                  <a:pt x="56559" y="1578792"/>
                </a:cubicBezTo>
                <a:cubicBezTo>
                  <a:pt x="63160" y="1542450"/>
                  <a:pt x="58505" y="1507707"/>
                  <a:pt x="46205" y="1473519"/>
                </a:cubicBezTo>
                <a:cubicBezTo>
                  <a:pt x="41550" y="1460664"/>
                  <a:pt x="39951" y="1446836"/>
                  <a:pt x="55239" y="1443223"/>
                </a:cubicBezTo>
                <a:cubicBezTo>
                  <a:pt x="97140" y="1433286"/>
                  <a:pt x="128826" y="1405769"/>
                  <a:pt x="161902" y="1381865"/>
                </a:cubicBezTo>
                <a:cubicBezTo>
                  <a:pt x="179413" y="1369218"/>
                  <a:pt x="194422" y="1351708"/>
                  <a:pt x="209223" y="1334683"/>
                </a:cubicBezTo>
                <a:cubicBezTo>
                  <a:pt x="226039" y="1315296"/>
                  <a:pt x="233821" y="1291740"/>
                  <a:pt x="246954" y="1270824"/>
                </a:cubicBezTo>
                <a:cubicBezTo>
                  <a:pt x="261338" y="1247893"/>
                  <a:pt x="275583" y="1223087"/>
                  <a:pt x="277459" y="1195430"/>
                </a:cubicBezTo>
                <a:cubicBezTo>
                  <a:pt x="280239" y="1154503"/>
                  <a:pt x="294762" y="1118230"/>
                  <a:pt x="311508" y="1081610"/>
                </a:cubicBezTo>
                <a:cubicBezTo>
                  <a:pt x="322904" y="1056734"/>
                  <a:pt x="336454" y="1029981"/>
                  <a:pt x="323946" y="1001352"/>
                </a:cubicBezTo>
                <a:cubicBezTo>
                  <a:pt x="311925" y="973974"/>
                  <a:pt x="313662" y="947291"/>
                  <a:pt x="321723" y="919635"/>
                </a:cubicBezTo>
                <a:cubicBezTo>
                  <a:pt x="328533" y="896496"/>
                  <a:pt x="337080" y="872870"/>
                  <a:pt x="320611" y="850009"/>
                </a:cubicBezTo>
                <a:cubicBezTo>
                  <a:pt x="307874" y="832310"/>
                  <a:pt x="309055" y="814917"/>
                  <a:pt x="324155" y="797824"/>
                </a:cubicBezTo>
                <a:cubicBezTo>
                  <a:pt x="336593" y="786984"/>
                  <a:pt x="344723" y="771627"/>
                  <a:pt x="342986" y="751476"/>
                </a:cubicBezTo>
                <a:cubicBezTo>
                  <a:pt x="339442" y="710686"/>
                  <a:pt x="354451" y="675595"/>
                  <a:pt x="377799" y="643423"/>
                </a:cubicBezTo>
                <a:cubicBezTo>
                  <a:pt x="387736" y="629734"/>
                  <a:pt x="389751" y="606316"/>
                  <a:pt x="376062" y="597630"/>
                </a:cubicBezTo>
                <a:close/>
              </a:path>
            </a:pathLst>
          </a:custGeom>
          <a:solidFill>
            <a:srgbClr val="92C0D8">
              <a:alpha val="70000"/>
            </a:srgbClr>
          </a:solidFill>
          <a:ln w="6938"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DAE9F87F-EE64-174B-EA1F-B670B025F602}"/>
              </a:ext>
            </a:extLst>
          </p:cNvPr>
          <p:cNvSpPr/>
          <p:nvPr/>
        </p:nvSpPr>
        <p:spPr>
          <a:xfrm>
            <a:off x="3789666" y="2989484"/>
            <a:ext cx="385464" cy="1203254"/>
          </a:xfrm>
          <a:custGeom>
            <a:avLst/>
            <a:gdLst>
              <a:gd name="connsiteX0" fmla="*/ 472723 w 486706"/>
              <a:gd name="connsiteY0" fmla="*/ 365832 h 1519288"/>
              <a:gd name="connsiteX1" fmla="*/ 452503 w 486706"/>
              <a:gd name="connsiteY1" fmla="*/ 343735 h 1519288"/>
              <a:gd name="connsiteX2" fmla="*/ 433811 w 486706"/>
              <a:gd name="connsiteY2" fmla="*/ 311076 h 1519288"/>
              <a:gd name="connsiteX3" fmla="*/ 448472 w 486706"/>
              <a:gd name="connsiteY3" fmla="*/ 230679 h 1519288"/>
              <a:gd name="connsiteX4" fmla="*/ 446457 w 486706"/>
              <a:gd name="connsiteY4" fmla="*/ 210458 h 1519288"/>
              <a:gd name="connsiteX5" fmla="*/ 440273 w 486706"/>
              <a:gd name="connsiteY5" fmla="*/ 172935 h 1519288"/>
              <a:gd name="connsiteX6" fmla="*/ 437007 w 486706"/>
              <a:gd name="connsiteY6" fmla="*/ 157787 h 1519288"/>
              <a:gd name="connsiteX7" fmla="*/ 435826 w 486706"/>
              <a:gd name="connsiteY7" fmla="*/ 132980 h 1519288"/>
              <a:gd name="connsiteX8" fmla="*/ 397052 w 486706"/>
              <a:gd name="connsiteY8" fmla="*/ 38060 h 1519288"/>
              <a:gd name="connsiteX9" fmla="*/ 390937 w 486706"/>
              <a:gd name="connsiteY9" fmla="*/ 28610 h 1519288"/>
              <a:gd name="connsiteX10" fmla="*/ 343616 w 486706"/>
              <a:gd name="connsiteY10" fmla="*/ 5679 h 1519288"/>
              <a:gd name="connsiteX11" fmla="*/ 338752 w 486706"/>
              <a:gd name="connsiteY11" fmla="*/ 3733 h 1519288"/>
              <a:gd name="connsiteX12" fmla="*/ 313319 w 486706"/>
              <a:gd name="connsiteY12" fmla="*/ 6374 h 1519288"/>
              <a:gd name="connsiteX13" fmla="*/ 257799 w 486706"/>
              <a:gd name="connsiteY13" fmla="*/ 87118 h 1519288"/>
              <a:gd name="connsiteX14" fmla="*/ 233270 w 486706"/>
              <a:gd name="connsiteY14" fmla="*/ 125128 h 1519288"/>
              <a:gd name="connsiteX15" fmla="*/ 205753 w 486706"/>
              <a:gd name="connsiteY15" fmla="*/ 194615 h 1519288"/>
              <a:gd name="connsiteX16" fmla="*/ 209783 w 486706"/>
              <a:gd name="connsiteY16" fmla="*/ 203857 h 1519288"/>
              <a:gd name="connsiteX17" fmla="*/ 217774 w 486706"/>
              <a:gd name="connsiteY17" fmla="*/ 199132 h 1519288"/>
              <a:gd name="connsiteX18" fmla="*/ 229795 w 486706"/>
              <a:gd name="connsiteY18" fmla="*/ 185234 h 1519288"/>
              <a:gd name="connsiteX19" fmla="*/ 259189 w 486706"/>
              <a:gd name="connsiteY19" fmla="*/ 129158 h 1519288"/>
              <a:gd name="connsiteX20" fmla="*/ 325271 w 486706"/>
              <a:gd name="connsiteY20" fmla="*/ 81559 h 1519288"/>
              <a:gd name="connsiteX21" fmla="*/ 358417 w 486706"/>
              <a:gd name="connsiteY21" fmla="*/ 90384 h 1519288"/>
              <a:gd name="connsiteX22" fmla="*/ 389199 w 486706"/>
              <a:gd name="connsiteY22" fmla="*/ 117206 h 1519288"/>
              <a:gd name="connsiteX23" fmla="*/ 403723 w 486706"/>
              <a:gd name="connsiteY23" fmla="*/ 154104 h 1519288"/>
              <a:gd name="connsiteX24" fmla="*/ 402194 w 486706"/>
              <a:gd name="connsiteY24" fmla="*/ 208096 h 1519288"/>
              <a:gd name="connsiteX25" fmla="*/ 396357 w 486706"/>
              <a:gd name="connsiteY25" fmla="*/ 242700 h 1519288"/>
              <a:gd name="connsiteX26" fmla="*/ 360919 w 486706"/>
              <a:gd name="connsiteY26" fmla="*/ 292662 h 1519288"/>
              <a:gd name="connsiteX27" fmla="*/ 360571 w 486706"/>
              <a:gd name="connsiteY27" fmla="*/ 318094 h 1519288"/>
              <a:gd name="connsiteX28" fmla="*/ 372940 w 486706"/>
              <a:gd name="connsiteY28" fmla="*/ 329907 h 1519288"/>
              <a:gd name="connsiteX29" fmla="*/ 375928 w 486706"/>
              <a:gd name="connsiteY29" fmla="*/ 339149 h 1519288"/>
              <a:gd name="connsiteX30" fmla="*/ 378985 w 486706"/>
              <a:gd name="connsiteY30" fmla="*/ 354436 h 1519288"/>
              <a:gd name="connsiteX31" fmla="*/ 391145 w 486706"/>
              <a:gd name="connsiteY31" fmla="*/ 369723 h 1519288"/>
              <a:gd name="connsiteX32" fmla="*/ 415466 w 486706"/>
              <a:gd name="connsiteY32" fmla="*/ 419407 h 1519288"/>
              <a:gd name="connsiteX33" fmla="*/ 414702 w 486706"/>
              <a:gd name="connsiteY33" fmla="*/ 489311 h 1519288"/>
              <a:gd name="connsiteX34" fmla="*/ 409490 w 486706"/>
              <a:gd name="connsiteY34" fmla="*/ 520303 h 1519288"/>
              <a:gd name="connsiteX35" fmla="*/ 360223 w 486706"/>
              <a:gd name="connsiteY35" fmla="*/ 569361 h 1519288"/>
              <a:gd name="connsiteX36" fmla="*/ 330274 w 486706"/>
              <a:gd name="connsiteY36" fmla="*/ 613624 h 1519288"/>
              <a:gd name="connsiteX37" fmla="*/ 329163 w 486706"/>
              <a:gd name="connsiteY37" fmla="*/ 641419 h 1519288"/>
              <a:gd name="connsiteX38" fmla="*/ 336389 w 486706"/>
              <a:gd name="connsiteY38" fmla="*/ 642044 h 1519288"/>
              <a:gd name="connsiteX39" fmla="*/ 326522 w 486706"/>
              <a:gd name="connsiteY39" fmla="*/ 666852 h 1519288"/>
              <a:gd name="connsiteX40" fmla="*/ 325271 w 486706"/>
              <a:gd name="connsiteY40" fmla="*/ 682347 h 1519288"/>
              <a:gd name="connsiteX41" fmla="*/ 303869 w 486706"/>
              <a:gd name="connsiteY41" fmla="*/ 757532 h 1519288"/>
              <a:gd name="connsiteX42" fmla="*/ 295114 w 486706"/>
              <a:gd name="connsiteY42" fmla="*/ 791859 h 1519288"/>
              <a:gd name="connsiteX43" fmla="*/ 275449 w 486706"/>
              <a:gd name="connsiteY43" fmla="*/ 829382 h 1519288"/>
              <a:gd name="connsiteX44" fmla="*/ 259467 w 486706"/>
              <a:gd name="connsiteY44" fmla="*/ 833135 h 1519288"/>
              <a:gd name="connsiteX45" fmla="*/ 218678 w 486706"/>
              <a:gd name="connsiteY45" fmla="*/ 828896 h 1519288"/>
              <a:gd name="connsiteX46" fmla="*/ 170731 w 486706"/>
              <a:gd name="connsiteY46" fmla="*/ 846963 h 1519288"/>
              <a:gd name="connsiteX47" fmla="*/ 146341 w 486706"/>
              <a:gd name="connsiteY47" fmla="*/ 904568 h 1519288"/>
              <a:gd name="connsiteX48" fmla="*/ 150371 w 486706"/>
              <a:gd name="connsiteY48" fmla="*/ 948901 h 1519288"/>
              <a:gd name="connsiteX49" fmla="*/ 187339 w 486706"/>
              <a:gd name="connsiteY49" fmla="*/ 1032703 h 1519288"/>
              <a:gd name="connsiteX50" fmla="*/ 191856 w 486706"/>
              <a:gd name="connsiteY50" fmla="*/ 1078286 h 1519288"/>
              <a:gd name="connsiteX51" fmla="*/ 123619 w 486706"/>
              <a:gd name="connsiteY51" fmla="*/ 1195095 h 1519288"/>
              <a:gd name="connsiteX52" fmla="*/ 42458 w 486706"/>
              <a:gd name="connsiteY52" fmla="*/ 1283413 h 1519288"/>
              <a:gd name="connsiteX53" fmla="*/ 1 w 486706"/>
              <a:gd name="connsiteY53" fmla="*/ 1392786 h 1519288"/>
              <a:gd name="connsiteX54" fmla="*/ 19944 w 486706"/>
              <a:gd name="connsiteY54" fmla="*/ 1469709 h 1519288"/>
              <a:gd name="connsiteX55" fmla="*/ 26962 w 486706"/>
              <a:gd name="connsiteY55" fmla="*/ 1469570 h 1519288"/>
              <a:gd name="connsiteX56" fmla="*/ 54688 w 486706"/>
              <a:gd name="connsiteY56" fmla="*/ 1445527 h 1519288"/>
              <a:gd name="connsiteX57" fmla="*/ 57189 w 486706"/>
              <a:gd name="connsiteY57" fmla="*/ 1438231 h 1519288"/>
              <a:gd name="connsiteX58" fmla="*/ 67820 w 486706"/>
              <a:gd name="connsiteY58" fmla="*/ 1429545 h 1519288"/>
              <a:gd name="connsiteX59" fmla="*/ 77688 w 486706"/>
              <a:gd name="connsiteY59" fmla="*/ 1437189 h 1519288"/>
              <a:gd name="connsiteX60" fmla="*/ 97075 w 486706"/>
              <a:gd name="connsiteY60" fmla="*/ 1484579 h 1519288"/>
              <a:gd name="connsiteX61" fmla="*/ 116948 w 486706"/>
              <a:gd name="connsiteY61" fmla="*/ 1509178 h 1519288"/>
              <a:gd name="connsiteX62" fmla="*/ 150580 w 486706"/>
              <a:gd name="connsiteY62" fmla="*/ 1519045 h 1519288"/>
              <a:gd name="connsiteX63" fmla="*/ 266555 w 486706"/>
              <a:gd name="connsiteY63" fmla="*/ 1485760 h 1519288"/>
              <a:gd name="connsiteX64" fmla="*/ 296990 w 486706"/>
              <a:gd name="connsiteY64" fmla="*/ 1442678 h 1519288"/>
              <a:gd name="connsiteX65" fmla="*/ 306510 w 486706"/>
              <a:gd name="connsiteY65" fmla="*/ 1403279 h 1519288"/>
              <a:gd name="connsiteX66" fmla="*/ 305120 w 486706"/>
              <a:gd name="connsiteY66" fmla="*/ 1398484 h 1519288"/>
              <a:gd name="connsiteX67" fmla="*/ 247793 w 486706"/>
              <a:gd name="connsiteY67" fmla="*/ 1455881 h 1519288"/>
              <a:gd name="connsiteX68" fmla="*/ 210617 w 486706"/>
              <a:gd name="connsiteY68" fmla="*/ 1476032 h 1519288"/>
              <a:gd name="connsiteX69" fmla="*/ 161281 w 486706"/>
              <a:gd name="connsiteY69" fmla="*/ 1451781 h 1519288"/>
              <a:gd name="connsiteX70" fmla="*/ 139184 w 486706"/>
              <a:gd name="connsiteY70" fmla="*/ 1326912 h 1519288"/>
              <a:gd name="connsiteX71" fmla="*/ 175387 w 486706"/>
              <a:gd name="connsiteY71" fmla="*/ 1258398 h 1519288"/>
              <a:gd name="connsiteX72" fmla="*/ 223681 w 486706"/>
              <a:gd name="connsiteY72" fmla="*/ 1179738 h 1519288"/>
              <a:gd name="connsiteX73" fmla="*/ 240566 w 486706"/>
              <a:gd name="connsiteY73" fmla="*/ 1142910 h 1519288"/>
              <a:gd name="connsiteX74" fmla="*/ 247029 w 486706"/>
              <a:gd name="connsiteY74" fmla="*/ 1116435 h 1519288"/>
              <a:gd name="connsiteX75" fmla="*/ 250086 w 486706"/>
              <a:gd name="connsiteY75" fmla="*/ 1012968 h 1519288"/>
              <a:gd name="connsiteX76" fmla="*/ 233201 w 486706"/>
              <a:gd name="connsiteY76" fmla="*/ 971693 h 1519288"/>
              <a:gd name="connsiteX77" fmla="*/ 217427 w 486706"/>
              <a:gd name="connsiteY77" fmla="*/ 937019 h 1519288"/>
              <a:gd name="connsiteX78" fmla="*/ 215898 w 486706"/>
              <a:gd name="connsiteY78" fmla="*/ 931390 h 1519288"/>
              <a:gd name="connsiteX79" fmla="*/ 259119 w 486706"/>
              <a:gd name="connsiteY79" fmla="*/ 880942 h 1519288"/>
              <a:gd name="connsiteX80" fmla="*/ 276074 w 486706"/>
              <a:gd name="connsiteY80" fmla="*/ 868573 h 1519288"/>
              <a:gd name="connsiteX81" fmla="*/ 283093 w 486706"/>
              <a:gd name="connsiteY81" fmla="*/ 861069 h 1519288"/>
              <a:gd name="connsiteX82" fmla="*/ 305537 w 486706"/>
              <a:gd name="connsiteY82" fmla="*/ 851618 h 1519288"/>
              <a:gd name="connsiteX83" fmla="*/ 332498 w 486706"/>
              <a:gd name="connsiteY83" fmla="*/ 829591 h 1519288"/>
              <a:gd name="connsiteX84" fmla="*/ 388435 w 486706"/>
              <a:gd name="connsiteY84" fmla="*/ 741689 h 1519288"/>
              <a:gd name="connsiteX85" fmla="*/ 388018 w 486706"/>
              <a:gd name="connsiteY85" fmla="*/ 724943 h 1519288"/>
              <a:gd name="connsiteX86" fmla="*/ 403723 w 486706"/>
              <a:gd name="connsiteY86" fmla="*/ 613624 h 1519288"/>
              <a:gd name="connsiteX87" fmla="*/ 404626 w 486706"/>
              <a:gd name="connsiteY87" fmla="*/ 604521 h 1519288"/>
              <a:gd name="connsiteX88" fmla="*/ 393508 w 486706"/>
              <a:gd name="connsiteY88" fmla="*/ 605494 h 1519288"/>
              <a:gd name="connsiteX89" fmla="*/ 353344 w 486706"/>
              <a:gd name="connsiteY89" fmla="*/ 631066 h 1519288"/>
              <a:gd name="connsiteX90" fmla="*/ 418871 w 486706"/>
              <a:gd name="connsiteY90" fmla="*/ 590137 h 1519288"/>
              <a:gd name="connsiteX91" fmla="*/ 464941 w 486706"/>
              <a:gd name="connsiteY91" fmla="*/ 506475 h 1519288"/>
              <a:gd name="connsiteX92" fmla="*/ 482799 w 486706"/>
              <a:gd name="connsiteY92" fmla="*/ 434694 h 1519288"/>
              <a:gd name="connsiteX93" fmla="*/ 472446 w 486706"/>
              <a:gd name="connsiteY93" fmla="*/ 365832 h 1519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86706" h="1519288">
                <a:moveTo>
                  <a:pt x="472723" y="365832"/>
                </a:moveTo>
                <a:cubicBezTo>
                  <a:pt x="466609" y="357841"/>
                  <a:pt x="460355" y="350197"/>
                  <a:pt x="452503" y="343735"/>
                </a:cubicBezTo>
                <a:cubicBezTo>
                  <a:pt x="442427" y="335327"/>
                  <a:pt x="431309" y="326294"/>
                  <a:pt x="433811" y="311076"/>
                </a:cubicBezTo>
                <a:cubicBezTo>
                  <a:pt x="438119" y="284184"/>
                  <a:pt x="443539" y="257501"/>
                  <a:pt x="448472" y="230679"/>
                </a:cubicBezTo>
                <a:cubicBezTo>
                  <a:pt x="447430" y="224008"/>
                  <a:pt x="448612" y="217060"/>
                  <a:pt x="446457" y="210458"/>
                </a:cubicBezTo>
                <a:cubicBezTo>
                  <a:pt x="444373" y="197951"/>
                  <a:pt x="442358" y="185443"/>
                  <a:pt x="440273" y="172935"/>
                </a:cubicBezTo>
                <a:cubicBezTo>
                  <a:pt x="438883" y="167932"/>
                  <a:pt x="438049" y="162860"/>
                  <a:pt x="437007" y="157787"/>
                </a:cubicBezTo>
                <a:cubicBezTo>
                  <a:pt x="439092" y="149379"/>
                  <a:pt x="435131" y="141179"/>
                  <a:pt x="435826" y="132980"/>
                </a:cubicBezTo>
                <a:cubicBezTo>
                  <a:pt x="439300" y="94553"/>
                  <a:pt x="423109" y="64326"/>
                  <a:pt x="397052" y="38060"/>
                </a:cubicBezTo>
                <a:cubicBezTo>
                  <a:pt x="395384" y="34655"/>
                  <a:pt x="392188" y="32293"/>
                  <a:pt x="390937" y="28610"/>
                </a:cubicBezTo>
                <a:cubicBezTo>
                  <a:pt x="377943" y="15199"/>
                  <a:pt x="363211" y="5540"/>
                  <a:pt x="343616" y="5679"/>
                </a:cubicBezTo>
                <a:cubicBezTo>
                  <a:pt x="342018" y="5679"/>
                  <a:pt x="340141" y="4776"/>
                  <a:pt x="338752" y="3733"/>
                </a:cubicBezTo>
                <a:cubicBezTo>
                  <a:pt x="329441" y="-2798"/>
                  <a:pt x="321032" y="-19"/>
                  <a:pt x="313319" y="6374"/>
                </a:cubicBezTo>
                <a:cubicBezTo>
                  <a:pt x="287123" y="27984"/>
                  <a:pt x="263358" y="51193"/>
                  <a:pt x="257799" y="87118"/>
                </a:cubicBezTo>
                <a:cubicBezTo>
                  <a:pt x="255298" y="103239"/>
                  <a:pt x="245152" y="114566"/>
                  <a:pt x="233270" y="125128"/>
                </a:cubicBezTo>
                <a:cubicBezTo>
                  <a:pt x="212632" y="143472"/>
                  <a:pt x="207698" y="168627"/>
                  <a:pt x="205753" y="194615"/>
                </a:cubicBezTo>
                <a:cubicBezTo>
                  <a:pt x="205544" y="197673"/>
                  <a:pt x="207351" y="202259"/>
                  <a:pt x="209783" y="203857"/>
                </a:cubicBezTo>
                <a:cubicBezTo>
                  <a:pt x="213675" y="206359"/>
                  <a:pt x="215481" y="201703"/>
                  <a:pt x="217774" y="199132"/>
                </a:cubicBezTo>
                <a:cubicBezTo>
                  <a:pt x="221874" y="194546"/>
                  <a:pt x="226043" y="190238"/>
                  <a:pt x="229795" y="185234"/>
                </a:cubicBezTo>
                <a:cubicBezTo>
                  <a:pt x="242651" y="168071"/>
                  <a:pt x="250086" y="148128"/>
                  <a:pt x="259189" y="129158"/>
                </a:cubicBezTo>
                <a:cubicBezTo>
                  <a:pt x="272739" y="100877"/>
                  <a:pt x="295114" y="86145"/>
                  <a:pt x="325271" y="81559"/>
                </a:cubicBezTo>
                <a:cubicBezTo>
                  <a:pt x="337640" y="79683"/>
                  <a:pt x="348827" y="81559"/>
                  <a:pt x="358417" y="90384"/>
                </a:cubicBezTo>
                <a:cubicBezTo>
                  <a:pt x="368423" y="99626"/>
                  <a:pt x="378151" y="109354"/>
                  <a:pt x="389199" y="117206"/>
                </a:cubicBezTo>
                <a:cubicBezTo>
                  <a:pt x="402541" y="126726"/>
                  <a:pt x="407406" y="139581"/>
                  <a:pt x="403723" y="154104"/>
                </a:cubicBezTo>
                <a:cubicBezTo>
                  <a:pt x="399137" y="172310"/>
                  <a:pt x="401846" y="190098"/>
                  <a:pt x="402194" y="208096"/>
                </a:cubicBezTo>
                <a:cubicBezTo>
                  <a:pt x="402402" y="219909"/>
                  <a:pt x="400457" y="231235"/>
                  <a:pt x="396357" y="242700"/>
                </a:cubicBezTo>
                <a:cubicBezTo>
                  <a:pt x="389130" y="262991"/>
                  <a:pt x="376136" y="278486"/>
                  <a:pt x="360919" y="292662"/>
                </a:cubicBezTo>
                <a:cubicBezTo>
                  <a:pt x="351468" y="301417"/>
                  <a:pt x="353900" y="309825"/>
                  <a:pt x="360571" y="318094"/>
                </a:cubicBezTo>
                <a:cubicBezTo>
                  <a:pt x="364115" y="322542"/>
                  <a:pt x="368353" y="326572"/>
                  <a:pt x="372940" y="329907"/>
                </a:cubicBezTo>
                <a:cubicBezTo>
                  <a:pt x="376553" y="332617"/>
                  <a:pt x="376553" y="335536"/>
                  <a:pt x="375928" y="339149"/>
                </a:cubicBezTo>
                <a:cubicBezTo>
                  <a:pt x="379263" y="343805"/>
                  <a:pt x="377039" y="349503"/>
                  <a:pt x="378985" y="354436"/>
                </a:cubicBezTo>
                <a:cubicBezTo>
                  <a:pt x="381209" y="361037"/>
                  <a:pt x="386698" y="364998"/>
                  <a:pt x="391145" y="369723"/>
                </a:cubicBezTo>
                <a:cubicBezTo>
                  <a:pt x="404417" y="383760"/>
                  <a:pt x="415396" y="399047"/>
                  <a:pt x="415466" y="419407"/>
                </a:cubicBezTo>
                <a:cubicBezTo>
                  <a:pt x="415466" y="442685"/>
                  <a:pt x="415674" y="466033"/>
                  <a:pt x="414702" y="489311"/>
                </a:cubicBezTo>
                <a:cubicBezTo>
                  <a:pt x="414285" y="499665"/>
                  <a:pt x="413798" y="510227"/>
                  <a:pt x="409490" y="520303"/>
                </a:cubicBezTo>
                <a:cubicBezTo>
                  <a:pt x="399553" y="543373"/>
                  <a:pt x="382599" y="559355"/>
                  <a:pt x="360223" y="569361"/>
                </a:cubicBezTo>
                <a:cubicBezTo>
                  <a:pt x="340558" y="578186"/>
                  <a:pt x="331664" y="593125"/>
                  <a:pt x="330274" y="613624"/>
                </a:cubicBezTo>
                <a:cubicBezTo>
                  <a:pt x="329649" y="622866"/>
                  <a:pt x="329510" y="632108"/>
                  <a:pt x="329163" y="641419"/>
                </a:cubicBezTo>
                <a:cubicBezTo>
                  <a:pt x="331872" y="642948"/>
                  <a:pt x="334235" y="642809"/>
                  <a:pt x="336389" y="642044"/>
                </a:cubicBezTo>
                <a:cubicBezTo>
                  <a:pt x="329232" y="648646"/>
                  <a:pt x="326939" y="657123"/>
                  <a:pt x="326522" y="666852"/>
                </a:cubicBezTo>
                <a:cubicBezTo>
                  <a:pt x="326313" y="672063"/>
                  <a:pt x="324785" y="677136"/>
                  <a:pt x="325271" y="682347"/>
                </a:cubicBezTo>
                <a:cubicBezTo>
                  <a:pt x="318114" y="707432"/>
                  <a:pt x="311096" y="732448"/>
                  <a:pt x="303869" y="757532"/>
                </a:cubicBezTo>
                <a:cubicBezTo>
                  <a:pt x="300603" y="768859"/>
                  <a:pt x="299700" y="780463"/>
                  <a:pt x="295114" y="791859"/>
                </a:cubicBezTo>
                <a:cubicBezTo>
                  <a:pt x="289833" y="805062"/>
                  <a:pt x="281494" y="816666"/>
                  <a:pt x="275449" y="829382"/>
                </a:cubicBezTo>
                <a:cubicBezTo>
                  <a:pt x="270168" y="830703"/>
                  <a:pt x="264748" y="831815"/>
                  <a:pt x="259467" y="833135"/>
                </a:cubicBezTo>
                <a:cubicBezTo>
                  <a:pt x="245361" y="836748"/>
                  <a:pt x="231880" y="833969"/>
                  <a:pt x="218678" y="828896"/>
                </a:cubicBezTo>
                <a:cubicBezTo>
                  <a:pt x="198109" y="820974"/>
                  <a:pt x="185671" y="828201"/>
                  <a:pt x="170731" y="846963"/>
                </a:cubicBezTo>
                <a:cubicBezTo>
                  <a:pt x="157390" y="863709"/>
                  <a:pt x="148634" y="882749"/>
                  <a:pt x="146341" y="904568"/>
                </a:cubicBezTo>
                <a:cubicBezTo>
                  <a:pt x="144743" y="919716"/>
                  <a:pt x="147036" y="934239"/>
                  <a:pt x="150371" y="948901"/>
                </a:cubicBezTo>
                <a:cubicBezTo>
                  <a:pt x="157390" y="979197"/>
                  <a:pt x="174762" y="1004908"/>
                  <a:pt x="187339" y="1032703"/>
                </a:cubicBezTo>
                <a:cubicBezTo>
                  <a:pt x="194010" y="1047365"/>
                  <a:pt x="195677" y="1062026"/>
                  <a:pt x="191856" y="1078286"/>
                </a:cubicBezTo>
                <a:cubicBezTo>
                  <a:pt x="180946" y="1124356"/>
                  <a:pt x="154054" y="1160490"/>
                  <a:pt x="123619" y="1195095"/>
                </a:cubicBezTo>
                <a:cubicBezTo>
                  <a:pt x="97214" y="1225183"/>
                  <a:pt x="66222" y="1251171"/>
                  <a:pt x="42458" y="1283413"/>
                </a:cubicBezTo>
                <a:cubicBezTo>
                  <a:pt x="18693" y="1315655"/>
                  <a:pt x="-138" y="1350399"/>
                  <a:pt x="1" y="1392786"/>
                </a:cubicBezTo>
                <a:cubicBezTo>
                  <a:pt x="140" y="1420442"/>
                  <a:pt x="5073" y="1446153"/>
                  <a:pt x="19944" y="1469709"/>
                </a:cubicBezTo>
                <a:cubicBezTo>
                  <a:pt x="22306" y="1471724"/>
                  <a:pt x="24669" y="1470404"/>
                  <a:pt x="26962" y="1469570"/>
                </a:cubicBezTo>
                <a:cubicBezTo>
                  <a:pt x="42875" y="1469222"/>
                  <a:pt x="48364" y="1456853"/>
                  <a:pt x="54688" y="1445527"/>
                </a:cubicBezTo>
                <a:cubicBezTo>
                  <a:pt x="55938" y="1443304"/>
                  <a:pt x="56008" y="1440524"/>
                  <a:pt x="57189" y="1438231"/>
                </a:cubicBezTo>
                <a:cubicBezTo>
                  <a:pt x="59482" y="1433853"/>
                  <a:pt x="62678" y="1429962"/>
                  <a:pt x="67820" y="1429545"/>
                </a:cubicBezTo>
                <a:cubicBezTo>
                  <a:pt x="72893" y="1429128"/>
                  <a:pt x="75325" y="1433506"/>
                  <a:pt x="77688" y="1437189"/>
                </a:cubicBezTo>
                <a:cubicBezTo>
                  <a:pt x="86999" y="1451781"/>
                  <a:pt x="92419" y="1468249"/>
                  <a:pt x="97075" y="1484579"/>
                </a:cubicBezTo>
                <a:cubicBezTo>
                  <a:pt x="100410" y="1496323"/>
                  <a:pt x="107637" y="1504383"/>
                  <a:pt x="116948" y="1509178"/>
                </a:cubicBezTo>
                <a:cubicBezTo>
                  <a:pt x="127163" y="1514459"/>
                  <a:pt x="139184" y="1518489"/>
                  <a:pt x="150580" y="1519045"/>
                </a:cubicBezTo>
                <a:cubicBezTo>
                  <a:pt x="192689" y="1520921"/>
                  <a:pt x="232506" y="1512166"/>
                  <a:pt x="266555" y="1485760"/>
                </a:cubicBezTo>
                <a:cubicBezTo>
                  <a:pt x="280799" y="1474712"/>
                  <a:pt x="291222" y="1459842"/>
                  <a:pt x="296990" y="1442678"/>
                </a:cubicBezTo>
                <a:cubicBezTo>
                  <a:pt x="301298" y="1429962"/>
                  <a:pt x="307066" y="1417315"/>
                  <a:pt x="306510" y="1403279"/>
                </a:cubicBezTo>
                <a:cubicBezTo>
                  <a:pt x="306510" y="1401959"/>
                  <a:pt x="305746" y="1400638"/>
                  <a:pt x="305120" y="1398484"/>
                </a:cubicBezTo>
                <a:cubicBezTo>
                  <a:pt x="286289" y="1418774"/>
                  <a:pt x="269751" y="1440038"/>
                  <a:pt x="247793" y="1455881"/>
                </a:cubicBezTo>
                <a:cubicBezTo>
                  <a:pt x="236258" y="1464219"/>
                  <a:pt x="225001" y="1473044"/>
                  <a:pt x="210617" y="1476032"/>
                </a:cubicBezTo>
                <a:cubicBezTo>
                  <a:pt x="188034" y="1480757"/>
                  <a:pt x="171565" y="1472697"/>
                  <a:pt x="161281" y="1451781"/>
                </a:cubicBezTo>
                <a:cubicBezTo>
                  <a:pt x="141894" y="1412312"/>
                  <a:pt x="137169" y="1369786"/>
                  <a:pt x="139184" y="1326912"/>
                </a:cubicBezTo>
                <a:cubicBezTo>
                  <a:pt x="140435" y="1299673"/>
                  <a:pt x="157390" y="1278410"/>
                  <a:pt x="175387" y="1258398"/>
                </a:cubicBezTo>
                <a:cubicBezTo>
                  <a:pt x="196164" y="1235258"/>
                  <a:pt x="212493" y="1209062"/>
                  <a:pt x="223681" y="1179738"/>
                </a:cubicBezTo>
                <a:cubicBezTo>
                  <a:pt x="228476" y="1167161"/>
                  <a:pt x="234660" y="1155070"/>
                  <a:pt x="240566" y="1142910"/>
                </a:cubicBezTo>
                <a:cubicBezTo>
                  <a:pt x="244666" y="1134502"/>
                  <a:pt x="245778" y="1125538"/>
                  <a:pt x="247029" y="1116435"/>
                </a:cubicBezTo>
                <a:cubicBezTo>
                  <a:pt x="251754" y="1082039"/>
                  <a:pt x="254811" y="1047642"/>
                  <a:pt x="250086" y="1012968"/>
                </a:cubicBezTo>
                <a:cubicBezTo>
                  <a:pt x="248001" y="997612"/>
                  <a:pt x="240288" y="984826"/>
                  <a:pt x="233201" y="971693"/>
                </a:cubicBezTo>
                <a:cubicBezTo>
                  <a:pt x="227155" y="960505"/>
                  <a:pt x="221249" y="949248"/>
                  <a:pt x="217427" y="937019"/>
                </a:cubicBezTo>
                <a:cubicBezTo>
                  <a:pt x="216801" y="935073"/>
                  <a:pt x="216315" y="933197"/>
                  <a:pt x="215898" y="931390"/>
                </a:cubicBezTo>
                <a:cubicBezTo>
                  <a:pt x="228892" y="913393"/>
                  <a:pt x="240358" y="894214"/>
                  <a:pt x="259119" y="880942"/>
                </a:cubicBezTo>
                <a:cubicBezTo>
                  <a:pt x="264817" y="876912"/>
                  <a:pt x="271419" y="874271"/>
                  <a:pt x="276074" y="868573"/>
                </a:cubicBezTo>
                <a:cubicBezTo>
                  <a:pt x="278298" y="865863"/>
                  <a:pt x="280660" y="863431"/>
                  <a:pt x="283093" y="861069"/>
                </a:cubicBezTo>
                <a:cubicBezTo>
                  <a:pt x="290597" y="858011"/>
                  <a:pt x="298171" y="855023"/>
                  <a:pt x="305537" y="851618"/>
                </a:cubicBezTo>
                <a:cubicBezTo>
                  <a:pt x="316655" y="846546"/>
                  <a:pt x="326244" y="839528"/>
                  <a:pt x="332498" y="829591"/>
                </a:cubicBezTo>
                <a:cubicBezTo>
                  <a:pt x="366547" y="810968"/>
                  <a:pt x="386281" y="782201"/>
                  <a:pt x="388435" y="741689"/>
                </a:cubicBezTo>
                <a:cubicBezTo>
                  <a:pt x="387741" y="736130"/>
                  <a:pt x="389756" y="730502"/>
                  <a:pt x="388018" y="724943"/>
                </a:cubicBezTo>
                <a:cubicBezTo>
                  <a:pt x="386698" y="686933"/>
                  <a:pt x="389269" y="649410"/>
                  <a:pt x="403723" y="613624"/>
                </a:cubicBezTo>
                <a:cubicBezTo>
                  <a:pt x="406154" y="610775"/>
                  <a:pt x="408100" y="607370"/>
                  <a:pt x="404626" y="604521"/>
                </a:cubicBezTo>
                <a:cubicBezTo>
                  <a:pt x="401082" y="601603"/>
                  <a:pt x="396913" y="603548"/>
                  <a:pt x="393508" y="605494"/>
                </a:cubicBezTo>
                <a:cubicBezTo>
                  <a:pt x="379749" y="613416"/>
                  <a:pt x="366825" y="622797"/>
                  <a:pt x="353344" y="631066"/>
                </a:cubicBezTo>
                <a:cubicBezTo>
                  <a:pt x="374746" y="616751"/>
                  <a:pt x="395940" y="602089"/>
                  <a:pt x="418871" y="590137"/>
                </a:cubicBezTo>
                <a:cubicBezTo>
                  <a:pt x="439717" y="565261"/>
                  <a:pt x="452781" y="536076"/>
                  <a:pt x="464941" y="506475"/>
                </a:cubicBezTo>
                <a:cubicBezTo>
                  <a:pt x="474391" y="483544"/>
                  <a:pt x="476198" y="458528"/>
                  <a:pt x="482799" y="434694"/>
                </a:cubicBezTo>
                <a:cubicBezTo>
                  <a:pt x="489470" y="410512"/>
                  <a:pt x="488567" y="386956"/>
                  <a:pt x="472446" y="365832"/>
                </a:cubicBezTo>
                <a:close/>
              </a:path>
            </a:pathLst>
          </a:custGeom>
          <a:solidFill>
            <a:srgbClr val="92C0D8">
              <a:alpha val="70000"/>
            </a:srgbClr>
          </a:solidFill>
          <a:ln w="6938"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124242DD-C721-E24E-8ACC-37EF22B45C75}"/>
              </a:ext>
            </a:extLst>
          </p:cNvPr>
          <p:cNvSpPr/>
          <p:nvPr/>
        </p:nvSpPr>
        <p:spPr>
          <a:xfrm>
            <a:off x="3272556" y="3000563"/>
            <a:ext cx="291707" cy="921194"/>
          </a:xfrm>
          <a:custGeom>
            <a:avLst/>
            <a:gdLst>
              <a:gd name="connsiteX0" fmla="*/ 57771 w 368323"/>
              <a:gd name="connsiteY0" fmla="*/ 329400 h 1163145"/>
              <a:gd name="connsiteX1" fmla="*/ 59647 w 368323"/>
              <a:gd name="connsiteY1" fmla="*/ 383044 h 1163145"/>
              <a:gd name="connsiteX2" fmla="*/ 56033 w 368323"/>
              <a:gd name="connsiteY2" fmla="*/ 454894 h 1163145"/>
              <a:gd name="connsiteX3" fmla="*/ 50891 w 368323"/>
              <a:gd name="connsiteY3" fmla="*/ 539252 h 1163145"/>
              <a:gd name="connsiteX4" fmla="*/ 60967 w 368323"/>
              <a:gd name="connsiteY4" fmla="*/ 621594 h 1163145"/>
              <a:gd name="connsiteX5" fmla="*/ 92375 w 368323"/>
              <a:gd name="connsiteY5" fmla="*/ 737777 h 1163145"/>
              <a:gd name="connsiteX6" fmla="*/ 121421 w 368323"/>
              <a:gd name="connsiteY6" fmla="*/ 814491 h 1163145"/>
              <a:gd name="connsiteX7" fmla="*/ 158388 w 368323"/>
              <a:gd name="connsiteY7" fmla="*/ 878976 h 1163145"/>
              <a:gd name="connsiteX8" fmla="*/ 205918 w 368323"/>
              <a:gd name="connsiteY8" fmla="*/ 925949 h 1163145"/>
              <a:gd name="connsiteX9" fmla="*/ 314735 w 368323"/>
              <a:gd name="connsiteY9" fmla="*/ 985430 h 1163145"/>
              <a:gd name="connsiteX10" fmla="*/ 323004 w 368323"/>
              <a:gd name="connsiteY10" fmla="*/ 1016352 h 1163145"/>
              <a:gd name="connsiteX11" fmla="*/ 308551 w 368323"/>
              <a:gd name="connsiteY11" fmla="*/ 1125239 h 1163145"/>
              <a:gd name="connsiteX12" fmla="*/ 332871 w 368323"/>
              <a:gd name="connsiteY12" fmla="*/ 1160538 h 1163145"/>
              <a:gd name="connsiteX13" fmla="*/ 352953 w 368323"/>
              <a:gd name="connsiteY13" fmla="*/ 1155257 h 1163145"/>
              <a:gd name="connsiteX14" fmla="*/ 362195 w 368323"/>
              <a:gd name="connsiteY14" fmla="*/ 1089244 h 1163145"/>
              <a:gd name="connsiteX15" fmla="*/ 360805 w 368323"/>
              <a:gd name="connsiteY15" fmla="*/ 1042132 h 1163145"/>
              <a:gd name="connsiteX16" fmla="*/ 356914 w 368323"/>
              <a:gd name="connsiteY16" fmla="*/ 999119 h 1163145"/>
              <a:gd name="connsiteX17" fmla="*/ 347742 w 368323"/>
              <a:gd name="connsiteY17" fmla="*/ 979524 h 1163145"/>
              <a:gd name="connsiteX18" fmla="*/ 291109 w 368323"/>
              <a:gd name="connsiteY18" fmla="*/ 907257 h 1163145"/>
              <a:gd name="connsiteX19" fmla="*/ 260465 w 368323"/>
              <a:gd name="connsiteY19" fmla="*/ 884465 h 1163145"/>
              <a:gd name="connsiteX20" fmla="*/ 181597 w 368323"/>
              <a:gd name="connsiteY20" fmla="*/ 811920 h 1163145"/>
              <a:gd name="connsiteX21" fmla="*/ 128717 w 368323"/>
              <a:gd name="connsiteY21" fmla="*/ 701366 h 1163145"/>
              <a:gd name="connsiteX22" fmla="*/ 113639 w 368323"/>
              <a:gd name="connsiteY22" fmla="*/ 616452 h 1163145"/>
              <a:gd name="connsiteX23" fmla="*/ 110025 w 368323"/>
              <a:gd name="connsiteY23" fmla="*/ 608114 h 1163145"/>
              <a:gd name="connsiteX24" fmla="*/ 106342 w 368323"/>
              <a:gd name="connsiteY24" fmla="*/ 531539 h 1163145"/>
              <a:gd name="connsiteX25" fmla="*/ 100644 w 368323"/>
              <a:gd name="connsiteY25" fmla="*/ 460036 h 1163145"/>
              <a:gd name="connsiteX26" fmla="*/ 96406 w 368323"/>
              <a:gd name="connsiteY26" fmla="*/ 392772 h 1163145"/>
              <a:gd name="connsiteX27" fmla="*/ 106551 w 368323"/>
              <a:gd name="connsiteY27" fmla="*/ 341004 h 1163145"/>
              <a:gd name="connsiteX28" fmla="*/ 104814 w 368323"/>
              <a:gd name="connsiteY28" fmla="*/ 336001 h 1163145"/>
              <a:gd name="connsiteX29" fmla="*/ 72502 w 368323"/>
              <a:gd name="connsiteY29" fmla="*/ 257341 h 1163145"/>
              <a:gd name="connsiteX30" fmla="*/ 36785 w 368323"/>
              <a:gd name="connsiteY30" fmla="*/ 167772 h 1163145"/>
              <a:gd name="connsiteX31" fmla="*/ 35951 w 368323"/>
              <a:gd name="connsiteY31" fmla="*/ 121771 h 1163145"/>
              <a:gd name="connsiteX32" fmla="*/ 58188 w 368323"/>
              <a:gd name="connsiteY32" fmla="*/ 81052 h 1163145"/>
              <a:gd name="connsiteX33" fmla="*/ 87650 w 368323"/>
              <a:gd name="connsiteY33" fmla="*/ 71810 h 1163145"/>
              <a:gd name="connsiteX34" fmla="*/ 129759 w 368323"/>
              <a:gd name="connsiteY34" fmla="*/ 57009 h 1163145"/>
              <a:gd name="connsiteX35" fmla="*/ 131775 w 368323"/>
              <a:gd name="connsiteY35" fmla="*/ 23516 h 1163145"/>
              <a:gd name="connsiteX36" fmla="*/ 128578 w 368323"/>
              <a:gd name="connsiteY36" fmla="*/ 12885 h 1163145"/>
              <a:gd name="connsiteX37" fmla="*/ 105508 w 368323"/>
              <a:gd name="connsiteY37" fmla="*/ 8507 h 1163145"/>
              <a:gd name="connsiteX38" fmla="*/ 74309 w 368323"/>
              <a:gd name="connsiteY38" fmla="*/ 27824 h 1163145"/>
              <a:gd name="connsiteX39" fmla="*/ 45263 w 368323"/>
              <a:gd name="connsiteY39" fmla="*/ 60970 h 1163145"/>
              <a:gd name="connsiteX40" fmla="*/ 10867 w 368323"/>
              <a:gd name="connsiteY40" fmla="*/ 124620 h 1163145"/>
              <a:gd name="connsiteX41" fmla="*/ 7462 w 368323"/>
              <a:gd name="connsiteY41" fmla="*/ 171872 h 1163145"/>
              <a:gd name="connsiteX42" fmla="*/ 39843 w 368323"/>
              <a:gd name="connsiteY42" fmla="*/ 282079 h 1163145"/>
              <a:gd name="connsiteX43" fmla="*/ 57771 w 368323"/>
              <a:gd name="connsiteY43" fmla="*/ 329191 h 116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68323" h="1163145">
                <a:moveTo>
                  <a:pt x="57771" y="329400"/>
                </a:moveTo>
                <a:cubicBezTo>
                  <a:pt x="72968" y="346542"/>
                  <a:pt x="73593" y="364421"/>
                  <a:pt x="59647" y="383044"/>
                </a:cubicBezTo>
                <a:cubicBezTo>
                  <a:pt x="41719" y="407226"/>
                  <a:pt x="49780" y="431268"/>
                  <a:pt x="56033" y="454894"/>
                </a:cubicBezTo>
                <a:cubicBezTo>
                  <a:pt x="63469" y="483106"/>
                  <a:pt x="64302" y="510553"/>
                  <a:pt x="50891" y="539252"/>
                </a:cubicBezTo>
                <a:cubicBezTo>
                  <a:pt x="36785" y="569201"/>
                  <a:pt x="49988" y="596370"/>
                  <a:pt x="60967" y="621594"/>
                </a:cubicBezTo>
                <a:cubicBezTo>
                  <a:pt x="77088" y="658770"/>
                  <a:pt x="90916" y="695668"/>
                  <a:pt x="92375" y="737777"/>
                </a:cubicBezTo>
                <a:cubicBezTo>
                  <a:pt x="93348" y="766267"/>
                  <a:pt x="107315" y="791282"/>
                  <a:pt x="121421" y="814491"/>
                </a:cubicBezTo>
                <a:cubicBezTo>
                  <a:pt x="134276" y="835615"/>
                  <a:pt x="141572" y="859588"/>
                  <a:pt x="158388" y="878976"/>
                </a:cubicBezTo>
                <a:cubicBezTo>
                  <a:pt x="173120" y="896000"/>
                  <a:pt x="188129" y="913580"/>
                  <a:pt x="205918" y="925949"/>
                </a:cubicBezTo>
                <a:cubicBezTo>
                  <a:pt x="239550" y="949436"/>
                  <a:pt x="271444" y="976675"/>
                  <a:pt x="314735" y="985430"/>
                </a:cubicBezTo>
                <a:cubicBezTo>
                  <a:pt x="330439" y="988627"/>
                  <a:pt x="328285" y="1002941"/>
                  <a:pt x="323004" y="1016352"/>
                </a:cubicBezTo>
                <a:cubicBezTo>
                  <a:pt x="309037" y="1051999"/>
                  <a:pt x="302922" y="1087993"/>
                  <a:pt x="308551" y="1125239"/>
                </a:cubicBezTo>
                <a:cubicBezTo>
                  <a:pt x="311052" y="1141916"/>
                  <a:pt x="322935" y="1150463"/>
                  <a:pt x="332871" y="1160538"/>
                </a:cubicBezTo>
                <a:cubicBezTo>
                  <a:pt x="339056" y="1166862"/>
                  <a:pt x="347602" y="1160330"/>
                  <a:pt x="352953" y="1155257"/>
                </a:cubicBezTo>
                <a:cubicBezTo>
                  <a:pt x="366573" y="1142333"/>
                  <a:pt x="373243" y="1102864"/>
                  <a:pt x="362195" y="1089244"/>
                </a:cubicBezTo>
                <a:cubicBezTo>
                  <a:pt x="349479" y="1073679"/>
                  <a:pt x="351911" y="1058114"/>
                  <a:pt x="360805" y="1042132"/>
                </a:cubicBezTo>
                <a:cubicBezTo>
                  <a:pt x="370117" y="1025524"/>
                  <a:pt x="372826" y="1011349"/>
                  <a:pt x="356914" y="999119"/>
                </a:cubicBezTo>
                <a:cubicBezTo>
                  <a:pt x="350799" y="994394"/>
                  <a:pt x="348158" y="987098"/>
                  <a:pt x="347742" y="979524"/>
                </a:cubicBezTo>
                <a:cubicBezTo>
                  <a:pt x="345518" y="942000"/>
                  <a:pt x="320433" y="922961"/>
                  <a:pt x="291109" y="907257"/>
                </a:cubicBezTo>
                <a:cubicBezTo>
                  <a:pt x="279644" y="901142"/>
                  <a:pt x="269429" y="893915"/>
                  <a:pt x="260465" y="884465"/>
                </a:cubicBezTo>
                <a:cubicBezTo>
                  <a:pt x="235867" y="858477"/>
                  <a:pt x="199872" y="843676"/>
                  <a:pt x="181597" y="811920"/>
                </a:cubicBezTo>
                <a:cubicBezTo>
                  <a:pt x="161376" y="776621"/>
                  <a:pt x="128717" y="747158"/>
                  <a:pt x="128717" y="701366"/>
                </a:cubicBezTo>
                <a:cubicBezTo>
                  <a:pt x="128717" y="671764"/>
                  <a:pt x="121282" y="644108"/>
                  <a:pt x="113639" y="616452"/>
                </a:cubicBezTo>
                <a:cubicBezTo>
                  <a:pt x="112805" y="613534"/>
                  <a:pt x="112110" y="610059"/>
                  <a:pt x="110025" y="608114"/>
                </a:cubicBezTo>
                <a:cubicBezTo>
                  <a:pt x="85566" y="585183"/>
                  <a:pt x="95989" y="558222"/>
                  <a:pt x="106342" y="531539"/>
                </a:cubicBezTo>
                <a:cubicBezTo>
                  <a:pt x="116348" y="505828"/>
                  <a:pt x="119128" y="482202"/>
                  <a:pt x="100644" y="460036"/>
                </a:cubicBezTo>
                <a:cubicBezTo>
                  <a:pt x="84315" y="440440"/>
                  <a:pt x="80562" y="418413"/>
                  <a:pt x="96406" y="392772"/>
                </a:cubicBezTo>
                <a:cubicBezTo>
                  <a:pt x="105856" y="377415"/>
                  <a:pt x="106342" y="358723"/>
                  <a:pt x="106551" y="341004"/>
                </a:cubicBezTo>
                <a:cubicBezTo>
                  <a:pt x="106551" y="339267"/>
                  <a:pt x="105995" y="336626"/>
                  <a:pt x="104814" y="336001"/>
                </a:cubicBezTo>
                <a:cubicBezTo>
                  <a:pt x="73961" y="319046"/>
                  <a:pt x="81674" y="284163"/>
                  <a:pt x="72502" y="257341"/>
                </a:cubicBezTo>
                <a:cubicBezTo>
                  <a:pt x="62079" y="226836"/>
                  <a:pt x="57215" y="194386"/>
                  <a:pt x="36785" y="167772"/>
                </a:cubicBezTo>
                <a:cubicBezTo>
                  <a:pt x="27266" y="155334"/>
                  <a:pt x="25598" y="138448"/>
                  <a:pt x="35951" y="121771"/>
                </a:cubicBezTo>
                <a:cubicBezTo>
                  <a:pt x="44082" y="108638"/>
                  <a:pt x="52629" y="95783"/>
                  <a:pt x="58188" y="81052"/>
                </a:cubicBezTo>
                <a:cubicBezTo>
                  <a:pt x="63399" y="67224"/>
                  <a:pt x="78547" y="67710"/>
                  <a:pt x="87650" y="71810"/>
                </a:cubicBezTo>
                <a:cubicBezTo>
                  <a:pt x="106898" y="80357"/>
                  <a:pt x="118503" y="67224"/>
                  <a:pt x="129759" y="57009"/>
                </a:cubicBezTo>
                <a:cubicBezTo>
                  <a:pt x="139974" y="47767"/>
                  <a:pt x="136500" y="34773"/>
                  <a:pt x="131775" y="23516"/>
                </a:cubicBezTo>
                <a:cubicBezTo>
                  <a:pt x="130385" y="20111"/>
                  <a:pt x="129899" y="16289"/>
                  <a:pt x="128578" y="12885"/>
                </a:cubicBezTo>
                <a:cubicBezTo>
                  <a:pt x="122533" y="-3028"/>
                  <a:pt x="118294" y="-3862"/>
                  <a:pt x="105508" y="8507"/>
                </a:cubicBezTo>
                <a:cubicBezTo>
                  <a:pt x="96406" y="17262"/>
                  <a:pt x="85427" y="24420"/>
                  <a:pt x="74309" y="27824"/>
                </a:cubicBezTo>
                <a:cubicBezTo>
                  <a:pt x="56311" y="33244"/>
                  <a:pt x="49154" y="45474"/>
                  <a:pt x="45263" y="60970"/>
                </a:cubicBezTo>
                <a:cubicBezTo>
                  <a:pt x="39287" y="84874"/>
                  <a:pt x="35882" y="108430"/>
                  <a:pt x="10867" y="124620"/>
                </a:cubicBezTo>
                <a:cubicBezTo>
                  <a:pt x="-3656" y="134001"/>
                  <a:pt x="-2405" y="158113"/>
                  <a:pt x="7462" y="171872"/>
                </a:cubicBezTo>
                <a:cubicBezTo>
                  <a:pt x="30601" y="204183"/>
                  <a:pt x="44985" y="239900"/>
                  <a:pt x="39843" y="282079"/>
                </a:cubicBezTo>
                <a:cubicBezTo>
                  <a:pt x="37341" y="302925"/>
                  <a:pt x="45263" y="318490"/>
                  <a:pt x="57771" y="329191"/>
                </a:cubicBezTo>
                <a:close/>
              </a:path>
            </a:pathLst>
          </a:custGeom>
          <a:solidFill>
            <a:srgbClr val="92C0D8">
              <a:alpha val="70000"/>
            </a:srgbClr>
          </a:solidFill>
          <a:ln w="6938"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016F49C2-813E-3552-D263-3465BFF15422}"/>
              </a:ext>
            </a:extLst>
          </p:cNvPr>
          <p:cNvSpPr/>
          <p:nvPr/>
        </p:nvSpPr>
        <p:spPr>
          <a:xfrm>
            <a:off x="2928877" y="2944438"/>
            <a:ext cx="410574" cy="1252844"/>
          </a:xfrm>
          <a:custGeom>
            <a:avLst/>
            <a:gdLst>
              <a:gd name="connsiteX0" fmla="*/ 47414 w 518411"/>
              <a:gd name="connsiteY0" fmla="*/ 1070748 h 1581903"/>
              <a:gd name="connsiteX1" fmla="*/ 63535 w 518411"/>
              <a:gd name="connsiteY1" fmla="*/ 1079782 h 1581903"/>
              <a:gd name="connsiteX2" fmla="*/ 126282 w 518411"/>
              <a:gd name="connsiteY2" fmla="*/ 1168726 h 1581903"/>
              <a:gd name="connsiteX3" fmla="*/ 224468 w 518411"/>
              <a:gd name="connsiteY3" fmla="*/ 1237588 h 1581903"/>
              <a:gd name="connsiteX4" fmla="*/ 316191 w 518411"/>
              <a:gd name="connsiteY4" fmla="*/ 1337093 h 1581903"/>
              <a:gd name="connsiteX5" fmla="*/ 321542 w 518411"/>
              <a:gd name="connsiteY5" fmla="*/ 1382538 h 1581903"/>
              <a:gd name="connsiteX6" fmla="*/ 303406 w 518411"/>
              <a:gd name="connsiteY6" fmla="*/ 1472386 h 1581903"/>
              <a:gd name="connsiteX7" fmla="*/ 308965 w 518411"/>
              <a:gd name="connsiteY7" fmla="*/ 1516510 h 1581903"/>
              <a:gd name="connsiteX8" fmla="*/ 345168 w 518411"/>
              <a:gd name="connsiteY8" fmla="*/ 1567514 h 1581903"/>
              <a:gd name="connsiteX9" fmla="*/ 395824 w 518411"/>
              <a:gd name="connsiteY9" fmla="*/ 1574880 h 1581903"/>
              <a:gd name="connsiteX10" fmla="*/ 434737 w 518411"/>
              <a:gd name="connsiteY10" fmla="*/ 1562024 h 1581903"/>
              <a:gd name="connsiteX11" fmla="*/ 458849 w 518411"/>
              <a:gd name="connsiteY11" fmla="*/ 1562719 h 1581903"/>
              <a:gd name="connsiteX12" fmla="*/ 510200 w 518411"/>
              <a:gd name="connsiteY12" fmla="*/ 1577867 h 1581903"/>
              <a:gd name="connsiteX13" fmla="*/ 518400 w 518411"/>
              <a:gd name="connsiteY13" fmla="*/ 1573559 h 1581903"/>
              <a:gd name="connsiteX14" fmla="*/ 515690 w 518411"/>
              <a:gd name="connsiteY14" fmla="*/ 1561955 h 1581903"/>
              <a:gd name="connsiteX15" fmla="*/ 475804 w 518411"/>
              <a:gd name="connsiteY15" fmla="*/ 1533951 h 1581903"/>
              <a:gd name="connsiteX16" fmla="*/ 408401 w 518411"/>
              <a:gd name="connsiteY16" fmla="*/ 1520054 h 1581903"/>
              <a:gd name="connsiteX17" fmla="*/ 371434 w 518411"/>
              <a:gd name="connsiteY17" fmla="*/ 1469467 h 1581903"/>
              <a:gd name="connsiteX18" fmla="*/ 379425 w 518411"/>
              <a:gd name="connsiteY18" fmla="*/ 1432222 h 1581903"/>
              <a:gd name="connsiteX19" fmla="*/ 387069 w 518411"/>
              <a:gd name="connsiteY19" fmla="*/ 1388236 h 1581903"/>
              <a:gd name="connsiteX20" fmla="*/ 361845 w 518411"/>
              <a:gd name="connsiteY20" fmla="*/ 1287827 h 1581903"/>
              <a:gd name="connsiteX21" fmla="*/ 349823 w 518411"/>
              <a:gd name="connsiteY21" fmla="*/ 1263298 h 1581903"/>
              <a:gd name="connsiteX22" fmla="*/ 325503 w 518411"/>
              <a:gd name="connsiteY22" fmla="*/ 1230986 h 1581903"/>
              <a:gd name="connsiteX23" fmla="*/ 261435 w 518411"/>
              <a:gd name="connsiteY23" fmla="*/ 1164487 h 1581903"/>
              <a:gd name="connsiteX24" fmla="*/ 211335 w 518411"/>
              <a:gd name="connsiteY24" fmla="*/ 1105353 h 1581903"/>
              <a:gd name="connsiteX25" fmla="*/ 206123 w 518411"/>
              <a:gd name="connsiteY25" fmla="*/ 978678 h 1581903"/>
              <a:gd name="connsiteX26" fmla="*/ 249136 w 518411"/>
              <a:gd name="connsiteY26" fmla="*/ 944420 h 1581903"/>
              <a:gd name="connsiteX27" fmla="*/ 289786 w 518411"/>
              <a:gd name="connsiteY27" fmla="*/ 956164 h 1581903"/>
              <a:gd name="connsiteX28" fmla="*/ 358092 w 518411"/>
              <a:gd name="connsiteY28" fmla="*/ 999941 h 1581903"/>
              <a:gd name="connsiteX29" fmla="*/ 358370 w 518411"/>
              <a:gd name="connsiteY29" fmla="*/ 994938 h 1581903"/>
              <a:gd name="connsiteX30" fmla="*/ 340651 w 518411"/>
              <a:gd name="connsiteY30" fmla="*/ 958526 h 1581903"/>
              <a:gd name="connsiteX31" fmla="*/ 301668 w 518411"/>
              <a:gd name="connsiteY31" fmla="*/ 923018 h 1581903"/>
              <a:gd name="connsiteX32" fmla="*/ 181247 w 518411"/>
              <a:gd name="connsiteY32" fmla="*/ 915374 h 1581903"/>
              <a:gd name="connsiteX33" fmla="*/ 150533 w 518411"/>
              <a:gd name="connsiteY33" fmla="*/ 932191 h 1581903"/>
              <a:gd name="connsiteX34" fmla="*/ 136427 w 518411"/>
              <a:gd name="connsiteY34" fmla="*/ 960472 h 1581903"/>
              <a:gd name="connsiteX35" fmla="*/ 127672 w 518411"/>
              <a:gd name="connsiteY35" fmla="*/ 1010920 h 1581903"/>
              <a:gd name="connsiteX36" fmla="*/ 119612 w 518411"/>
              <a:gd name="connsiteY36" fmla="*/ 1020509 h 1581903"/>
              <a:gd name="connsiteX37" fmla="*/ 107382 w 518411"/>
              <a:gd name="connsiteY37" fmla="*/ 1014255 h 1581903"/>
              <a:gd name="connsiteX38" fmla="*/ 103351 w 518411"/>
              <a:gd name="connsiteY38" fmla="*/ 1007723 h 1581903"/>
              <a:gd name="connsiteX39" fmla="*/ 74306 w 518411"/>
              <a:gd name="connsiteY39" fmla="*/ 989865 h 1581903"/>
              <a:gd name="connsiteX40" fmla="*/ 81394 w 518411"/>
              <a:gd name="connsiteY40" fmla="*/ 929203 h 1581903"/>
              <a:gd name="connsiteX41" fmla="*/ 97654 w 518411"/>
              <a:gd name="connsiteY41" fmla="*/ 846304 h 1581903"/>
              <a:gd name="connsiteX42" fmla="*/ 98418 w 518411"/>
              <a:gd name="connsiteY42" fmla="*/ 841092 h 1581903"/>
              <a:gd name="connsiteX43" fmla="*/ 79865 w 518411"/>
              <a:gd name="connsiteY43" fmla="*/ 794050 h 1581903"/>
              <a:gd name="connsiteX44" fmla="*/ 71943 w 518411"/>
              <a:gd name="connsiteY44" fmla="*/ 728731 h 1581903"/>
              <a:gd name="connsiteX45" fmla="*/ 64647 w 518411"/>
              <a:gd name="connsiteY45" fmla="*/ 659105 h 1581903"/>
              <a:gd name="connsiteX46" fmla="*/ 54641 w 518411"/>
              <a:gd name="connsiteY46" fmla="*/ 585101 h 1581903"/>
              <a:gd name="connsiteX47" fmla="*/ 56517 w 518411"/>
              <a:gd name="connsiteY47" fmla="*/ 576276 h 1581903"/>
              <a:gd name="connsiteX48" fmla="*/ 55614 w 518411"/>
              <a:gd name="connsiteY48" fmla="*/ 491571 h 1581903"/>
              <a:gd name="connsiteX49" fmla="*/ 85493 w 518411"/>
              <a:gd name="connsiteY49" fmla="*/ 373373 h 1581903"/>
              <a:gd name="connsiteX50" fmla="*/ 146295 w 518411"/>
              <a:gd name="connsiteY50" fmla="*/ 285263 h 1581903"/>
              <a:gd name="connsiteX51" fmla="*/ 170893 w 518411"/>
              <a:gd name="connsiteY51" fmla="*/ 256148 h 1581903"/>
              <a:gd name="connsiteX52" fmla="*/ 211057 w 518411"/>
              <a:gd name="connsiteY52" fmla="*/ 173597 h 1581903"/>
              <a:gd name="connsiteX53" fmla="*/ 216199 w 518411"/>
              <a:gd name="connsiteY53" fmla="*/ 152681 h 1581903"/>
              <a:gd name="connsiteX54" fmla="*/ 212308 w 518411"/>
              <a:gd name="connsiteY54" fmla="*/ 110641 h 1581903"/>
              <a:gd name="connsiteX55" fmla="*/ 205290 w 518411"/>
              <a:gd name="connsiteY55" fmla="*/ 65335 h 1581903"/>
              <a:gd name="connsiteX56" fmla="*/ 185069 w 518411"/>
              <a:gd name="connsiteY56" fmla="*/ 4464 h 1581903"/>
              <a:gd name="connsiteX57" fmla="*/ 165334 w 518411"/>
              <a:gd name="connsiteY57" fmla="*/ 4187 h 1581903"/>
              <a:gd name="connsiteX58" fmla="*/ 148866 w 518411"/>
              <a:gd name="connsiteY58" fmla="*/ 43725 h 1581903"/>
              <a:gd name="connsiteX59" fmla="*/ 181525 w 518411"/>
              <a:gd name="connsiteY59" fmla="*/ 144273 h 1581903"/>
              <a:gd name="connsiteX60" fmla="*/ 179232 w 518411"/>
              <a:gd name="connsiteY60" fmla="*/ 175820 h 1581903"/>
              <a:gd name="connsiteX61" fmla="*/ 88203 w 518411"/>
              <a:gd name="connsiteY61" fmla="*/ 258649 h 1581903"/>
              <a:gd name="connsiteX62" fmla="*/ 52139 w 518411"/>
              <a:gd name="connsiteY62" fmla="*/ 314865 h 1581903"/>
              <a:gd name="connsiteX63" fmla="*/ 29000 w 518411"/>
              <a:gd name="connsiteY63" fmla="*/ 385325 h 1581903"/>
              <a:gd name="connsiteX64" fmla="*/ 15381 w 518411"/>
              <a:gd name="connsiteY64" fmla="*/ 465513 h 1581903"/>
              <a:gd name="connsiteX65" fmla="*/ 6556 w 518411"/>
              <a:gd name="connsiteY65" fmla="*/ 583989 h 1581903"/>
              <a:gd name="connsiteX66" fmla="*/ 11628 w 518411"/>
              <a:gd name="connsiteY66" fmla="*/ 665081 h 1581903"/>
              <a:gd name="connsiteX67" fmla="*/ 31293 w 518411"/>
              <a:gd name="connsiteY67" fmla="*/ 744436 h 1581903"/>
              <a:gd name="connsiteX68" fmla="*/ 47345 w 518411"/>
              <a:gd name="connsiteY68" fmla="*/ 812186 h 1581903"/>
              <a:gd name="connsiteX69" fmla="*/ 55058 w 518411"/>
              <a:gd name="connsiteY69" fmla="*/ 863885 h 1581903"/>
              <a:gd name="connsiteX70" fmla="*/ 46580 w 518411"/>
              <a:gd name="connsiteY70" fmla="*/ 913220 h 1581903"/>
              <a:gd name="connsiteX71" fmla="*/ 35740 w 518411"/>
              <a:gd name="connsiteY71" fmla="*/ 1026207 h 1581903"/>
              <a:gd name="connsiteX72" fmla="*/ 47206 w 518411"/>
              <a:gd name="connsiteY72" fmla="*/ 1070540 h 15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18411" h="1581903">
                <a:moveTo>
                  <a:pt x="47414" y="1070748"/>
                </a:moveTo>
                <a:cubicBezTo>
                  <a:pt x="53807" y="1073111"/>
                  <a:pt x="59088" y="1076168"/>
                  <a:pt x="63535" y="1079782"/>
                </a:cubicBezTo>
                <a:cubicBezTo>
                  <a:pt x="74028" y="1116749"/>
                  <a:pt x="98279" y="1144266"/>
                  <a:pt x="126282" y="1168726"/>
                </a:cubicBezTo>
                <a:cubicBezTo>
                  <a:pt x="156370" y="1195131"/>
                  <a:pt x="192226" y="1213892"/>
                  <a:pt x="224468" y="1237588"/>
                </a:cubicBezTo>
                <a:cubicBezTo>
                  <a:pt x="261644" y="1264896"/>
                  <a:pt x="295693" y="1294359"/>
                  <a:pt x="316191" y="1337093"/>
                </a:cubicBezTo>
                <a:cubicBezTo>
                  <a:pt x="323418" y="1352103"/>
                  <a:pt x="324947" y="1366834"/>
                  <a:pt x="321542" y="1382538"/>
                </a:cubicBezTo>
                <a:cubicBezTo>
                  <a:pt x="315219" y="1412418"/>
                  <a:pt x="303753" y="1441255"/>
                  <a:pt x="303406" y="1472386"/>
                </a:cubicBezTo>
                <a:cubicBezTo>
                  <a:pt x="303267" y="1487395"/>
                  <a:pt x="304101" y="1502056"/>
                  <a:pt x="308965" y="1516510"/>
                </a:cubicBezTo>
                <a:cubicBezTo>
                  <a:pt x="315914" y="1537287"/>
                  <a:pt x="328560" y="1554033"/>
                  <a:pt x="345168" y="1567514"/>
                </a:cubicBezTo>
                <a:cubicBezTo>
                  <a:pt x="363790" y="1582662"/>
                  <a:pt x="377479" y="1587040"/>
                  <a:pt x="395824" y="1574880"/>
                </a:cubicBezTo>
                <a:cubicBezTo>
                  <a:pt x="407567" y="1567097"/>
                  <a:pt x="420145" y="1561468"/>
                  <a:pt x="434737" y="1562024"/>
                </a:cubicBezTo>
                <a:cubicBezTo>
                  <a:pt x="442797" y="1562302"/>
                  <a:pt x="450858" y="1561955"/>
                  <a:pt x="458849" y="1562719"/>
                </a:cubicBezTo>
                <a:cubicBezTo>
                  <a:pt x="476846" y="1564526"/>
                  <a:pt x="495399" y="1564595"/>
                  <a:pt x="510200" y="1577867"/>
                </a:cubicBezTo>
                <a:cubicBezTo>
                  <a:pt x="515551" y="1582662"/>
                  <a:pt x="518261" y="1578632"/>
                  <a:pt x="518400" y="1573559"/>
                </a:cubicBezTo>
                <a:cubicBezTo>
                  <a:pt x="518539" y="1569737"/>
                  <a:pt x="517427" y="1565429"/>
                  <a:pt x="515690" y="1561955"/>
                </a:cubicBezTo>
                <a:cubicBezTo>
                  <a:pt x="507490" y="1545486"/>
                  <a:pt x="492689" y="1537634"/>
                  <a:pt x="475804" y="1533951"/>
                </a:cubicBezTo>
                <a:cubicBezTo>
                  <a:pt x="453429" y="1529087"/>
                  <a:pt x="430359" y="1527142"/>
                  <a:pt x="408401" y="1520054"/>
                </a:cubicBezTo>
                <a:cubicBezTo>
                  <a:pt x="380676" y="1511090"/>
                  <a:pt x="368793" y="1498860"/>
                  <a:pt x="371434" y="1469467"/>
                </a:cubicBezTo>
                <a:cubicBezTo>
                  <a:pt x="372615" y="1456681"/>
                  <a:pt x="375951" y="1444452"/>
                  <a:pt x="379425" y="1432222"/>
                </a:cubicBezTo>
                <a:cubicBezTo>
                  <a:pt x="383525" y="1417838"/>
                  <a:pt x="388319" y="1403662"/>
                  <a:pt x="387069" y="1388236"/>
                </a:cubicBezTo>
                <a:cubicBezTo>
                  <a:pt x="384220" y="1353353"/>
                  <a:pt x="373866" y="1320417"/>
                  <a:pt x="361845" y="1287827"/>
                </a:cubicBezTo>
                <a:cubicBezTo>
                  <a:pt x="358648" y="1279211"/>
                  <a:pt x="355660" y="1270664"/>
                  <a:pt x="349823" y="1263298"/>
                </a:cubicBezTo>
                <a:cubicBezTo>
                  <a:pt x="341485" y="1252736"/>
                  <a:pt x="332868" y="1242243"/>
                  <a:pt x="325503" y="1230986"/>
                </a:cubicBezTo>
                <a:cubicBezTo>
                  <a:pt x="308270" y="1204790"/>
                  <a:pt x="286729" y="1182623"/>
                  <a:pt x="261435" y="1164487"/>
                </a:cubicBezTo>
                <a:cubicBezTo>
                  <a:pt x="239547" y="1148783"/>
                  <a:pt x="218423" y="1131689"/>
                  <a:pt x="211335" y="1105353"/>
                </a:cubicBezTo>
                <a:cubicBezTo>
                  <a:pt x="200148" y="1063939"/>
                  <a:pt x="195700" y="1021412"/>
                  <a:pt x="206123" y="978678"/>
                </a:cubicBezTo>
                <a:cubicBezTo>
                  <a:pt x="211682" y="956025"/>
                  <a:pt x="226066" y="944629"/>
                  <a:pt x="249136" y="944420"/>
                </a:cubicBezTo>
                <a:cubicBezTo>
                  <a:pt x="263867" y="944281"/>
                  <a:pt x="276723" y="950535"/>
                  <a:pt x="289786" y="956164"/>
                </a:cubicBezTo>
                <a:cubicBezTo>
                  <a:pt x="314663" y="966865"/>
                  <a:pt x="335370" y="984167"/>
                  <a:pt x="358092" y="999941"/>
                </a:cubicBezTo>
                <a:cubicBezTo>
                  <a:pt x="358231" y="997717"/>
                  <a:pt x="358648" y="996258"/>
                  <a:pt x="358370" y="994938"/>
                </a:cubicBezTo>
                <a:cubicBezTo>
                  <a:pt x="355938" y="981110"/>
                  <a:pt x="347600" y="970061"/>
                  <a:pt x="340651" y="958526"/>
                </a:cubicBezTo>
                <a:cubicBezTo>
                  <a:pt x="331340" y="943031"/>
                  <a:pt x="317929" y="930731"/>
                  <a:pt x="301668" y="923018"/>
                </a:cubicBezTo>
                <a:cubicBezTo>
                  <a:pt x="262756" y="904534"/>
                  <a:pt x="221966" y="904534"/>
                  <a:pt x="181247" y="915374"/>
                </a:cubicBezTo>
                <a:cubicBezTo>
                  <a:pt x="170198" y="918293"/>
                  <a:pt x="159358" y="924825"/>
                  <a:pt x="150533" y="932191"/>
                </a:cubicBezTo>
                <a:cubicBezTo>
                  <a:pt x="142473" y="938931"/>
                  <a:pt x="137122" y="948312"/>
                  <a:pt x="136427" y="960472"/>
                </a:cubicBezTo>
                <a:cubicBezTo>
                  <a:pt x="135455" y="977427"/>
                  <a:pt x="133648" y="994660"/>
                  <a:pt x="127672" y="1010920"/>
                </a:cubicBezTo>
                <a:cubicBezTo>
                  <a:pt x="126143" y="1015020"/>
                  <a:pt x="124684" y="1019814"/>
                  <a:pt x="119612" y="1020509"/>
                </a:cubicBezTo>
                <a:cubicBezTo>
                  <a:pt x="114539" y="1021204"/>
                  <a:pt x="110509" y="1018077"/>
                  <a:pt x="107382" y="1014255"/>
                </a:cubicBezTo>
                <a:cubicBezTo>
                  <a:pt x="105784" y="1012309"/>
                  <a:pt x="105019" y="1009599"/>
                  <a:pt x="103351" y="1007723"/>
                </a:cubicBezTo>
                <a:cubicBezTo>
                  <a:pt x="95430" y="998690"/>
                  <a:pt x="87786" y="988753"/>
                  <a:pt x="74306" y="989865"/>
                </a:cubicBezTo>
                <a:cubicBezTo>
                  <a:pt x="78058" y="969853"/>
                  <a:pt x="78614" y="949423"/>
                  <a:pt x="81394" y="929203"/>
                </a:cubicBezTo>
                <a:cubicBezTo>
                  <a:pt x="85215" y="901408"/>
                  <a:pt x="71874" y="869930"/>
                  <a:pt x="97654" y="846304"/>
                </a:cubicBezTo>
                <a:cubicBezTo>
                  <a:pt x="98696" y="845401"/>
                  <a:pt x="98765" y="842760"/>
                  <a:pt x="98418" y="841092"/>
                </a:cubicBezTo>
                <a:cubicBezTo>
                  <a:pt x="95152" y="824277"/>
                  <a:pt x="91400" y="806488"/>
                  <a:pt x="79865" y="794050"/>
                </a:cubicBezTo>
                <a:cubicBezTo>
                  <a:pt x="60547" y="773273"/>
                  <a:pt x="60200" y="751384"/>
                  <a:pt x="71943" y="728731"/>
                </a:cubicBezTo>
                <a:cubicBezTo>
                  <a:pt x="85285" y="703160"/>
                  <a:pt x="78475" y="681271"/>
                  <a:pt x="64647" y="659105"/>
                </a:cubicBezTo>
                <a:cubicBezTo>
                  <a:pt x="50333" y="636105"/>
                  <a:pt x="35810" y="612827"/>
                  <a:pt x="54641" y="585101"/>
                </a:cubicBezTo>
                <a:cubicBezTo>
                  <a:pt x="56239" y="582808"/>
                  <a:pt x="56309" y="579264"/>
                  <a:pt x="56517" y="576276"/>
                </a:cubicBezTo>
                <a:cubicBezTo>
                  <a:pt x="58741" y="547995"/>
                  <a:pt x="60825" y="519852"/>
                  <a:pt x="55614" y="491571"/>
                </a:cubicBezTo>
                <a:cubicBezTo>
                  <a:pt x="47553" y="447863"/>
                  <a:pt x="72847" y="411938"/>
                  <a:pt x="85493" y="373373"/>
                </a:cubicBezTo>
                <a:cubicBezTo>
                  <a:pt x="96889" y="338699"/>
                  <a:pt x="127950" y="315976"/>
                  <a:pt x="146295" y="285263"/>
                </a:cubicBezTo>
                <a:cubicBezTo>
                  <a:pt x="152966" y="274076"/>
                  <a:pt x="161304" y="264764"/>
                  <a:pt x="170893" y="256148"/>
                </a:cubicBezTo>
                <a:cubicBezTo>
                  <a:pt x="195561" y="234190"/>
                  <a:pt x="215574" y="209939"/>
                  <a:pt x="211057" y="173597"/>
                </a:cubicBezTo>
                <a:cubicBezTo>
                  <a:pt x="210154" y="166301"/>
                  <a:pt x="211335" y="158657"/>
                  <a:pt x="216199" y="152681"/>
                </a:cubicBezTo>
                <a:cubicBezTo>
                  <a:pt x="228915" y="137185"/>
                  <a:pt x="223912" y="124330"/>
                  <a:pt x="212308" y="110641"/>
                </a:cubicBezTo>
                <a:cubicBezTo>
                  <a:pt x="201190" y="97508"/>
                  <a:pt x="196187" y="83263"/>
                  <a:pt x="205290" y="65335"/>
                </a:cubicBezTo>
                <a:cubicBezTo>
                  <a:pt x="213211" y="49701"/>
                  <a:pt x="200078" y="13567"/>
                  <a:pt x="185069" y="4464"/>
                </a:cubicBezTo>
                <a:cubicBezTo>
                  <a:pt x="179093" y="851"/>
                  <a:pt x="170059" y="-3318"/>
                  <a:pt x="165334" y="4187"/>
                </a:cubicBezTo>
                <a:cubicBezTo>
                  <a:pt x="157830" y="16208"/>
                  <a:pt x="148240" y="27187"/>
                  <a:pt x="148866" y="43725"/>
                </a:cubicBezTo>
                <a:cubicBezTo>
                  <a:pt x="150186" y="80623"/>
                  <a:pt x="162207" y="113560"/>
                  <a:pt x="181525" y="144273"/>
                </a:cubicBezTo>
                <a:cubicBezTo>
                  <a:pt x="188821" y="155808"/>
                  <a:pt x="193338" y="169011"/>
                  <a:pt x="179232" y="175820"/>
                </a:cubicBezTo>
                <a:cubicBezTo>
                  <a:pt x="140458" y="194512"/>
                  <a:pt x="115373" y="228144"/>
                  <a:pt x="88203" y="258649"/>
                </a:cubicBezTo>
                <a:cubicBezTo>
                  <a:pt x="73819" y="274770"/>
                  <a:pt x="62910" y="295061"/>
                  <a:pt x="52139" y="314865"/>
                </a:cubicBezTo>
                <a:cubicBezTo>
                  <a:pt x="39910" y="337448"/>
                  <a:pt x="37269" y="362116"/>
                  <a:pt x="29000" y="385325"/>
                </a:cubicBezTo>
                <a:cubicBezTo>
                  <a:pt x="19897" y="410827"/>
                  <a:pt x="11281" y="438066"/>
                  <a:pt x="15381" y="465513"/>
                </a:cubicBezTo>
                <a:cubicBezTo>
                  <a:pt x="21426" y="506024"/>
                  <a:pt x="15033" y="544659"/>
                  <a:pt x="6556" y="583989"/>
                </a:cubicBezTo>
                <a:cubicBezTo>
                  <a:pt x="788" y="610672"/>
                  <a:pt x="-6786" y="639788"/>
                  <a:pt x="11628" y="665081"/>
                </a:cubicBezTo>
                <a:cubicBezTo>
                  <a:pt x="29278" y="689263"/>
                  <a:pt x="33308" y="715668"/>
                  <a:pt x="31293" y="744436"/>
                </a:cubicBezTo>
                <a:cubicBezTo>
                  <a:pt x="29625" y="768478"/>
                  <a:pt x="26290" y="793424"/>
                  <a:pt x="47345" y="812186"/>
                </a:cubicBezTo>
                <a:cubicBezTo>
                  <a:pt x="63605" y="826729"/>
                  <a:pt x="66176" y="843962"/>
                  <a:pt x="55058" y="863885"/>
                </a:cubicBezTo>
                <a:cubicBezTo>
                  <a:pt x="45260" y="877156"/>
                  <a:pt x="40604" y="893903"/>
                  <a:pt x="46580" y="913220"/>
                </a:cubicBezTo>
                <a:cubicBezTo>
                  <a:pt x="58810" y="952272"/>
                  <a:pt x="51722" y="989796"/>
                  <a:pt x="35740" y="1026207"/>
                </a:cubicBezTo>
                <a:cubicBezTo>
                  <a:pt x="28930" y="1041772"/>
                  <a:pt x="32057" y="1065050"/>
                  <a:pt x="47206" y="1070540"/>
                </a:cubicBezTo>
                <a:close/>
              </a:path>
            </a:pathLst>
          </a:custGeom>
          <a:solidFill>
            <a:srgbClr val="92C0D8">
              <a:alpha val="70000"/>
            </a:srgbClr>
          </a:solidFill>
          <a:ln w="6938" cap="flat">
            <a:noFill/>
            <a:prstDash val="solid"/>
            <a:miter/>
          </a:ln>
        </p:spPr>
        <p:txBody>
          <a:bodyPr rtlCol="0" anchor="ctr"/>
          <a:lstStyle/>
          <a:p>
            <a:endParaRPr lang="en-IN"/>
          </a:p>
        </p:txBody>
      </p:sp>
      <p:grpSp>
        <p:nvGrpSpPr>
          <p:cNvPr id="60" name="Group 59">
            <a:extLst>
              <a:ext uri="{FF2B5EF4-FFF2-40B4-BE49-F238E27FC236}">
                <a16:creationId xmlns:a16="http://schemas.microsoft.com/office/drawing/2014/main" id="{4A5E22DE-C7BD-2726-A2A7-84D364216357}"/>
              </a:ext>
            </a:extLst>
          </p:cNvPr>
          <p:cNvGrpSpPr/>
          <p:nvPr/>
        </p:nvGrpSpPr>
        <p:grpSpPr>
          <a:xfrm>
            <a:off x="4045923" y="4918743"/>
            <a:ext cx="250897" cy="194457"/>
            <a:chOff x="6570223" y="5905411"/>
            <a:chExt cx="536206" cy="415584"/>
          </a:xfrm>
        </p:grpSpPr>
        <p:sp>
          <p:nvSpPr>
            <p:cNvPr id="65" name="Freeform: Shape 64">
              <a:extLst>
                <a:ext uri="{FF2B5EF4-FFF2-40B4-BE49-F238E27FC236}">
                  <a16:creationId xmlns:a16="http://schemas.microsoft.com/office/drawing/2014/main" id="{45912929-5B03-E91C-C2D5-CC7677FE3877}"/>
                </a:ext>
              </a:extLst>
            </p:cNvPr>
            <p:cNvSpPr/>
            <p:nvPr/>
          </p:nvSpPr>
          <p:spPr>
            <a:xfrm>
              <a:off x="6570223" y="5905411"/>
              <a:ext cx="536206" cy="415584"/>
            </a:xfrm>
            <a:custGeom>
              <a:avLst/>
              <a:gdLst>
                <a:gd name="connsiteX0" fmla="*/ 209117 w 522524"/>
                <a:gd name="connsiteY0" fmla="*/ 18445 h 404980"/>
                <a:gd name="connsiteX1" fmla="*/ 171750 w 522524"/>
                <a:gd name="connsiteY1" fmla="*/ 33171 h 404980"/>
                <a:gd name="connsiteX2" fmla="*/ 7 w 522524"/>
                <a:gd name="connsiteY2" fmla="*/ 197183 h 404980"/>
                <a:gd name="connsiteX3" fmla="*/ 283055 w 522524"/>
                <a:gd name="connsiteY3" fmla="*/ 401447 h 404980"/>
                <a:gd name="connsiteX4" fmla="*/ 472285 w 522524"/>
                <a:gd name="connsiteY4" fmla="*/ 123307 h 404980"/>
                <a:gd name="connsiteX5" fmla="*/ 209057 w 522524"/>
                <a:gd name="connsiteY5" fmla="*/ 18383 h 40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524" h="404980">
                  <a:moveTo>
                    <a:pt x="209117" y="18445"/>
                  </a:moveTo>
                  <a:cubicBezTo>
                    <a:pt x="197091" y="24335"/>
                    <a:pt x="184513" y="29060"/>
                    <a:pt x="171750" y="33171"/>
                  </a:cubicBezTo>
                  <a:cubicBezTo>
                    <a:pt x="119841" y="49983"/>
                    <a:pt x="-1037" y="99745"/>
                    <a:pt x="7" y="197183"/>
                  </a:cubicBezTo>
                  <a:cubicBezTo>
                    <a:pt x="1418" y="321189"/>
                    <a:pt x="105422" y="425745"/>
                    <a:pt x="283055" y="401447"/>
                  </a:cubicBezTo>
                  <a:cubicBezTo>
                    <a:pt x="460750" y="377148"/>
                    <a:pt x="601569" y="322907"/>
                    <a:pt x="472285" y="123307"/>
                  </a:cubicBezTo>
                  <a:cubicBezTo>
                    <a:pt x="366933" y="-39294"/>
                    <a:pt x="249123" y="-1251"/>
                    <a:pt x="209057" y="18383"/>
                  </a:cubicBezTo>
                  <a:close/>
                </a:path>
              </a:pathLst>
            </a:custGeom>
            <a:solidFill>
              <a:srgbClr val="B8A798"/>
            </a:solidFill>
            <a:ln w="6136"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2F306E24-D375-31E5-981F-792990C04A00}"/>
                </a:ext>
              </a:extLst>
            </p:cNvPr>
            <p:cNvSpPr/>
            <p:nvPr/>
          </p:nvSpPr>
          <p:spPr>
            <a:xfrm>
              <a:off x="6588267" y="5905502"/>
              <a:ext cx="439818" cy="378821"/>
            </a:xfrm>
            <a:custGeom>
              <a:avLst/>
              <a:gdLst>
                <a:gd name="connsiteX0" fmla="*/ 232337 w 428595"/>
                <a:gd name="connsiteY0" fmla="*/ 368101 h 369155"/>
                <a:gd name="connsiteX1" fmla="*/ 769 w 428595"/>
                <a:gd name="connsiteY1" fmla="*/ 196173 h 369155"/>
                <a:gd name="connsiteX2" fmla="*/ 10218 w 428595"/>
                <a:gd name="connsiteY2" fmla="*/ 120886 h 369155"/>
                <a:gd name="connsiteX3" fmla="*/ 154166 w 428595"/>
                <a:gd name="connsiteY3" fmla="*/ 33143 h 369155"/>
                <a:gd name="connsiteX4" fmla="*/ 191533 w 428595"/>
                <a:gd name="connsiteY4" fmla="*/ 18417 h 369155"/>
                <a:gd name="connsiteX5" fmla="*/ 325847 w 428595"/>
                <a:gd name="connsiteY5" fmla="*/ 9642 h 369155"/>
                <a:gd name="connsiteX6" fmla="*/ 427826 w 428595"/>
                <a:gd name="connsiteY6" fmla="*/ 156106 h 369155"/>
                <a:gd name="connsiteX7" fmla="*/ 232337 w 428595"/>
                <a:gd name="connsiteY7" fmla="*/ 368101 h 3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95" h="369155">
                  <a:moveTo>
                    <a:pt x="232337" y="368101"/>
                  </a:moveTo>
                  <a:cubicBezTo>
                    <a:pt x="114405" y="379145"/>
                    <a:pt x="10709" y="302201"/>
                    <a:pt x="769" y="196173"/>
                  </a:cubicBezTo>
                  <a:cubicBezTo>
                    <a:pt x="-1686" y="170034"/>
                    <a:pt x="1812" y="144570"/>
                    <a:pt x="10218" y="120886"/>
                  </a:cubicBezTo>
                  <a:cubicBezTo>
                    <a:pt x="48813" y="72474"/>
                    <a:pt x="118148" y="44801"/>
                    <a:pt x="154166" y="33143"/>
                  </a:cubicBezTo>
                  <a:cubicBezTo>
                    <a:pt x="166929" y="28971"/>
                    <a:pt x="179445" y="24307"/>
                    <a:pt x="191533" y="18417"/>
                  </a:cubicBezTo>
                  <a:cubicBezTo>
                    <a:pt x="215279" y="6759"/>
                    <a:pt x="266268" y="-11342"/>
                    <a:pt x="325847" y="9642"/>
                  </a:cubicBezTo>
                  <a:cubicBezTo>
                    <a:pt x="382052" y="39585"/>
                    <a:pt x="421874" y="92538"/>
                    <a:pt x="427826" y="156106"/>
                  </a:cubicBezTo>
                  <a:cubicBezTo>
                    <a:pt x="437766" y="262134"/>
                    <a:pt x="350268" y="357056"/>
                    <a:pt x="232337" y="368101"/>
                  </a:cubicBezTo>
                  <a:close/>
                </a:path>
              </a:pathLst>
            </a:custGeom>
            <a:solidFill>
              <a:srgbClr val="ECEFF1">
                <a:alpha val="20000"/>
              </a:srgbClr>
            </a:solidFill>
            <a:ln w="6136"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EFBFDB2D-6785-5BA6-D61A-E49D1926A102}"/>
                </a:ext>
              </a:extLst>
            </p:cNvPr>
            <p:cNvSpPr/>
            <p:nvPr/>
          </p:nvSpPr>
          <p:spPr>
            <a:xfrm>
              <a:off x="6613803" y="5958251"/>
              <a:ext cx="274966" cy="180949"/>
            </a:xfrm>
            <a:custGeom>
              <a:avLst/>
              <a:gdLst>
                <a:gd name="connsiteX0" fmla="*/ 2575 w 267950"/>
                <a:gd name="connsiteY0" fmla="*/ 133418 h 176332"/>
                <a:gd name="connsiteX1" fmla="*/ 160022 w 267950"/>
                <a:gd name="connsiteY1" fmla="*/ 163791 h 176332"/>
                <a:gd name="connsiteX2" fmla="*/ 265376 w 267950"/>
                <a:gd name="connsiteY2" fmla="*/ 42914 h 176332"/>
                <a:gd name="connsiteX3" fmla="*/ 107929 w 267950"/>
                <a:gd name="connsiteY3" fmla="*/ 12541 h 176332"/>
                <a:gd name="connsiteX4" fmla="*/ 2575 w 267950"/>
                <a:gd name="connsiteY4" fmla="*/ 133418 h 176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50" h="176332">
                  <a:moveTo>
                    <a:pt x="2575" y="133418"/>
                  </a:moveTo>
                  <a:cubicBezTo>
                    <a:pt x="16995" y="175204"/>
                    <a:pt x="87435" y="188826"/>
                    <a:pt x="160022" y="163791"/>
                  </a:cubicBezTo>
                  <a:cubicBezTo>
                    <a:pt x="232609" y="138818"/>
                    <a:pt x="279733" y="84638"/>
                    <a:pt x="265376" y="42914"/>
                  </a:cubicBezTo>
                  <a:cubicBezTo>
                    <a:pt x="250956" y="1129"/>
                    <a:pt x="180516" y="-12493"/>
                    <a:pt x="107929" y="12541"/>
                  </a:cubicBezTo>
                  <a:cubicBezTo>
                    <a:pt x="35341" y="37515"/>
                    <a:pt x="-11783" y="91694"/>
                    <a:pt x="2575" y="133418"/>
                  </a:cubicBezTo>
                  <a:close/>
                </a:path>
              </a:pathLst>
            </a:custGeom>
            <a:solidFill>
              <a:srgbClr val="ECEFF1">
                <a:alpha val="40000"/>
              </a:srgbClr>
            </a:solidFill>
            <a:ln w="6136" cap="flat">
              <a:noFill/>
              <a:prstDash val="solid"/>
              <a:miter/>
            </a:ln>
          </p:spPr>
          <p:txBody>
            <a:bodyPr rtlCol="0" anchor="ctr"/>
            <a:lstStyle/>
            <a:p>
              <a:endParaRPr lang="en-IN"/>
            </a:p>
          </p:txBody>
        </p:sp>
      </p:grpSp>
      <p:grpSp>
        <p:nvGrpSpPr>
          <p:cNvPr id="61" name="Group 60">
            <a:extLst>
              <a:ext uri="{FF2B5EF4-FFF2-40B4-BE49-F238E27FC236}">
                <a16:creationId xmlns:a16="http://schemas.microsoft.com/office/drawing/2014/main" id="{E8D44016-F4A0-6FEB-9FED-94B5F0CBA43E}"/>
              </a:ext>
            </a:extLst>
          </p:cNvPr>
          <p:cNvGrpSpPr/>
          <p:nvPr/>
        </p:nvGrpSpPr>
        <p:grpSpPr>
          <a:xfrm>
            <a:off x="4256029" y="4935021"/>
            <a:ext cx="347266" cy="269152"/>
            <a:chOff x="6978363" y="5769099"/>
            <a:chExt cx="742160" cy="575218"/>
          </a:xfrm>
        </p:grpSpPr>
        <p:sp>
          <p:nvSpPr>
            <p:cNvPr id="62" name="Freeform: Shape 61">
              <a:extLst>
                <a:ext uri="{FF2B5EF4-FFF2-40B4-BE49-F238E27FC236}">
                  <a16:creationId xmlns:a16="http://schemas.microsoft.com/office/drawing/2014/main" id="{66A10EA0-657F-F908-31FE-F3D579FE9691}"/>
                </a:ext>
              </a:extLst>
            </p:cNvPr>
            <p:cNvSpPr/>
            <p:nvPr/>
          </p:nvSpPr>
          <p:spPr>
            <a:xfrm>
              <a:off x="6978363" y="5769099"/>
              <a:ext cx="742160" cy="575218"/>
            </a:xfrm>
            <a:custGeom>
              <a:avLst/>
              <a:gdLst>
                <a:gd name="connsiteX0" fmla="*/ 289377 w 723222"/>
                <a:gd name="connsiteY0" fmla="*/ 25554 h 560540"/>
                <a:gd name="connsiteX1" fmla="*/ 237714 w 723222"/>
                <a:gd name="connsiteY1" fmla="*/ 45925 h 560540"/>
                <a:gd name="connsiteX2" fmla="*/ 10 w 723222"/>
                <a:gd name="connsiteY2" fmla="*/ 272953 h 560540"/>
                <a:gd name="connsiteX3" fmla="*/ 391786 w 723222"/>
                <a:gd name="connsiteY3" fmla="*/ 555633 h 560540"/>
                <a:gd name="connsiteX4" fmla="*/ 653665 w 723222"/>
                <a:gd name="connsiteY4" fmla="*/ 170668 h 560540"/>
                <a:gd name="connsiteX5" fmla="*/ 289377 w 723222"/>
                <a:gd name="connsiteY5" fmla="*/ 25493 h 5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222" h="560540">
                  <a:moveTo>
                    <a:pt x="289377" y="25554"/>
                  </a:moveTo>
                  <a:cubicBezTo>
                    <a:pt x="272688" y="33776"/>
                    <a:pt x="255385" y="40219"/>
                    <a:pt x="237714" y="45925"/>
                  </a:cubicBezTo>
                  <a:cubicBezTo>
                    <a:pt x="165923" y="69242"/>
                    <a:pt x="-1464" y="138086"/>
                    <a:pt x="10" y="272953"/>
                  </a:cubicBezTo>
                  <a:cubicBezTo>
                    <a:pt x="1911" y="444635"/>
                    <a:pt x="145920" y="589319"/>
                    <a:pt x="391786" y="555633"/>
                  </a:cubicBezTo>
                  <a:cubicBezTo>
                    <a:pt x="637712" y="522009"/>
                    <a:pt x="832649" y="446967"/>
                    <a:pt x="653665" y="170668"/>
                  </a:cubicBezTo>
                  <a:cubicBezTo>
                    <a:pt x="507876" y="-54396"/>
                    <a:pt x="344785" y="-1751"/>
                    <a:pt x="289377" y="25493"/>
                  </a:cubicBezTo>
                  <a:close/>
                </a:path>
              </a:pathLst>
            </a:custGeom>
            <a:solidFill>
              <a:srgbClr val="B8A798"/>
            </a:solidFill>
            <a:ln w="6136"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03A0FF7C-5E80-D331-C745-707DED2B3DB0}"/>
                </a:ext>
              </a:extLst>
            </p:cNvPr>
            <p:cNvSpPr/>
            <p:nvPr/>
          </p:nvSpPr>
          <p:spPr>
            <a:xfrm>
              <a:off x="7003297" y="5769189"/>
              <a:ext cx="608790" cy="524376"/>
            </a:xfrm>
            <a:custGeom>
              <a:avLst/>
              <a:gdLst>
                <a:gd name="connsiteX0" fmla="*/ 321591 w 593255"/>
                <a:gd name="connsiteY0" fmla="*/ 509526 h 510995"/>
                <a:gd name="connsiteX1" fmla="*/ 1052 w 593255"/>
                <a:gd name="connsiteY1" fmla="*/ 271576 h 510995"/>
                <a:gd name="connsiteX2" fmla="*/ 14121 w 593255"/>
                <a:gd name="connsiteY2" fmla="*/ 167328 h 510995"/>
                <a:gd name="connsiteX3" fmla="*/ 213415 w 593255"/>
                <a:gd name="connsiteY3" fmla="*/ 45837 h 510995"/>
                <a:gd name="connsiteX4" fmla="*/ 265079 w 593255"/>
                <a:gd name="connsiteY4" fmla="*/ 25466 h 510995"/>
                <a:gd name="connsiteX5" fmla="*/ 450997 w 593255"/>
                <a:gd name="connsiteY5" fmla="*/ 13379 h 510995"/>
                <a:gd name="connsiteX6" fmla="*/ 592183 w 593255"/>
                <a:gd name="connsiteY6" fmla="*/ 216108 h 510995"/>
                <a:gd name="connsiteX7" fmla="*/ 321591 w 593255"/>
                <a:gd name="connsiteY7" fmla="*/ 509588 h 51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255" h="510995">
                  <a:moveTo>
                    <a:pt x="321591" y="509526"/>
                  </a:moveTo>
                  <a:cubicBezTo>
                    <a:pt x="158376" y="524866"/>
                    <a:pt x="14857" y="418347"/>
                    <a:pt x="1052" y="271576"/>
                  </a:cubicBezTo>
                  <a:cubicBezTo>
                    <a:pt x="-2323" y="235375"/>
                    <a:pt x="2525" y="200155"/>
                    <a:pt x="14121" y="167328"/>
                  </a:cubicBezTo>
                  <a:cubicBezTo>
                    <a:pt x="67565" y="100263"/>
                    <a:pt x="163531" y="62036"/>
                    <a:pt x="213415" y="45837"/>
                  </a:cubicBezTo>
                  <a:cubicBezTo>
                    <a:pt x="231087" y="40131"/>
                    <a:pt x="248451" y="33627"/>
                    <a:pt x="265079" y="25466"/>
                  </a:cubicBezTo>
                  <a:cubicBezTo>
                    <a:pt x="297906" y="9329"/>
                    <a:pt x="368530" y="-15706"/>
                    <a:pt x="450997" y="13379"/>
                  </a:cubicBezTo>
                  <a:cubicBezTo>
                    <a:pt x="528799" y="54857"/>
                    <a:pt x="583900" y="128119"/>
                    <a:pt x="592183" y="216108"/>
                  </a:cubicBezTo>
                  <a:cubicBezTo>
                    <a:pt x="605989" y="362817"/>
                    <a:pt x="484867" y="494248"/>
                    <a:pt x="321591" y="509588"/>
                  </a:cubicBezTo>
                  <a:close/>
                </a:path>
              </a:pathLst>
            </a:custGeom>
            <a:solidFill>
              <a:srgbClr val="ECEFF1">
                <a:alpha val="20000"/>
              </a:srgbClr>
            </a:solidFill>
            <a:ln w="6136"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52F44B7E-C929-2344-9FFC-6A62076E7EFD}"/>
                </a:ext>
              </a:extLst>
            </p:cNvPr>
            <p:cNvSpPr/>
            <p:nvPr/>
          </p:nvSpPr>
          <p:spPr>
            <a:xfrm>
              <a:off x="7038604" y="5842200"/>
              <a:ext cx="380615" cy="250413"/>
            </a:xfrm>
            <a:custGeom>
              <a:avLst/>
              <a:gdLst>
                <a:gd name="connsiteX0" fmla="*/ 3584 w 370903"/>
                <a:gd name="connsiteY0" fmla="*/ 184659 h 244023"/>
                <a:gd name="connsiteX1" fmla="*/ 221531 w 370903"/>
                <a:gd name="connsiteY1" fmla="*/ 226690 h 244023"/>
                <a:gd name="connsiteX2" fmla="*/ 367319 w 370903"/>
                <a:gd name="connsiteY2" fmla="*/ 59364 h 244023"/>
                <a:gd name="connsiteX3" fmla="*/ 149373 w 370903"/>
                <a:gd name="connsiteY3" fmla="*/ 17334 h 244023"/>
                <a:gd name="connsiteX4" fmla="*/ 3584 w 370903"/>
                <a:gd name="connsiteY4" fmla="*/ 184659 h 244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0903" h="244023">
                  <a:moveTo>
                    <a:pt x="3584" y="184659"/>
                  </a:moveTo>
                  <a:cubicBezTo>
                    <a:pt x="23526" y="242459"/>
                    <a:pt x="121086" y="261296"/>
                    <a:pt x="221531" y="226690"/>
                  </a:cubicBezTo>
                  <a:cubicBezTo>
                    <a:pt x="321975" y="192083"/>
                    <a:pt x="387261" y="117164"/>
                    <a:pt x="367319" y="59364"/>
                  </a:cubicBezTo>
                  <a:cubicBezTo>
                    <a:pt x="347378" y="1564"/>
                    <a:pt x="249817" y="-17273"/>
                    <a:pt x="149373" y="17334"/>
                  </a:cubicBezTo>
                  <a:cubicBezTo>
                    <a:pt x="48928" y="51940"/>
                    <a:pt x="-16358" y="126859"/>
                    <a:pt x="3584" y="184659"/>
                  </a:cubicBezTo>
                  <a:close/>
                </a:path>
              </a:pathLst>
            </a:custGeom>
            <a:solidFill>
              <a:srgbClr val="ECEFF1">
                <a:alpha val="40000"/>
              </a:srgbClr>
            </a:solidFill>
            <a:ln w="6136" cap="flat">
              <a:noFill/>
              <a:prstDash val="solid"/>
              <a:miter/>
            </a:ln>
          </p:spPr>
          <p:txBody>
            <a:bodyPr rtlCol="0" anchor="ctr"/>
            <a:lstStyle/>
            <a:p>
              <a:endParaRPr lang="en-IN"/>
            </a:p>
          </p:txBody>
        </p:sp>
      </p:grpSp>
      <p:grpSp>
        <p:nvGrpSpPr>
          <p:cNvPr id="72" name="Graphic 4">
            <a:extLst>
              <a:ext uri="{FF2B5EF4-FFF2-40B4-BE49-F238E27FC236}">
                <a16:creationId xmlns:a16="http://schemas.microsoft.com/office/drawing/2014/main" id="{C5028A0E-DE80-E30C-40AF-B191348089A9}"/>
              </a:ext>
            </a:extLst>
          </p:cNvPr>
          <p:cNvGrpSpPr/>
          <p:nvPr/>
        </p:nvGrpSpPr>
        <p:grpSpPr>
          <a:xfrm>
            <a:off x="3266033" y="4519209"/>
            <a:ext cx="332228" cy="424258"/>
            <a:chOff x="1955489" y="5057954"/>
            <a:chExt cx="611702" cy="781150"/>
          </a:xfrm>
        </p:grpSpPr>
        <p:sp>
          <p:nvSpPr>
            <p:cNvPr id="73" name="Freeform: Shape 72">
              <a:extLst>
                <a:ext uri="{FF2B5EF4-FFF2-40B4-BE49-F238E27FC236}">
                  <a16:creationId xmlns:a16="http://schemas.microsoft.com/office/drawing/2014/main" id="{B1B1864F-53F1-172C-FD95-9713926ED2A2}"/>
                </a:ext>
              </a:extLst>
            </p:cNvPr>
            <p:cNvSpPr/>
            <p:nvPr/>
          </p:nvSpPr>
          <p:spPr>
            <a:xfrm>
              <a:off x="2422508" y="5057954"/>
              <a:ext cx="144684" cy="130694"/>
            </a:xfrm>
            <a:custGeom>
              <a:avLst/>
              <a:gdLst>
                <a:gd name="connsiteX0" fmla="*/ 49455 w 144684"/>
                <a:gd name="connsiteY0" fmla="*/ 94677 h 130694"/>
                <a:gd name="connsiteX1" fmla="*/ 54180 w 144684"/>
                <a:gd name="connsiteY1" fmla="*/ 97867 h 130694"/>
                <a:gd name="connsiteX2" fmla="*/ 91363 w 144684"/>
                <a:gd name="connsiteY2" fmla="*/ 122595 h 130694"/>
                <a:gd name="connsiteX3" fmla="*/ 103574 w 144684"/>
                <a:gd name="connsiteY3" fmla="*/ 130695 h 130694"/>
                <a:gd name="connsiteX4" fmla="*/ 144684 w 144684"/>
                <a:gd name="connsiteY4" fmla="*/ 68906 h 130694"/>
                <a:gd name="connsiteX5" fmla="*/ 95290 w 144684"/>
                <a:gd name="connsiteY5" fmla="*/ 36018 h 130694"/>
                <a:gd name="connsiteX6" fmla="*/ 90566 w 144684"/>
                <a:gd name="connsiteY6" fmla="*/ 32889 h 130694"/>
                <a:gd name="connsiteX7" fmla="*/ 41110 w 144684"/>
                <a:gd name="connsiteY7" fmla="*/ 0 h 130694"/>
                <a:gd name="connsiteX8" fmla="*/ 0 w 144684"/>
                <a:gd name="connsiteY8" fmla="*/ 61850 h 130694"/>
                <a:gd name="connsiteX9" fmla="*/ 12210 w 144684"/>
                <a:gd name="connsiteY9" fmla="*/ 69949 h 130694"/>
                <a:gd name="connsiteX10" fmla="*/ 48903 w 144684"/>
                <a:gd name="connsiteY10" fmla="*/ 94370 h 130694"/>
                <a:gd name="connsiteX11" fmla="*/ 49455 w 144684"/>
                <a:gd name="connsiteY11" fmla="*/ 94677 h 130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684" h="130694">
                  <a:moveTo>
                    <a:pt x="49455" y="94677"/>
                  </a:moveTo>
                  <a:lnTo>
                    <a:pt x="54180" y="97867"/>
                  </a:lnTo>
                  <a:lnTo>
                    <a:pt x="91363" y="122595"/>
                  </a:lnTo>
                  <a:lnTo>
                    <a:pt x="103574" y="130695"/>
                  </a:lnTo>
                  <a:lnTo>
                    <a:pt x="144684" y="68906"/>
                  </a:lnTo>
                  <a:lnTo>
                    <a:pt x="95290" y="36018"/>
                  </a:lnTo>
                  <a:lnTo>
                    <a:pt x="90566" y="32889"/>
                  </a:lnTo>
                  <a:lnTo>
                    <a:pt x="41110" y="0"/>
                  </a:lnTo>
                  <a:lnTo>
                    <a:pt x="0" y="61850"/>
                  </a:lnTo>
                  <a:lnTo>
                    <a:pt x="12210" y="69949"/>
                  </a:lnTo>
                  <a:lnTo>
                    <a:pt x="48903" y="94370"/>
                  </a:lnTo>
                  <a:lnTo>
                    <a:pt x="49455" y="94677"/>
                  </a:lnTo>
                  <a:close/>
                </a:path>
              </a:pathLst>
            </a:custGeom>
            <a:solidFill>
              <a:srgbClr val="717273"/>
            </a:solidFill>
            <a:ln w="6136" cap="flat">
              <a:noFill/>
              <a:prstDash val="solid"/>
              <a:miter/>
            </a:ln>
          </p:spPr>
          <p:txBody>
            <a:bodyPr rtlCol="0" anchor="ctr"/>
            <a:lstStyle/>
            <a:p>
              <a:endParaRPr lang="en-IN"/>
            </a:p>
          </p:txBody>
        </p:sp>
        <p:sp>
          <p:nvSpPr>
            <p:cNvPr id="74" name="Freeform: Shape 73">
              <a:extLst>
                <a:ext uri="{FF2B5EF4-FFF2-40B4-BE49-F238E27FC236}">
                  <a16:creationId xmlns:a16="http://schemas.microsoft.com/office/drawing/2014/main" id="{A3B2A108-875B-1E35-AA27-C9E54D7632DD}"/>
                </a:ext>
              </a:extLst>
            </p:cNvPr>
            <p:cNvSpPr/>
            <p:nvPr/>
          </p:nvSpPr>
          <p:spPr>
            <a:xfrm>
              <a:off x="1955489" y="5127658"/>
              <a:ext cx="584446" cy="711446"/>
            </a:xfrm>
            <a:custGeom>
              <a:avLst/>
              <a:gdLst>
                <a:gd name="connsiteX0" fmla="*/ 272266 w 584446"/>
                <a:gd name="connsiteY0" fmla="*/ 676604 h 711446"/>
                <a:gd name="connsiteX1" fmla="*/ 300491 w 584446"/>
                <a:gd name="connsiteY1" fmla="*/ 634205 h 711446"/>
                <a:gd name="connsiteX2" fmla="*/ 295827 w 584446"/>
                <a:gd name="connsiteY2" fmla="*/ 614938 h 711446"/>
                <a:gd name="connsiteX3" fmla="*/ 316689 w 584446"/>
                <a:gd name="connsiteY3" fmla="*/ 609907 h 711446"/>
                <a:gd name="connsiteX4" fmla="*/ 412900 w 584446"/>
                <a:gd name="connsiteY4" fmla="*/ 465161 h 711446"/>
                <a:gd name="connsiteX5" fmla="*/ 409464 w 584446"/>
                <a:gd name="connsiteY5" fmla="*/ 443992 h 711446"/>
                <a:gd name="connsiteX6" fmla="*/ 429037 w 584446"/>
                <a:gd name="connsiteY6" fmla="*/ 440863 h 711446"/>
                <a:gd name="connsiteX7" fmla="*/ 520155 w 584446"/>
                <a:gd name="connsiteY7" fmla="*/ 303787 h 711446"/>
                <a:gd name="connsiteX8" fmla="*/ 516719 w 584446"/>
                <a:gd name="connsiteY8" fmla="*/ 282619 h 711446"/>
                <a:gd name="connsiteX9" fmla="*/ 536293 w 584446"/>
                <a:gd name="connsiteY9" fmla="*/ 279489 h 711446"/>
                <a:gd name="connsiteX10" fmla="*/ 564518 w 584446"/>
                <a:gd name="connsiteY10" fmla="*/ 237090 h 711446"/>
                <a:gd name="connsiteX11" fmla="*/ 553166 w 584446"/>
                <a:gd name="connsiteY11" fmla="*/ 68722 h 711446"/>
                <a:gd name="connsiteX12" fmla="*/ 557829 w 584446"/>
                <a:gd name="connsiteY12" fmla="*/ 52646 h 711446"/>
                <a:gd name="connsiteX13" fmla="*/ 520585 w 584446"/>
                <a:gd name="connsiteY13" fmla="*/ 27918 h 711446"/>
                <a:gd name="connsiteX14" fmla="*/ 515860 w 584446"/>
                <a:gd name="connsiteY14" fmla="*/ 24789 h 711446"/>
                <a:gd name="connsiteX15" fmla="*/ 515369 w 584446"/>
                <a:gd name="connsiteY15" fmla="*/ 24421 h 711446"/>
                <a:gd name="connsiteX16" fmla="*/ 478677 w 584446"/>
                <a:gd name="connsiteY16" fmla="*/ 0 h 711446"/>
                <a:gd name="connsiteX17" fmla="*/ 465669 w 584446"/>
                <a:gd name="connsiteY17" fmla="*/ 10554 h 711446"/>
                <a:gd name="connsiteX18" fmla="*/ 306013 w 584446"/>
                <a:gd name="connsiteY18" fmla="*/ 65286 h 711446"/>
                <a:gd name="connsiteX19" fmla="*/ 277788 w 584446"/>
                <a:gd name="connsiteY19" fmla="*/ 107685 h 711446"/>
                <a:gd name="connsiteX20" fmla="*/ 282451 w 584446"/>
                <a:gd name="connsiteY20" fmla="*/ 126951 h 711446"/>
                <a:gd name="connsiteX21" fmla="*/ 261589 w 584446"/>
                <a:gd name="connsiteY21" fmla="*/ 131983 h 711446"/>
                <a:gd name="connsiteX22" fmla="*/ 170471 w 584446"/>
                <a:gd name="connsiteY22" fmla="*/ 269058 h 711446"/>
                <a:gd name="connsiteX23" fmla="*/ 175134 w 584446"/>
                <a:gd name="connsiteY23" fmla="*/ 288325 h 711446"/>
                <a:gd name="connsiteX24" fmla="*/ 154272 w 584446"/>
                <a:gd name="connsiteY24" fmla="*/ 293357 h 711446"/>
                <a:gd name="connsiteX25" fmla="*/ 58062 w 584446"/>
                <a:gd name="connsiteY25" fmla="*/ 438102 h 711446"/>
                <a:gd name="connsiteX26" fmla="*/ 61498 w 584446"/>
                <a:gd name="connsiteY26" fmla="*/ 459271 h 711446"/>
                <a:gd name="connsiteX27" fmla="*/ 41924 w 584446"/>
                <a:gd name="connsiteY27" fmla="*/ 462400 h 711446"/>
                <a:gd name="connsiteX28" fmla="*/ 13699 w 584446"/>
                <a:gd name="connsiteY28" fmla="*/ 504799 h 711446"/>
                <a:gd name="connsiteX29" fmla="*/ 87637 w 584446"/>
                <a:gd name="connsiteY29" fmla="*/ 660282 h 711446"/>
                <a:gd name="connsiteX30" fmla="*/ 90337 w 584446"/>
                <a:gd name="connsiteY30" fmla="*/ 662307 h 711446"/>
                <a:gd name="connsiteX31" fmla="*/ 93957 w 584446"/>
                <a:gd name="connsiteY31" fmla="*/ 664393 h 711446"/>
                <a:gd name="connsiteX32" fmla="*/ 97270 w 584446"/>
                <a:gd name="connsiteY32" fmla="*/ 666909 h 711446"/>
                <a:gd name="connsiteX33" fmla="*/ 100154 w 584446"/>
                <a:gd name="connsiteY33" fmla="*/ 668627 h 711446"/>
                <a:gd name="connsiteX34" fmla="*/ 272143 w 584446"/>
                <a:gd name="connsiteY34" fmla="*/ 676665 h 71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4446" h="711446">
                  <a:moveTo>
                    <a:pt x="272266" y="676604"/>
                  </a:moveTo>
                  <a:lnTo>
                    <a:pt x="300491" y="634205"/>
                  </a:lnTo>
                  <a:lnTo>
                    <a:pt x="295827" y="614938"/>
                  </a:lnTo>
                  <a:lnTo>
                    <a:pt x="316689" y="609907"/>
                  </a:lnTo>
                  <a:lnTo>
                    <a:pt x="412900" y="465161"/>
                  </a:lnTo>
                  <a:lnTo>
                    <a:pt x="409464" y="443992"/>
                  </a:lnTo>
                  <a:lnTo>
                    <a:pt x="429037" y="440863"/>
                  </a:lnTo>
                  <a:lnTo>
                    <a:pt x="520155" y="303787"/>
                  </a:lnTo>
                  <a:lnTo>
                    <a:pt x="516719" y="282619"/>
                  </a:lnTo>
                  <a:lnTo>
                    <a:pt x="536293" y="279489"/>
                  </a:lnTo>
                  <a:lnTo>
                    <a:pt x="564518" y="237090"/>
                  </a:lnTo>
                  <a:cubicBezTo>
                    <a:pt x="598817" y="185488"/>
                    <a:pt x="584766" y="103696"/>
                    <a:pt x="553166" y="68722"/>
                  </a:cubicBezTo>
                  <a:lnTo>
                    <a:pt x="557829" y="52646"/>
                  </a:lnTo>
                  <a:lnTo>
                    <a:pt x="520585" y="27918"/>
                  </a:lnTo>
                  <a:lnTo>
                    <a:pt x="515860" y="24789"/>
                  </a:lnTo>
                  <a:lnTo>
                    <a:pt x="515369" y="24421"/>
                  </a:lnTo>
                  <a:lnTo>
                    <a:pt x="478677" y="0"/>
                  </a:lnTo>
                  <a:lnTo>
                    <a:pt x="465669" y="10554"/>
                  </a:lnTo>
                  <a:cubicBezTo>
                    <a:pt x="421183" y="-5031"/>
                    <a:pt x="340312" y="13683"/>
                    <a:pt x="306013" y="65286"/>
                  </a:cubicBezTo>
                  <a:lnTo>
                    <a:pt x="277788" y="107685"/>
                  </a:lnTo>
                  <a:lnTo>
                    <a:pt x="282451" y="126951"/>
                  </a:lnTo>
                  <a:lnTo>
                    <a:pt x="261589" y="131983"/>
                  </a:lnTo>
                  <a:lnTo>
                    <a:pt x="170471" y="269058"/>
                  </a:lnTo>
                  <a:lnTo>
                    <a:pt x="175134" y="288325"/>
                  </a:lnTo>
                  <a:lnTo>
                    <a:pt x="154272" y="293357"/>
                  </a:lnTo>
                  <a:lnTo>
                    <a:pt x="58062" y="438102"/>
                  </a:lnTo>
                  <a:lnTo>
                    <a:pt x="61498" y="459271"/>
                  </a:lnTo>
                  <a:lnTo>
                    <a:pt x="41924" y="462400"/>
                  </a:lnTo>
                  <a:lnTo>
                    <a:pt x="13699" y="504799"/>
                  </a:lnTo>
                  <a:cubicBezTo>
                    <a:pt x="-34345" y="577018"/>
                    <a:pt x="57019" y="641445"/>
                    <a:pt x="87637" y="660282"/>
                  </a:cubicBezTo>
                  <a:cubicBezTo>
                    <a:pt x="88557" y="660957"/>
                    <a:pt x="89478" y="661632"/>
                    <a:pt x="90337" y="662307"/>
                  </a:cubicBezTo>
                  <a:cubicBezTo>
                    <a:pt x="91748" y="663166"/>
                    <a:pt x="92975" y="663841"/>
                    <a:pt x="93957" y="664393"/>
                  </a:cubicBezTo>
                  <a:cubicBezTo>
                    <a:pt x="94877" y="665068"/>
                    <a:pt x="95982" y="665927"/>
                    <a:pt x="97270" y="666909"/>
                  </a:cubicBezTo>
                  <a:cubicBezTo>
                    <a:pt x="98191" y="667461"/>
                    <a:pt x="99172" y="668075"/>
                    <a:pt x="100154" y="668627"/>
                  </a:cubicBezTo>
                  <a:cubicBezTo>
                    <a:pt x="129361" y="689550"/>
                    <a:pt x="224160" y="748885"/>
                    <a:pt x="272143" y="676665"/>
                  </a:cubicBezTo>
                  <a:close/>
                </a:path>
              </a:pathLst>
            </a:custGeom>
            <a:solidFill>
              <a:srgbClr val="FFFFFF"/>
            </a:solidFill>
            <a:ln w="6136" cap="flat">
              <a:noFill/>
              <a:prstDash val="solid"/>
              <a:miter/>
            </a:ln>
          </p:spPr>
          <p:txBody>
            <a:bodyPr rtlCol="0" anchor="ctr"/>
            <a:lstStyle/>
            <a:p>
              <a:endParaRPr lang="en-IN"/>
            </a:p>
          </p:txBody>
        </p:sp>
        <p:sp>
          <p:nvSpPr>
            <p:cNvPr id="75" name="Freeform: Shape 74">
              <a:extLst>
                <a:ext uri="{FF2B5EF4-FFF2-40B4-BE49-F238E27FC236}">
                  <a16:creationId xmlns:a16="http://schemas.microsoft.com/office/drawing/2014/main" id="{A00A7F1E-3888-D305-5B37-CF1777CC3D1F}"/>
                </a:ext>
              </a:extLst>
            </p:cNvPr>
            <p:cNvSpPr/>
            <p:nvPr/>
          </p:nvSpPr>
          <p:spPr>
            <a:xfrm>
              <a:off x="1990726" y="5209265"/>
              <a:ext cx="505473" cy="596121"/>
            </a:xfrm>
            <a:custGeom>
              <a:avLst/>
              <a:gdLst>
                <a:gd name="connsiteX0" fmla="*/ 505473 w 505473"/>
                <a:gd name="connsiteY0" fmla="*/ 141248 h 596121"/>
                <a:gd name="connsiteX1" fmla="*/ 402145 w 505473"/>
                <a:gd name="connsiteY1" fmla="*/ 72526 h 596121"/>
                <a:gd name="connsiteX2" fmla="*/ 396377 w 505473"/>
                <a:gd name="connsiteY2" fmla="*/ 68722 h 596121"/>
                <a:gd name="connsiteX3" fmla="*/ 293049 w 505473"/>
                <a:gd name="connsiteY3" fmla="*/ 0 h 596121"/>
                <a:gd name="connsiteX4" fmla="*/ 277709 w 505473"/>
                <a:gd name="connsiteY4" fmla="*/ 23010 h 596121"/>
                <a:gd name="connsiteX5" fmla="*/ 282372 w 505473"/>
                <a:gd name="connsiteY5" fmla="*/ 42276 h 596121"/>
                <a:gd name="connsiteX6" fmla="*/ 261572 w 505473"/>
                <a:gd name="connsiteY6" fmla="*/ 47307 h 596121"/>
                <a:gd name="connsiteX7" fmla="*/ 170454 w 505473"/>
                <a:gd name="connsiteY7" fmla="*/ 184383 h 596121"/>
                <a:gd name="connsiteX8" fmla="*/ 175117 w 505473"/>
                <a:gd name="connsiteY8" fmla="*/ 203650 h 596121"/>
                <a:gd name="connsiteX9" fmla="*/ 154255 w 505473"/>
                <a:gd name="connsiteY9" fmla="*/ 208681 h 596121"/>
                <a:gd name="connsiteX10" fmla="*/ 58044 w 505473"/>
                <a:gd name="connsiteY10" fmla="*/ 353427 h 596121"/>
                <a:gd name="connsiteX11" fmla="*/ 61481 w 505473"/>
                <a:gd name="connsiteY11" fmla="*/ 374596 h 596121"/>
                <a:gd name="connsiteX12" fmla="*/ 41907 w 505473"/>
                <a:gd name="connsiteY12" fmla="*/ 377725 h 596121"/>
                <a:gd name="connsiteX13" fmla="*/ 13682 w 505473"/>
                <a:gd name="connsiteY13" fmla="*/ 420124 h 596121"/>
                <a:gd name="connsiteX14" fmla="*/ 67494 w 505473"/>
                <a:gd name="connsiteY14" fmla="*/ 562047 h 596121"/>
                <a:gd name="connsiteX15" fmla="*/ 71114 w 505473"/>
                <a:gd name="connsiteY15" fmla="*/ 564133 h 596121"/>
                <a:gd name="connsiteX16" fmla="*/ 74427 w 505473"/>
                <a:gd name="connsiteY16" fmla="*/ 566649 h 596121"/>
                <a:gd name="connsiteX17" fmla="*/ 226106 w 505473"/>
                <a:gd name="connsiteY17" fmla="*/ 561311 h 596121"/>
                <a:gd name="connsiteX18" fmla="*/ 254332 w 505473"/>
                <a:gd name="connsiteY18" fmla="*/ 518912 h 596121"/>
                <a:gd name="connsiteX19" fmla="*/ 249668 w 505473"/>
                <a:gd name="connsiteY19" fmla="*/ 499645 h 596121"/>
                <a:gd name="connsiteX20" fmla="*/ 270469 w 505473"/>
                <a:gd name="connsiteY20" fmla="*/ 494613 h 596121"/>
                <a:gd name="connsiteX21" fmla="*/ 366680 w 505473"/>
                <a:gd name="connsiteY21" fmla="*/ 349868 h 596121"/>
                <a:gd name="connsiteX22" fmla="*/ 363243 w 505473"/>
                <a:gd name="connsiteY22" fmla="*/ 328699 h 596121"/>
                <a:gd name="connsiteX23" fmla="*/ 382817 w 505473"/>
                <a:gd name="connsiteY23" fmla="*/ 325570 h 596121"/>
                <a:gd name="connsiteX24" fmla="*/ 473935 w 505473"/>
                <a:gd name="connsiteY24" fmla="*/ 188494 h 596121"/>
                <a:gd name="connsiteX25" fmla="*/ 470499 w 505473"/>
                <a:gd name="connsiteY25" fmla="*/ 167325 h 596121"/>
                <a:gd name="connsiteX26" fmla="*/ 490072 w 505473"/>
                <a:gd name="connsiteY26" fmla="*/ 164196 h 596121"/>
                <a:gd name="connsiteX27" fmla="*/ 505412 w 505473"/>
                <a:gd name="connsiteY27" fmla="*/ 141187 h 596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5473" h="596121">
                  <a:moveTo>
                    <a:pt x="505473" y="141248"/>
                  </a:moveTo>
                  <a:lnTo>
                    <a:pt x="402145" y="72526"/>
                  </a:lnTo>
                  <a:lnTo>
                    <a:pt x="396377" y="68722"/>
                  </a:lnTo>
                  <a:lnTo>
                    <a:pt x="293049" y="0"/>
                  </a:lnTo>
                  <a:lnTo>
                    <a:pt x="277709" y="23010"/>
                  </a:lnTo>
                  <a:lnTo>
                    <a:pt x="282372" y="42276"/>
                  </a:lnTo>
                  <a:lnTo>
                    <a:pt x="261572" y="47307"/>
                  </a:lnTo>
                  <a:lnTo>
                    <a:pt x="170454" y="184383"/>
                  </a:lnTo>
                  <a:lnTo>
                    <a:pt x="175117" y="203650"/>
                  </a:lnTo>
                  <a:lnTo>
                    <a:pt x="154255" y="208681"/>
                  </a:lnTo>
                  <a:lnTo>
                    <a:pt x="58044" y="353427"/>
                  </a:lnTo>
                  <a:lnTo>
                    <a:pt x="61481" y="374596"/>
                  </a:lnTo>
                  <a:lnTo>
                    <a:pt x="41907" y="377725"/>
                  </a:lnTo>
                  <a:lnTo>
                    <a:pt x="13682" y="420124"/>
                  </a:lnTo>
                  <a:cubicBezTo>
                    <a:pt x="-26078" y="479949"/>
                    <a:pt x="29758" y="534374"/>
                    <a:pt x="67494" y="562047"/>
                  </a:cubicBezTo>
                  <a:cubicBezTo>
                    <a:pt x="68905" y="562906"/>
                    <a:pt x="70132" y="563581"/>
                    <a:pt x="71114" y="564133"/>
                  </a:cubicBezTo>
                  <a:cubicBezTo>
                    <a:pt x="72034" y="564808"/>
                    <a:pt x="73139" y="565667"/>
                    <a:pt x="74427" y="566649"/>
                  </a:cubicBezTo>
                  <a:cubicBezTo>
                    <a:pt x="114556" y="590763"/>
                    <a:pt x="186346" y="621135"/>
                    <a:pt x="226106" y="561311"/>
                  </a:cubicBezTo>
                  <a:lnTo>
                    <a:pt x="254332" y="518912"/>
                  </a:lnTo>
                  <a:lnTo>
                    <a:pt x="249668" y="499645"/>
                  </a:lnTo>
                  <a:lnTo>
                    <a:pt x="270469" y="494613"/>
                  </a:lnTo>
                  <a:lnTo>
                    <a:pt x="366680" y="349868"/>
                  </a:lnTo>
                  <a:lnTo>
                    <a:pt x="363243" y="328699"/>
                  </a:lnTo>
                  <a:lnTo>
                    <a:pt x="382817" y="325570"/>
                  </a:lnTo>
                  <a:lnTo>
                    <a:pt x="473935" y="188494"/>
                  </a:lnTo>
                  <a:lnTo>
                    <a:pt x="470499" y="167325"/>
                  </a:lnTo>
                  <a:lnTo>
                    <a:pt x="490072" y="164196"/>
                  </a:lnTo>
                  <a:lnTo>
                    <a:pt x="505412" y="141187"/>
                  </a:lnTo>
                  <a:close/>
                </a:path>
              </a:pathLst>
            </a:custGeom>
            <a:solidFill>
              <a:srgbClr val="5CD7F2"/>
            </a:solidFill>
            <a:ln w="6136" cap="flat">
              <a:noFill/>
              <a:prstDash val="solid"/>
              <a:miter/>
            </a:ln>
          </p:spPr>
          <p:txBody>
            <a:bodyPr rtlCol="0" anchor="ctr"/>
            <a:lstStyle/>
            <a:p>
              <a:endParaRPr lang="en-IN"/>
            </a:p>
          </p:txBody>
        </p:sp>
      </p:grpSp>
      <p:grpSp>
        <p:nvGrpSpPr>
          <p:cNvPr id="44" name="Graphic 2">
            <a:extLst>
              <a:ext uri="{FF2B5EF4-FFF2-40B4-BE49-F238E27FC236}">
                <a16:creationId xmlns:a16="http://schemas.microsoft.com/office/drawing/2014/main" id="{F1956F35-76A9-A209-8B9A-204AAF59CE60}"/>
              </a:ext>
            </a:extLst>
          </p:cNvPr>
          <p:cNvGrpSpPr/>
          <p:nvPr/>
        </p:nvGrpSpPr>
        <p:grpSpPr>
          <a:xfrm>
            <a:off x="2015567" y="2632753"/>
            <a:ext cx="645867" cy="536525"/>
            <a:chOff x="1810556" y="3590368"/>
            <a:chExt cx="815504" cy="677442"/>
          </a:xfrm>
        </p:grpSpPr>
        <p:sp>
          <p:nvSpPr>
            <p:cNvPr id="45" name="Freeform: Shape 44">
              <a:extLst>
                <a:ext uri="{FF2B5EF4-FFF2-40B4-BE49-F238E27FC236}">
                  <a16:creationId xmlns:a16="http://schemas.microsoft.com/office/drawing/2014/main" id="{DE9D5AA9-2EBA-DFA5-8B9A-1DE78ED77749}"/>
                </a:ext>
              </a:extLst>
            </p:cNvPr>
            <p:cNvSpPr/>
            <p:nvPr/>
          </p:nvSpPr>
          <p:spPr>
            <a:xfrm>
              <a:off x="1810556" y="4040845"/>
              <a:ext cx="815504" cy="226965"/>
            </a:xfrm>
            <a:custGeom>
              <a:avLst/>
              <a:gdLst>
                <a:gd name="connsiteX0" fmla="*/ 815504 w 815504"/>
                <a:gd name="connsiteY0" fmla="*/ 0 h 226965"/>
                <a:gd name="connsiteX1" fmla="*/ 693415 w 815504"/>
                <a:gd name="connsiteY1" fmla="*/ 161975 h 226965"/>
                <a:gd name="connsiteX2" fmla="*/ 613226 w 815504"/>
                <a:gd name="connsiteY2" fmla="*/ 208184 h 226965"/>
                <a:gd name="connsiteX3" fmla="*/ 403374 w 815504"/>
                <a:gd name="connsiteY3" fmla="*/ 194217 h 226965"/>
                <a:gd name="connsiteX4" fmla="*/ 176845 w 815504"/>
                <a:gd name="connsiteY4" fmla="*/ 183725 h 226965"/>
                <a:gd name="connsiteX5" fmla="*/ 38149 w 815504"/>
                <a:gd name="connsiteY5" fmla="*/ 141615 h 226965"/>
                <a:gd name="connsiteX6" fmla="*/ 0 w 815504"/>
                <a:gd name="connsiteY6" fmla="*/ 0 h 226965"/>
                <a:gd name="connsiteX7" fmla="*/ 91167 w 815504"/>
                <a:gd name="connsiteY7" fmla="*/ 0 h 226965"/>
                <a:gd name="connsiteX8" fmla="*/ 121950 w 815504"/>
                <a:gd name="connsiteY8" fmla="*/ 48155 h 226965"/>
                <a:gd name="connsiteX9" fmla="*/ 232296 w 815504"/>
                <a:gd name="connsiteY9" fmla="*/ 72475 h 226965"/>
                <a:gd name="connsiteX10" fmla="*/ 420955 w 815504"/>
                <a:gd name="connsiteY10" fmla="*/ 72475 h 226965"/>
                <a:gd name="connsiteX11" fmla="*/ 592241 w 815504"/>
                <a:gd name="connsiteY11" fmla="*/ 93391 h 226965"/>
                <a:gd name="connsiteX12" fmla="*/ 656169 w 815504"/>
                <a:gd name="connsiteY12" fmla="*/ 44680 h 226965"/>
                <a:gd name="connsiteX13" fmla="*/ 746156 w 815504"/>
                <a:gd name="connsiteY13" fmla="*/ 0 h 226965"/>
                <a:gd name="connsiteX14" fmla="*/ 815504 w 815504"/>
                <a:gd name="connsiteY14" fmla="*/ 0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5504" h="226965">
                  <a:moveTo>
                    <a:pt x="815504" y="0"/>
                  </a:moveTo>
                  <a:cubicBezTo>
                    <a:pt x="793755" y="50934"/>
                    <a:pt x="720654" y="193453"/>
                    <a:pt x="693415" y="161975"/>
                  </a:cubicBezTo>
                  <a:cubicBezTo>
                    <a:pt x="660061" y="123340"/>
                    <a:pt x="700919" y="257937"/>
                    <a:pt x="613226" y="208184"/>
                  </a:cubicBezTo>
                  <a:cubicBezTo>
                    <a:pt x="525533" y="158501"/>
                    <a:pt x="503575" y="282605"/>
                    <a:pt x="403374" y="194217"/>
                  </a:cubicBezTo>
                  <a:cubicBezTo>
                    <a:pt x="303174" y="105829"/>
                    <a:pt x="193522" y="250085"/>
                    <a:pt x="176845" y="183725"/>
                  </a:cubicBezTo>
                  <a:cubicBezTo>
                    <a:pt x="160099" y="117434"/>
                    <a:pt x="79911" y="224514"/>
                    <a:pt x="38149" y="141615"/>
                  </a:cubicBezTo>
                  <a:cubicBezTo>
                    <a:pt x="24251" y="113959"/>
                    <a:pt x="9311" y="19804"/>
                    <a:pt x="0" y="0"/>
                  </a:cubicBezTo>
                  <a:lnTo>
                    <a:pt x="91167" y="0"/>
                  </a:lnTo>
                  <a:cubicBezTo>
                    <a:pt x="96171" y="9867"/>
                    <a:pt x="109582" y="25919"/>
                    <a:pt x="121950" y="48155"/>
                  </a:cubicBezTo>
                  <a:cubicBezTo>
                    <a:pt x="150996" y="100340"/>
                    <a:pt x="220692" y="30783"/>
                    <a:pt x="232296" y="72475"/>
                  </a:cubicBezTo>
                  <a:cubicBezTo>
                    <a:pt x="243901" y="114237"/>
                    <a:pt x="351328" y="16816"/>
                    <a:pt x="420955" y="72475"/>
                  </a:cubicBezTo>
                  <a:cubicBezTo>
                    <a:pt x="490651" y="128204"/>
                    <a:pt x="531301" y="62052"/>
                    <a:pt x="592241" y="93391"/>
                  </a:cubicBezTo>
                  <a:cubicBezTo>
                    <a:pt x="653251" y="124730"/>
                    <a:pt x="632891" y="20290"/>
                    <a:pt x="656169" y="44680"/>
                  </a:cubicBezTo>
                  <a:cubicBezTo>
                    <a:pt x="677641" y="67264"/>
                    <a:pt x="741500" y="27030"/>
                    <a:pt x="746156" y="0"/>
                  </a:cubicBezTo>
                  <a:lnTo>
                    <a:pt x="815504" y="0"/>
                  </a:lnTo>
                  <a:close/>
                </a:path>
              </a:pathLst>
            </a:custGeom>
            <a:solidFill>
              <a:srgbClr val="92C0D8"/>
            </a:solidFill>
            <a:ln w="6938"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A95849D5-192B-60B1-11A5-E00054254FD7}"/>
                </a:ext>
              </a:extLst>
            </p:cNvPr>
            <p:cNvSpPr/>
            <p:nvPr/>
          </p:nvSpPr>
          <p:spPr>
            <a:xfrm>
              <a:off x="1899646" y="3590368"/>
              <a:ext cx="657352" cy="549789"/>
            </a:xfrm>
            <a:custGeom>
              <a:avLst/>
              <a:gdLst>
                <a:gd name="connsiteX0" fmla="*/ 657065 w 657352"/>
                <a:gd name="connsiteY0" fmla="*/ 450477 h 549789"/>
                <a:gd name="connsiteX1" fmla="*/ 567079 w 657352"/>
                <a:gd name="connsiteY1" fmla="*/ 495157 h 549789"/>
                <a:gd name="connsiteX2" fmla="*/ 503151 w 657352"/>
                <a:gd name="connsiteY2" fmla="*/ 543868 h 549789"/>
                <a:gd name="connsiteX3" fmla="*/ 331864 w 657352"/>
                <a:gd name="connsiteY3" fmla="*/ 522952 h 549789"/>
                <a:gd name="connsiteX4" fmla="*/ 143206 w 657352"/>
                <a:gd name="connsiteY4" fmla="*/ 522952 h 549789"/>
                <a:gd name="connsiteX5" fmla="*/ 32860 w 657352"/>
                <a:gd name="connsiteY5" fmla="*/ 498632 h 549789"/>
                <a:gd name="connsiteX6" fmla="*/ 2077 w 657352"/>
                <a:gd name="connsiteY6" fmla="*/ 450477 h 549789"/>
                <a:gd name="connsiteX7" fmla="*/ 50301 w 657352"/>
                <a:gd name="connsiteY7" fmla="*/ 444362 h 549789"/>
                <a:gd name="connsiteX8" fmla="*/ 201228 w 657352"/>
                <a:gd name="connsiteY8" fmla="*/ 418582 h 549789"/>
                <a:gd name="connsiteX9" fmla="*/ 216793 w 657352"/>
                <a:gd name="connsiteY9" fmla="*/ 402809 h 549789"/>
                <a:gd name="connsiteX10" fmla="*/ 235138 w 657352"/>
                <a:gd name="connsiteY10" fmla="*/ 314560 h 549789"/>
                <a:gd name="connsiteX11" fmla="*/ 246812 w 657352"/>
                <a:gd name="connsiteY11" fmla="*/ 62529 h 549789"/>
                <a:gd name="connsiteX12" fmla="*/ 329015 w 657352"/>
                <a:gd name="connsiteY12" fmla="*/ 1033 h 549789"/>
                <a:gd name="connsiteX13" fmla="*/ 464307 w 657352"/>
                <a:gd name="connsiteY13" fmla="*/ 57665 h 549789"/>
                <a:gd name="connsiteX14" fmla="*/ 427271 w 657352"/>
                <a:gd name="connsiteY14" fmla="*/ 314560 h 549789"/>
                <a:gd name="connsiteX15" fmla="*/ 436443 w 657352"/>
                <a:gd name="connsiteY15" fmla="*/ 383769 h 549789"/>
                <a:gd name="connsiteX16" fmla="*/ 444225 w 657352"/>
                <a:gd name="connsiteY16" fmla="*/ 399056 h 549789"/>
                <a:gd name="connsiteX17" fmla="*/ 521287 w 657352"/>
                <a:gd name="connsiteY17" fmla="*/ 425531 h 549789"/>
                <a:gd name="connsiteX18" fmla="*/ 657065 w 657352"/>
                <a:gd name="connsiteY18" fmla="*/ 444362 h 549789"/>
                <a:gd name="connsiteX19" fmla="*/ 657065 w 657352"/>
                <a:gd name="connsiteY19" fmla="*/ 450477 h 5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7352" h="549789">
                  <a:moveTo>
                    <a:pt x="657065" y="450477"/>
                  </a:moveTo>
                  <a:cubicBezTo>
                    <a:pt x="652410" y="477508"/>
                    <a:pt x="588551" y="517741"/>
                    <a:pt x="567079" y="495157"/>
                  </a:cubicBezTo>
                  <a:cubicBezTo>
                    <a:pt x="543801" y="470767"/>
                    <a:pt x="564161" y="575207"/>
                    <a:pt x="503151" y="543868"/>
                  </a:cubicBezTo>
                  <a:cubicBezTo>
                    <a:pt x="442210" y="512529"/>
                    <a:pt x="401560" y="578681"/>
                    <a:pt x="331864" y="522952"/>
                  </a:cubicBezTo>
                  <a:cubicBezTo>
                    <a:pt x="262238" y="467293"/>
                    <a:pt x="154811" y="564714"/>
                    <a:pt x="143206" y="522952"/>
                  </a:cubicBezTo>
                  <a:cubicBezTo>
                    <a:pt x="131602" y="481260"/>
                    <a:pt x="61906" y="550817"/>
                    <a:pt x="32860" y="498632"/>
                  </a:cubicBezTo>
                  <a:cubicBezTo>
                    <a:pt x="20491" y="476396"/>
                    <a:pt x="7080" y="460344"/>
                    <a:pt x="2077" y="450477"/>
                  </a:cubicBezTo>
                  <a:cubicBezTo>
                    <a:pt x="-4733" y="437274"/>
                    <a:pt x="3675" y="435190"/>
                    <a:pt x="50301" y="444362"/>
                  </a:cubicBezTo>
                  <a:cubicBezTo>
                    <a:pt x="131602" y="460344"/>
                    <a:pt x="154811" y="418582"/>
                    <a:pt x="201228" y="418582"/>
                  </a:cubicBezTo>
                  <a:cubicBezTo>
                    <a:pt x="207135" y="418582"/>
                    <a:pt x="212277" y="412815"/>
                    <a:pt x="216793" y="402809"/>
                  </a:cubicBezTo>
                  <a:cubicBezTo>
                    <a:pt x="224854" y="384533"/>
                    <a:pt x="230830" y="352291"/>
                    <a:pt x="235138" y="314560"/>
                  </a:cubicBezTo>
                  <a:cubicBezTo>
                    <a:pt x="247159" y="209495"/>
                    <a:pt x="246812" y="62529"/>
                    <a:pt x="246812" y="62529"/>
                  </a:cubicBezTo>
                  <a:cubicBezTo>
                    <a:pt x="246812" y="62529"/>
                    <a:pt x="207065" y="-9391"/>
                    <a:pt x="329015" y="1033"/>
                  </a:cubicBezTo>
                  <a:cubicBezTo>
                    <a:pt x="450896" y="11456"/>
                    <a:pt x="473063" y="-15436"/>
                    <a:pt x="464307" y="57665"/>
                  </a:cubicBezTo>
                  <a:cubicBezTo>
                    <a:pt x="457776" y="112629"/>
                    <a:pt x="428869" y="230132"/>
                    <a:pt x="427271" y="314560"/>
                  </a:cubicBezTo>
                  <a:cubicBezTo>
                    <a:pt x="426784" y="342355"/>
                    <a:pt x="429216" y="366536"/>
                    <a:pt x="436443" y="383769"/>
                  </a:cubicBezTo>
                  <a:cubicBezTo>
                    <a:pt x="439014" y="389953"/>
                    <a:pt x="441585" y="394957"/>
                    <a:pt x="444225" y="399056"/>
                  </a:cubicBezTo>
                  <a:cubicBezTo>
                    <a:pt x="471256" y="441305"/>
                    <a:pt x="500719" y="384325"/>
                    <a:pt x="521287" y="425531"/>
                  </a:cubicBezTo>
                  <a:cubicBezTo>
                    <a:pt x="543801" y="470767"/>
                    <a:pt x="651228" y="417957"/>
                    <a:pt x="657065" y="444362"/>
                  </a:cubicBezTo>
                  <a:cubicBezTo>
                    <a:pt x="657482" y="446308"/>
                    <a:pt x="657413" y="448392"/>
                    <a:pt x="657065" y="450477"/>
                  </a:cubicBezTo>
                  <a:close/>
                </a:path>
              </a:pathLst>
            </a:custGeom>
            <a:solidFill>
              <a:srgbClr val="5A8192"/>
            </a:solidFill>
            <a:ln w="6938" cap="flat">
              <a:noFill/>
              <a:prstDash val="solid"/>
              <a:miter/>
            </a:ln>
          </p:spPr>
          <p:txBody>
            <a:bodyPr rtlCol="0" anchor="ctr"/>
            <a:lstStyle/>
            <a:p>
              <a:endParaRPr lang="en-IN"/>
            </a:p>
          </p:txBody>
        </p:sp>
      </p:grpSp>
      <p:grpSp>
        <p:nvGrpSpPr>
          <p:cNvPr id="52" name="Graphic 2">
            <a:extLst>
              <a:ext uri="{FF2B5EF4-FFF2-40B4-BE49-F238E27FC236}">
                <a16:creationId xmlns:a16="http://schemas.microsoft.com/office/drawing/2014/main" id="{DD3EFE7D-36DA-E409-C473-6D80193DD0A1}"/>
              </a:ext>
            </a:extLst>
          </p:cNvPr>
          <p:cNvGrpSpPr/>
          <p:nvPr/>
        </p:nvGrpSpPr>
        <p:grpSpPr>
          <a:xfrm>
            <a:off x="3583293" y="2632753"/>
            <a:ext cx="645867" cy="536525"/>
            <a:chOff x="3790043" y="3590368"/>
            <a:chExt cx="815504" cy="677442"/>
          </a:xfrm>
        </p:grpSpPr>
        <p:sp>
          <p:nvSpPr>
            <p:cNvPr id="53" name="Freeform: Shape 52">
              <a:extLst>
                <a:ext uri="{FF2B5EF4-FFF2-40B4-BE49-F238E27FC236}">
                  <a16:creationId xmlns:a16="http://schemas.microsoft.com/office/drawing/2014/main" id="{3BA9BDB7-FB13-48D8-D78F-B31CDAD095F2}"/>
                </a:ext>
              </a:extLst>
            </p:cNvPr>
            <p:cNvSpPr/>
            <p:nvPr/>
          </p:nvSpPr>
          <p:spPr>
            <a:xfrm>
              <a:off x="3790043" y="4040845"/>
              <a:ext cx="815504" cy="226965"/>
            </a:xfrm>
            <a:custGeom>
              <a:avLst/>
              <a:gdLst>
                <a:gd name="connsiteX0" fmla="*/ 815504 w 815504"/>
                <a:gd name="connsiteY0" fmla="*/ 0 h 226965"/>
                <a:gd name="connsiteX1" fmla="*/ 693415 w 815504"/>
                <a:gd name="connsiteY1" fmla="*/ 161975 h 226965"/>
                <a:gd name="connsiteX2" fmla="*/ 613226 w 815504"/>
                <a:gd name="connsiteY2" fmla="*/ 208184 h 226965"/>
                <a:gd name="connsiteX3" fmla="*/ 403374 w 815504"/>
                <a:gd name="connsiteY3" fmla="*/ 194217 h 226965"/>
                <a:gd name="connsiteX4" fmla="*/ 176845 w 815504"/>
                <a:gd name="connsiteY4" fmla="*/ 183725 h 226965"/>
                <a:gd name="connsiteX5" fmla="*/ 38149 w 815504"/>
                <a:gd name="connsiteY5" fmla="*/ 141615 h 226965"/>
                <a:gd name="connsiteX6" fmla="*/ 0 w 815504"/>
                <a:gd name="connsiteY6" fmla="*/ 0 h 226965"/>
                <a:gd name="connsiteX7" fmla="*/ 91167 w 815504"/>
                <a:gd name="connsiteY7" fmla="*/ 0 h 226965"/>
                <a:gd name="connsiteX8" fmla="*/ 121950 w 815504"/>
                <a:gd name="connsiteY8" fmla="*/ 48155 h 226965"/>
                <a:gd name="connsiteX9" fmla="*/ 232296 w 815504"/>
                <a:gd name="connsiteY9" fmla="*/ 72475 h 226965"/>
                <a:gd name="connsiteX10" fmla="*/ 420955 w 815504"/>
                <a:gd name="connsiteY10" fmla="*/ 72475 h 226965"/>
                <a:gd name="connsiteX11" fmla="*/ 592241 w 815504"/>
                <a:gd name="connsiteY11" fmla="*/ 93391 h 226965"/>
                <a:gd name="connsiteX12" fmla="*/ 656170 w 815504"/>
                <a:gd name="connsiteY12" fmla="*/ 44680 h 226965"/>
                <a:gd name="connsiteX13" fmla="*/ 746156 w 815504"/>
                <a:gd name="connsiteY13" fmla="*/ 0 h 226965"/>
                <a:gd name="connsiteX14" fmla="*/ 815504 w 815504"/>
                <a:gd name="connsiteY14" fmla="*/ 0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5504" h="226965">
                  <a:moveTo>
                    <a:pt x="815504" y="0"/>
                  </a:moveTo>
                  <a:cubicBezTo>
                    <a:pt x="793755" y="50934"/>
                    <a:pt x="720654" y="193453"/>
                    <a:pt x="693415" y="161975"/>
                  </a:cubicBezTo>
                  <a:cubicBezTo>
                    <a:pt x="660061" y="123340"/>
                    <a:pt x="700919" y="257937"/>
                    <a:pt x="613226" y="208184"/>
                  </a:cubicBezTo>
                  <a:cubicBezTo>
                    <a:pt x="525533" y="158501"/>
                    <a:pt x="503575" y="282605"/>
                    <a:pt x="403374" y="194217"/>
                  </a:cubicBezTo>
                  <a:cubicBezTo>
                    <a:pt x="303174" y="105829"/>
                    <a:pt x="193522" y="250085"/>
                    <a:pt x="176845" y="183725"/>
                  </a:cubicBezTo>
                  <a:cubicBezTo>
                    <a:pt x="160099" y="117434"/>
                    <a:pt x="79911" y="224514"/>
                    <a:pt x="38149" y="141615"/>
                  </a:cubicBezTo>
                  <a:cubicBezTo>
                    <a:pt x="24251" y="113959"/>
                    <a:pt x="9311" y="19804"/>
                    <a:pt x="0" y="0"/>
                  </a:cubicBezTo>
                  <a:lnTo>
                    <a:pt x="91167" y="0"/>
                  </a:lnTo>
                  <a:cubicBezTo>
                    <a:pt x="96171" y="9867"/>
                    <a:pt x="109582" y="25919"/>
                    <a:pt x="121950" y="48155"/>
                  </a:cubicBezTo>
                  <a:cubicBezTo>
                    <a:pt x="150996" y="100340"/>
                    <a:pt x="220692" y="30783"/>
                    <a:pt x="232296" y="72475"/>
                  </a:cubicBezTo>
                  <a:cubicBezTo>
                    <a:pt x="243901" y="114237"/>
                    <a:pt x="351328" y="16816"/>
                    <a:pt x="420955" y="72475"/>
                  </a:cubicBezTo>
                  <a:cubicBezTo>
                    <a:pt x="490651" y="128204"/>
                    <a:pt x="531301" y="62052"/>
                    <a:pt x="592241" y="93391"/>
                  </a:cubicBezTo>
                  <a:cubicBezTo>
                    <a:pt x="653251" y="124730"/>
                    <a:pt x="632891" y="20290"/>
                    <a:pt x="656170" y="44680"/>
                  </a:cubicBezTo>
                  <a:cubicBezTo>
                    <a:pt x="677641" y="67264"/>
                    <a:pt x="741500" y="27030"/>
                    <a:pt x="746156" y="0"/>
                  </a:cubicBezTo>
                  <a:lnTo>
                    <a:pt x="815504" y="0"/>
                  </a:lnTo>
                  <a:close/>
                </a:path>
              </a:pathLst>
            </a:custGeom>
            <a:solidFill>
              <a:srgbClr val="92C0D8"/>
            </a:solidFill>
            <a:ln w="6938"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10A5721B-67D9-0F17-C93A-B3054E70E913}"/>
                </a:ext>
              </a:extLst>
            </p:cNvPr>
            <p:cNvSpPr/>
            <p:nvPr/>
          </p:nvSpPr>
          <p:spPr>
            <a:xfrm>
              <a:off x="3879133" y="3590368"/>
              <a:ext cx="657352" cy="549789"/>
            </a:xfrm>
            <a:custGeom>
              <a:avLst/>
              <a:gdLst>
                <a:gd name="connsiteX0" fmla="*/ 657066 w 657352"/>
                <a:gd name="connsiteY0" fmla="*/ 450477 h 549789"/>
                <a:gd name="connsiteX1" fmla="*/ 567079 w 657352"/>
                <a:gd name="connsiteY1" fmla="*/ 495157 h 549789"/>
                <a:gd name="connsiteX2" fmla="*/ 503151 w 657352"/>
                <a:gd name="connsiteY2" fmla="*/ 543868 h 549789"/>
                <a:gd name="connsiteX3" fmla="*/ 331864 w 657352"/>
                <a:gd name="connsiteY3" fmla="*/ 522952 h 549789"/>
                <a:gd name="connsiteX4" fmla="*/ 143206 w 657352"/>
                <a:gd name="connsiteY4" fmla="*/ 522952 h 549789"/>
                <a:gd name="connsiteX5" fmla="*/ 32860 w 657352"/>
                <a:gd name="connsiteY5" fmla="*/ 498632 h 549789"/>
                <a:gd name="connsiteX6" fmla="*/ 2077 w 657352"/>
                <a:gd name="connsiteY6" fmla="*/ 450477 h 549789"/>
                <a:gd name="connsiteX7" fmla="*/ 50301 w 657352"/>
                <a:gd name="connsiteY7" fmla="*/ 444362 h 549789"/>
                <a:gd name="connsiteX8" fmla="*/ 201228 w 657352"/>
                <a:gd name="connsiteY8" fmla="*/ 418582 h 549789"/>
                <a:gd name="connsiteX9" fmla="*/ 216793 w 657352"/>
                <a:gd name="connsiteY9" fmla="*/ 402809 h 549789"/>
                <a:gd name="connsiteX10" fmla="*/ 235138 w 657352"/>
                <a:gd name="connsiteY10" fmla="*/ 314560 h 549789"/>
                <a:gd name="connsiteX11" fmla="*/ 246812 w 657352"/>
                <a:gd name="connsiteY11" fmla="*/ 62529 h 549789"/>
                <a:gd name="connsiteX12" fmla="*/ 329015 w 657352"/>
                <a:gd name="connsiteY12" fmla="*/ 1033 h 549789"/>
                <a:gd name="connsiteX13" fmla="*/ 464307 w 657352"/>
                <a:gd name="connsiteY13" fmla="*/ 57665 h 549789"/>
                <a:gd name="connsiteX14" fmla="*/ 427271 w 657352"/>
                <a:gd name="connsiteY14" fmla="*/ 314560 h 549789"/>
                <a:gd name="connsiteX15" fmla="*/ 436443 w 657352"/>
                <a:gd name="connsiteY15" fmla="*/ 383769 h 549789"/>
                <a:gd name="connsiteX16" fmla="*/ 444226 w 657352"/>
                <a:gd name="connsiteY16" fmla="*/ 399056 h 549789"/>
                <a:gd name="connsiteX17" fmla="*/ 521287 w 657352"/>
                <a:gd name="connsiteY17" fmla="*/ 425531 h 549789"/>
                <a:gd name="connsiteX18" fmla="*/ 657066 w 657352"/>
                <a:gd name="connsiteY18" fmla="*/ 444362 h 549789"/>
                <a:gd name="connsiteX19" fmla="*/ 657066 w 657352"/>
                <a:gd name="connsiteY19" fmla="*/ 450477 h 5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7352" h="549789">
                  <a:moveTo>
                    <a:pt x="657066" y="450477"/>
                  </a:moveTo>
                  <a:cubicBezTo>
                    <a:pt x="652410" y="477508"/>
                    <a:pt x="588551" y="517741"/>
                    <a:pt x="567079" y="495157"/>
                  </a:cubicBezTo>
                  <a:cubicBezTo>
                    <a:pt x="543801" y="470767"/>
                    <a:pt x="564161" y="575207"/>
                    <a:pt x="503151" y="543868"/>
                  </a:cubicBezTo>
                  <a:cubicBezTo>
                    <a:pt x="442210" y="512529"/>
                    <a:pt x="401560" y="578681"/>
                    <a:pt x="331864" y="522952"/>
                  </a:cubicBezTo>
                  <a:cubicBezTo>
                    <a:pt x="262238" y="467293"/>
                    <a:pt x="154811" y="564714"/>
                    <a:pt x="143206" y="522952"/>
                  </a:cubicBezTo>
                  <a:cubicBezTo>
                    <a:pt x="131602" y="481260"/>
                    <a:pt x="61906" y="550817"/>
                    <a:pt x="32860" y="498632"/>
                  </a:cubicBezTo>
                  <a:cubicBezTo>
                    <a:pt x="20491" y="476396"/>
                    <a:pt x="7080" y="460344"/>
                    <a:pt x="2077" y="450477"/>
                  </a:cubicBezTo>
                  <a:cubicBezTo>
                    <a:pt x="-4732" y="437274"/>
                    <a:pt x="3675" y="435190"/>
                    <a:pt x="50301" y="444362"/>
                  </a:cubicBezTo>
                  <a:cubicBezTo>
                    <a:pt x="131602" y="460344"/>
                    <a:pt x="154811" y="418582"/>
                    <a:pt x="201228" y="418582"/>
                  </a:cubicBezTo>
                  <a:cubicBezTo>
                    <a:pt x="207135" y="418582"/>
                    <a:pt x="212277" y="412815"/>
                    <a:pt x="216793" y="402809"/>
                  </a:cubicBezTo>
                  <a:cubicBezTo>
                    <a:pt x="224854" y="384533"/>
                    <a:pt x="230830" y="352291"/>
                    <a:pt x="235138" y="314560"/>
                  </a:cubicBezTo>
                  <a:cubicBezTo>
                    <a:pt x="247159" y="209495"/>
                    <a:pt x="246812" y="62529"/>
                    <a:pt x="246812" y="62529"/>
                  </a:cubicBezTo>
                  <a:cubicBezTo>
                    <a:pt x="246812" y="62529"/>
                    <a:pt x="207065" y="-9391"/>
                    <a:pt x="329015" y="1033"/>
                  </a:cubicBezTo>
                  <a:cubicBezTo>
                    <a:pt x="450896" y="11456"/>
                    <a:pt x="473063" y="-15436"/>
                    <a:pt x="464307" y="57665"/>
                  </a:cubicBezTo>
                  <a:cubicBezTo>
                    <a:pt x="457775" y="112629"/>
                    <a:pt x="428869" y="230132"/>
                    <a:pt x="427271" y="314560"/>
                  </a:cubicBezTo>
                  <a:cubicBezTo>
                    <a:pt x="426784" y="342355"/>
                    <a:pt x="429216" y="366536"/>
                    <a:pt x="436443" y="383769"/>
                  </a:cubicBezTo>
                  <a:cubicBezTo>
                    <a:pt x="439014" y="389953"/>
                    <a:pt x="441585" y="394957"/>
                    <a:pt x="444226" y="399056"/>
                  </a:cubicBezTo>
                  <a:cubicBezTo>
                    <a:pt x="471256" y="441305"/>
                    <a:pt x="500719" y="384325"/>
                    <a:pt x="521287" y="425531"/>
                  </a:cubicBezTo>
                  <a:cubicBezTo>
                    <a:pt x="543801" y="470767"/>
                    <a:pt x="651228" y="417957"/>
                    <a:pt x="657066" y="444362"/>
                  </a:cubicBezTo>
                  <a:cubicBezTo>
                    <a:pt x="657482" y="446308"/>
                    <a:pt x="657413" y="448392"/>
                    <a:pt x="657066" y="450477"/>
                  </a:cubicBezTo>
                  <a:close/>
                </a:path>
              </a:pathLst>
            </a:custGeom>
            <a:solidFill>
              <a:srgbClr val="5A8192"/>
            </a:solidFill>
            <a:ln w="6938" cap="flat">
              <a:noFill/>
              <a:prstDash val="solid"/>
              <a:miter/>
            </a:ln>
          </p:spPr>
          <p:txBody>
            <a:bodyPr rtlCol="0" anchor="ctr"/>
            <a:lstStyle/>
            <a:p>
              <a:endParaRPr lang="en-IN"/>
            </a:p>
          </p:txBody>
        </p:sp>
      </p:grpSp>
      <p:grpSp>
        <p:nvGrpSpPr>
          <p:cNvPr id="55" name="Graphic 2">
            <a:extLst>
              <a:ext uri="{FF2B5EF4-FFF2-40B4-BE49-F238E27FC236}">
                <a16:creationId xmlns:a16="http://schemas.microsoft.com/office/drawing/2014/main" id="{82C854CE-005E-3B1E-5168-96D723C057C4}"/>
              </a:ext>
            </a:extLst>
          </p:cNvPr>
          <p:cNvGrpSpPr/>
          <p:nvPr/>
        </p:nvGrpSpPr>
        <p:grpSpPr>
          <a:xfrm>
            <a:off x="2799403" y="2632753"/>
            <a:ext cx="645867" cy="536525"/>
            <a:chOff x="2800265" y="3590368"/>
            <a:chExt cx="815504" cy="677442"/>
          </a:xfrm>
        </p:grpSpPr>
        <p:sp>
          <p:nvSpPr>
            <p:cNvPr id="56" name="Freeform: Shape 55">
              <a:extLst>
                <a:ext uri="{FF2B5EF4-FFF2-40B4-BE49-F238E27FC236}">
                  <a16:creationId xmlns:a16="http://schemas.microsoft.com/office/drawing/2014/main" id="{4B827272-4FEC-679E-6038-FC3E865026D9}"/>
                </a:ext>
              </a:extLst>
            </p:cNvPr>
            <p:cNvSpPr/>
            <p:nvPr/>
          </p:nvSpPr>
          <p:spPr>
            <a:xfrm>
              <a:off x="2800265" y="4040845"/>
              <a:ext cx="815504" cy="226965"/>
            </a:xfrm>
            <a:custGeom>
              <a:avLst/>
              <a:gdLst>
                <a:gd name="connsiteX0" fmla="*/ 815504 w 815504"/>
                <a:gd name="connsiteY0" fmla="*/ 0 h 226965"/>
                <a:gd name="connsiteX1" fmla="*/ 693415 w 815504"/>
                <a:gd name="connsiteY1" fmla="*/ 161975 h 226965"/>
                <a:gd name="connsiteX2" fmla="*/ 613226 w 815504"/>
                <a:gd name="connsiteY2" fmla="*/ 208184 h 226965"/>
                <a:gd name="connsiteX3" fmla="*/ 403374 w 815504"/>
                <a:gd name="connsiteY3" fmla="*/ 194217 h 226965"/>
                <a:gd name="connsiteX4" fmla="*/ 176845 w 815504"/>
                <a:gd name="connsiteY4" fmla="*/ 183725 h 226965"/>
                <a:gd name="connsiteX5" fmla="*/ 38149 w 815504"/>
                <a:gd name="connsiteY5" fmla="*/ 141615 h 226965"/>
                <a:gd name="connsiteX6" fmla="*/ 0 w 815504"/>
                <a:gd name="connsiteY6" fmla="*/ 0 h 226965"/>
                <a:gd name="connsiteX7" fmla="*/ 91167 w 815504"/>
                <a:gd name="connsiteY7" fmla="*/ 0 h 226965"/>
                <a:gd name="connsiteX8" fmla="*/ 121950 w 815504"/>
                <a:gd name="connsiteY8" fmla="*/ 48155 h 226965"/>
                <a:gd name="connsiteX9" fmla="*/ 232297 w 815504"/>
                <a:gd name="connsiteY9" fmla="*/ 72475 h 226965"/>
                <a:gd name="connsiteX10" fmla="*/ 420955 w 815504"/>
                <a:gd name="connsiteY10" fmla="*/ 72475 h 226965"/>
                <a:gd name="connsiteX11" fmla="*/ 592241 w 815504"/>
                <a:gd name="connsiteY11" fmla="*/ 93391 h 226965"/>
                <a:gd name="connsiteX12" fmla="*/ 656170 w 815504"/>
                <a:gd name="connsiteY12" fmla="*/ 44680 h 226965"/>
                <a:gd name="connsiteX13" fmla="*/ 746156 w 815504"/>
                <a:gd name="connsiteY13" fmla="*/ 0 h 226965"/>
                <a:gd name="connsiteX14" fmla="*/ 815504 w 815504"/>
                <a:gd name="connsiteY14" fmla="*/ 0 h 22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5504" h="226965">
                  <a:moveTo>
                    <a:pt x="815504" y="0"/>
                  </a:moveTo>
                  <a:cubicBezTo>
                    <a:pt x="793755" y="50934"/>
                    <a:pt x="720654" y="193453"/>
                    <a:pt x="693415" y="161975"/>
                  </a:cubicBezTo>
                  <a:cubicBezTo>
                    <a:pt x="660061" y="123340"/>
                    <a:pt x="700919" y="257937"/>
                    <a:pt x="613226" y="208184"/>
                  </a:cubicBezTo>
                  <a:cubicBezTo>
                    <a:pt x="525533" y="158501"/>
                    <a:pt x="503575" y="282605"/>
                    <a:pt x="403374" y="194217"/>
                  </a:cubicBezTo>
                  <a:cubicBezTo>
                    <a:pt x="303174" y="105829"/>
                    <a:pt x="193522" y="250085"/>
                    <a:pt x="176845" y="183725"/>
                  </a:cubicBezTo>
                  <a:cubicBezTo>
                    <a:pt x="160099" y="117434"/>
                    <a:pt x="79911" y="224514"/>
                    <a:pt x="38149" y="141615"/>
                  </a:cubicBezTo>
                  <a:cubicBezTo>
                    <a:pt x="24251" y="113959"/>
                    <a:pt x="9311" y="19804"/>
                    <a:pt x="0" y="0"/>
                  </a:cubicBezTo>
                  <a:lnTo>
                    <a:pt x="91167" y="0"/>
                  </a:lnTo>
                  <a:cubicBezTo>
                    <a:pt x="96171" y="9867"/>
                    <a:pt x="109582" y="25919"/>
                    <a:pt x="121950" y="48155"/>
                  </a:cubicBezTo>
                  <a:cubicBezTo>
                    <a:pt x="150996" y="100340"/>
                    <a:pt x="220692" y="30783"/>
                    <a:pt x="232297" y="72475"/>
                  </a:cubicBezTo>
                  <a:cubicBezTo>
                    <a:pt x="243901" y="114237"/>
                    <a:pt x="351328" y="16816"/>
                    <a:pt x="420955" y="72475"/>
                  </a:cubicBezTo>
                  <a:cubicBezTo>
                    <a:pt x="490651" y="128204"/>
                    <a:pt x="531301" y="62052"/>
                    <a:pt x="592241" y="93391"/>
                  </a:cubicBezTo>
                  <a:cubicBezTo>
                    <a:pt x="653251" y="124730"/>
                    <a:pt x="632891" y="20290"/>
                    <a:pt x="656170" y="44680"/>
                  </a:cubicBezTo>
                  <a:cubicBezTo>
                    <a:pt x="677641" y="67264"/>
                    <a:pt x="741500" y="27030"/>
                    <a:pt x="746156" y="0"/>
                  </a:cubicBezTo>
                  <a:lnTo>
                    <a:pt x="815504" y="0"/>
                  </a:lnTo>
                  <a:close/>
                </a:path>
              </a:pathLst>
            </a:custGeom>
            <a:solidFill>
              <a:srgbClr val="92C0D8"/>
            </a:solidFill>
            <a:ln w="6938"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E6F99AF4-D042-79AC-1328-581DED4772A4}"/>
                </a:ext>
              </a:extLst>
            </p:cNvPr>
            <p:cNvSpPr/>
            <p:nvPr/>
          </p:nvSpPr>
          <p:spPr>
            <a:xfrm>
              <a:off x="2889355" y="3590368"/>
              <a:ext cx="657352" cy="549789"/>
            </a:xfrm>
            <a:custGeom>
              <a:avLst/>
              <a:gdLst>
                <a:gd name="connsiteX0" fmla="*/ 657065 w 657352"/>
                <a:gd name="connsiteY0" fmla="*/ 450477 h 549789"/>
                <a:gd name="connsiteX1" fmla="*/ 567079 w 657352"/>
                <a:gd name="connsiteY1" fmla="*/ 495157 h 549789"/>
                <a:gd name="connsiteX2" fmla="*/ 503151 w 657352"/>
                <a:gd name="connsiteY2" fmla="*/ 543868 h 549789"/>
                <a:gd name="connsiteX3" fmla="*/ 331864 w 657352"/>
                <a:gd name="connsiteY3" fmla="*/ 522952 h 549789"/>
                <a:gd name="connsiteX4" fmla="*/ 143206 w 657352"/>
                <a:gd name="connsiteY4" fmla="*/ 522952 h 549789"/>
                <a:gd name="connsiteX5" fmla="*/ 32860 w 657352"/>
                <a:gd name="connsiteY5" fmla="*/ 498632 h 549789"/>
                <a:gd name="connsiteX6" fmla="*/ 2077 w 657352"/>
                <a:gd name="connsiteY6" fmla="*/ 450477 h 549789"/>
                <a:gd name="connsiteX7" fmla="*/ 50301 w 657352"/>
                <a:gd name="connsiteY7" fmla="*/ 444362 h 549789"/>
                <a:gd name="connsiteX8" fmla="*/ 201228 w 657352"/>
                <a:gd name="connsiteY8" fmla="*/ 418582 h 549789"/>
                <a:gd name="connsiteX9" fmla="*/ 216793 w 657352"/>
                <a:gd name="connsiteY9" fmla="*/ 402809 h 549789"/>
                <a:gd name="connsiteX10" fmla="*/ 235138 w 657352"/>
                <a:gd name="connsiteY10" fmla="*/ 314560 h 549789"/>
                <a:gd name="connsiteX11" fmla="*/ 246812 w 657352"/>
                <a:gd name="connsiteY11" fmla="*/ 62529 h 549789"/>
                <a:gd name="connsiteX12" fmla="*/ 329015 w 657352"/>
                <a:gd name="connsiteY12" fmla="*/ 1033 h 549789"/>
                <a:gd name="connsiteX13" fmla="*/ 464307 w 657352"/>
                <a:gd name="connsiteY13" fmla="*/ 57665 h 549789"/>
                <a:gd name="connsiteX14" fmla="*/ 427271 w 657352"/>
                <a:gd name="connsiteY14" fmla="*/ 314560 h 549789"/>
                <a:gd name="connsiteX15" fmla="*/ 436443 w 657352"/>
                <a:gd name="connsiteY15" fmla="*/ 383769 h 549789"/>
                <a:gd name="connsiteX16" fmla="*/ 444225 w 657352"/>
                <a:gd name="connsiteY16" fmla="*/ 399056 h 549789"/>
                <a:gd name="connsiteX17" fmla="*/ 521287 w 657352"/>
                <a:gd name="connsiteY17" fmla="*/ 425531 h 549789"/>
                <a:gd name="connsiteX18" fmla="*/ 657065 w 657352"/>
                <a:gd name="connsiteY18" fmla="*/ 444362 h 549789"/>
                <a:gd name="connsiteX19" fmla="*/ 657065 w 657352"/>
                <a:gd name="connsiteY19" fmla="*/ 450477 h 5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7352" h="549789">
                  <a:moveTo>
                    <a:pt x="657065" y="450477"/>
                  </a:moveTo>
                  <a:cubicBezTo>
                    <a:pt x="652410" y="477508"/>
                    <a:pt x="588551" y="517741"/>
                    <a:pt x="567079" y="495157"/>
                  </a:cubicBezTo>
                  <a:cubicBezTo>
                    <a:pt x="543801" y="470767"/>
                    <a:pt x="564161" y="575207"/>
                    <a:pt x="503151" y="543868"/>
                  </a:cubicBezTo>
                  <a:cubicBezTo>
                    <a:pt x="442210" y="512529"/>
                    <a:pt x="401560" y="578681"/>
                    <a:pt x="331864" y="522952"/>
                  </a:cubicBezTo>
                  <a:cubicBezTo>
                    <a:pt x="262238" y="467293"/>
                    <a:pt x="154811" y="564714"/>
                    <a:pt x="143206" y="522952"/>
                  </a:cubicBezTo>
                  <a:cubicBezTo>
                    <a:pt x="131602" y="481260"/>
                    <a:pt x="61906" y="550817"/>
                    <a:pt x="32860" y="498632"/>
                  </a:cubicBezTo>
                  <a:cubicBezTo>
                    <a:pt x="20491" y="476396"/>
                    <a:pt x="7080" y="460344"/>
                    <a:pt x="2077" y="450477"/>
                  </a:cubicBezTo>
                  <a:cubicBezTo>
                    <a:pt x="-4732" y="437274"/>
                    <a:pt x="3675" y="435190"/>
                    <a:pt x="50301" y="444362"/>
                  </a:cubicBezTo>
                  <a:cubicBezTo>
                    <a:pt x="131602" y="460344"/>
                    <a:pt x="154811" y="418582"/>
                    <a:pt x="201228" y="418582"/>
                  </a:cubicBezTo>
                  <a:cubicBezTo>
                    <a:pt x="207135" y="418582"/>
                    <a:pt x="212277" y="412815"/>
                    <a:pt x="216793" y="402809"/>
                  </a:cubicBezTo>
                  <a:cubicBezTo>
                    <a:pt x="224854" y="384533"/>
                    <a:pt x="230830" y="352291"/>
                    <a:pt x="235138" y="314560"/>
                  </a:cubicBezTo>
                  <a:cubicBezTo>
                    <a:pt x="247159" y="209495"/>
                    <a:pt x="246812" y="62529"/>
                    <a:pt x="246812" y="62529"/>
                  </a:cubicBezTo>
                  <a:cubicBezTo>
                    <a:pt x="246812" y="62529"/>
                    <a:pt x="207065" y="-9391"/>
                    <a:pt x="329015" y="1033"/>
                  </a:cubicBezTo>
                  <a:cubicBezTo>
                    <a:pt x="450896" y="11456"/>
                    <a:pt x="473063" y="-15436"/>
                    <a:pt x="464307" y="57665"/>
                  </a:cubicBezTo>
                  <a:cubicBezTo>
                    <a:pt x="457776" y="112629"/>
                    <a:pt x="428869" y="230132"/>
                    <a:pt x="427271" y="314560"/>
                  </a:cubicBezTo>
                  <a:cubicBezTo>
                    <a:pt x="426784" y="342355"/>
                    <a:pt x="429216" y="366536"/>
                    <a:pt x="436443" y="383769"/>
                  </a:cubicBezTo>
                  <a:cubicBezTo>
                    <a:pt x="439014" y="389953"/>
                    <a:pt x="441585" y="394957"/>
                    <a:pt x="444225" y="399056"/>
                  </a:cubicBezTo>
                  <a:cubicBezTo>
                    <a:pt x="471256" y="441305"/>
                    <a:pt x="500719" y="384325"/>
                    <a:pt x="521287" y="425531"/>
                  </a:cubicBezTo>
                  <a:cubicBezTo>
                    <a:pt x="543801" y="470767"/>
                    <a:pt x="651228" y="417957"/>
                    <a:pt x="657065" y="444362"/>
                  </a:cubicBezTo>
                  <a:cubicBezTo>
                    <a:pt x="657482" y="446308"/>
                    <a:pt x="657413" y="448392"/>
                    <a:pt x="657065" y="450477"/>
                  </a:cubicBezTo>
                  <a:close/>
                </a:path>
              </a:pathLst>
            </a:custGeom>
            <a:solidFill>
              <a:srgbClr val="5A8192"/>
            </a:solidFill>
            <a:ln w="6938" cap="flat">
              <a:noFill/>
              <a:prstDash val="solid"/>
              <a:miter/>
            </a:ln>
          </p:spPr>
          <p:txBody>
            <a:bodyPr rtlCol="0" anchor="ctr"/>
            <a:lstStyle/>
            <a:p>
              <a:endParaRPr lang="en-IN"/>
            </a:p>
          </p:txBody>
        </p:sp>
      </p:grpSp>
      <p:sp>
        <p:nvSpPr>
          <p:cNvPr id="2" name="TextBox 1">
            <a:extLst>
              <a:ext uri="{FF2B5EF4-FFF2-40B4-BE49-F238E27FC236}">
                <a16:creationId xmlns:a16="http://schemas.microsoft.com/office/drawing/2014/main" id="{D1682E9D-727E-7B4F-17F7-963FAF025C1C}"/>
              </a:ext>
            </a:extLst>
          </p:cNvPr>
          <p:cNvSpPr txBox="1"/>
          <p:nvPr/>
        </p:nvSpPr>
        <p:spPr>
          <a:xfrm>
            <a:off x="5030330" y="2110030"/>
            <a:ext cx="7088672" cy="3885679"/>
          </a:xfrm>
          <a:prstGeom prst="rect">
            <a:avLst/>
          </a:prstGeom>
          <a:noFill/>
        </p:spPr>
        <p:txBody>
          <a:bodyPr wrap="square" rtlCol="0">
            <a:spAutoFit/>
          </a:bodyPr>
          <a:lstStyle>
            <a:defPPr>
              <a:defRPr lang="en-US"/>
            </a:defPPr>
            <a:lvl1pPr algn="ctr">
              <a:defRPr sz="1200">
                <a:solidFill>
                  <a:srgbClr val="0477BF"/>
                </a:solidFill>
                <a:latin typeface="Baloo Tamma 2" pitchFamily="2" charset="0"/>
                <a:cs typeface="Baloo Tamma 2" pitchFamily="2" charset="0"/>
              </a:defRPr>
            </a:lvl1pPr>
          </a:lstStyle>
          <a:p>
            <a:pPr algn="justLow"/>
            <a:r>
              <a:rPr lang="en-US" sz="1600" b="1" dirty="0">
                <a:effectLst/>
                <a:latin typeface="Times New Roman" panose="02020603050405020304" pitchFamily="18" charset="0"/>
                <a:ea typeface="Times New Roman" panose="02020603050405020304" pitchFamily="18" charset="0"/>
              </a:rPr>
              <a:t>Water is an odorless, tasteless liquid compound of hydrogen and oxygen that makes up rain, oceans, lakes, and rivers</a:t>
            </a:r>
            <a:r>
              <a:rPr lang="en-US" sz="1600" b="1" dirty="0">
                <a:latin typeface="Times New Roman" panose="02020603050405020304" pitchFamily="18" charset="0"/>
                <a:ea typeface="Times New Roman" panose="02020603050405020304" pitchFamily="18" charset="0"/>
              </a:rPr>
              <a:t>. These bodies of water </a:t>
            </a:r>
            <a:r>
              <a:rPr lang="en-US" sz="1600" b="1" dirty="0">
                <a:effectLst/>
                <a:latin typeface="Times New Roman" panose="02020603050405020304" pitchFamily="18" charset="0"/>
                <a:ea typeface="Times New Roman" panose="02020603050405020304" pitchFamily="18" charset="0"/>
              </a:rPr>
              <a:t>cover 71% of earth’s surface and fill 60% to 80% of human and animal bodies and up to 95% of plants, which makes it along with Air the most important compounds for life on planet Earth .With fewer than 100 m3 of annual renewable water per person, Jordan is the second-most water-scarce country in the world. Water shortages brought on by population growth, economic expansion, and agricultural capacity have made this problem worse. Water scarcity is a result of long-term groundwater monitoring, high amounts of non-revenue water, and the misconception that water is a scarce resource. Jordan is predicted to experience substantial effects from climate change, including rising temperatures, altered precipitation patterns, extreme weather events, and flash flooding.</a:t>
            </a:r>
            <a:r>
              <a:rPr lang="en-US" sz="1600" dirty="0">
                <a:effectLst/>
                <a:latin typeface="Times New Roman" panose="02020603050405020304" pitchFamily="18" charset="0"/>
                <a:ea typeface="Times New Roman" panose="02020603050405020304" pitchFamily="18" charset="0"/>
              </a:rPr>
              <a:t> </a:t>
            </a:r>
          </a:p>
          <a:p>
            <a:pPr algn="justLow"/>
            <a:r>
              <a:rPr lang="en-US" sz="1600" dirty="0">
                <a:effectLst/>
                <a:latin typeface="Times New Roman" panose="02020603050405020304" pitchFamily="18" charset="0"/>
                <a:ea typeface="Times New Roman" panose="02020603050405020304" pitchFamily="18" charset="0"/>
              </a:rPr>
              <a:t> </a:t>
            </a:r>
          </a:p>
          <a:p>
            <a:pPr algn="l">
              <a:lnSpc>
                <a:spcPct val="150000"/>
              </a:lnSpc>
            </a:pPr>
            <a:endParaRPr lang="en-IN" sz="1500" dirty="0"/>
          </a:p>
        </p:txBody>
      </p:sp>
      <p:sp>
        <p:nvSpPr>
          <p:cNvPr id="3" name="TextBox 2">
            <a:extLst>
              <a:ext uri="{FF2B5EF4-FFF2-40B4-BE49-F238E27FC236}">
                <a16:creationId xmlns:a16="http://schemas.microsoft.com/office/drawing/2014/main" id="{3D41354D-08B2-53C8-E922-87AD0CB3BACE}"/>
              </a:ext>
            </a:extLst>
          </p:cNvPr>
          <p:cNvSpPr txBox="1"/>
          <p:nvPr/>
        </p:nvSpPr>
        <p:spPr>
          <a:xfrm>
            <a:off x="1014076" y="5899720"/>
            <a:ext cx="2803666" cy="369332"/>
          </a:xfrm>
          <a:prstGeom prst="rect">
            <a:avLst/>
          </a:prstGeom>
          <a:noFill/>
        </p:spPr>
        <p:txBody>
          <a:bodyPr wrap="square" rtlCol="0">
            <a:spAutoFit/>
          </a:bodyPr>
          <a:lstStyle/>
          <a:p>
            <a:r>
              <a:rPr lang="en-US" dirty="0">
                <a:hlinkClick r:id="rId2" action="ppaction://hlinksldjump"/>
              </a:rPr>
              <a:t>Back to Contents page</a:t>
            </a:r>
            <a:endParaRPr lang="en-US" dirty="0"/>
          </a:p>
        </p:txBody>
      </p:sp>
    </p:spTree>
    <p:extLst>
      <p:ext uri="{BB962C8B-B14F-4D97-AF65-F5344CB8AC3E}">
        <p14:creationId xmlns:p14="http://schemas.microsoft.com/office/powerpoint/2010/main" val="2854043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45B216-ACE5-DEEB-A04A-71C5842930DF}"/>
              </a:ext>
            </a:extLst>
          </p:cNvPr>
          <p:cNvGrpSpPr/>
          <p:nvPr/>
        </p:nvGrpSpPr>
        <p:grpSpPr>
          <a:xfrm>
            <a:off x="6540236" y="4666656"/>
            <a:ext cx="5795760" cy="2452255"/>
            <a:chOff x="957558" y="3678945"/>
            <a:chExt cx="3167905" cy="1412151"/>
          </a:xfrm>
        </p:grpSpPr>
        <p:sp>
          <p:nvSpPr>
            <p:cNvPr id="3" name="Freeform: Shape 2">
              <a:extLst>
                <a:ext uri="{FF2B5EF4-FFF2-40B4-BE49-F238E27FC236}">
                  <a16:creationId xmlns:a16="http://schemas.microsoft.com/office/drawing/2014/main" id="{6F2A6F97-1E1A-9248-4D23-E89F4C845F4D}"/>
                </a:ext>
              </a:extLst>
            </p:cNvPr>
            <p:cNvSpPr/>
            <p:nvPr/>
          </p:nvSpPr>
          <p:spPr>
            <a:xfrm>
              <a:off x="957558" y="3936829"/>
              <a:ext cx="3165714" cy="1154267"/>
            </a:xfrm>
            <a:custGeom>
              <a:avLst/>
              <a:gdLst>
                <a:gd name="connsiteX0" fmla="*/ 3165714 w 3165714"/>
                <a:gd name="connsiteY0" fmla="*/ 1154268 h 1154267"/>
                <a:gd name="connsiteX1" fmla="*/ 0 w 3165714"/>
                <a:gd name="connsiteY1" fmla="*/ 1154268 h 1154267"/>
                <a:gd name="connsiteX2" fmla="*/ 0 w 3165714"/>
                <a:gd name="connsiteY2" fmla="*/ 304071 h 1154267"/>
                <a:gd name="connsiteX3" fmla="*/ 3165714 w 3165714"/>
                <a:gd name="connsiteY3" fmla="*/ 0 h 1154267"/>
                <a:gd name="connsiteX4" fmla="*/ 3165714 w 3165714"/>
                <a:gd name="connsiteY4" fmla="*/ 1154268 h 1154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5714" h="1154267">
                  <a:moveTo>
                    <a:pt x="3165714" y="1154268"/>
                  </a:moveTo>
                  <a:lnTo>
                    <a:pt x="0" y="1154268"/>
                  </a:lnTo>
                  <a:lnTo>
                    <a:pt x="0" y="304071"/>
                  </a:lnTo>
                  <a:lnTo>
                    <a:pt x="3165714" y="0"/>
                  </a:lnTo>
                  <a:lnTo>
                    <a:pt x="3165714" y="1154268"/>
                  </a:lnTo>
                  <a:close/>
                </a:path>
              </a:pathLst>
            </a:custGeom>
            <a:gradFill>
              <a:gsLst>
                <a:gs pos="95000">
                  <a:srgbClr val="A68F47"/>
                </a:gs>
                <a:gs pos="65468">
                  <a:srgbClr val="6F6134"/>
                </a:gs>
                <a:gs pos="47000">
                  <a:srgbClr val="3B3522"/>
                </a:gs>
                <a:gs pos="0">
                  <a:schemeClr val="tx1">
                    <a:lumMod val="85000"/>
                    <a:lumOff val="15000"/>
                  </a:schemeClr>
                </a:gs>
              </a:gsLst>
              <a:lin ang="5400000" scaled="1"/>
            </a:gradFill>
            <a:ln w="8108"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89A59C8-1BA7-2C47-2375-BD116F299E15}"/>
                </a:ext>
              </a:extLst>
            </p:cNvPr>
            <p:cNvSpPr/>
            <p:nvPr/>
          </p:nvSpPr>
          <p:spPr>
            <a:xfrm>
              <a:off x="1618218" y="4032125"/>
              <a:ext cx="1870287" cy="867486"/>
            </a:xfrm>
            <a:custGeom>
              <a:avLst/>
              <a:gdLst>
                <a:gd name="connsiteX0" fmla="*/ 0 w 1870287"/>
                <a:gd name="connsiteY0" fmla="*/ 225983 h 867486"/>
                <a:gd name="connsiteX1" fmla="*/ 396445 w 1870287"/>
                <a:gd name="connsiteY1" fmla="*/ 867487 h 867486"/>
                <a:gd name="connsiteX2" fmla="*/ 1870288 w 1870287"/>
                <a:gd name="connsiteY2" fmla="*/ 658549 h 867486"/>
                <a:gd name="connsiteX3" fmla="*/ 1410610 w 1870287"/>
                <a:gd name="connsiteY3" fmla="*/ 0 h 867486"/>
                <a:gd name="connsiteX4" fmla="*/ 70376 w 1870287"/>
                <a:gd name="connsiteY4" fmla="*/ 103089 h 867486"/>
                <a:gd name="connsiteX5" fmla="*/ 0 w 1870287"/>
                <a:gd name="connsiteY5" fmla="*/ 225983 h 86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0287" h="867486">
                  <a:moveTo>
                    <a:pt x="0" y="225983"/>
                  </a:moveTo>
                  <a:lnTo>
                    <a:pt x="396445" y="867487"/>
                  </a:lnTo>
                  <a:lnTo>
                    <a:pt x="1870288" y="658549"/>
                  </a:lnTo>
                  <a:lnTo>
                    <a:pt x="1410610" y="0"/>
                  </a:lnTo>
                  <a:lnTo>
                    <a:pt x="70376" y="103089"/>
                  </a:lnTo>
                  <a:lnTo>
                    <a:pt x="0" y="225983"/>
                  </a:lnTo>
                  <a:close/>
                </a:path>
              </a:pathLst>
            </a:custGeom>
            <a:gradFill flip="none" rotWithShape="1">
              <a:gsLst>
                <a:gs pos="100000">
                  <a:schemeClr val="tx1">
                    <a:lumMod val="50000"/>
                    <a:lumOff val="50000"/>
                    <a:alpha val="0"/>
                  </a:schemeClr>
                </a:gs>
                <a:gs pos="14000">
                  <a:schemeClr val="tx1">
                    <a:lumMod val="85000"/>
                    <a:lumOff val="15000"/>
                  </a:schemeClr>
                </a:gs>
              </a:gsLst>
              <a:lin ang="5400000" scaled="1"/>
              <a:tileRect/>
            </a:gradFill>
            <a:ln w="8108"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EA8BFF71-584E-1F3D-D9E6-68AEBBB2FC49}"/>
                </a:ext>
              </a:extLst>
            </p:cNvPr>
            <p:cNvSpPr/>
            <p:nvPr/>
          </p:nvSpPr>
          <p:spPr>
            <a:xfrm>
              <a:off x="3009021" y="3936829"/>
              <a:ext cx="1114250" cy="1154267"/>
            </a:xfrm>
            <a:custGeom>
              <a:avLst/>
              <a:gdLst>
                <a:gd name="connsiteX0" fmla="*/ 22891 w 1114250"/>
                <a:gd name="connsiteY0" fmla="*/ 139373 h 1154267"/>
                <a:gd name="connsiteX1" fmla="*/ 107959 w 1114250"/>
                <a:gd name="connsiteY1" fmla="*/ 235562 h 1154267"/>
                <a:gd name="connsiteX2" fmla="*/ 89939 w 1114250"/>
                <a:gd name="connsiteY2" fmla="*/ 283940 h 1154267"/>
                <a:gd name="connsiteX3" fmla="*/ 776737 w 1114250"/>
                <a:gd name="connsiteY3" fmla="*/ 1154268 h 1154267"/>
                <a:gd name="connsiteX4" fmla="*/ 1114250 w 1114250"/>
                <a:gd name="connsiteY4" fmla="*/ 1154268 h 1154267"/>
                <a:gd name="connsiteX5" fmla="*/ 1114250 w 1114250"/>
                <a:gd name="connsiteY5" fmla="*/ 0 h 1154267"/>
                <a:gd name="connsiteX6" fmla="*/ 0 w 1114250"/>
                <a:gd name="connsiteY6" fmla="*/ 29871 h 1154267"/>
                <a:gd name="connsiteX7" fmla="*/ 22891 w 1114250"/>
                <a:gd name="connsiteY7" fmla="*/ 139373 h 115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250" h="1154267">
                  <a:moveTo>
                    <a:pt x="22891" y="139373"/>
                  </a:moveTo>
                  <a:lnTo>
                    <a:pt x="107959" y="235562"/>
                  </a:lnTo>
                  <a:lnTo>
                    <a:pt x="89939" y="283940"/>
                  </a:lnTo>
                  <a:lnTo>
                    <a:pt x="776737" y="1154268"/>
                  </a:lnTo>
                  <a:lnTo>
                    <a:pt x="1114250" y="1154268"/>
                  </a:lnTo>
                  <a:lnTo>
                    <a:pt x="1114250" y="0"/>
                  </a:lnTo>
                  <a:lnTo>
                    <a:pt x="0" y="29871"/>
                  </a:lnTo>
                  <a:lnTo>
                    <a:pt x="22891" y="139373"/>
                  </a:lnTo>
                  <a:close/>
                </a:path>
              </a:pathLst>
            </a:custGeom>
            <a:solidFill>
              <a:srgbClr val="6D5033"/>
            </a:solidFill>
            <a:ln w="8108" cap="flat">
              <a:noFill/>
              <a:prstDash val="solid"/>
              <a:miter/>
            </a:ln>
          </p:spPr>
          <p:txBody>
            <a:bodyPr rtlCol="0" anchor="ctr"/>
            <a:lstStyle/>
            <a:p>
              <a:endParaRPr lang="en-IN"/>
            </a:p>
          </p:txBody>
        </p:sp>
        <p:sp>
          <p:nvSpPr>
            <p:cNvPr id="7" name="Freeform: Shape 6">
              <a:extLst>
                <a:ext uri="{FF2B5EF4-FFF2-40B4-BE49-F238E27FC236}">
                  <a16:creationId xmlns:a16="http://schemas.microsoft.com/office/drawing/2014/main" id="{A26AAAC9-8C81-1783-57DB-C3710E81AA9D}"/>
                </a:ext>
              </a:extLst>
            </p:cNvPr>
            <p:cNvSpPr/>
            <p:nvPr/>
          </p:nvSpPr>
          <p:spPr>
            <a:xfrm>
              <a:off x="3069657" y="3936829"/>
              <a:ext cx="1053614" cy="282479"/>
            </a:xfrm>
            <a:custGeom>
              <a:avLst/>
              <a:gdLst>
                <a:gd name="connsiteX0" fmla="*/ 35959 w 1053614"/>
                <a:gd name="connsiteY0" fmla="*/ 282479 h 282479"/>
                <a:gd name="connsiteX1" fmla="*/ 1053615 w 1053614"/>
                <a:gd name="connsiteY1" fmla="*/ 141240 h 282479"/>
                <a:gd name="connsiteX2" fmla="*/ 1053615 w 1053614"/>
                <a:gd name="connsiteY2" fmla="*/ 0 h 282479"/>
                <a:gd name="connsiteX3" fmla="*/ 0 w 1053614"/>
                <a:gd name="connsiteY3" fmla="*/ 69889 h 282479"/>
                <a:gd name="connsiteX4" fmla="*/ 35959 w 1053614"/>
                <a:gd name="connsiteY4" fmla="*/ 282479 h 28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614" h="282479">
                  <a:moveTo>
                    <a:pt x="35959" y="282479"/>
                  </a:moveTo>
                  <a:lnTo>
                    <a:pt x="1053615" y="141240"/>
                  </a:lnTo>
                  <a:lnTo>
                    <a:pt x="1053615" y="0"/>
                  </a:lnTo>
                  <a:lnTo>
                    <a:pt x="0" y="69889"/>
                  </a:lnTo>
                  <a:lnTo>
                    <a:pt x="35959" y="282479"/>
                  </a:lnTo>
                  <a:close/>
                </a:path>
              </a:pathLst>
            </a:custGeom>
            <a:solidFill>
              <a:srgbClr val="4C3723"/>
            </a:solidFill>
            <a:ln w="8108" cap="flat">
              <a:noFill/>
              <a:prstDash val="solid"/>
              <a:miter/>
            </a:ln>
          </p:spPr>
          <p:txBody>
            <a:bodyPr rtlCol="0" anchor="ctr"/>
            <a:lstStyle/>
            <a:p>
              <a:endParaRPr lang="en-IN"/>
            </a:p>
          </p:txBody>
        </p:sp>
        <p:sp>
          <p:nvSpPr>
            <p:cNvPr id="8" name="Freeform: Shape 7">
              <a:extLst>
                <a:ext uri="{FF2B5EF4-FFF2-40B4-BE49-F238E27FC236}">
                  <a16:creationId xmlns:a16="http://schemas.microsoft.com/office/drawing/2014/main" id="{96B2560E-5A0E-4DA7-089A-A6373DA9365C}"/>
                </a:ext>
              </a:extLst>
            </p:cNvPr>
            <p:cNvSpPr/>
            <p:nvPr/>
          </p:nvSpPr>
          <p:spPr>
            <a:xfrm>
              <a:off x="957558" y="4135214"/>
              <a:ext cx="1168797" cy="955882"/>
            </a:xfrm>
            <a:custGeom>
              <a:avLst/>
              <a:gdLst>
                <a:gd name="connsiteX0" fmla="*/ 760502 w 1168797"/>
                <a:gd name="connsiteY0" fmla="*/ 265108 h 955882"/>
                <a:gd name="connsiteX1" fmla="*/ 1168798 w 1168797"/>
                <a:gd name="connsiteY1" fmla="*/ 955883 h 955882"/>
                <a:gd name="connsiteX2" fmla="*/ 0 w 1168797"/>
                <a:gd name="connsiteY2" fmla="*/ 955883 h 955882"/>
                <a:gd name="connsiteX3" fmla="*/ 0 w 1168797"/>
                <a:gd name="connsiteY3" fmla="*/ 105686 h 955882"/>
                <a:gd name="connsiteX4" fmla="*/ 678193 w 1168797"/>
                <a:gd name="connsiteY4" fmla="*/ 0 h 955882"/>
                <a:gd name="connsiteX5" fmla="*/ 760502 w 1168797"/>
                <a:gd name="connsiteY5" fmla="*/ 265108 h 95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797" h="955882">
                  <a:moveTo>
                    <a:pt x="760502" y="265108"/>
                  </a:moveTo>
                  <a:lnTo>
                    <a:pt x="1168798" y="955883"/>
                  </a:lnTo>
                  <a:lnTo>
                    <a:pt x="0" y="955883"/>
                  </a:lnTo>
                  <a:lnTo>
                    <a:pt x="0" y="105686"/>
                  </a:lnTo>
                  <a:lnTo>
                    <a:pt x="678193" y="0"/>
                  </a:lnTo>
                  <a:lnTo>
                    <a:pt x="760502" y="265108"/>
                  </a:lnTo>
                  <a:close/>
                </a:path>
              </a:pathLst>
            </a:custGeom>
            <a:solidFill>
              <a:srgbClr val="6D5033"/>
            </a:solidFill>
            <a:ln w="8108" cap="flat">
              <a:noFill/>
              <a:prstDash val="solid"/>
              <a:miter/>
            </a:ln>
          </p:spPr>
          <p:txBody>
            <a:bodyPr rtlCol="0" anchor="ctr"/>
            <a:lstStyle/>
            <a:p>
              <a:endParaRPr lang="en-IN"/>
            </a:p>
          </p:txBody>
        </p:sp>
        <p:sp>
          <p:nvSpPr>
            <p:cNvPr id="9" name="Freeform: Shape 8">
              <a:extLst>
                <a:ext uri="{FF2B5EF4-FFF2-40B4-BE49-F238E27FC236}">
                  <a16:creationId xmlns:a16="http://schemas.microsoft.com/office/drawing/2014/main" id="{4B8CBA5E-D478-615C-D88B-8480D8BDA438}"/>
                </a:ext>
              </a:extLst>
            </p:cNvPr>
            <p:cNvSpPr/>
            <p:nvPr/>
          </p:nvSpPr>
          <p:spPr>
            <a:xfrm>
              <a:off x="957558" y="4179858"/>
              <a:ext cx="760501" cy="243759"/>
            </a:xfrm>
            <a:custGeom>
              <a:avLst/>
              <a:gdLst>
                <a:gd name="connsiteX0" fmla="*/ 760502 w 760501"/>
                <a:gd name="connsiteY0" fmla="*/ 220463 h 243759"/>
                <a:gd name="connsiteX1" fmla="*/ 0 w 760501"/>
                <a:gd name="connsiteY1" fmla="*/ 243760 h 243759"/>
                <a:gd name="connsiteX2" fmla="*/ 0 w 760501"/>
                <a:gd name="connsiteY2" fmla="*/ 61041 h 243759"/>
                <a:gd name="connsiteX3" fmla="*/ 673242 w 760501"/>
                <a:gd name="connsiteY3" fmla="*/ 0 h 243759"/>
                <a:gd name="connsiteX4" fmla="*/ 760502 w 760501"/>
                <a:gd name="connsiteY4" fmla="*/ 220463 h 243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01" h="243759">
                  <a:moveTo>
                    <a:pt x="760502" y="220463"/>
                  </a:moveTo>
                  <a:lnTo>
                    <a:pt x="0" y="243760"/>
                  </a:lnTo>
                  <a:lnTo>
                    <a:pt x="0" y="61041"/>
                  </a:lnTo>
                  <a:lnTo>
                    <a:pt x="673242" y="0"/>
                  </a:lnTo>
                  <a:lnTo>
                    <a:pt x="760502" y="220463"/>
                  </a:lnTo>
                  <a:close/>
                </a:path>
              </a:pathLst>
            </a:custGeom>
            <a:solidFill>
              <a:srgbClr val="4C3723"/>
            </a:solidFill>
            <a:ln w="8108"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C6544471-A181-01DE-810F-8444CB8D03C6}"/>
                </a:ext>
              </a:extLst>
            </p:cNvPr>
            <p:cNvSpPr/>
            <p:nvPr/>
          </p:nvSpPr>
          <p:spPr>
            <a:xfrm>
              <a:off x="957558" y="3678945"/>
              <a:ext cx="3167905" cy="561954"/>
            </a:xfrm>
            <a:custGeom>
              <a:avLst/>
              <a:gdLst>
                <a:gd name="connsiteX0" fmla="*/ 177767 w 3167905"/>
                <a:gd name="connsiteY0" fmla="*/ 310483 h 561954"/>
                <a:gd name="connsiteX1" fmla="*/ 2823574 w 3167905"/>
                <a:gd name="connsiteY1" fmla="*/ 0 h 561954"/>
                <a:gd name="connsiteX2" fmla="*/ 3167906 w 3167905"/>
                <a:gd name="connsiteY2" fmla="*/ 257884 h 561954"/>
                <a:gd name="connsiteX3" fmla="*/ 2187265 w 3167905"/>
                <a:gd name="connsiteY3" fmla="*/ 353180 h 561954"/>
                <a:gd name="connsiteX4" fmla="*/ 606437 w 3167905"/>
                <a:gd name="connsiteY4" fmla="*/ 508787 h 561954"/>
                <a:gd name="connsiteX5" fmla="*/ 0 w 3167905"/>
                <a:gd name="connsiteY5" fmla="*/ 561955 h 561954"/>
                <a:gd name="connsiteX6" fmla="*/ 177767 w 3167905"/>
                <a:gd name="connsiteY6" fmla="*/ 310483 h 56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7905" h="561954">
                  <a:moveTo>
                    <a:pt x="177767" y="310483"/>
                  </a:moveTo>
                  <a:lnTo>
                    <a:pt x="2823574" y="0"/>
                  </a:lnTo>
                  <a:lnTo>
                    <a:pt x="3167906" y="257884"/>
                  </a:lnTo>
                  <a:lnTo>
                    <a:pt x="2187265" y="353180"/>
                  </a:lnTo>
                  <a:lnTo>
                    <a:pt x="606437" y="508787"/>
                  </a:lnTo>
                  <a:lnTo>
                    <a:pt x="0" y="561955"/>
                  </a:lnTo>
                  <a:lnTo>
                    <a:pt x="177767" y="310483"/>
                  </a:lnTo>
                  <a:close/>
                </a:path>
              </a:pathLst>
            </a:custGeom>
            <a:solidFill>
              <a:srgbClr val="8B8B8B"/>
            </a:solidFill>
            <a:ln w="8108" cap="flat">
              <a:noFill/>
              <a:prstDash val="solid"/>
              <a:miter/>
            </a:ln>
          </p:spPr>
          <p:txBody>
            <a:bodyPr rtlCol="0" anchor="ctr"/>
            <a:lstStyle/>
            <a:p>
              <a:endParaRPr lang="en-IN"/>
            </a:p>
          </p:txBody>
        </p:sp>
        <p:grpSp>
          <p:nvGrpSpPr>
            <p:cNvPr id="11" name="Graphic 8">
              <a:extLst>
                <a:ext uri="{FF2B5EF4-FFF2-40B4-BE49-F238E27FC236}">
                  <a16:creationId xmlns:a16="http://schemas.microsoft.com/office/drawing/2014/main" id="{EC7AE02C-2094-83A7-0071-8E45434E4629}"/>
                </a:ext>
              </a:extLst>
            </p:cNvPr>
            <p:cNvGrpSpPr/>
            <p:nvPr/>
          </p:nvGrpSpPr>
          <p:grpSpPr>
            <a:xfrm>
              <a:off x="1481524" y="3745181"/>
              <a:ext cx="1663298" cy="666261"/>
              <a:chOff x="1481524" y="3178305"/>
              <a:chExt cx="1663298" cy="666261"/>
            </a:xfrm>
          </p:grpSpPr>
          <p:sp>
            <p:nvSpPr>
              <p:cNvPr id="34" name="Freeform: Shape 33">
                <a:extLst>
                  <a:ext uri="{FF2B5EF4-FFF2-40B4-BE49-F238E27FC236}">
                    <a16:creationId xmlns:a16="http://schemas.microsoft.com/office/drawing/2014/main" id="{4D7604FA-D53B-8106-21A2-1A9DA6D3B8B8}"/>
                  </a:ext>
                </a:extLst>
              </p:cNvPr>
              <p:cNvSpPr/>
              <p:nvPr/>
            </p:nvSpPr>
            <p:spPr>
              <a:xfrm>
                <a:off x="1563995" y="3369953"/>
                <a:ext cx="1580827" cy="474613"/>
              </a:xfrm>
              <a:custGeom>
                <a:avLst/>
                <a:gdLst>
                  <a:gd name="connsiteX0" fmla="*/ 154065 w 1580827"/>
                  <a:gd name="connsiteY0" fmla="*/ 463493 h 474613"/>
                  <a:gd name="connsiteX1" fmla="*/ 152360 w 1580827"/>
                  <a:gd name="connsiteY1" fmla="*/ 393604 h 474613"/>
                  <a:gd name="connsiteX2" fmla="*/ 257072 w 1580827"/>
                  <a:gd name="connsiteY2" fmla="*/ 257640 h 474613"/>
                  <a:gd name="connsiteX3" fmla="*/ 1467917 w 1580827"/>
                  <a:gd name="connsiteY3" fmla="*/ 139373 h 474613"/>
                  <a:gd name="connsiteX4" fmla="*/ 1530014 w 1580827"/>
                  <a:gd name="connsiteY4" fmla="*/ 213889 h 474613"/>
                  <a:gd name="connsiteX5" fmla="*/ 1534965 w 1580827"/>
                  <a:gd name="connsiteY5" fmla="*/ 283940 h 474613"/>
                  <a:gd name="connsiteX6" fmla="*/ 1580828 w 1580827"/>
                  <a:gd name="connsiteY6" fmla="*/ 278502 h 474613"/>
                  <a:gd name="connsiteX7" fmla="*/ 1567678 w 1580827"/>
                  <a:gd name="connsiteY7" fmla="*/ 60717 h 474613"/>
                  <a:gd name="connsiteX8" fmla="*/ 1451845 w 1580827"/>
                  <a:gd name="connsiteY8" fmla="*/ 0 h 474613"/>
                  <a:gd name="connsiteX9" fmla="*/ 82552 w 1580827"/>
                  <a:gd name="connsiteY9" fmla="*/ 134827 h 474613"/>
                  <a:gd name="connsiteX10" fmla="*/ 0 w 1580827"/>
                  <a:gd name="connsiteY10" fmla="*/ 250903 h 474613"/>
                  <a:gd name="connsiteX11" fmla="*/ 47892 w 1580827"/>
                  <a:gd name="connsiteY11" fmla="*/ 474613 h 474613"/>
                  <a:gd name="connsiteX12" fmla="*/ 154065 w 1580827"/>
                  <a:gd name="connsiteY12" fmla="*/ 463493 h 47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0827" h="474613">
                    <a:moveTo>
                      <a:pt x="154065" y="463493"/>
                    </a:moveTo>
                    <a:lnTo>
                      <a:pt x="152360" y="393604"/>
                    </a:lnTo>
                    <a:lnTo>
                      <a:pt x="257072" y="257640"/>
                    </a:lnTo>
                    <a:lnTo>
                      <a:pt x="1467917" y="139373"/>
                    </a:lnTo>
                    <a:lnTo>
                      <a:pt x="1530014" y="213889"/>
                    </a:lnTo>
                    <a:lnTo>
                      <a:pt x="1534965" y="283940"/>
                    </a:lnTo>
                    <a:lnTo>
                      <a:pt x="1580828" y="278502"/>
                    </a:lnTo>
                    <a:lnTo>
                      <a:pt x="1567678" y="60717"/>
                    </a:lnTo>
                    <a:lnTo>
                      <a:pt x="1451845" y="0"/>
                    </a:lnTo>
                    <a:lnTo>
                      <a:pt x="82552" y="134827"/>
                    </a:lnTo>
                    <a:lnTo>
                      <a:pt x="0" y="250903"/>
                    </a:lnTo>
                    <a:lnTo>
                      <a:pt x="47892" y="474613"/>
                    </a:lnTo>
                    <a:lnTo>
                      <a:pt x="154065" y="463493"/>
                    </a:lnTo>
                    <a:close/>
                  </a:path>
                </a:pathLst>
              </a:custGeom>
              <a:solidFill>
                <a:schemeClr val="accent2"/>
              </a:solidFill>
              <a:ln w="8108"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2A024877-6CB0-DE02-8181-D010D45D8709}"/>
                  </a:ext>
                </a:extLst>
              </p:cNvPr>
              <p:cNvSpPr/>
              <p:nvPr/>
            </p:nvSpPr>
            <p:spPr>
              <a:xfrm>
                <a:off x="1481524" y="3308476"/>
                <a:ext cx="165023" cy="312380"/>
              </a:xfrm>
              <a:custGeom>
                <a:avLst/>
                <a:gdLst>
                  <a:gd name="connsiteX0" fmla="*/ 165023 w 165022"/>
                  <a:gd name="connsiteY0" fmla="*/ 195138 h 311213"/>
                  <a:gd name="connsiteX1" fmla="*/ 74516 w 165022"/>
                  <a:gd name="connsiteY1" fmla="*/ 0 h 311213"/>
                  <a:gd name="connsiteX2" fmla="*/ 0 w 165022"/>
                  <a:gd name="connsiteY2" fmla="*/ 73136 h 311213"/>
                  <a:gd name="connsiteX3" fmla="*/ 82471 w 165022"/>
                  <a:gd name="connsiteY3" fmla="*/ 311214 h 311213"/>
                  <a:gd name="connsiteX4" fmla="*/ 165023 w 165022"/>
                  <a:gd name="connsiteY4" fmla="*/ 195138 h 311213"/>
                  <a:gd name="connsiteX0" fmla="*/ 165023 w 165023"/>
                  <a:gd name="connsiteY0" fmla="*/ 196304 h 312380"/>
                  <a:gd name="connsiteX1" fmla="*/ 78013 w 165023"/>
                  <a:gd name="connsiteY1" fmla="*/ 0 h 312380"/>
                  <a:gd name="connsiteX2" fmla="*/ 0 w 165023"/>
                  <a:gd name="connsiteY2" fmla="*/ 74302 h 312380"/>
                  <a:gd name="connsiteX3" fmla="*/ 82471 w 165023"/>
                  <a:gd name="connsiteY3" fmla="*/ 312380 h 312380"/>
                  <a:gd name="connsiteX4" fmla="*/ 165023 w 165023"/>
                  <a:gd name="connsiteY4" fmla="*/ 196304 h 312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23" h="312380">
                    <a:moveTo>
                      <a:pt x="165023" y="196304"/>
                    </a:moveTo>
                    <a:lnTo>
                      <a:pt x="78013" y="0"/>
                    </a:lnTo>
                    <a:lnTo>
                      <a:pt x="0" y="74302"/>
                    </a:lnTo>
                    <a:lnTo>
                      <a:pt x="82471" y="312380"/>
                    </a:lnTo>
                    <a:lnTo>
                      <a:pt x="165023" y="196304"/>
                    </a:lnTo>
                    <a:close/>
                  </a:path>
                </a:pathLst>
              </a:custGeom>
              <a:solidFill>
                <a:schemeClr val="accent2">
                  <a:lumMod val="75000"/>
                </a:schemeClr>
              </a:solidFill>
              <a:ln w="8108"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A5E51A05-7DE4-4A9F-894B-02CC061EB08E}"/>
                  </a:ext>
                </a:extLst>
              </p:cNvPr>
              <p:cNvSpPr/>
              <p:nvPr/>
            </p:nvSpPr>
            <p:spPr>
              <a:xfrm>
                <a:off x="1556040" y="3178305"/>
                <a:ext cx="1459800" cy="326474"/>
              </a:xfrm>
              <a:custGeom>
                <a:avLst/>
                <a:gdLst>
                  <a:gd name="connsiteX0" fmla="*/ 0 w 1459800"/>
                  <a:gd name="connsiteY0" fmla="*/ 131337 h 326474"/>
                  <a:gd name="connsiteX1" fmla="*/ 1343156 w 1459800"/>
                  <a:gd name="connsiteY1" fmla="*/ 0 h 326474"/>
                  <a:gd name="connsiteX2" fmla="*/ 1459800 w 1459800"/>
                  <a:gd name="connsiteY2" fmla="*/ 191647 h 326474"/>
                  <a:gd name="connsiteX3" fmla="*/ 90507 w 1459800"/>
                  <a:gd name="connsiteY3" fmla="*/ 326474 h 326474"/>
                  <a:gd name="connsiteX4" fmla="*/ 0 w 1459800"/>
                  <a:gd name="connsiteY4" fmla="*/ 131337 h 32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9800" h="326474">
                    <a:moveTo>
                      <a:pt x="0" y="131337"/>
                    </a:moveTo>
                    <a:lnTo>
                      <a:pt x="1343156" y="0"/>
                    </a:lnTo>
                    <a:lnTo>
                      <a:pt x="1459800" y="191647"/>
                    </a:lnTo>
                    <a:lnTo>
                      <a:pt x="90507" y="326474"/>
                    </a:lnTo>
                    <a:lnTo>
                      <a:pt x="0" y="131337"/>
                    </a:lnTo>
                    <a:close/>
                  </a:path>
                </a:pathLst>
              </a:custGeom>
              <a:solidFill>
                <a:schemeClr val="accent2">
                  <a:lumMod val="50000"/>
                </a:schemeClr>
              </a:solidFill>
              <a:ln w="8108" cap="flat">
                <a:noFill/>
                <a:prstDash val="solid"/>
                <a:miter/>
              </a:ln>
            </p:spPr>
            <p:txBody>
              <a:bodyPr rtlCol="0" anchor="ctr"/>
              <a:lstStyle/>
              <a:p>
                <a:endParaRPr lang="en-IN" dirty="0"/>
              </a:p>
            </p:txBody>
          </p:sp>
          <p:sp>
            <p:nvSpPr>
              <p:cNvPr id="37" name="Freeform: Shape 36">
                <a:extLst>
                  <a:ext uri="{FF2B5EF4-FFF2-40B4-BE49-F238E27FC236}">
                    <a16:creationId xmlns:a16="http://schemas.microsoft.com/office/drawing/2014/main" id="{20899088-F9CD-BAD3-C5FE-EF96421EE2AD}"/>
                  </a:ext>
                </a:extLst>
              </p:cNvPr>
              <p:cNvSpPr/>
              <p:nvPr/>
            </p:nvSpPr>
            <p:spPr>
              <a:xfrm>
                <a:off x="2899195" y="3178305"/>
                <a:ext cx="232477" cy="252364"/>
              </a:xfrm>
              <a:custGeom>
                <a:avLst/>
                <a:gdLst>
                  <a:gd name="connsiteX0" fmla="*/ 0 w 232477"/>
                  <a:gd name="connsiteY0" fmla="*/ 0 h 252364"/>
                  <a:gd name="connsiteX1" fmla="*/ 74110 w 232477"/>
                  <a:gd name="connsiteY1" fmla="*/ 28573 h 252364"/>
                  <a:gd name="connsiteX2" fmla="*/ 232477 w 232477"/>
                  <a:gd name="connsiteY2" fmla="*/ 252364 h 252364"/>
                  <a:gd name="connsiteX3" fmla="*/ 116644 w 232477"/>
                  <a:gd name="connsiteY3" fmla="*/ 191647 h 252364"/>
                  <a:gd name="connsiteX4" fmla="*/ 0 w 232477"/>
                  <a:gd name="connsiteY4" fmla="*/ 0 h 252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477" h="252364">
                    <a:moveTo>
                      <a:pt x="0" y="0"/>
                    </a:moveTo>
                    <a:lnTo>
                      <a:pt x="74110" y="28573"/>
                    </a:lnTo>
                    <a:lnTo>
                      <a:pt x="232477" y="252364"/>
                    </a:lnTo>
                    <a:lnTo>
                      <a:pt x="116644" y="191647"/>
                    </a:lnTo>
                    <a:lnTo>
                      <a:pt x="0" y="0"/>
                    </a:lnTo>
                    <a:close/>
                  </a:path>
                </a:pathLst>
              </a:custGeom>
              <a:solidFill>
                <a:schemeClr val="accent2">
                  <a:lumMod val="75000"/>
                </a:schemeClr>
              </a:solidFill>
              <a:ln w="8108" cap="flat">
                <a:noFill/>
                <a:prstDash val="solid"/>
                <a:miter/>
              </a:ln>
            </p:spPr>
            <p:txBody>
              <a:bodyPr rtlCol="0" anchor="ctr"/>
              <a:lstStyle/>
              <a:p>
                <a:endParaRPr lang="en-IN"/>
              </a:p>
            </p:txBody>
          </p:sp>
        </p:grpSp>
        <p:grpSp>
          <p:nvGrpSpPr>
            <p:cNvPr id="12" name="Graphic 8">
              <a:extLst>
                <a:ext uri="{FF2B5EF4-FFF2-40B4-BE49-F238E27FC236}">
                  <a16:creationId xmlns:a16="http://schemas.microsoft.com/office/drawing/2014/main" id="{78DCB254-8F04-5075-E7CF-F309880A10AB}"/>
                </a:ext>
              </a:extLst>
            </p:cNvPr>
            <p:cNvGrpSpPr/>
            <p:nvPr/>
          </p:nvGrpSpPr>
          <p:grpSpPr>
            <a:xfrm>
              <a:off x="3027565" y="4112242"/>
              <a:ext cx="1097898" cy="427830"/>
              <a:chOff x="3027565" y="3545366"/>
              <a:chExt cx="1097898" cy="427830"/>
            </a:xfrm>
          </p:grpSpPr>
          <p:sp>
            <p:nvSpPr>
              <p:cNvPr id="29" name="Freeform: Shape 28">
                <a:extLst>
                  <a:ext uri="{FF2B5EF4-FFF2-40B4-BE49-F238E27FC236}">
                    <a16:creationId xmlns:a16="http://schemas.microsoft.com/office/drawing/2014/main" id="{636EBD55-A6E8-8EA5-D3FF-C970CBBE413C}"/>
                  </a:ext>
                </a:extLst>
              </p:cNvPr>
              <p:cNvSpPr/>
              <p:nvPr/>
            </p:nvSpPr>
            <p:spPr>
              <a:xfrm>
                <a:off x="3088570" y="3545366"/>
                <a:ext cx="1036893" cy="427127"/>
              </a:xfrm>
              <a:custGeom>
                <a:avLst/>
                <a:gdLst>
                  <a:gd name="connsiteX0" fmla="*/ 1036893 w 1036893"/>
                  <a:gd name="connsiteY0" fmla="*/ 0 h 427127"/>
                  <a:gd name="connsiteX1" fmla="*/ 0 w 1036893"/>
                  <a:gd name="connsiteY1" fmla="*/ 195381 h 427127"/>
                  <a:gd name="connsiteX2" fmla="*/ 41885 w 1036893"/>
                  <a:gd name="connsiteY2" fmla="*/ 427128 h 427127"/>
                  <a:gd name="connsiteX3" fmla="*/ 1036893 w 1036893"/>
                  <a:gd name="connsiteY3" fmla="*/ 234019 h 427127"/>
                  <a:gd name="connsiteX4" fmla="*/ 1036893 w 1036893"/>
                  <a:gd name="connsiteY4" fmla="*/ 0 h 427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893" h="427127">
                    <a:moveTo>
                      <a:pt x="1036893" y="0"/>
                    </a:moveTo>
                    <a:lnTo>
                      <a:pt x="0" y="195381"/>
                    </a:lnTo>
                    <a:lnTo>
                      <a:pt x="41885" y="427128"/>
                    </a:lnTo>
                    <a:lnTo>
                      <a:pt x="1036893" y="234019"/>
                    </a:lnTo>
                    <a:lnTo>
                      <a:pt x="1036893" y="0"/>
                    </a:lnTo>
                    <a:close/>
                  </a:path>
                </a:pathLst>
              </a:custGeom>
              <a:solidFill>
                <a:srgbClr val="8B8B8B"/>
              </a:solidFill>
              <a:ln w="8108"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4633768C-9F59-FB0B-7BAA-A59FE3634862}"/>
                  </a:ext>
                </a:extLst>
              </p:cNvPr>
              <p:cNvSpPr/>
              <p:nvPr/>
            </p:nvSpPr>
            <p:spPr>
              <a:xfrm>
                <a:off x="3679179" y="3617934"/>
                <a:ext cx="122380" cy="236210"/>
              </a:xfrm>
              <a:custGeom>
                <a:avLst/>
                <a:gdLst>
                  <a:gd name="connsiteX0" fmla="*/ 0 w 122380"/>
                  <a:gd name="connsiteY0" fmla="*/ 9578 h 236210"/>
                  <a:gd name="connsiteX1" fmla="*/ 49028 w 122380"/>
                  <a:gd name="connsiteY1" fmla="*/ 0 h 236210"/>
                  <a:gd name="connsiteX2" fmla="*/ 116482 w 122380"/>
                  <a:gd name="connsiteY2" fmla="*/ 87828 h 236210"/>
                  <a:gd name="connsiteX3" fmla="*/ 96676 w 122380"/>
                  <a:gd name="connsiteY3" fmla="*/ 227931 h 236210"/>
                  <a:gd name="connsiteX4" fmla="*/ 56171 w 122380"/>
                  <a:gd name="connsiteY4" fmla="*/ 236211 h 236210"/>
                  <a:gd name="connsiteX5" fmla="*/ 68022 w 122380"/>
                  <a:gd name="connsiteY5" fmla="*/ 101140 h 236210"/>
                  <a:gd name="connsiteX6" fmla="*/ 0 w 122380"/>
                  <a:gd name="connsiteY6" fmla="*/ 9659 h 2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80" h="236210">
                    <a:moveTo>
                      <a:pt x="0" y="9578"/>
                    </a:moveTo>
                    <a:lnTo>
                      <a:pt x="49028" y="0"/>
                    </a:lnTo>
                    <a:cubicBezTo>
                      <a:pt x="81091" y="15829"/>
                      <a:pt x="108852" y="57551"/>
                      <a:pt x="116482" y="87828"/>
                    </a:cubicBezTo>
                    <a:cubicBezTo>
                      <a:pt x="127278" y="130525"/>
                      <a:pt x="124680" y="193677"/>
                      <a:pt x="96676" y="227931"/>
                    </a:cubicBezTo>
                    <a:lnTo>
                      <a:pt x="56171" y="236211"/>
                    </a:lnTo>
                    <a:cubicBezTo>
                      <a:pt x="77114" y="198304"/>
                      <a:pt x="78169" y="141239"/>
                      <a:pt x="68022" y="101140"/>
                    </a:cubicBezTo>
                    <a:cubicBezTo>
                      <a:pt x="60149" y="70133"/>
                      <a:pt x="32550" y="27761"/>
                      <a:pt x="0" y="9659"/>
                    </a:cubicBezTo>
                    <a:close/>
                  </a:path>
                </a:pathLst>
              </a:custGeom>
              <a:solidFill>
                <a:srgbClr val="595959"/>
              </a:solidFill>
              <a:ln w="8108"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C3270627-B7AD-3B20-5A7B-783ACD7DD4E7}"/>
                  </a:ext>
                </a:extLst>
              </p:cNvPr>
              <p:cNvSpPr/>
              <p:nvPr/>
            </p:nvSpPr>
            <p:spPr>
              <a:xfrm>
                <a:off x="3310008" y="3690096"/>
                <a:ext cx="122380" cy="237266"/>
              </a:xfrm>
              <a:custGeom>
                <a:avLst/>
                <a:gdLst>
                  <a:gd name="connsiteX0" fmla="*/ 0 w 122380"/>
                  <a:gd name="connsiteY0" fmla="*/ 9659 h 237266"/>
                  <a:gd name="connsiteX1" fmla="*/ 49028 w 122380"/>
                  <a:gd name="connsiteY1" fmla="*/ 0 h 237266"/>
                  <a:gd name="connsiteX2" fmla="*/ 116482 w 122380"/>
                  <a:gd name="connsiteY2" fmla="*/ 88234 h 237266"/>
                  <a:gd name="connsiteX3" fmla="*/ 96676 w 122380"/>
                  <a:gd name="connsiteY3" fmla="*/ 228986 h 237266"/>
                  <a:gd name="connsiteX4" fmla="*/ 56171 w 122380"/>
                  <a:gd name="connsiteY4" fmla="*/ 237266 h 237266"/>
                  <a:gd name="connsiteX5" fmla="*/ 68022 w 122380"/>
                  <a:gd name="connsiteY5" fmla="*/ 101546 h 237266"/>
                  <a:gd name="connsiteX6" fmla="*/ 0 w 122380"/>
                  <a:gd name="connsiteY6" fmla="*/ 9659 h 23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80" h="237266">
                    <a:moveTo>
                      <a:pt x="0" y="9659"/>
                    </a:moveTo>
                    <a:lnTo>
                      <a:pt x="49028" y="0"/>
                    </a:lnTo>
                    <a:cubicBezTo>
                      <a:pt x="81091" y="15910"/>
                      <a:pt x="108852" y="57876"/>
                      <a:pt x="116482" y="88234"/>
                    </a:cubicBezTo>
                    <a:cubicBezTo>
                      <a:pt x="127278" y="131093"/>
                      <a:pt x="124681" y="194570"/>
                      <a:pt x="96676" y="228986"/>
                    </a:cubicBezTo>
                    <a:lnTo>
                      <a:pt x="56171" y="237266"/>
                    </a:lnTo>
                    <a:cubicBezTo>
                      <a:pt x="77114" y="199196"/>
                      <a:pt x="78169" y="141889"/>
                      <a:pt x="68022" y="101546"/>
                    </a:cubicBezTo>
                    <a:cubicBezTo>
                      <a:pt x="60149" y="70376"/>
                      <a:pt x="32550" y="27842"/>
                      <a:pt x="0" y="9659"/>
                    </a:cubicBezTo>
                    <a:close/>
                  </a:path>
                </a:pathLst>
              </a:custGeom>
              <a:solidFill>
                <a:srgbClr val="595959"/>
              </a:solidFill>
              <a:ln w="8108"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D4F50BC4-30CF-C234-E96A-79C231DFD100}"/>
                  </a:ext>
                </a:extLst>
              </p:cNvPr>
              <p:cNvSpPr/>
              <p:nvPr/>
            </p:nvSpPr>
            <p:spPr>
              <a:xfrm>
                <a:off x="3027565" y="3739394"/>
                <a:ext cx="165924" cy="233802"/>
              </a:xfrm>
              <a:custGeom>
                <a:avLst/>
                <a:gdLst>
                  <a:gd name="connsiteX0" fmla="*/ 2967 w 165924"/>
                  <a:gd name="connsiteY0" fmla="*/ 134475 h 233802"/>
                  <a:gd name="connsiteX1" fmla="*/ 104919 w 165924"/>
                  <a:gd name="connsiteY1" fmla="*/ 232450 h 233802"/>
                  <a:gd name="connsiteX2" fmla="*/ 162957 w 165924"/>
                  <a:gd name="connsiteY2" fmla="*/ 99327 h 233802"/>
                  <a:gd name="connsiteX3" fmla="*/ 61005 w 165924"/>
                  <a:gd name="connsiteY3" fmla="*/ 1353 h 233802"/>
                  <a:gd name="connsiteX4" fmla="*/ 2967 w 165924"/>
                  <a:gd name="connsiteY4" fmla="*/ 134475 h 2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24" h="233802">
                    <a:moveTo>
                      <a:pt x="2967" y="134475"/>
                    </a:moveTo>
                    <a:cubicBezTo>
                      <a:pt x="15062" y="198276"/>
                      <a:pt x="60762" y="242190"/>
                      <a:pt x="104919" y="232450"/>
                    </a:cubicBezTo>
                    <a:cubicBezTo>
                      <a:pt x="149077" y="222790"/>
                      <a:pt x="175052" y="163129"/>
                      <a:pt x="162957" y="99327"/>
                    </a:cubicBezTo>
                    <a:cubicBezTo>
                      <a:pt x="150863" y="35526"/>
                      <a:pt x="105163" y="-8388"/>
                      <a:pt x="61005" y="1353"/>
                    </a:cubicBezTo>
                    <a:cubicBezTo>
                      <a:pt x="16847" y="11012"/>
                      <a:pt x="-9128" y="70674"/>
                      <a:pt x="2967" y="134475"/>
                    </a:cubicBezTo>
                    <a:close/>
                  </a:path>
                </a:pathLst>
              </a:custGeom>
              <a:solidFill>
                <a:srgbClr val="B8B8B8"/>
              </a:solidFill>
              <a:ln w="8108" cap="flat">
                <a:noFill/>
                <a:prstDash val="solid"/>
                <a:miter/>
              </a:ln>
            </p:spPr>
            <p:txBody>
              <a:bodyPr rtlCol="0" anchor="ctr"/>
              <a:lstStyle/>
              <a:p>
                <a:endParaRPr lang="en-IN"/>
              </a:p>
            </p:txBody>
          </p:sp>
          <p:sp>
            <p:nvSpPr>
              <p:cNvPr id="33" name="Freeform: Shape 32">
                <a:extLst>
                  <a:ext uri="{FF2B5EF4-FFF2-40B4-BE49-F238E27FC236}">
                    <a16:creationId xmlns:a16="http://schemas.microsoft.com/office/drawing/2014/main" id="{D140E7EF-43F9-3702-3AEC-4654AE046683}"/>
                  </a:ext>
                </a:extLst>
              </p:cNvPr>
              <p:cNvSpPr/>
              <p:nvPr/>
            </p:nvSpPr>
            <p:spPr>
              <a:xfrm>
                <a:off x="3044394" y="3763774"/>
                <a:ext cx="128044" cy="186018"/>
              </a:xfrm>
              <a:custGeom>
                <a:avLst/>
                <a:gdLst>
                  <a:gd name="connsiteX0" fmla="*/ 2453 w 128044"/>
                  <a:gd name="connsiteY0" fmla="*/ 106524 h 186018"/>
                  <a:gd name="connsiteX1" fmla="*/ 81515 w 128044"/>
                  <a:gd name="connsiteY1" fmla="*/ 185018 h 186018"/>
                  <a:gd name="connsiteX2" fmla="*/ 125591 w 128044"/>
                  <a:gd name="connsiteY2" fmla="*/ 79494 h 186018"/>
                  <a:gd name="connsiteX3" fmla="*/ 46530 w 128044"/>
                  <a:gd name="connsiteY3" fmla="*/ 1000 h 186018"/>
                  <a:gd name="connsiteX4" fmla="*/ 2453 w 128044"/>
                  <a:gd name="connsiteY4" fmla="*/ 106524 h 186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44" h="186018">
                    <a:moveTo>
                      <a:pt x="2453" y="106524"/>
                    </a:moveTo>
                    <a:cubicBezTo>
                      <a:pt x="12112" y="157338"/>
                      <a:pt x="47504" y="192485"/>
                      <a:pt x="81515" y="185018"/>
                    </a:cubicBezTo>
                    <a:cubicBezTo>
                      <a:pt x="115526" y="177550"/>
                      <a:pt x="135251" y="130308"/>
                      <a:pt x="125591" y="79494"/>
                    </a:cubicBezTo>
                    <a:cubicBezTo>
                      <a:pt x="115932" y="28680"/>
                      <a:pt x="80541" y="-6467"/>
                      <a:pt x="46530" y="1000"/>
                    </a:cubicBezTo>
                    <a:cubicBezTo>
                      <a:pt x="12518" y="8468"/>
                      <a:pt x="-7206" y="55710"/>
                      <a:pt x="2453" y="106524"/>
                    </a:cubicBezTo>
                    <a:close/>
                  </a:path>
                </a:pathLst>
              </a:custGeom>
              <a:solidFill>
                <a:srgbClr val="1D1E20"/>
              </a:solidFill>
              <a:ln w="8108" cap="flat">
                <a:noFill/>
                <a:prstDash val="solid"/>
                <a:miter/>
              </a:ln>
            </p:spPr>
            <p:txBody>
              <a:bodyPr rtlCol="0" anchor="ctr"/>
              <a:lstStyle/>
              <a:p>
                <a:endParaRPr lang="en-IN"/>
              </a:p>
            </p:txBody>
          </p:sp>
        </p:grpSp>
        <p:sp>
          <p:nvSpPr>
            <p:cNvPr id="13" name="Freeform: Shape 12">
              <a:extLst>
                <a:ext uri="{FF2B5EF4-FFF2-40B4-BE49-F238E27FC236}">
                  <a16:creationId xmlns:a16="http://schemas.microsoft.com/office/drawing/2014/main" id="{804A348C-F752-281C-0ECA-166380148D93}"/>
                </a:ext>
              </a:extLst>
            </p:cNvPr>
            <p:cNvSpPr/>
            <p:nvPr/>
          </p:nvSpPr>
          <p:spPr>
            <a:xfrm>
              <a:off x="2903621" y="4420235"/>
              <a:ext cx="280245" cy="401788"/>
            </a:xfrm>
            <a:custGeom>
              <a:avLst/>
              <a:gdLst>
                <a:gd name="connsiteX0" fmla="*/ 97527 w 280245"/>
                <a:gd name="connsiteY0" fmla="*/ 53060 h 401788"/>
                <a:gd name="connsiteX1" fmla="*/ 143064 w 280245"/>
                <a:gd name="connsiteY1" fmla="*/ 15315 h 401788"/>
                <a:gd name="connsiteX2" fmla="*/ 267826 w 280245"/>
                <a:gd name="connsiteY2" fmla="*/ 1435 h 401788"/>
                <a:gd name="connsiteX3" fmla="*/ 261007 w 280245"/>
                <a:gd name="connsiteY3" fmla="*/ 58012 h 401788"/>
                <a:gd name="connsiteX4" fmla="*/ 259952 w 280245"/>
                <a:gd name="connsiteY4" fmla="*/ 60285 h 401788"/>
                <a:gd name="connsiteX5" fmla="*/ 255163 w 280245"/>
                <a:gd name="connsiteY5" fmla="*/ 69457 h 401788"/>
                <a:gd name="connsiteX6" fmla="*/ 251916 w 280245"/>
                <a:gd name="connsiteY6" fmla="*/ 74409 h 401788"/>
                <a:gd name="connsiteX7" fmla="*/ 245260 w 280245"/>
                <a:gd name="connsiteY7" fmla="*/ 82445 h 401788"/>
                <a:gd name="connsiteX8" fmla="*/ 244611 w 280245"/>
                <a:gd name="connsiteY8" fmla="*/ 83094 h 401788"/>
                <a:gd name="connsiteX9" fmla="*/ 243637 w 280245"/>
                <a:gd name="connsiteY9" fmla="*/ 84068 h 401788"/>
                <a:gd name="connsiteX10" fmla="*/ 235925 w 280245"/>
                <a:gd name="connsiteY10" fmla="*/ 136668 h 401788"/>
                <a:gd name="connsiteX11" fmla="*/ 280245 w 280245"/>
                <a:gd name="connsiteY11" fmla="*/ 378479 h 401788"/>
                <a:gd name="connsiteX12" fmla="*/ 238279 w 280245"/>
                <a:gd name="connsiteY12" fmla="*/ 387002 h 401788"/>
                <a:gd name="connsiteX13" fmla="*/ 42005 w 280245"/>
                <a:gd name="connsiteY13" fmla="*/ 395038 h 401788"/>
                <a:gd name="connsiteX14" fmla="*/ 769 w 280245"/>
                <a:gd name="connsiteY14" fmla="*/ 386597 h 401788"/>
                <a:gd name="connsiteX15" fmla="*/ 97527 w 280245"/>
                <a:gd name="connsiteY15" fmla="*/ 52979 h 40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245" h="401788">
                  <a:moveTo>
                    <a:pt x="97527" y="53060"/>
                  </a:moveTo>
                  <a:cubicBezTo>
                    <a:pt x="102397" y="46729"/>
                    <a:pt x="135028" y="19536"/>
                    <a:pt x="143064" y="15315"/>
                  </a:cubicBezTo>
                  <a:cubicBezTo>
                    <a:pt x="177806" y="-2949"/>
                    <a:pt x="239253" y="-757"/>
                    <a:pt x="267826" y="1435"/>
                  </a:cubicBezTo>
                  <a:cubicBezTo>
                    <a:pt x="270018" y="22296"/>
                    <a:pt x="267582" y="42021"/>
                    <a:pt x="261007" y="58012"/>
                  </a:cubicBezTo>
                  <a:cubicBezTo>
                    <a:pt x="260683" y="58823"/>
                    <a:pt x="260277" y="59554"/>
                    <a:pt x="259952" y="60285"/>
                  </a:cubicBezTo>
                  <a:cubicBezTo>
                    <a:pt x="258491" y="63531"/>
                    <a:pt x="256868" y="66535"/>
                    <a:pt x="255163" y="69457"/>
                  </a:cubicBezTo>
                  <a:cubicBezTo>
                    <a:pt x="254027" y="71243"/>
                    <a:pt x="252971" y="72866"/>
                    <a:pt x="251916" y="74409"/>
                  </a:cubicBezTo>
                  <a:cubicBezTo>
                    <a:pt x="249806" y="77250"/>
                    <a:pt x="247695" y="80091"/>
                    <a:pt x="245260" y="82445"/>
                  </a:cubicBezTo>
                  <a:cubicBezTo>
                    <a:pt x="245016" y="82688"/>
                    <a:pt x="244854" y="82850"/>
                    <a:pt x="244611" y="83094"/>
                  </a:cubicBezTo>
                  <a:cubicBezTo>
                    <a:pt x="244042" y="83662"/>
                    <a:pt x="243637" y="84068"/>
                    <a:pt x="243637" y="84068"/>
                  </a:cubicBezTo>
                  <a:cubicBezTo>
                    <a:pt x="233977" y="93809"/>
                    <a:pt x="237305" y="107202"/>
                    <a:pt x="235925" y="136668"/>
                  </a:cubicBezTo>
                  <a:cubicBezTo>
                    <a:pt x="230974" y="247792"/>
                    <a:pt x="280245" y="378479"/>
                    <a:pt x="280245" y="378479"/>
                  </a:cubicBezTo>
                  <a:lnTo>
                    <a:pt x="238279" y="387002"/>
                  </a:lnTo>
                  <a:cubicBezTo>
                    <a:pt x="173504" y="400152"/>
                    <a:pt x="106780" y="408269"/>
                    <a:pt x="42005" y="395038"/>
                  </a:cubicBezTo>
                  <a:lnTo>
                    <a:pt x="769" y="386597"/>
                  </a:lnTo>
                  <a:cubicBezTo>
                    <a:pt x="-7104" y="250877"/>
                    <a:pt x="46875" y="117836"/>
                    <a:pt x="97527" y="52979"/>
                  </a:cubicBezTo>
                  <a:close/>
                </a:path>
              </a:pathLst>
            </a:custGeom>
            <a:gradFill>
              <a:gsLst>
                <a:gs pos="84000">
                  <a:srgbClr val="D5B65A"/>
                </a:gs>
                <a:gs pos="61900">
                  <a:srgbClr val="AC954E"/>
                </a:gs>
                <a:gs pos="100000">
                  <a:schemeClr val="accent4">
                    <a:lumMod val="60000"/>
                    <a:lumOff val="40000"/>
                  </a:schemeClr>
                </a:gs>
                <a:gs pos="0">
                  <a:schemeClr val="tx1">
                    <a:lumMod val="85000"/>
                    <a:lumOff val="15000"/>
                  </a:schemeClr>
                </a:gs>
              </a:gsLst>
              <a:lin ang="5400000" scaled="1"/>
            </a:gradFill>
            <a:ln w="8108" cap="flat">
              <a:noFill/>
              <a:prstDash val="solid"/>
              <a:miter/>
            </a:ln>
          </p:spPr>
          <p:txBody>
            <a:bodyPr rtlCol="0" anchor="ctr"/>
            <a:lstStyle/>
            <a:p>
              <a:endParaRPr lang="en-IN"/>
            </a:p>
          </p:txBody>
        </p:sp>
        <p:grpSp>
          <p:nvGrpSpPr>
            <p:cNvPr id="14" name="Graphic 8">
              <a:extLst>
                <a:ext uri="{FF2B5EF4-FFF2-40B4-BE49-F238E27FC236}">
                  <a16:creationId xmlns:a16="http://schemas.microsoft.com/office/drawing/2014/main" id="{E1DE1416-9128-5375-1AE1-19593E1BD8F2}"/>
                </a:ext>
              </a:extLst>
            </p:cNvPr>
            <p:cNvGrpSpPr/>
            <p:nvPr/>
          </p:nvGrpSpPr>
          <p:grpSpPr>
            <a:xfrm>
              <a:off x="2719967" y="4754963"/>
              <a:ext cx="652076" cy="144743"/>
              <a:chOff x="2719967" y="4188087"/>
              <a:chExt cx="652076" cy="144743"/>
            </a:xfrm>
            <a:gradFill>
              <a:gsLst>
                <a:gs pos="90000">
                  <a:srgbClr val="D5B65A"/>
                </a:gs>
                <a:gs pos="23000">
                  <a:srgbClr val="AC954E"/>
                </a:gs>
                <a:gs pos="52000">
                  <a:schemeClr val="accent4">
                    <a:lumMod val="60000"/>
                    <a:lumOff val="40000"/>
                  </a:schemeClr>
                </a:gs>
              </a:gsLst>
              <a:lin ang="5400000" scaled="1"/>
            </a:gradFill>
          </p:grpSpPr>
          <p:sp>
            <p:nvSpPr>
              <p:cNvPr id="27" name="Freeform: Shape 26">
                <a:extLst>
                  <a:ext uri="{FF2B5EF4-FFF2-40B4-BE49-F238E27FC236}">
                    <a16:creationId xmlns:a16="http://schemas.microsoft.com/office/drawing/2014/main" id="{1D40A3CD-D1E4-FD82-0967-CCF697E27ECB}"/>
                  </a:ext>
                </a:extLst>
              </p:cNvPr>
              <p:cNvSpPr/>
              <p:nvPr/>
            </p:nvSpPr>
            <p:spPr>
              <a:xfrm>
                <a:off x="2719967" y="4188087"/>
                <a:ext cx="652076" cy="144743"/>
              </a:xfrm>
              <a:custGeom>
                <a:avLst/>
                <a:gdLst>
                  <a:gd name="connsiteX0" fmla="*/ 0 w 652076"/>
                  <a:gd name="connsiteY0" fmla="*/ 47486 h 144743"/>
                  <a:gd name="connsiteX1" fmla="*/ 5926 w 652076"/>
                  <a:gd name="connsiteY1" fmla="*/ 40180 h 144743"/>
                  <a:gd name="connsiteX2" fmla="*/ 120703 w 652076"/>
                  <a:gd name="connsiteY2" fmla="*/ 9091 h 144743"/>
                  <a:gd name="connsiteX3" fmla="*/ 207720 w 652076"/>
                  <a:gd name="connsiteY3" fmla="*/ 0 h 144743"/>
                  <a:gd name="connsiteX4" fmla="*/ 138723 w 652076"/>
                  <a:gd name="connsiteY4" fmla="*/ 28491 h 144743"/>
                  <a:gd name="connsiteX5" fmla="*/ 97975 w 652076"/>
                  <a:gd name="connsiteY5" fmla="*/ 39612 h 144743"/>
                  <a:gd name="connsiteX6" fmla="*/ 76383 w 652076"/>
                  <a:gd name="connsiteY6" fmla="*/ 40180 h 144743"/>
                  <a:gd name="connsiteX7" fmla="*/ 63720 w 652076"/>
                  <a:gd name="connsiteY7" fmla="*/ 55359 h 144743"/>
                  <a:gd name="connsiteX8" fmla="*/ 77925 w 652076"/>
                  <a:gd name="connsiteY8" fmla="*/ 69727 h 144743"/>
                  <a:gd name="connsiteX9" fmla="*/ 88153 w 652076"/>
                  <a:gd name="connsiteY9" fmla="*/ 86124 h 144743"/>
                  <a:gd name="connsiteX10" fmla="*/ 139454 w 652076"/>
                  <a:gd name="connsiteY10" fmla="*/ 90426 h 144743"/>
                  <a:gd name="connsiteX11" fmla="*/ 160477 w 652076"/>
                  <a:gd name="connsiteY11" fmla="*/ 106173 h 144743"/>
                  <a:gd name="connsiteX12" fmla="*/ 200820 w 652076"/>
                  <a:gd name="connsiteY12" fmla="*/ 113316 h 144743"/>
                  <a:gd name="connsiteX13" fmla="*/ 294249 w 652076"/>
                  <a:gd name="connsiteY13" fmla="*/ 113316 h 144743"/>
                  <a:gd name="connsiteX14" fmla="*/ 320468 w 652076"/>
                  <a:gd name="connsiteY14" fmla="*/ 111774 h 144743"/>
                  <a:gd name="connsiteX15" fmla="*/ 350420 w 652076"/>
                  <a:gd name="connsiteY15" fmla="*/ 103982 h 144743"/>
                  <a:gd name="connsiteX16" fmla="*/ 396445 w 652076"/>
                  <a:gd name="connsiteY16" fmla="*/ 104225 h 144743"/>
                  <a:gd name="connsiteX17" fmla="*/ 423881 w 652076"/>
                  <a:gd name="connsiteY17" fmla="*/ 99192 h 144743"/>
                  <a:gd name="connsiteX18" fmla="*/ 425992 w 652076"/>
                  <a:gd name="connsiteY18" fmla="*/ 90994 h 144743"/>
                  <a:gd name="connsiteX19" fmla="*/ 444174 w 652076"/>
                  <a:gd name="connsiteY19" fmla="*/ 84338 h 144743"/>
                  <a:gd name="connsiteX20" fmla="*/ 524534 w 652076"/>
                  <a:gd name="connsiteY20" fmla="*/ 92780 h 144743"/>
                  <a:gd name="connsiteX21" fmla="*/ 541987 w 652076"/>
                  <a:gd name="connsiteY21" fmla="*/ 93186 h 144743"/>
                  <a:gd name="connsiteX22" fmla="*/ 552620 w 652076"/>
                  <a:gd name="connsiteY22" fmla="*/ 80766 h 144743"/>
                  <a:gd name="connsiteX23" fmla="*/ 547506 w 652076"/>
                  <a:gd name="connsiteY23" fmla="*/ 60392 h 144743"/>
                  <a:gd name="connsiteX24" fmla="*/ 554243 w 652076"/>
                  <a:gd name="connsiteY24" fmla="*/ 55116 h 144743"/>
                  <a:gd name="connsiteX25" fmla="*/ 590446 w 652076"/>
                  <a:gd name="connsiteY25" fmla="*/ 45456 h 144743"/>
                  <a:gd name="connsiteX26" fmla="*/ 602460 w 652076"/>
                  <a:gd name="connsiteY26" fmla="*/ 42697 h 144743"/>
                  <a:gd name="connsiteX27" fmla="*/ 606762 w 652076"/>
                  <a:gd name="connsiteY27" fmla="*/ 32307 h 144743"/>
                  <a:gd name="connsiteX28" fmla="*/ 602866 w 652076"/>
                  <a:gd name="connsiteY28" fmla="*/ 28329 h 144743"/>
                  <a:gd name="connsiteX29" fmla="*/ 548075 w 652076"/>
                  <a:gd name="connsiteY29" fmla="*/ 12257 h 144743"/>
                  <a:gd name="connsiteX30" fmla="*/ 509761 w 652076"/>
                  <a:gd name="connsiteY30" fmla="*/ 7630 h 144743"/>
                  <a:gd name="connsiteX31" fmla="*/ 640286 w 652076"/>
                  <a:gd name="connsiteY31" fmla="*/ 21673 h 144743"/>
                  <a:gd name="connsiteX32" fmla="*/ 650920 w 652076"/>
                  <a:gd name="connsiteY32" fmla="*/ 30521 h 144743"/>
                  <a:gd name="connsiteX33" fmla="*/ 644588 w 652076"/>
                  <a:gd name="connsiteY33" fmla="*/ 49272 h 144743"/>
                  <a:gd name="connsiteX34" fmla="*/ 624295 w 652076"/>
                  <a:gd name="connsiteY34" fmla="*/ 55846 h 144743"/>
                  <a:gd name="connsiteX35" fmla="*/ 594749 w 652076"/>
                  <a:gd name="connsiteY35" fmla="*/ 60554 h 144743"/>
                  <a:gd name="connsiteX36" fmla="*/ 574537 w 652076"/>
                  <a:gd name="connsiteY36" fmla="*/ 75247 h 144743"/>
                  <a:gd name="connsiteX37" fmla="*/ 578352 w 652076"/>
                  <a:gd name="connsiteY37" fmla="*/ 87017 h 144743"/>
                  <a:gd name="connsiteX38" fmla="*/ 565932 w 652076"/>
                  <a:gd name="connsiteY38" fmla="*/ 108040 h 144743"/>
                  <a:gd name="connsiteX39" fmla="*/ 539876 w 652076"/>
                  <a:gd name="connsiteY39" fmla="*/ 111125 h 144743"/>
                  <a:gd name="connsiteX40" fmla="*/ 472828 w 652076"/>
                  <a:gd name="connsiteY40" fmla="*/ 108690 h 144743"/>
                  <a:gd name="connsiteX41" fmla="*/ 453184 w 652076"/>
                  <a:gd name="connsiteY41" fmla="*/ 112992 h 144743"/>
                  <a:gd name="connsiteX42" fmla="*/ 446609 w 652076"/>
                  <a:gd name="connsiteY42" fmla="*/ 120947 h 144743"/>
                  <a:gd name="connsiteX43" fmla="*/ 429482 w 652076"/>
                  <a:gd name="connsiteY43" fmla="*/ 128495 h 144743"/>
                  <a:gd name="connsiteX44" fmla="*/ 381672 w 652076"/>
                  <a:gd name="connsiteY44" fmla="*/ 135476 h 144743"/>
                  <a:gd name="connsiteX45" fmla="*/ 326474 w 652076"/>
                  <a:gd name="connsiteY45" fmla="*/ 131418 h 144743"/>
                  <a:gd name="connsiteX46" fmla="*/ 261780 w 652076"/>
                  <a:gd name="connsiteY46" fmla="*/ 144649 h 144743"/>
                  <a:gd name="connsiteX47" fmla="*/ 220382 w 652076"/>
                  <a:gd name="connsiteY47" fmla="*/ 135476 h 144743"/>
                  <a:gd name="connsiteX48" fmla="*/ 157880 w 652076"/>
                  <a:gd name="connsiteY48" fmla="*/ 131742 h 144743"/>
                  <a:gd name="connsiteX49" fmla="*/ 133204 w 652076"/>
                  <a:gd name="connsiteY49" fmla="*/ 118430 h 144743"/>
                  <a:gd name="connsiteX50" fmla="*/ 65993 w 652076"/>
                  <a:gd name="connsiteY50" fmla="*/ 112342 h 144743"/>
                  <a:gd name="connsiteX51" fmla="*/ 47810 w 652076"/>
                  <a:gd name="connsiteY51" fmla="*/ 111368 h 144743"/>
                  <a:gd name="connsiteX52" fmla="*/ 39856 w 652076"/>
                  <a:gd name="connsiteY52" fmla="*/ 96757 h 144743"/>
                  <a:gd name="connsiteX53" fmla="*/ 47161 w 652076"/>
                  <a:gd name="connsiteY53" fmla="*/ 84257 h 144743"/>
                  <a:gd name="connsiteX54" fmla="*/ 38638 w 652076"/>
                  <a:gd name="connsiteY54" fmla="*/ 74273 h 144743"/>
                  <a:gd name="connsiteX55" fmla="*/ 8604 w 652076"/>
                  <a:gd name="connsiteY55" fmla="*/ 57713 h 144743"/>
                  <a:gd name="connsiteX56" fmla="*/ 406 w 652076"/>
                  <a:gd name="connsiteY56" fmla="*/ 47486 h 14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52076" h="144743">
                    <a:moveTo>
                      <a:pt x="0" y="47486"/>
                    </a:moveTo>
                    <a:cubicBezTo>
                      <a:pt x="406" y="44239"/>
                      <a:pt x="3247" y="41966"/>
                      <a:pt x="5926" y="40180"/>
                    </a:cubicBezTo>
                    <a:cubicBezTo>
                      <a:pt x="39287" y="18020"/>
                      <a:pt x="80848" y="13231"/>
                      <a:pt x="120703" y="9091"/>
                    </a:cubicBezTo>
                    <a:cubicBezTo>
                      <a:pt x="149681" y="6088"/>
                      <a:pt x="178741" y="3003"/>
                      <a:pt x="207720" y="0"/>
                    </a:cubicBezTo>
                    <a:cubicBezTo>
                      <a:pt x="184748" y="9497"/>
                      <a:pt x="161695" y="18994"/>
                      <a:pt x="138723" y="28491"/>
                    </a:cubicBezTo>
                    <a:cubicBezTo>
                      <a:pt x="125655" y="33930"/>
                      <a:pt x="112099" y="39369"/>
                      <a:pt x="97975" y="39612"/>
                    </a:cubicBezTo>
                    <a:cubicBezTo>
                      <a:pt x="90751" y="39693"/>
                      <a:pt x="83364" y="38476"/>
                      <a:pt x="76383" y="40180"/>
                    </a:cubicBezTo>
                    <a:cubicBezTo>
                      <a:pt x="69402" y="41966"/>
                      <a:pt x="62665" y="48216"/>
                      <a:pt x="63720" y="55359"/>
                    </a:cubicBezTo>
                    <a:cubicBezTo>
                      <a:pt x="64694" y="62259"/>
                      <a:pt x="71919" y="66155"/>
                      <a:pt x="77925" y="69727"/>
                    </a:cubicBezTo>
                    <a:cubicBezTo>
                      <a:pt x="83932" y="73299"/>
                      <a:pt x="90264" y="79549"/>
                      <a:pt x="88153" y="86124"/>
                    </a:cubicBezTo>
                    <a:cubicBezTo>
                      <a:pt x="105443" y="83689"/>
                      <a:pt x="124356" y="81578"/>
                      <a:pt x="139454" y="90426"/>
                    </a:cubicBezTo>
                    <a:cubicBezTo>
                      <a:pt x="147003" y="94890"/>
                      <a:pt x="152928" y="101709"/>
                      <a:pt x="160477" y="106173"/>
                    </a:cubicBezTo>
                    <a:cubicBezTo>
                      <a:pt x="172410" y="113154"/>
                      <a:pt x="187021" y="113316"/>
                      <a:pt x="200820" y="113316"/>
                    </a:cubicBezTo>
                    <a:cubicBezTo>
                      <a:pt x="231990" y="113316"/>
                      <a:pt x="263079" y="113316"/>
                      <a:pt x="294249" y="113316"/>
                    </a:cubicBezTo>
                    <a:cubicBezTo>
                      <a:pt x="303016" y="113316"/>
                      <a:pt x="311863" y="113316"/>
                      <a:pt x="320468" y="111774"/>
                    </a:cubicBezTo>
                    <a:cubicBezTo>
                      <a:pt x="330614" y="109988"/>
                      <a:pt x="340355" y="106254"/>
                      <a:pt x="350420" y="103982"/>
                    </a:cubicBezTo>
                    <a:cubicBezTo>
                      <a:pt x="365518" y="100572"/>
                      <a:pt x="381428" y="100654"/>
                      <a:pt x="396445" y="104225"/>
                    </a:cubicBezTo>
                    <a:cubicBezTo>
                      <a:pt x="406429" y="106579"/>
                      <a:pt x="420147" y="108690"/>
                      <a:pt x="423881" y="99192"/>
                    </a:cubicBezTo>
                    <a:cubicBezTo>
                      <a:pt x="424936" y="96595"/>
                      <a:pt x="424774" y="93592"/>
                      <a:pt x="425992" y="90994"/>
                    </a:cubicBezTo>
                    <a:cubicBezTo>
                      <a:pt x="428833" y="84744"/>
                      <a:pt x="437356" y="84013"/>
                      <a:pt x="444174" y="84338"/>
                    </a:cubicBezTo>
                    <a:cubicBezTo>
                      <a:pt x="471042" y="85637"/>
                      <a:pt x="497910" y="88478"/>
                      <a:pt x="524534" y="92780"/>
                    </a:cubicBezTo>
                    <a:cubicBezTo>
                      <a:pt x="530298" y="93754"/>
                      <a:pt x="536386" y="94728"/>
                      <a:pt x="541987" y="93186"/>
                    </a:cubicBezTo>
                    <a:cubicBezTo>
                      <a:pt x="547669" y="91643"/>
                      <a:pt x="552864" y="86611"/>
                      <a:pt x="552620" y="80766"/>
                    </a:cubicBezTo>
                    <a:cubicBezTo>
                      <a:pt x="552295" y="73542"/>
                      <a:pt x="544259" y="66886"/>
                      <a:pt x="547506" y="60392"/>
                    </a:cubicBezTo>
                    <a:cubicBezTo>
                      <a:pt x="548805" y="57795"/>
                      <a:pt x="551565" y="56333"/>
                      <a:pt x="554243" y="55116"/>
                    </a:cubicBezTo>
                    <a:cubicBezTo>
                      <a:pt x="565689" y="50002"/>
                      <a:pt x="577946" y="46674"/>
                      <a:pt x="590446" y="45456"/>
                    </a:cubicBezTo>
                    <a:cubicBezTo>
                      <a:pt x="594586" y="45051"/>
                      <a:pt x="598888" y="44807"/>
                      <a:pt x="602460" y="42697"/>
                    </a:cubicBezTo>
                    <a:cubicBezTo>
                      <a:pt x="606031" y="40586"/>
                      <a:pt x="608548" y="36040"/>
                      <a:pt x="606762" y="32307"/>
                    </a:cubicBezTo>
                    <a:cubicBezTo>
                      <a:pt x="605950" y="30602"/>
                      <a:pt x="604408" y="29384"/>
                      <a:pt x="602866" y="28329"/>
                    </a:cubicBezTo>
                    <a:cubicBezTo>
                      <a:pt x="587118" y="17209"/>
                      <a:pt x="567150" y="14611"/>
                      <a:pt x="548075" y="12257"/>
                    </a:cubicBezTo>
                    <a:cubicBezTo>
                      <a:pt x="535330" y="10715"/>
                      <a:pt x="522505" y="9172"/>
                      <a:pt x="509761" y="7630"/>
                    </a:cubicBezTo>
                    <a:cubicBezTo>
                      <a:pt x="554000" y="4708"/>
                      <a:pt x="600512" y="2192"/>
                      <a:pt x="640286" y="21673"/>
                    </a:cubicBezTo>
                    <a:cubicBezTo>
                      <a:pt x="644507" y="23702"/>
                      <a:pt x="648890" y="26300"/>
                      <a:pt x="650920" y="30521"/>
                    </a:cubicBezTo>
                    <a:cubicBezTo>
                      <a:pt x="654085" y="37015"/>
                      <a:pt x="650351" y="45051"/>
                      <a:pt x="644588" y="49272"/>
                    </a:cubicBezTo>
                    <a:cubicBezTo>
                      <a:pt x="638744" y="53493"/>
                      <a:pt x="631357" y="54710"/>
                      <a:pt x="624295" y="55846"/>
                    </a:cubicBezTo>
                    <a:cubicBezTo>
                      <a:pt x="614473" y="57389"/>
                      <a:pt x="604570" y="59012"/>
                      <a:pt x="594749" y="60554"/>
                    </a:cubicBezTo>
                    <a:cubicBezTo>
                      <a:pt x="585738" y="62016"/>
                      <a:pt x="574293" y="66074"/>
                      <a:pt x="574537" y="75247"/>
                    </a:cubicBezTo>
                    <a:cubicBezTo>
                      <a:pt x="574618" y="79386"/>
                      <a:pt x="577378" y="82958"/>
                      <a:pt x="578352" y="87017"/>
                    </a:cubicBezTo>
                    <a:cubicBezTo>
                      <a:pt x="580462" y="95621"/>
                      <a:pt x="573968" y="104387"/>
                      <a:pt x="565932" y="108040"/>
                    </a:cubicBezTo>
                    <a:cubicBezTo>
                      <a:pt x="557896" y="111693"/>
                      <a:pt x="548643" y="111449"/>
                      <a:pt x="539876" y="111125"/>
                    </a:cubicBezTo>
                    <a:cubicBezTo>
                      <a:pt x="517554" y="110313"/>
                      <a:pt x="495150" y="109501"/>
                      <a:pt x="472828" y="108690"/>
                    </a:cubicBezTo>
                    <a:cubicBezTo>
                      <a:pt x="465928" y="108446"/>
                      <a:pt x="458379" y="108446"/>
                      <a:pt x="453184" y="112992"/>
                    </a:cubicBezTo>
                    <a:cubicBezTo>
                      <a:pt x="450587" y="115265"/>
                      <a:pt x="448963" y="118430"/>
                      <a:pt x="446609" y="120947"/>
                    </a:cubicBezTo>
                    <a:cubicBezTo>
                      <a:pt x="442226" y="125492"/>
                      <a:pt x="435651" y="127034"/>
                      <a:pt x="429482" y="128495"/>
                    </a:cubicBezTo>
                    <a:cubicBezTo>
                      <a:pt x="413734" y="132148"/>
                      <a:pt x="397825" y="135720"/>
                      <a:pt x="381672" y="135476"/>
                    </a:cubicBezTo>
                    <a:cubicBezTo>
                      <a:pt x="363164" y="135152"/>
                      <a:pt x="344900" y="129632"/>
                      <a:pt x="326474" y="131418"/>
                    </a:cubicBezTo>
                    <a:cubicBezTo>
                      <a:pt x="304477" y="133528"/>
                      <a:pt x="283859" y="145948"/>
                      <a:pt x="261780" y="144649"/>
                    </a:cubicBezTo>
                    <a:cubicBezTo>
                      <a:pt x="247656" y="143837"/>
                      <a:pt x="234425" y="137424"/>
                      <a:pt x="220382" y="135476"/>
                    </a:cubicBezTo>
                    <a:cubicBezTo>
                      <a:pt x="199602" y="132554"/>
                      <a:pt x="177442" y="139210"/>
                      <a:pt x="157880" y="131742"/>
                    </a:cubicBezTo>
                    <a:cubicBezTo>
                      <a:pt x="149113" y="128414"/>
                      <a:pt x="141646" y="122489"/>
                      <a:pt x="133204" y="118430"/>
                    </a:cubicBezTo>
                    <a:cubicBezTo>
                      <a:pt x="112748" y="108446"/>
                      <a:pt x="88640" y="109826"/>
                      <a:pt x="65993" y="112342"/>
                    </a:cubicBezTo>
                    <a:cubicBezTo>
                      <a:pt x="59905" y="112992"/>
                      <a:pt x="53493" y="113722"/>
                      <a:pt x="47810" y="111368"/>
                    </a:cubicBezTo>
                    <a:cubicBezTo>
                      <a:pt x="42128" y="109014"/>
                      <a:pt x="37664" y="102520"/>
                      <a:pt x="39856" y="96757"/>
                    </a:cubicBezTo>
                    <a:cubicBezTo>
                      <a:pt x="41560" y="92212"/>
                      <a:pt x="46999" y="89127"/>
                      <a:pt x="47161" y="84257"/>
                    </a:cubicBezTo>
                    <a:cubicBezTo>
                      <a:pt x="47242" y="79630"/>
                      <a:pt x="42697" y="76545"/>
                      <a:pt x="38638" y="74273"/>
                    </a:cubicBezTo>
                    <a:cubicBezTo>
                      <a:pt x="28654" y="68753"/>
                      <a:pt x="18588" y="63233"/>
                      <a:pt x="8604" y="57713"/>
                    </a:cubicBezTo>
                    <a:cubicBezTo>
                      <a:pt x="4546" y="55441"/>
                      <a:pt x="-162" y="52113"/>
                      <a:pt x="406" y="47486"/>
                    </a:cubicBezTo>
                    <a:close/>
                  </a:path>
                </a:pathLst>
              </a:custGeom>
              <a:grpFill/>
              <a:ln w="8108"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5321DF1B-53DC-B3C7-B8E7-CB819E644774}"/>
                  </a:ext>
                </a:extLst>
              </p:cNvPr>
              <p:cNvSpPr/>
              <p:nvPr/>
            </p:nvSpPr>
            <p:spPr>
              <a:xfrm>
                <a:off x="2808083" y="4206919"/>
                <a:ext cx="478465" cy="68752"/>
              </a:xfrm>
              <a:custGeom>
                <a:avLst/>
                <a:gdLst>
                  <a:gd name="connsiteX0" fmla="*/ 109295 w 478465"/>
                  <a:gd name="connsiteY0" fmla="*/ 162 h 68752"/>
                  <a:gd name="connsiteX1" fmla="*/ 53854 w 478465"/>
                  <a:gd name="connsiteY1" fmla="*/ 2435 h 68752"/>
                  <a:gd name="connsiteX2" fmla="*/ 11807 w 478465"/>
                  <a:gd name="connsiteY2" fmla="*/ 11689 h 68752"/>
                  <a:gd name="connsiteX3" fmla="*/ 930 w 478465"/>
                  <a:gd name="connsiteY3" fmla="*/ 34904 h 68752"/>
                  <a:gd name="connsiteX4" fmla="*/ 31126 w 478465"/>
                  <a:gd name="connsiteY4" fmla="*/ 46349 h 68752"/>
                  <a:gd name="connsiteX5" fmla="*/ 79667 w 478465"/>
                  <a:gd name="connsiteY5" fmla="*/ 56333 h 68752"/>
                  <a:gd name="connsiteX6" fmla="*/ 99554 w 478465"/>
                  <a:gd name="connsiteY6" fmla="*/ 65749 h 68752"/>
                  <a:gd name="connsiteX7" fmla="*/ 145741 w 478465"/>
                  <a:gd name="connsiteY7" fmla="*/ 66318 h 68752"/>
                  <a:gd name="connsiteX8" fmla="*/ 272775 w 478465"/>
                  <a:gd name="connsiteY8" fmla="*/ 54548 h 68752"/>
                  <a:gd name="connsiteX9" fmla="*/ 372942 w 478465"/>
                  <a:gd name="connsiteY9" fmla="*/ 50733 h 68752"/>
                  <a:gd name="connsiteX10" fmla="*/ 417668 w 478465"/>
                  <a:gd name="connsiteY10" fmla="*/ 48216 h 68752"/>
                  <a:gd name="connsiteX11" fmla="*/ 425541 w 478465"/>
                  <a:gd name="connsiteY11" fmla="*/ 39856 h 68752"/>
                  <a:gd name="connsiteX12" fmla="*/ 478466 w 478465"/>
                  <a:gd name="connsiteY12" fmla="*/ 15747 h 68752"/>
                  <a:gd name="connsiteX13" fmla="*/ 383900 w 478465"/>
                  <a:gd name="connsiteY13" fmla="*/ 7468 h 68752"/>
                  <a:gd name="connsiteX14" fmla="*/ 407684 w 478465"/>
                  <a:gd name="connsiteY14" fmla="*/ 19319 h 68752"/>
                  <a:gd name="connsiteX15" fmla="*/ 411986 w 478465"/>
                  <a:gd name="connsiteY15" fmla="*/ 22972 h 68752"/>
                  <a:gd name="connsiteX16" fmla="*/ 401758 w 478465"/>
                  <a:gd name="connsiteY16" fmla="*/ 30683 h 68752"/>
                  <a:gd name="connsiteX17" fmla="*/ 161407 w 478465"/>
                  <a:gd name="connsiteY17" fmla="*/ 37014 h 68752"/>
                  <a:gd name="connsiteX18" fmla="*/ 122364 w 478465"/>
                  <a:gd name="connsiteY18" fmla="*/ 35472 h 68752"/>
                  <a:gd name="connsiteX19" fmla="*/ 70576 w 478465"/>
                  <a:gd name="connsiteY19" fmla="*/ 9578 h 68752"/>
                  <a:gd name="connsiteX20" fmla="*/ 87459 w 478465"/>
                  <a:gd name="connsiteY20" fmla="*/ 1786 h 68752"/>
                  <a:gd name="connsiteX21" fmla="*/ 109376 w 478465"/>
                  <a:gd name="connsiteY21" fmla="*/ 0 h 6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465" h="68752">
                    <a:moveTo>
                      <a:pt x="109295" y="162"/>
                    </a:moveTo>
                    <a:cubicBezTo>
                      <a:pt x="90788" y="893"/>
                      <a:pt x="72280" y="1705"/>
                      <a:pt x="53854" y="2435"/>
                    </a:cubicBezTo>
                    <a:cubicBezTo>
                      <a:pt x="39324" y="3003"/>
                      <a:pt x="24064" y="3896"/>
                      <a:pt x="11807" y="11689"/>
                    </a:cubicBezTo>
                    <a:cubicBezTo>
                      <a:pt x="4015" y="16640"/>
                      <a:pt x="-2479" y="26300"/>
                      <a:pt x="930" y="34904"/>
                    </a:cubicBezTo>
                    <a:cubicBezTo>
                      <a:pt x="5151" y="45619"/>
                      <a:pt x="19681" y="46268"/>
                      <a:pt x="31126" y="46349"/>
                    </a:cubicBezTo>
                    <a:cubicBezTo>
                      <a:pt x="47766" y="46430"/>
                      <a:pt x="64569" y="49272"/>
                      <a:pt x="79667" y="56333"/>
                    </a:cubicBezTo>
                    <a:cubicBezTo>
                      <a:pt x="86323" y="59418"/>
                      <a:pt x="92655" y="63395"/>
                      <a:pt x="99554" y="65749"/>
                    </a:cubicBezTo>
                    <a:cubicBezTo>
                      <a:pt x="114246" y="70782"/>
                      <a:pt x="130318" y="68428"/>
                      <a:pt x="145741" y="66318"/>
                    </a:cubicBezTo>
                    <a:cubicBezTo>
                      <a:pt x="187869" y="60554"/>
                      <a:pt x="230323" y="57226"/>
                      <a:pt x="272775" y="54548"/>
                    </a:cubicBezTo>
                    <a:cubicBezTo>
                      <a:pt x="306137" y="52437"/>
                      <a:pt x="339499" y="50651"/>
                      <a:pt x="372942" y="50733"/>
                    </a:cubicBezTo>
                    <a:cubicBezTo>
                      <a:pt x="387878" y="50733"/>
                      <a:pt x="402976" y="51138"/>
                      <a:pt x="417668" y="48216"/>
                    </a:cubicBezTo>
                    <a:cubicBezTo>
                      <a:pt x="422051" y="47323"/>
                      <a:pt x="427571" y="43833"/>
                      <a:pt x="425541" y="39856"/>
                    </a:cubicBezTo>
                    <a:cubicBezTo>
                      <a:pt x="445591" y="40505"/>
                      <a:pt x="465803" y="31332"/>
                      <a:pt x="478466" y="15747"/>
                    </a:cubicBezTo>
                    <a:cubicBezTo>
                      <a:pt x="447945" y="6494"/>
                      <a:pt x="415557" y="3653"/>
                      <a:pt x="383900" y="7468"/>
                    </a:cubicBezTo>
                    <a:cubicBezTo>
                      <a:pt x="391855" y="11445"/>
                      <a:pt x="399729" y="15342"/>
                      <a:pt x="407684" y="19319"/>
                    </a:cubicBezTo>
                    <a:cubicBezTo>
                      <a:pt x="409388" y="20212"/>
                      <a:pt x="411255" y="21186"/>
                      <a:pt x="411986" y="22972"/>
                    </a:cubicBezTo>
                    <a:cubicBezTo>
                      <a:pt x="413853" y="27680"/>
                      <a:pt x="406791" y="30521"/>
                      <a:pt x="401758" y="30683"/>
                    </a:cubicBezTo>
                    <a:cubicBezTo>
                      <a:pt x="321641" y="32793"/>
                      <a:pt x="241524" y="34904"/>
                      <a:pt x="161407" y="37014"/>
                    </a:cubicBezTo>
                    <a:cubicBezTo>
                      <a:pt x="148339" y="37339"/>
                      <a:pt x="135189" y="37664"/>
                      <a:pt x="122364" y="35472"/>
                    </a:cubicBezTo>
                    <a:cubicBezTo>
                      <a:pt x="103045" y="32144"/>
                      <a:pt x="84781" y="23053"/>
                      <a:pt x="70576" y="9578"/>
                    </a:cubicBezTo>
                    <a:cubicBezTo>
                      <a:pt x="73092" y="3247"/>
                      <a:pt x="80966" y="-406"/>
                      <a:pt x="87459" y="1786"/>
                    </a:cubicBezTo>
                    <a:lnTo>
                      <a:pt x="109376" y="0"/>
                    </a:lnTo>
                    <a:close/>
                  </a:path>
                </a:pathLst>
              </a:custGeom>
              <a:grpFill/>
              <a:ln w="8108" cap="flat">
                <a:noFill/>
                <a:prstDash val="solid"/>
                <a:miter/>
              </a:ln>
            </p:spPr>
            <p:txBody>
              <a:bodyPr rtlCol="0" anchor="ctr"/>
              <a:lstStyle/>
              <a:p>
                <a:endParaRPr lang="en-IN"/>
              </a:p>
            </p:txBody>
          </p:sp>
        </p:grpSp>
        <p:grpSp>
          <p:nvGrpSpPr>
            <p:cNvPr id="15" name="Graphic 8">
              <a:extLst>
                <a:ext uri="{FF2B5EF4-FFF2-40B4-BE49-F238E27FC236}">
                  <a16:creationId xmlns:a16="http://schemas.microsoft.com/office/drawing/2014/main" id="{FA685E52-2BDF-E820-F8E4-BC3EFEC6AB51}"/>
                </a:ext>
              </a:extLst>
            </p:cNvPr>
            <p:cNvGrpSpPr/>
            <p:nvPr/>
          </p:nvGrpSpPr>
          <p:grpSpPr>
            <a:xfrm>
              <a:off x="2377019" y="4516008"/>
              <a:ext cx="254470" cy="136254"/>
              <a:chOff x="2377019" y="3949132"/>
              <a:chExt cx="254470" cy="136254"/>
            </a:xfrm>
          </p:grpSpPr>
          <p:sp>
            <p:nvSpPr>
              <p:cNvPr id="19" name="Freeform: Shape 18">
                <a:extLst>
                  <a:ext uri="{FF2B5EF4-FFF2-40B4-BE49-F238E27FC236}">
                    <a16:creationId xmlns:a16="http://schemas.microsoft.com/office/drawing/2014/main" id="{4359C7C7-8E6E-BBB6-0406-85D7224739B9}"/>
                  </a:ext>
                </a:extLst>
              </p:cNvPr>
              <p:cNvSpPr/>
              <p:nvPr/>
            </p:nvSpPr>
            <p:spPr>
              <a:xfrm>
                <a:off x="2466873" y="3965865"/>
                <a:ext cx="164617" cy="108418"/>
              </a:xfrm>
              <a:custGeom>
                <a:avLst/>
                <a:gdLst>
                  <a:gd name="connsiteX0" fmla="*/ 131174 w 164617"/>
                  <a:gd name="connsiteY0" fmla="*/ 108338 h 108418"/>
                  <a:gd name="connsiteX1" fmla="*/ 164617 w 164617"/>
                  <a:gd name="connsiteY1" fmla="*/ 82444 h 108418"/>
                  <a:gd name="connsiteX2" fmla="*/ 0 w 164617"/>
                  <a:gd name="connsiteY2" fmla="*/ 298 h 108418"/>
                  <a:gd name="connsiteX3" fmla="*/ 0 w 164617"/>
                  <a:gd name="connsiteY3" fmla="*/ 298 h 108418"/>
                  <a:gd name="connsiteX4" fmla="*/ 81091 w 164617"/>
                  <a:gd name="connsiteY4" fmla="*/ 35120 h 108418"/>
                  <a:gd name="connsiteX5" fmla="*/ 131093 w 164617"/>
                  <a:gd name="connsiteY5" fmla="*/ 108419 h 10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17" h="108418">
                    <a:moveTo>
                      <a:pt x="131174" y="108338"/>
                    </a:moveTo>
                    <a:cubicBezTo>
                      <a:pt x="148545" y="102656"/>
                      <a:pt x="160964" y="94295"/>
                      <a:pt x="164617" y="82444"/>
                    </a:cubicBezTo>
                    <a:cubicBezTo>
                      <a:pt x="98299" y="31143"/>
                      <a:pt x="28085" y="-3599"/>
                      <a:pt x="0" y="298"/>
                    </a:cubicBezTo>
                    <a:lnTo>
                      <a:pt x="0" y="298"/>
                    </a:lnTo>
                    <a:cubicBezTo>
                      <a:pt x="31982" y="10038"/>
                      <a:pt x="65668" y="22701"/>
                      <a:pt x="81091" y="35120"/>
                    </a:cubicBezTo>
                    <a:cubicBezTo>
                      <a:pt x="98543" y="49163"/>
                      <a:pt x="114940" y="74732"/>
                      <a:pt x="131093" y="108419"/>
                    </a:cubicBezTo>
                    <a:close/>
                  </a:path>
                </a:pathLst>
              </a:custGeom>
              <a:solidFill>
                <a:srgbClr val="F89312"/>
              </a:solidFill>
              <a:ln w="8108"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6F90A0E0-BEAD-A4E0-53F7-EDCD14F859F8}"/>
                  </a:ext>
                </a:extLst>
              </p:cNvPr>
              <p:cNvSpPr/>
              <p:nvPr/>
            </p:nvSpPr>
            <p:spPr>
              <a:xfrm>
                <a:off x="2377019" y="3949132"/>
                <a:ext cx="156252" cy="136254"/>
              </a:xfrm>
              <a:custGeom>
                <a:avLst/>
                <a:gdLst>
                  <a:gd name="connsiteX0" fmla="*/ 156009 w 156252"/>
                  <a:gd name="connsiteY0" fmla="*/ 135460 h 136254"/>
                  <a:gd name="connsiteX1" fmla="*/ 135391 w 156252"/>
                  <a:gd name="connsiteY1" fmla="*/ 106725 h 136254"/>
                  <a:gd name="connsiteX2" fmla="*/ 134254 w 156252"/>
                  <a:gd name="connsiteY2" fmla="*/ 107943 h 136254"/>
                  <a:gd name="connsiteX3" fmla="*/ 127680 w 156252"/>
                  <a:gd name="connsiteY3" fmla="*/ 113625 h 136254"/>
                  <a:gd name="connsiteX4" fmla="*/ 119562 w 156252"/>
                  <a:gd name="connsiteY4" fmla="*/ 119063 h 136254"/>
                  <a:gd name="connsiteX5" fmla="*/ 115017 w 156252"/>
                  <a:gd name="connsiteY5" fmla="*/ 121499 h 136254"/>
                  <a:gd name="connsiteX6" fmla="*/ 112663 w 156252"/>
                  <a:gd name="connsiteY6" fmla="*/ 122635 h 136254"/>
                  <a:gd name="connsiteX7" fmla="*/ 110227 w 156252"/>
                  <a:gd name="connsiteY7" fmla="*/ 123690 h 136254"/>
                  <a:gd name="connsiteX8" fmla="*/ 105195 w 156252"/>
                  <a:gd name="connsiteY8" fmla="*/ 125638 h 136254"/>
                  <a:gd name="connsiteX9" fmla="*/ 100000 w 156252"/>
                  <a:gd name="connsiteY9" fmla="*/ 127262 h 136254"/>
                  <a:gd name="connsiteX10" fmla="*/ 94642 w 156252"/>
                  <a:gd name="connsiteY10" fmla="*/ 128479 h 136254"/>
                  <a:gd name="connsiteX11" fmla="*/ 89285 w 156252"/>
                  <a:gd name="connsiteY11" fmla="*/ 129291 h 136254"/>
                  <a:gd name="connsiteX12" fmla="*/ 86606 w 156252"/>
                  <a:gd name="connsiteY12" fmla="*/ 129616 h 136254"/>
                  <a:gd name="connsiteX13" fmla="*/ 83928 w 156252"/>
                  <a:gd name="connsiteY13" fmla="*/ 129778 h 136254"/>
                  <a:gd name="connsiteX14" fmla="*/ 78733 w 156252"/>
                  <a:gd name="connsiteY14" fmla="*/ 129859 h 136254"/>
                  <a:gd name="connsiteX15" fmla="*/ 73700 w 156252"/>
                  <a:gd name="connsiteY15" fmla="*/ 129616 h 136254"/>
                  <a:gd name="connsiteX16" fmla="*/ 71265 w 156252"/>
                  <a:gd name="connsiteY16" fmla="*/ 129372 h 136254"/>
                  <a:gd name="connsiteX17" fmla="*/ 68911 w 156252"/>
                  <a:gd name="connsiteY17" fmla="*/ 129048 h 136254"/>
                  <a:gd name="connsiteX18" fmla="*/ 60388 w 156252"/>
                  <a:gd name="connsiteY18" fmla="*/ 127262 h 136254"/>
                  <a:gd name="connsiteX19" fmla="*/ 56735 w 156252"/>
                  <a:gd name="connsiteY19" fmla="*/ 126125 h 136254"/>
                  <a:gd name="connsiteX20" fmla="*/ 55030 w 156252"/>
                  <a:gd name="connsiteY20" fmla="*/ 125557 h 136254"/>
                  <a:gd name="connsiteX21" fmla="*/ 53488 w 156252"/>
                  <a:gd name="connsiteY21" fmla="*/ 124908 h 136254"/>
                  <a:gd name="connsiteX22" fmla="*/ 48374 w 156252"/>
                  <a:gd name="connsiteY22" fmla="*/ 122635 h 136254"/>
                  <a:gd name="connsiteX23" fmla="*/ 45209 w 156252"/>
                  <a:gd name="connsiteY23" fmla="*/ 121011 h 136254"/>
                  <a:gd name="connsiteX24" fmla="*/ 44072 w 156252"/>
                  <a:gd name="connsiteY24" fmla="*/ 120362 h 136254"/>
                  <a:gd name="connsiteX25" fmla="*/ 45371 w 156252"/>
                  <a:gd name="connsiteY25" fmla="*/ 120524 h 136254"/>
                  <a:gd name="connsiteX26" fmla="*/ 48942 w 156252"/>
                  <a:gd name="connsiteY26" fmla="*/ 121011 h 136254"/>
                  <a:gd name="connsiteX27" fmla="*/ 54381 w 156252"/>
                  <a:gd name="connsiteY27" fmla="*/ 121661 h 136254"/>
                  <a:gd name="connsiteX28" fmla="*/ 56005 w 156252"/>
                  <a:gd name="connsiteY28" fmla="*/ 121823 h 136254"/>
                  <a:gd name="connsiteX29" fmla="*/ 57709 w 156252"/>
                  <a:gd name="connsiteY29" fmla="*/ 121986 h 136254"/>
                  <a:gd name="connsiteX30" fmla="*/ 61362 w 156252"/>
                  <a:gd name="connsiteY30" fmla="*/ 122310 h 136254"/>
                  <a:gd name="connsiteX31" fmla="*/ 69560 w 156252"/>
                  <a:gd name="connsiteY31" fmla="*/ 122554 h 136254"/>
                  <a:gd name="connsiteX32" fmla="*/ 71752 w 156252"/>
                  <a:gd name="connsiteY32" fmla="*/ 122554 h 136254"/>
                  <a:gd name="connsiteX33" fmla="*/ 74025 w 156252"/>
                  <a:gd name="connsiteY33" fmla="*/ 122473 h 136254"/>
                  <a:gd name="connsiteX34" fmla="*/ 76298 w 156252"/>
                  <a:gd name="connsiteY34" fmla="*/ 122392 h 136254"/>
                  <a:gd name="connsiteX35" fmla="*/ 78651 w 156252"/>
                  <a:gd name="connsiteY35" fmla="*/ 122229 h 136254"/>
                  <a:gd name="connsiteX36" fmla="*/ 83359 w 156252"/>
                  <a:gd name="connsiteY36" fmla="*/ 121742 h 136254"/>
                  <a:gd name="connsiteX37" fmla="*/ 85713 w 156252"/>
                  <a:gd name="connsiteY37" fmla="*/ 121417 h 136254"/>
                  <a:gd name="connsiteX38" fmla="*/ 88149 w 156252"/>
                  <a:gd name="connsiteY38" fmla="*/ 121011 h 136254"/>
                  <a:gd name="connsiteX39" fmla="*/ 90584 w 156252"/>
                  <a:gd name="connsiteY39" fmla="*/ 120606 h 136254"/>
                  <a:gd name="connsiteX40" fmla="*/ 93019 w 156252"/>
                  <a:gd name="connsiteY40" fmla="*/ 120119 h 136254"/>
                  <a:gd name="connsiteX41" fmla="*/ 97808 w 156252"/>
                  <a:gd name="connsiteY41" fmla="*/ 118982 h 136254"/>
                  <a:gd name="connsiteX42" fmla="*/ 102597 w 156252"/>
                  <a:gd name="connsiteY42" fmla="*/ 117602 h 136254"/>
                  <a:gd name="connsiteX43" fmla="*/ 107224 w 156252"/>
                  <a:gd name="connsiteY43" fmla="*/ 115979 h 136254"/>
                  <a:gd name="connsiteX44" fmla="*/ 116153 w 156252"/>
                  <a:gd name="connsiteY44" fmla="*/ 112245 h 136254"/>
                  <a:gd name="connsiteX45" fmla="*/ 124270 w 156252"/>
                  <a:gd name="connsiteY45" fmla="*/ 108105 h 136254"/>
                  <a:gd name="connsiteX46" fmla="*/ 131332 w 156252"/>
                  <a:gd name="connsiteY46" fmla="*/ 103965 h 136254"/>
                  <a:gd name="connsiteX47" fmla="*/ 132956 w 156252"/>
                  <a:gd name="connsiteY47" fmla="*/ 102910 h 136254"/>
                  <a:gd name="connsiteX48" fmla="*/ 90097 w 156252"/>
                  <a:gd name="connsiteY48" fmla="*/ 16868 h 136254"/>
                  <a:gd name="connsiteX49" fmla="*/ 17529 w 156252"/>
                  <a:gd name="connsiteY49" fmla="*/ 227 h 136254"/>
                  <a:gd name="connsiteX50" fmla="*/ 17772 w 156252"/>
                  <a:gd name="connsiteY50" fmla="*/ 23037 h 136254"/>
                  <a:gd name="connsiteX51" fmla="*/ 6733 w 156252"/>
                  <a:gd name="connsiteY51" fmla="*/ 8345 h 136254"/>
                  <a:gd name="connsiteX52" fmla="*/ 13227 w 156252"/>
                  <a:gd name="connsiteY52" fmla="*/ 89273 h 136254"/>
                  <a:gd name="connsiteX53" fmla="*/ 33195 w 156252"/>
                  <a:gd name="connsiteY53" fmla="*/ 132132 h 136254"/>
                  <a:gd name="connsiteX54" fmla="*/ 156252 w 156252"/>
                  <a:gd name="connsiteY54" fmla="*/ 135298 h 136254"/>
                  <a:gd name="connsiteX55" fmla="*/ 57384 w 156252"/>
                  <a:gd name="connsiteY55" fmla="*/ 25553 h 136254"/>
                  <a:gd name="connsiteX56" fmla="*/ 81736 w 156252"/>
                  <a:gd name="connsiteY56" fmla="*/ 37242 h 136254"/>
                  <a:gd name="connsiteX57" fmla="*/ 69966 w 156252"/>
                  <a:gd name="connsiteY57" fmla="*/ 61594 h 136254"/>
                  <a:gd name="connsiteX58" fmla="*/ 45614 w 156252"/>
                  <a:gd name="connsiteY58" fmla="*/ 49905 h 136254"/>
                  <a:gd name="connsiteX59" fmla="*/ 57384 w 156252"/>
                  <a:gd name="connsiteY59" fmla="*/ 25553 h 13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6252" h="136254">
                    <a:moveTo>
                      <a:pt x="156009" y="135460"/>
                    </a:moveTo>
                    <a:cubicBezTo>
                      <a:pt x="148784" y="125638"/>
                      <a:pt x="141885" y="116060"/>
                      <a:pt x="135391" y="106725"/>
                    </a:cubicBezTo>
                    <a:cubicBezTo>
                      <a:pt x="134985" y="107131"/>
                      <a:pt x="134660" y="107537"/>
                      <a:pt x="134254" y="107943"/>
                    </a:cubicBezTo>
                    <a:cubicBezTo>
                      <a:pt x="132306" y="109810"/>
                      <a:pt x="130115" y="111758"/>
                      <a:pt x="127680" y="113625"/>
                    </a:cubicBezTo>
                    <a:cubicBezTo>
                      <a:pt x="125244" y="115492"/>
                      <a:pt x="122485" y="117359"/>
                      <a:pt x="119562" y="119063"/>
                    </a:cubicBezTo>
                    <a:cubicBezTo>
                      <a:pt x="118101" y="119875"/>
                      <a:pt x="116559" y="120768"/>
                      <a:pt x="115017" y="121499"/>
                    </a:cubicBezTo>
                    <a:cubicBezTo>
                      <a:pt x="114205" y="121904"/>
                      <a:pt x="113474" y="122310"/>
                      <a:pt x="112663" y="122635"/>
                    </a:cubicBezTo>
                    <a:cubicBezTo>
                      <a:pt x="111851" y="122960"/>
                      <a:pt x="111039" y="123366"/>
                      <a:pt x="110227" y="123690"/>
                    </a:cubicBezTo>
                    <a:cubicBezTo>
                      <a:pt x="108604" y="124421"/>
                      <a:pt x="106899" y="124989"/>
                      <a:pt x="105195" y="125638"/>
                    </a:cubicBezTo>
                    <a:cubicBezTo>
                      <a:pt x="103490" y="126206"/>
                      <a:pt x="101704" y="126775"/>
                      <a:pt x="100000" y="127262"/>
                    </a:cubicBezTo>
                    <a:cubicBezTo>
                      <a:pt x="98214" y="127668"/>
                      <a:pt x="96428" y="128155"/>
                      <a:pt x="94642" y="128479"/>
                    </a:cubicBezTo>
                    <a:cubicBezTo>
                      <a:pt x="92857" y="128804"/>
                      <a:pt x="91071" y="129129"/>
                      <a:pt x="89285" y="129291"/>
                    </a:cubicBezTo>
                    <a:cubicBezTo>
                      <a:pt x="88392" y="129372"/>
                      <a:pt x="87499" y="129535"/>
                      <a:pt x="86606" y="129616"/>
                    </a:cubicBezTo>
                    <a:lnTo>
                      <a:pt x="83928" y="129778"/>
                    </a:lnTo>
                    <a:cubicBezTo>
                      <a:pt x="82142" y="129940"/>
                      <a:pt x="80437" y="129940"/>
                      <a:pt x="78733" y="129859"/>
                    </a:cubicBezTo>
                    <a:cubicBezTo>
                      <a:pt x="77028" y="129859"/>
                      <a:pt x="75323" y="129778"/>
                      <a:pt x="73700" y="129616"/>
                    </a:cubicBezTo>
                    <a:lnTo>
                      <a:pt x="71265" y="129372"/>
                    </a:lnTo>
                    <a:cubicBezTo>
                      <a:pt x="70453" y="129291"/>
                      <a:pt x="69723" y="129129"/>
                      <a:pt x="68911" y="129048"/>
                    </a:cubicBezTo>
                    <a:cubicBezTo>
                      <a:pt x="65826" y="128642"/>
                      <a:pt x="62985" y="127911"/>
                      <a:pt x="60388" y="127262"/>
                    </a:cubicBezTo>
                    <a:cubicBezTo>
                      <a:pt x="59089" y="126856"/>
                      <a:pt x="57871" y="126450"/>
                      <a:pt x="56735" y="126125"/>
                    </a:cubicBezTo>
                    <a:cubicBezTo>
                      <a:pt x="56167" y="125963"/>
                      <a:pt x="55599" y="125719"/>
                      <a:pt x="55030" y="125557"/>
                    </a:cubicBezTo>
                    <a:cubicBezTo>
                      <a:pt x="54462" y="125314"/>
                      <a:pt x="53975" y="125151"/>
                      <a:pt x="53488" y="124908"/>
                    </a:cubicBezTo>
                    <a:cubicBezTo>
                      <a:pt x="51459" y="124096"/>
                      <a:pt x="49754" y="123366"/>
                      <a:pt x="48374" y="122635"/>
                    </a:cubicBezTo>
                    <a:cubicBezTo>
                      <a:pt x="46994" y="121986"/>
                      <a:pt x="45939" y="121336"/>
                      <a:pt x="45209" y="121011"/>
                    </a:cubicBezTo>
                    <a:lnTo>
                      <a:pt x="44072" y="120362"/>
                    </a:lnTo>
                    <a:lnTo>
                      <a:pt x="45371" y="120524"/>
                    </a:lnTo>
                    <a:cubicBezTo>
                      <a:pt x="46183" y="120606"/>
                      <a:pt x="47400" y="120768"/>
                      <a:pt x="48942" y="121011"/>
                    </a:cubicBezTo>
                    <a:cubicBezTo>
                      <a:pt x="50404" y="121255"/>
                      <a:pt x="52271" y="121417"/>
                      <a:pt x="54381" y="121661"/>
                    </a:cubicBezTo>
                    <a:cubicBezTo>
                      <a:pt x="54868" y="121661"/>
                      <a:pt x="55436" y="121823"/>
                      <a:pt x="56005" y="121823"/>
                    </a:cubicBezTo>
                    <a:lnTo>
                      <a:pt x="57709" y="121986"/>
                    </a:lnTo>
                    <a:cubicBezTo>
                      <a:pt x="58845" y="122067"/>
                      <a:pt x="60063" y="122229"/>
                      <a:pt x="61362" y="122310"/>
                    </a:cubicBezTo>
                    <a:cubicBezTo>
                      <a:pt x="63959" y="122392"/>
                      <a:pt x="66638" y="122635"/>
                      <a:pt x="69560" y="122554"/>
                    </a:cubicBezTo>
                    <a:cubicBezTo>
                      <a:pt x="70291" y="122554"/>
                      <a:pt x="71021" y="122554"/>
                      <a:pt x="71752" y="122554"/>
                    </a:cubicBezTo>
                    <a:cubicBezTo>
                      <a:pt x="72482" y="122554"/>
                      <a:pt x="73213" y="122554"/>
                      <a:pt x="74025" y="122473"/>
                    </a:cubicBezTo>
                    <a:cubicBezTo>
                      <a:pt x="74755" y="122473"/>
                      <a:pt x="75567" y="122473"/>
                      <a:pt x="76298" y="122392"/>
                    </a:cubicBezTo>
                    <a:cubicBezTo>
                      <a:pt x="77028" y="122392"/>
                      <a:pt x="77840" y="122310"/>
                      <a:pt x="78651" y="122229"/>
                    </a:cubicBezTo>
                    <a:cubicBezTo>
                      <a:pt x="80194" y="122067"/>
                      <a:pt x="81817" y="121986"/>
                      <a:pt x="83359" y="121742"/>
                    </a:cubicBezTo>
                    <a:cubicBezTo>
                      <a:pt x="84171" y="121661"/>
                      <a:pt x="84983" y="121580"/>
                      <a:pt x="85713" y="121417"/>
                    </a:cubicBezTo>
                    <a:cubicBezTo>
                      <a:pt x="86525" y="121255"/>
                      <a:pt x="87337" y="121174"/>
                      <a:pt x="88149" y="121011"/>
                    </a:cubicBezTo>
                    <a:cubicBezTo>
                      <a:pt x="88960" y="120849"/>
                      <a:pt x="89772" y="120768"/>
                      <a:pt x="90584" y="120606"/>
                    </a:cubicBezTo>
                    <a:lnTo>
                      <a:pt x="93019" y="120119"/>
                    </a:lnTo>
                    <a:cubicBezTo>
                      <a:pt x="94642" y="119794"/>
                      <a:pt x="96266" y="119307"/>
                      <a:pt x="97808" y="118982"/>
                    </a:cubicBezTo>
                    <a:cubicBezTo>
                      <a:pt x="99432" y="118576"/>
                      <a:pt x="100974" y="118089"/>
                      <a:pt x="102597" y="117602"/>
                    </a:cubicBezTo>
                    <a:cubicBezTo>
                      <a:pt x="104140" y="117034"/>
                      <a:pt x="105763" y="116628"/>
                      <a:pt x="107224" y="115979"/>
                    </a:cubicBezTo>
                    <a:cubicBezTo>
                      <a:pt x="110309" y="114842"/>
                      <a:pt x="113231" y="113544"/>
                      <a:pt x="116153" y="112245"/>
                    </a:cubicBezTo>
                    <a:cubicBezTo>
                      <a:pt x="118994" y="110865"/>
                      <a:pt x="121754" y="109566"/>
                      <a:pt x="124270" y="108105"/>
                    </a:cubicBezTo>
                    <a:cubicBezTo>
                      <a:pt x="126787" y="106725"/>
                      <a:pt x="129222" y="105264"/>
                      <a:pt x="131332" y="103965"/>
                    </a:cubicBezTo>
                    <a:cubicBezTo>
                      <a:pt x="131900" y="103560"/>
                      <a:pt x="132387" y="103316"/>
                      <a:pt x="132956" y="102910"/>
                    </a:cubicBezTo>
                    <a:cubicBezTo>
                      <a:pt x="100162" y="55506"/>
                      <a:pt x="80031" y="18329"/>
                      <a:pt x="90097" y="16868"/>
                    </a:cubicBezTo>
                    <a:cubicBezTo>
                      <a:pt x="53650" y="5828"/>
                      <a:pt x="19558" y="-1396"/>
                      <a:pt x="17529" y="227"/>
                    </a:cubicBezTo>
                    <a:cubicBezTo>
                      <a:pt x="13633" y="3150"/>
                      <a:pt x="17772" y="23037"/>
                      <a:pt x="17772" y="23037"/>
                    </a:cubicBezTo>
                    <a:lnTo>
                      <a:pt x="6733" y="8345"/>
                    </a:lnTo>
                    <a:cubicBezTo>
                      <a:pt x="6733" y="8345"/>
                      <a:pt x="-12099" y="5666"/>
                      <a:pt x="13227" y="89273"/>
                    </a:cubicBezTo>
                    <a:cubicBezTo>
                      <a:pt x="17610" y="103641"/>
                      <a:pt x="24510" y="118008"/>
                      <a:pt x="33195" y="132132"/>
                    </a:cubicBezTo>
                    <a:cubicBezTo>
                      <a:pt x="61524" y="134648"/>
                      <a:pt x="111039" y="137895"/>
                      <a:pt x="156252" y="135298"/>
                    </a:cubicBezTo>
                    <a:close/>
                    <a:moveTo>
                      <a:pt x="57384" y="25553"/>
                    </a:moveTo>
                    <a:cubicBezTo>
                      <a:pt x="67369" y="22063"/>
                      <a:pt x="78246" y="27339"/>
                      <a:pt x="81736" y="37242"/>
                    </a:cubicBezTo>
                    <a:cubicBezTo>
                      <a:pt x="85226" y="47226"/>
                      <a:pt x="79950" y="58103"/>
                      <a:pt x="69966" y="61594"/>
                    </a:cubicBezTo>
                    <a:cubicBezTo>
                      <a:pt x="59982" y="65084"/>
                      <a:pt x="49105" y="59808"/>
                      <a:pt x="45614" y="49905"/>
                    </a:cubicBezTo>
                    <a:cubicBezTo>
                      <a:pt x="42124" y="40002"/>
                      <a:pt x="47400" y="29044"/>
                      <a:pt x="57384" y="25553"/>
                    </a:cubicBezTo>
                    <a:close/>
                  </a:path>
                </a:pathLst>
              </a:custGeom>
              <a:solidFill>
                <a:srgbClr val="F7CA22"/>
              </a:solidFill>
              <a:ln w="8108" cap="flat">
                <a:noFill/>
                <a:prstDash val="solid"/>
                <a:miter/>
              </a:ln>
            </p:spPr>
            <p:txBody>
              <a:bodyPr rtlCol="0" anchor="ctr"/>
              <a:lstStyle/>
              <a:p>
                <a:endParaRPr lang="en-IN"/>
              </a:p>
            </p:txBody>
          </p:sp>
          <p:sp>
            <p:nvSpPr>
              <p:cNvPr id="21" name="Freeform: Shape 20">
                <a:extLst>
                  <a:ext uri="{FF2B5EF4-FFF2-40B4-BE49-F238E27FC236}">
                    <a16:creationId xmlns:a16="http://schemas.microsoft.com/office/drawing/2014/main" id="{4131F419-5A7C-EA66-E961-923B1DD449B6}"/>
                  </a:ext>
                </a:extLst>
              </p:cNvPr>
              <p:cNvSpPr/>
              <p:nvPr/>
            </p:nvSpPr>
            <p:spPr>
              <a:xfrm>
                <a:off x="2464268" y="3966081"/>
                <a:ext cx="133697" cy="118511"/>
              </a:xfrm>
              <a:custGeom>
                <a:avLst/>
                <a:gdLst>
                  <a:gd name="connsiteX0" fmla="*/ 45463 w 133697"/>
                  <a:gd name="connsiteY0" fmla="*/ 86124 h 118511"/>
                  <a:gd name="connsiteX1" fmla="*/ 49765 w 133697"/>
                  <a:gd name="connsiteY1" fmla="*/ 83283 h 118511"/>
                  <a:gd name="connsiteX2" fmla="*/ 54230 w 133697"/>
                  <a:gd name="connsiteY2" fmla="*/ 80117 h 118511"/>
                  <a:gd name="connsiteX3" fmla="*/ 57071 w 133697"/>
                  <a:gd name="connsiteY3" fmla="*/ 77925 h 118511"/>
                  <a:gd name="connsiteX4" fmla="*/ 58045 w 133697"/>
                  <a:gd name="connsiteY4" fmla="*/ 77114 h 118511"/>
                  <a:gd name="connsiteX5" fmla="*/ 57395 w 133697"/>
                  <a:gd name="connsiteY5" fmla="*/ 78250 h 118511"/>
                  <a:gd name="connsiteX6" fmla="*/ 55447 w 133697"/>
                  <a:gd name="connsiteY6" fmla="*/ 81253 h 118511"/>
                  <a:gd name="connsiteX7" fmla="*/ 48060 w 133697"/>
                  <a:gd name="connsiteY7" fmla="*/ 89776 h 118511"/>
                  <a:gd name="connsiteX8" fmla="*/ 68678 w 133697"/>
                  <a:gd name="connsiteY8" fmla="*/ 118511 h 118511"/>
                  <a:gd name="connsiteX9" fmla="*/ 133697 w 133697"/>
                  <a:gd name="connsiteY9" fmla="*/ 108121 h 118511"/>
                  <a:gd name="connsiteX10" fmla="*/ 83695 w 133697"/>
                  <a:gd name="connsiteY10" fmla="*/ 34823 h 118511"/>
                  <a:gd name="connsiteX11" fmla="*/ 2604 w 133697"/>
                  <a:gd name="connsiteY11" fmla="*/ 0 h 118511"/>
                  <a:gd name="connsiteX12" fmla="*/ 45463 w 133697"/>
                  <a:gd name="connsiteY12" fmla="*/ 86042 h 11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697" h="118511">
                    <a:moveTo>
                      <a:pt x="45463" y="86124"/>
                    </a:moveTo>
                    <a:cubicBezTo>
                      <a:pt x="46924" y="85150"/>
                      <a:pt x="48466" y="84175"/>
                      <a:pt x="49765" y="83283"/>
                    </a:cubicBezTo>
                    <a:cubicBezTo>
                      <a:pt x="51470" y="82065"/>
                      <a:pt x="53012" y="81010"/>
                      <a:pt x="54230" y="80117"/>
                    </a:cubicBezTo>
                    <a:cubicBezTo>
                      <a:pt x="55447" y="79224"/>
                      <a:pt x="56421" y="78493"/>
                      <a:pt x="57071" y="77925"/>
                    </a:cubicBezTo>
                    <a:lnTo>
                      <a:pt x="58045" y="77114"/>
                    </a:lnTo>
                    <a:cubicBezTo>
                      <a:pt x="58045" y="77114"/>
                      <a:pt x="57882" y="77519"/>
                      <a:pt x="57395" y="78250"/>
                    </a:cubicBezTo>
                    <a:cubicBezTo>
                      <a:pt x="56989" y="78980"/>
                      <a:pt x="56340" y="80036"/>
                      <a:pt x="55447" y="81253"/>
                    </a:cubicBezTo>
                    <a:cubicBezTo>
                      <a:pt x="53824" y="83526"/>
                      <a:pt x="51307" y="86530"/>
                      <a:pt x="48060" y="89776"/>
                    </a:cubicBezTo>
                    <a:cubicBezTo>
                      <a:pt x="54554" y="99030"/>
                      <a:pt x="61454" y="108689"/>
                      <a:pt x="68678" y="118511"/>
                    </a:cubicBezTo>
                    <a:cubicBezTo>
                      <a:pt x="92949" y="117131"/>
                      <a:pt x="115920" y="113966"/>
                      <a:pt x="133697" y="108121"/>
                    </a:cubicBezTo>
                    <a:cubicBezTo>
                      <a:pt x="117463" y="74435"/>
                      <a:pt x="101147" y="48866"/>
                      <a:pt x="83695" y="34823"/>
                    </a:cubicBezTo>
                    <a:cubicBezTo>
                      <a:pt x="68272" y="22403"/>
                      <a:pt x="34586" y="9741"/>
                      <a:pt x="2604" y="0"/>
                    </a:cubicBezTo>
                    <a:cubicBezTo>
                      <a:pt x="-7461" y="1380"/>
                      <a:pt x="12669" y="38638"/>
                      <a:pt x="45463" y="86042"/>
                    </a:cubicBezTo>
                    <a:close/>
                  </a:path>
                </a:pathLst>
              </a:custGeom>
              <a:solidFill>
                <a:srgbClr val="F7CA22"/>
              </a:solidFill>
              <a:ln w="8108"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4D131D7B-771C-D051-B746-2DA8CFFD8FFA}"/>
                  </a:ext>
                </a:extLst>
              </p:cNvPr>
              <p:cNvSpPr/>
              <p:nvPr/>
            </p:nvSpPr>
            <p:spPr>
              <a:xfrm>
                <a:off x="2421557" y="3973680"/>
                <a:ext cx="38275" cy="38212"/>
              </a:xfrm>
              <a:custGeom>
                <a:avLst/>
                <a:gdLst>
                  <a:gd name="connsiteX0" fmla="*/ 25428 w 38275"/>
                  <a:gd name="connsiteY0" fmla="*/ 37126 h 38212"/>
                  <a:gd name="connsiteX1" fmla="*/ 37198 w 38275"/>
                  <a:gd name="connsiteY1" fmla="*/ 12775 h 38212"/>
                  <a:gd name="connsiteX2" fmla="*/ 12847 w 38275"/>
                  <a:gd name="connsiteY2" fmla="*/ 1086 h 38212"/>
                  <a:gd name="connsiteX3" fmla="*/ 1077 w 38275"/>
                  <a:gd name="connsiteY3" fmla="*/ 25438 h 38212"/>
                  <a:gd name="connsiteX4" fmla="*/ 25428 w 38275"/>
                  <a:gd name="connsiteY4" fmla="*/ 37126 h 38212"/>
                  <a:gd name="connsiteX5" fmla="*/ 9762 w 38275"/>
                  <a:gd name="connsiteY5" fmla="*/ 5145 h 38212"/>
                  <a:gd name="connsiteX6" fmla="*/ 25834 w 38275"/>
                  <a:gd name="connsiteY6" fmla="*/ 12856 h 38212"/>
                  <a:gd name="connsiteX7" fmla="*/ 18123 w 38275"/>
                  <a:gd name="connsiteY7" fmla="*/ 28928 h 38212"/>
                  <a:gd name="connsiteX8" fmla="*/ 2051 w 38275"/>
                  <a:gd name="connsiteY8" fmla="*/ 21217 h 38212"/>
                  <a:gd name="connsiteX9" fmla="*/ 9762 w 38275"/>
                  <a:gd name="connsiteY9" fmla="*/ 5145 h 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75" h="38212">
                    <a:moveTo>
                      <a:pt x="25428" y="37126"/>
                    </a:moveTo>
                    <a:cubicBezTo>
                      <a:pt x="35413" y="33636"/>
                      <a:pt x="40689" y="22759"/>
                      <a:pt x="37198" y="12775"/>
                    </a:cubicBezTo>
                    <a:cubicBezTo>
                      <a:pt x="33708" y="2791"/>
                      <a:pt x="22831" y="-2404"/>
                      <a:pt x="12847" y="1086"/>
                    </a:cubicBezTo>
                    <a:cubicBezTo>
                      <a:pt x="2863" y="4576"/>
                      <a:pt x="-2414" y="15453"/>
                      <a:pt x="1077" y="25438"/>
                    </a:cubicBezTo>
                    <a:cubicBezTo>
                      <a:pt x="4567" y="35422"/>
                      <a:pt x="15444" y="40617"/>
                      <a:pt x="25428" y="37126"/>
                    </a:cubicBezTo>
                    <a:close/>
                    <a:moveTo>
                      <a:pt x="9762" y="5145"/>
                    </a:moveTo>
                    <a:cubicBezTo>
                      <a:pt x="16337" y="2872"/>
                      <a:pt x="23480" y="6281"/>
                      <a:pt x="25834" y="12856"/>
                    </a:cubicBezTo>
                    <a:cubicBezTo>
                      <a:pt x="28107" y="19431"/>
                      <a:pt x="24698" y="26574"/>
                      <a:pt x="18123" y="28928"/>
                    </a:cubicBezTo>
                    <a:cubicBezTo>
                      <a:pt x="11548" y="31201"/>
                      <a:pt x="4405" y="27792"/>
                      <a:pt x="2051" y="21217"/>
                    </a:cubicBezTo>
                    <a:cubicBezTo>
                      <a:pt x="-222" y="14642"/>
                      <a:pt x="3187" y="7499"/>
                      <a:pt x="9762" y="5145"/>
                    </a:cubicBezTo>
                    <a:close/>
                  </a:path>
                </a:pathLst>
              </a:custGeom>
              <a:solidFill>
                <a:srgbClr val="F87E0B"/>
              </a:solidFill>
              <a:ln w="8108"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FA65AE47-6FDA-C05A-F1C9-309DF09C43E8}"/>
                  </a:ext>
                </a:extLst>
              </p:cNvPr>
              <p:cNvSpPr/>
              <p:nvPr/>
            </p:nvSpPr>
            <p:spPr>
              <a:xfrm>
                <a:off x="2422823" y="3978121"/>
                <a:ext cx="25190" cy="25190"/>
              </a:xfrm>
              <a:custGeom>
                <a:avLst/>
                <a:gdLst>
                  <a:gd name="connsiteX0" fmla="*/ 16775 w 25190"/>
                  <a:gd name="connsiteY0" fmla="*/ 24487 h 25190"/>
                  <a:gd name="connsiteX1" fmla="*/ 24487 w 25190"/>
                  <a:gd name="connsiteY1" fmla="*/ 8415 h 25190"/>
                  <a:gd name="connsiteX2" fmla="*/ 8415 w 25190"/>
                  <a:gd name="connsiteY2" fmla="*/ 703 h 25190"/>
                  <a:gd name="connsiteX3" fmla="*/ 703 w 25190"/>
                  <a:gd name="connsiteY3" fmla="*/ 16776 h 25190"/>
                  <a:gd name="connsiteX4" fmla="*/ 16775 w 25190"/>
                  <a:gd name="connsiteY4" fmla="*/ 24487 h 25190"/>
                  <a:gd name="connsiteX5" fmla="*/ 9470 w 25190"/>
                  <a:gd name="connsiteY5" fmla="*/ 6873 h 25190"/>
                  <a:gd name="connsiteX6" fmla="*/ 18967 w 25190"/>
                  <a:gd name="connsiteY6" fmla="*/ 11418 h 25190"/>
                  <a:gd name="connsiteX7" fmla="*/ 14340 w 25190"/>
                  <a:gd name="connsiteY7" fmla="*/ 20996 h 25190"/>
                  <a:gd name="connsiteX8" fmla="*/ 4762 w 25190"/>
                  <a:gd name="connsiteY8" fmla="*/ 16370 h 25190"/>
                  <a:gd name="connsiteX9" fmla="*/ 9389 w 25190"/>
                  <a:gd name="connsiteY9" fmla="*/ 6873 h 25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90" h="25190">
                    <a:moveTo>
                      <a:pt x="16775" y="24487"/>
                    </a:moveTo>
                    <a:cubicBezTo>
                      <a:pt x="23350" y="22214"/>
                      <a:pt x="26760" y="14990"/>
                      <a:pt x="24487" y="8415"/>
                    </a:cubicBezTo>
                    <a:cubicBezTo>
                      <a:pt x="22214" y="1840"/>
                      <a:pt x="14990" y="-1569"/>
                      <a:pt x="8415" y="703"/>
                    </a:cubicBezTo>
                    <a:cubicBezTo>
                      <a:pt x="1840" y="2976"/>
                      <a:pt x="-1569" y="10201"/>
                      <a:pt x="703" y="16776"/>
                    </a:cubicBezTo>
                    <a:cubicBezTo>
                      <a:pt x="2976" y="23351"/>
                      <a:pt x="10201" y="26760"/>
                      <a:pt x="16775" y="24487"/>
                    </a:cubicBezTo>
                    <a:close/>
                    <a:moveTo>
                      <a:pt x="9470" y="6873"/>
                    </a:moveTo>
                    <a:cubicBezTo>
                      <a:pt x="13366" y="5493"/>
                      <a:pt x="17668" y="7522"/>
                      <a:pt x="18967" y="11418"/>
                    </a:cubicBezTo>
                    <a:cubicBezTo>
                      <a:pt x="20347" y="15314"/>
                      <a:pt x="18318" y="19617"/>
                      <a:pt x="14340" y="20996"/>
                    </a:cubicBezTo>
                    <a:cubicBezTo>
                      <a:pt x="10444" y="22377"/>
                      <a:pt x="6142" y="20347"/>
                      <a:pt x="4762" y="16370"/>
                    </a:cubicBezTo>
                    <a:cubicBezTo>
                      <a:pt x="3382" y="12473"/>
                      <a:pt x="5411" y="8171"/>
                      <a:pt x="9389" y="6873"/>
                    </a:cubicBezTo>
                    <a:close/>
                  </a:path>
                </a:pathLst>
              </a:custGeom>
              <a:solidFill>
                <a:srgbClr val="FFFFFF"/>
              </a:solidFill>
              <a:ln w="8108" cap="flat">
                <a:noFill/>
                <a:prstDash val="solid"/>
                <a:miter/>
              </a:ln>
            </p:spPr>
            <p:txBody>
              <a:bodyPr rtlCol="0" anchor="ctr"/>
              <a:lstStyle/>
              <a:p>
                <a:endParaRPr lang="en-IN"/>
              </a:p>
            </p:txBody>
          </p:sp>
          <p:sp>
            <p:nvSpPr>
              <p:cNvPr id="24" name="Freeform: Shape 23">
                <a:extLst>
                  <a:ext uri="{FF2B5EF4-FFF2-40B4-BE49-F238E27FC236}">
                    <a16:creationId xmlns:a16="http://schemas.microsoft.com/office/drawing/2014/main" id="{F991EE67-D952-0507-C025-5D175F6B3FE7}"/>
                  </a:ext>
                </a:extLst>
              </p:cNvPr>
              <p:cNvSpPr/>
              <p:nvPr/>
            </p:nvSpPr>
            <p:spPr>
              <a:xfrm>
                <a:off x="2427437" y="3984643"/>
                <a:ext cx="14907" cy="14948"/>
              </a:xfrm>
              <a:custGeom>
                <a:avLst/>
                <a:gdLst>
                  <a:gd name="connsiteX0" fmla="*/ 9889 w 14907"/>
                  <a:gd name="connsiteY0" fmla="*/ 14557 h 14948"/>
                  <a:gd name="connsiteX1" fmla="*/ 14516 w 14907"/>
                  <a:gd name="connsiteY1" fmla="*/ 4978 h 14948"/>
                  <a:gd name="connsiteX2" fmla="*/ 5019 w 14907"/>
                  <a:gd name="connsiteY2" fmla="*/ 433 h 14948"/>
                  <a:gd name="connsiteX3" fmla="*/ 392 w 14907"/>
                  <a:gd name="connsiteY3" fmla="*/ 9930 h 14948"/>
                  <a:gd name="connsiteX4" fmla="*/ 9970 w 14907"/>
                  <a:gd name="connsiteY4" fmla="*/ 14557 h 1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 h="14948">
                    <a:moveTo>
                      <a:pt x="9889" y="14557"/>
                    </a:moveTo>
                    <a:cubicBezTo>
                      <a:pt x="13785" y="13177"/>
                      <a:pt x="15814" y="8956"/>
                      <a:pt x="14516" y="4978"/>
                    </a:cubicBezTo>
                    <a:cubicBezTo>
                      <a:pt x="13136" y="1082"/>
                      <a:pt x="8915" y="-947"/>
                      <a:pt x="5019" y="433"/>
                    </a:cubicBezTo>
                    <a:cubicBezTo>
                      <a:pt x="1122" y="1813"/>
                      <a:pt x="-907" y="6034"/>
                      <a:pt x="392" y="9930"/>
                    </a:cubicBezTo>
                    <a:cubicBezTo>
                      <a:pt x="1772" y="13826"/>
                      <a:pt x="5993" y="15855"/>
                      <a:pt x="9970" y="14557"/>
                    </a:cubicBezTo>
                    <a:close/>
                  </a:path>
                </a:pathLst>
              </a:custGeom>
              <a:solidFill>
                <a:srgbClr val="231F20"/>
              </a:solidFill>
              <a:ln w="8108"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3B945B85-12B1-438C-2633-F0175667E1C0}"/>
                  </a:ext>
                </a:extLst>
              </p:cNvPr>
              <p:cNvSpPr/>
              <p:nvPr/>
            </p:nvSpPr>
            <p:spPr>
              <a:xfrm>
                <a:off x="2420929" y="4052205"/>
                <a:ext cx="91318" cy="26867"/>
              </a:xfrm>
              <a:custGeom>
                <a:avLst/>
                <a:gdLst>
                  <a:gd name="connsiteX0" fmla="*/ 87260 w 91318"/>
                  <a:gd name="connsiteY0" fmla="*/ 974 h 26867"/>
                  <a:gd name="connsiteX1" fmla="*/ 80198 w 91318"/>
                  <a:gd name="connsiteY1" fmla="*/ 5114 h 26867"/>
                  <a:gd name="connsiteX2" fmla="*/ 72081 w 91318"/>
                  <a:gd name="connsiteY2" fmla="*/ 9254 h 26867"/>
                  <a:gd name="connsiteX3" fmla="*/ 63152 w 91318"/>
                  <a:gd name="connsiteY3" fmla="*/ 12987 h 26867"/>
                  <a:gd name="connsiteX4" fmla="*/ 58525 w 91318"/>
                  <a:gd name="connsiteY4" fmla="*/ 14611 h 26867"/>
                  <a:gd name="connsiteX5" fmla="*/ 53736 w 91318"/>
                  <a:gd name="connsiteY5" fmla="*/ 15991 h 26867"/>
                  <a:gd name="connsiteX6" fmla="*/ 48947 w 91318"/>
                  <a:gd name="connsiteY6" fmla="*/ 17127 h 26867"/>
                  <a:gd name="connsiteX7" fmla="*/ 46512 w 91318"/>
                  <a:gd name="connsiteY7" fmla="*/ 17614 h 26867"/>
                  <a:gd name="connsiteX8" fmla="*/ 44077 w 91318"/>
                  <a:gd name="connsiteY8" fmla="*/ 18020 h 26867"/>
                  <a:gd name="connsiteX9" fmla="*/ 41641 w 91318"/>
                  <a:gd name="connsiteY9" fmla="*/ 18426 h 26867"/>
                  <a:gd name="connsiteX10" fmla="*/ 39287 w 91318"/>
                  <a:gd name="connsiteY10" fmla="*/ 18751 h 26867"/>
                  <a:gd name="connsiteX11" fmla="*/ 34579 w 91318"/>
                  <a:gd name="connsiteY11" fmla="*/ 19238 h 26867"/>
                  <a:gd name="connsiteX12" fmla="*/ 32225 w 91318"/>
                  <a:gd name="connsiteY12" fmla="*/ 19400 h 26867"/>
                  <a:gd name="connsiteX13" fmla="*/ 29953 w 91318"/>
                  <a:gd name="connsiteY13" fmla="*/ 19481 h 26867"/>
                  <a:gd name="connsiteX14" fmla="*/ 27680 w 91318"/>
                  <a:gd name="connsiteY14" fmla="*/ 19563 h 26867"/>
                  <a:gd name="connsiteX15" fmla="*/ 25488 w 91318"/>
                  <a:gd name="connsiteY15" fmla="*/ 19563 h 26867"/>
                  <a:gd name="connsiteX16" fmla="*/ 17290 w 91318"/>
                  <a:gd name="connsiteY16" fmla="*/ 19319 h 26867"/>
                  <a:gd name="connsiteX17" fmla="*/ 13637 w 91318"/>
                  <a:gd name="connsiteY17" fmla="*/ 18994 h 26867"/>
                  <a:gd name="connsiteX18" fmla="*/ 11932 w 91318"/>
                  <a:gd name="connsiteY18" fmla="*/ 18832 h 26867"/>
                  <a:gd name="connsiteX19" fmla="*/ 10309 w 91318"/>
                  <a:gd name="connsiteY19" fmla="*/ 18670 h 26867"/>
                  <a:gd name="connsiteX20" fmla="*/ 4870 w 91318"/>
                  <a:gd name="connsiteY20" fmla="*/ 18020 h 26867"/>
                  <a:gd name="connsiteX21" fmla="*/ 1299 w 91318"/>
                  <a:gd name="connsiteY21" fmla="*/ 17533 h 26867"/>
                  <a:gd name="connsiteX22" fmla="*/ 0 w 91318"/>
                  <a:gd name="connsiteY22" fmla="*/ 17371 h 26867"/>
                  <a:gd name="connsiteX23" fmla="*/ 1136 w 91318"/>
                  <a:gd name="connsiteY23" fmla="*/ 18020 h 26867"/>
                  <a:gd name="connsiteX24" fmla="*/ 4302 w 91318"/>
                  <a:gd name="connsiteY24" fmla="*/ 19644 h 26867"/>
                  <a:gd name="connsiteX25" fmla="*/ 9416 w 91318"/>
                  <a:gd name="connsiteY25" fmla="*/ 21916 h 26867"/>
                  <a:gd name="connsiteX26" fmla="*/ 10958 w 91318"/>
                  <a:gd name="connsiteY26" fmla="*/ 22566 h 26867"/>
                  <a:gd name="connsiteX27" fmla="*/ 12663 w 91318"/>
                  <a:gd name="connsiteY27" fmla="*/ 23134 h 26867"/>
                  <a:gd name="connsiteX28" fmla="*/ 16316 w 91318"/>
                  <a:gd name="connsiteY28" fmla="*/ 24270 h 26867"/>
                  <a:gd name="connsiteX29" fmla="*/ 24839 w 91318"/>
                  <a:gd name="connsiteY29" fmla="*/ 26056 h 26867"/>
                  <a:gd name="connsiteX30" fmla="*/ 27193 w 91318"/>
                  <a:gd name="connsiteY30" fmla="*/ 26381 h 26867"/>
                  <a:gd name="connsiteX31" fmla="*/ 29628 w 91318"/>
                  <a:gd name="connsiteY31" fmla="*/ 26624 h 26867"/>
                  <a:gd name="connsiteX32" fmla="*/ 34661 w 91318"/>
                  <a:gd name="connsiteY32" fmla="*/ 26868 h 26867"/>
                  <a:gd name="connsiteX33" fmla="*/ 39856 w 91318"/>
                  <a:gd name="connsiteY33" fmla="*/ 26787 h 26867"/>
                  <a:gd name="connsiteX34" fmla="*/ 42534 w 91318"/>
                  <a:gd name="connsiteY34" fmla="*/ 26624 h 26867"/>
                  <a:gd name="connsiteX35" fmla="*/ 45213 w 91318"/>
                  <a:gd name="connsiteY35" fmla="*/ 26300 h 26867"/>
                  <a:gd name="connsiteX36" fmla="*/ 50570 w 91318"/>
                  <a:gd name="connsiteY36" fmla="*/ 25488 h 26867"/>
                  <a:gd name="connsiteX37" fmla="*/ 55928 w 91318"/>
                  <a:gd name="connsiteY37" fmla="*/ 24270 h 26867"/>
                  <a:gd name="connsiteX38" fmla="*/ 61123 w 91318"/>
                  <a:gd name="connsiteY38" fmla="*/ 22647 h 26867"/>
                  <a:gd name="connsiteX39" fmla="*/ 66155 w 91318"/>
                  <a:gd name="connsiteY39" fmla="*/ 20699 h 26867"/>
                  <a:gd name="connsiteX40" fmla="*/ 68590 w 91318"/>
                  <a:gd name="connsiteY40" fmla="*/ 19644 h 26867"/>
                  <a:gd name="connsiteX41" fmla="*/ 70945 w 91318"/>
                  <a:gd name="connsiteY41" fmla="*/ 18507 h 26867"/>
                  <a:gd name="connsiteX42" fmla="*/ 75490 w 91318"/>
                  <a:gd name="connsiteY42" fmla="*/ 16072 h 26867"/>
                  <a:gd name="connsiteX43" fmla="*/ 83607 w 91318"/>
                  <a:gd name="connsiteY43" fmla="*/ 10634 h 26867"/>
                  <a:gd name="connsiteX44" fmla="*/ 90182 w 91318"/>
                  <a:gd name="connsiteY44" fmla="*/ 4952 h 26867"/>
                  <a:gd name="connsiteX45" fmla="*/ 91319 w 91318"/>
                  <a:gd name="connsiteY45" fmla="*/ 3734 h 26867"/>
                  <a:gd name="connsiteX46" fmla="*/ 88721 w 91318"/>
                  <a:gd name="connsiteY46" fmla="*/ 0 h 26867"/>
                  <a:gd name="connsiteX47" fmla="*/ 87098 w 91318"/>
                  <a:gd name="connsiteY47" fmla="*/ 1055 h 2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318" h="26867">
                    <a:moveTo>
                      <a:pt x="87260" y="974"/>
                    </a:moveTo>
                    <a:cubicBezTo>
                      <a:pt x="85068" y="2354"/>
                      <a:pt x="82714" y="3734"/>
                      <a:pt x="80198" y="5114"/>
                    </a:cubicBezTo>
                    <a:cubicBezTo>
                      <a:pt x="77682" y="6575"/>
                      <a:pt x="74922" y="7874"/>
                      <a:pt x="72081" y="9254"/>
                    </a:cubicBezTo>
                    <a:cubicBezTo>
                      <a:pt x="69240" y="10552"/>
                      <a:pt x="66237" y="11851"/>
                      <a:pt x="63152" y="12987"/>
                    </a:cubicBezTo>
                    <a:cubicBezTo>
                      <a:pt x="61610" y="13637"/>
                      <a:pt x="60067" y="14043"/>
                      <a:pt x="58525" y="14611"/>
                    </a:cubicBezTo>
                    <a:cubicBezTo>
                      <a:pt x="56983" y="15098"/>
                      <a:pt x="55359" y="15585"/>
                      <a:pt x="53736" y="15991"/>
                    </a:cubicBezTo>
                    <a:cubicBezTo>
                      <a:pt x="52113" y="16397"/>
                      <a:pt x="50570" y="16884"/>
                      <a:pt x="48947" y="17127"/>
                    </a:cubicBezTo>
                    <a:lnTo>
                      <a:pt x="46512" y="17614"/>
                    </a:lnTo>
                    <a:cubicBezTo>
                      <a:pt x="45700" y="17777"/>
                      <a:pt x="44888" y="17858"/>
                      <a:pt x="44077" y="18020"/>
                    </a:cubicBezTo>
                    <a:cubicBezTo>
                      <a:pt x="43265" y="18182"/>
                      <a:pt x="42453" y="18264"/>
                      <a:pt x="41641" y="18426"/>
                    </a:cubicBezTo>
                    <a:cubicBezTo>
                      <a:pt x="40830" y="18507"/>
                      <a:pt x="40018" y="18588"/>
                      <a:pt x="39287" y="18751"/>
                    </a:cubicBezTo>
                    <a:cubicBezTo>
                      <a:pt x="37664" y="18994"/>
                      <a:pt x="36122" y="19075"/>
                      <a:pt x="34579" y="19238"/>
                    </a:cubicBezTo>
                    <a:cubicBezTo>
                      <a:pt x="33768" y="19238"/>
                      <a:pt x="33037" y="19400"/>
                      <a:pt x="32225" y="19400"/>
                    </a:cubicBezTo>
                    <a:cubicBezTo>
                      <a:pt x="31495" y="19400"/>
                      <a:pt x="30683" y="19400"/>
                      <a:pt x="29953" y="19481"/>
                    </a:cubicBezTo>
                    <a:cubicBezTo>
                      <a:pt x="29222" y="19481"/>
                      <a:pt x="28410" y="19481"/>
                      <a:pt x="27680" y="19563"/>
                    </a:cubicBezTo>
                    <a:cubicBezTo>
                      <a:pt x="26949" y="19563"/>
                      <a:pt x="26219" y="19563"/>
                      <a:pt x="25488" y="19563"/>
                    </a:cubicBezTo>
                    <a:cubicBezTo>
                      <a:pt x="22566" y="19563"/>
                      <a:pt x="19887" y="19400"/>
                      <a:pt x="17290" y="19319"/>
                    </a:cubicBezTo>
                    <a:cubicBezTo>
                      <a:pt x="15991" y="19238"/>
                      <a:pt x="14773" y="19075"/>
                      <a:pt x="13637" y="18994"/>
                    </a:cubicBezTo>
                    <a:lnTo>
                      <a:pt x="11932" y="18832"/>
                    </a:lnTo>
                    <a:cubicBezTo>
                      <a:pt x="11364" y="18832"/>
                      <a:pt x="10877" y="18670"/>
                      <a:pt x="10309" y="18670"/>
                    </a:cubicBezTo>
                    <a:cubicBezTo>
                      <a:pt x="8198" y="18345"/>
                      <a:pt x="6331" y="18264"/>
                      <a:pt x="4870" y="18020"/>
                    </a:cubicBezTo>
                    <a:cubicBezTo>
                      <a:pt x="3409" y="17777"/>
                      <a:pt x="2192" y="17614"/>
                      <a:pt x="1299" y="17533"/>
                    </a:cubicBezTo>
                    <a:lnTo>
                      <a:pt x="0" y="17371"/>
                    </a:lnTo>
                    <a:lnTo>
                      <a:pt x="1136" y="18020"/>
                    </a:lnTo>
                    <a:cubicBezTo>
                      <a:pt x="1867" y="18426"/>
                      <a:pt x="2922" y="18994"/>
                      <a:pt x="4302" y="19644"/>
                    </a:cubicBezTo>
                    <a:cubicBezTo>
                      <a:pt x="5682" y="20374"/>
                      <a:pt x="7468" y="21024"/>
                      <a:pt x="9416" y="21916"/>
                    </a:cubicBezTo>
                    <a:cubicBezTo>
                      <a:pt x="9903" y="22079"/>
                      <a:pt x="10471" y="22322"/>
                      <a:pt x="10958" y="22566"/>
                    </a:cubicBezTo>
                    <a:cubicBezTo>
                      <a:pt x="11526" y="22728"/>
                      <a:pt x="12095" y="22890"/>
                      <a:pt x="12663" y="23134"/>
                    </a:cubicBezTo>
                    <a:cubicBezTo>
                      <a:pt x="13799" y="23540"/>
                      <a:pt x="15098" y="23865"/>
                      <a:pt x="16316" y="24270"/>
                    </a:cubicBezTo>
                    <a:cubicBezTo>
                      <a:pt x="18913" y="24920"/>
                      <a:pt x="21754" y="25650"/>
                      <a:pt x="24839" y="26056"/>
                    </a:cubicBezTo>
                    <a:cubicBezTo>
                      <a:pt x="25569" y="26137"/>
                      <a:pt x="26381" y="26300"/>
                      <a:pt x="27193" y="26381"/>
                    </a:cubicBezTo>
                    <a:lnTo>
                      <a:pt x="29628" y="26624"/>
                    </a:lnTo>
                    <a:cubicBezTo>
                      <a:pt x="31251" y="26787"/>
                      <a:pt x="32956" y="26868"/>
                      <a:pt x="34661" y="26868"/>
                    </a:cubicBezTo>
                    <a:cubicBezTo>
                      <a:pt x="36365" y="26868"/>
                      <a:pt x="38070" y="26868"/>
                      <a:pt x="39856" y="26787"/>
                    </a:cubicBezTo>
                    <a:lnTo>
                      <a:pt x="42534" y="26624"/>
                    </a:lnTo>
                    <a:cubicBezTo>
                      <a:pt x="43427" y="26543"/>
                      <a:pt x="44320" y="26381"/>
                      <a:pt x="45213" y="26300"/>
                    </a:cubicBezTo>
                    <a:cubicBezTo>
                      <a:pt x="46999" y="26137"/>
                      <a:pt x="48784" y="25813"/>
                      <a:pt x="50570" y="25488"/>
                    </a:cubicBezTo>
                    <a:cubicBezTo>
                      <a:pt x="52356" y="25163"/>
                      <a:pt x="54142" y="24676"/>
                      <a:pt x="55928" y="24270"/>
                    </a:cubicBezTo>
                    <a:cubicBezTo>
                      <a:pt x="57713" y="23783"/>
                      <a:pt x="59418" y="23215"/>
                      <a:pt x="61123" y="22647"/>
                    </a:cubicBezTo>
                    <a:cubicBezTo>
                      <a:pt x="62827" y="21998"/>
                      <a:pt x="64532" y="21429"/>
                      <a:pt x="66155" y="20699"/>
                    </a:cubicBezTo>
                    <a:cubicBezTo>
                      <a:pt x="66967" y="20374"/>
                      <a:pt x="67779" y="19968"/>
                      <a:pt x="68590" y="19644"/>
                    </a:cubicBezTo>
                    <a:cubicBezTo>
                      <a:pt x="69402" y="19238"/>
                      <a:pt x="70133" y="18832"/>
                      <a:pt x="70945" y="18507"/>
                    </a:cubicBezTo>
                    <a:cubicBezTo>
                      <a:pt x="72487" y="17777"/>
                      <a:pt x="74029" y="16884"/>
                      <a:pt x="75490" y="16072"/>
                    </a:cubicBezTo>
                    <a:cubicBezTo>
                      <a:pt x="78412" y="14368"/>
                      <a:pt x="81091" y="12500"/>
                      <a:pt x="83607" y="10634"/>
                    </a:cubicBezTo>
                    <a:cubicBezTo>
                      <a:pt x="86043" y="8767"/>
                      <a:pt x="88234" y="6818"/>
                      <a:pt x="90182" y="4952"/>
                    </a:cubicBezTo>
                    <a:cubicBezTo>
                      <a:pt x="90588" y="4546"/>
                      <a:pt x="90913" y="4140"/>
                      <a:pt x="91319" y="3734"/>
                    </a:cubicBezTo>
                    <a:cubicBezTo>
                      <a:pt x="90426" y="2516"/>
                      <a:pt x="89533" y="1218"/>
                      <a:pt x="88721" y="0"/>
                    </a:cubicBezTo>
                    <a:cubicBezTo>
                      <a:pt x="88153" y="325"/>
                      <a:pt x="87747" y="649"/>
                      <a:pt x="87098" y="1055"/>
                    </a:cubicBezTo>
                    <a:close/>
                  </a:path>
                </a:pathLst>
              </a:custGeom>
              <a:solidFill>
                <a:srgbClr val="F89312"/>
              </a:solidFill>
              <a:ln w="8108"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C2134F06-9514-4FD2-7E3E-A9A4E805E028}"/>
                  </a:ext>
                </a:extLst>
              </p:cNvPr>
              <p:cNvSpPr/>
              <p:nvPr/>
            </p:nvSpPr>
            <p:spPr>
              <a:xfrm>
                <a:off x="2509813" y="4043194"/>
                <a:ext cx="12581" cy="12743"/>
              </a:xfrm>
              <a:custGeom>
                <a:avLst/>
                <a:gdLst>
                  <a:gd name="connsiteX0" fmla="*/ 11932 w 12581"/>
                  <a:gd name="connsiteY0" fmla="*/ 1136 h 12743"/>
                  <a:gd name="connsiteX1" fmla="*/ 12582 w 12581"/>
                  <a:gd name="connsiteY1" fmla="*/ 0 h 12743"/>
                  <a:gd name="connsiteX2" fmla="*/ 11608 w 12581"/>
                  <a:gd name="connsiteY2" fmla="*/ 812 h 12743"/>
                  <a:gd name="connsiteX3" fmla="*/ 8767 w 12581"/>
                  <a:gd name="connsiteY3" fmla="*/ 3003 h 12743"/>
                  <a:gd name="connsiteX4" fmla="*/ 4302 w 12581"/>
                  <a:gd name="connsiteY4" fmla="*/ 6169 h 12743"/>
                  <a:gd name="connsiteX5" fmla="*/ 0 w 12581"/>
                  <a:gd name="connsiteY5" fmla="*/ 9010 h 12743"/>
                  <a:gd name="connsiteX6" fmla="*/ 2598 w 12581"/>
                  <a:gd name="connsiteY6" fmla="*/ 12744 h 12743"/>
                  <a:gd name="connsiteX7" fmla="*/ 9984 w 12581"/>
                  <a:gd name="connsiteY7" fmla="*/ 4221 h 12743"/>
                  <a:gd name="connsiteX8" fmla="*/ 11932 w 12581"/>
                  <a:gd name="connsiteY8" fmla="*/ 1218 h 12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81" h="12743">
                    <a:moveTo>
                      <a:pt x="11932" y="1136"/>
                    </a:moveTo>
                    <a:cubicBezTo>
                      <a:pt x="12338" y="406"/>
                      <a:pt x="12582" y="0"/>
                      <a:pt x="12582" y="0"/>
                    </a:cubicBezTo>
                    <a:lnTo>
                      <a:pt x="11608" y="812"/>
                    </a:lnTo>
                    <a:cubicBezTo>
                      <a:pt x="10958" y="1299"/>
                      <a:pt x="9984" y="2029"/>
                      <a:pt x="8767" y="3003"/>
                    </a:cubicBezTo>
                    <a:cubicBezTo>
                      <a:pt x="7549" y="3977"/>
                      <a:pt x="6007" y="4952"/>
                      <a:pt x="4302" y="6169"/>
                    </a:cubicBezTo>
                    <a:cubicBezTo>
                      <a:pt x="3003" y="7062"/>
                      <a:pt x="1542" y="8036"/>
                      <a:pt x="0" y="9010"/>
                    </a:cubicBezTo>
                    <a:cubicBezTo>
                      <a:pt x="812" y="10228"/>
                      <a:pt x="1705" y="11526"/>
                      <a:pt x="2598" y="12744"/>
                    </a:cubicBezTo>
                    <a:cubicBezTo>
                      <a:pt x="5844" y="9497"/>
                      <a:pt x="8361" y="6494"/>
                      <a:pt x="9984" y="4221"/>
                    </a:cubicBezTo>
                    <a:cubicBezTo>
                      <a:pt x="10877" y="3003"/>
                      <a:pt x="11526" y="1948"/>
                      <a:pt x="11932" y="1218"/>
                    </a:cubicBezTo>
                    <a:close/>
                  </a:path>
                </a:pathLst>
              </a:custGeom>
              <a:solidFill>
                <a:srgbClr val="F89312"/>
              </a:solidFill>
              <a:ln w="8108" cap="flat">
                <a:noFill/>
                <a:prstDash val="solid"/>
                <a:miter/>
              </a:ln>
            </p:spPr>
            <p:txBody>
              <a:bodyPr rtlCol="0" anchor="ctr"/>
              <a:lstStyle/>
              <a:p>
                <a:endParaRPr lang="en-IN"/>
              </a:p>
            </p:txBody>
          </p:sp>
        </p:grpSp>
        <p:grpSp>
          <p:nvGrpSpPr>
            <p:cNvPr id="16" name="Graphic 8">
              <a:extLst>
                <a:ext uri="{FF2B5EF4-FFF2-40B4-BE49-F238E27FC236}">
                  <a16:creationId xmlns:a16="http://schemas.microsoft.com/office/drawing/2014/main" id="{FAE4DEA3-C48C-2328-2997-9EEACA85BD31}"/>
                </a:ext>
              </a:extLst>
            </p:cNvPr>
            <p:cNvGrpSpPr/>
            <p:nvPr/>
          </p:nvGrpSpPr>
          <p:grpSpPr>
            <a:xfrm>
              <a:off x="2214508" y="4599924"/>
              <a:ext cx="566617" cy="125970"/>
              <a:chOff x="2214508" y="4033048"/>
              <a:chExt cx="566617" cy="125970"/>
            </a:xfrm>
            <a:gradFill>
              <a:gsLst>
                <a:gs pos="90000">
                  <a:srgbClr val="D5B65A"/>
                </a:gs>
                <a:gs pos="23000">
                  <a:srgbClr val="AC954E"/>
                </a:gs>
                <a:gs pos="52000">
                  <a:schemeClr val="accent4">
                    <a:lumMod val="60000"/>
                    <a:lumOff val="40000"/>
                  </a:schemeClr>
                </a:gs>
              </a:gsLst>
              <a:lin ang="5400000" scaled="1"/>
            </a:gradFill>
          </p:grpSpPr>
          <p:sp>
            <p:nvSpPr>
              <p:cNvPr id="17" name="Freeform: Shape 16">
                <a:extLst>
                  <a:ext uri="{FF2B5EF4-FFF2-40B4-BE49-F238E27FC236}">
                    <a16:creationId xmlns:a16="http://schemas.microsoft.com/office/drawing/2014/main" id="{5F5E1F95-84B4-7F6E-5F47-B710C3FAB874}"/>
                  </a:ext>
                </a:extLst>
              </p:cNvPr>
              <p:cNvSpPr/>
              <p:nvPr/>
            </p:nvSpPr>
            <p:spPr>
              <a:xfrm>
                <a:off x="2214508" y="4033048"/>
                <a:ext cx="566617" cy="125970"/>
              </a:xfrm>
              <a:custGeom>
                <a:avLst/>
                <a:gdLst>
                  <a:gd name="connsiteX0" fmla="*/ 0 w 566617"/>
                  <a:gd name="connsiteY0" fmla="*/ 41235 h 125970"/>
                  <a:gd name="connsiteX1" fmla="*/ 5195 w 566617"/>
                  <a:gd name="connsiteY1" fmla="*/ 34904 h 125970"/>
                  <a:gd name="connsiteX2" fmla="*/ 104956 w 566617"/>
                  <a:gd name="connsiteY2" fmla="*/ 7874 h 125970"/>
                  <a:gd name="connsiteX3" fmla="*/ 180608 w 566617"/>
                  <a:gd name="connsiteY3" fmla="*/ 0 h 125970"/>
                  <a:gd name="connsiteX4" fmla="*/ 120622 w 566617"/>
                  <a:gd name="connsiteY4" fmla="*/ 24758 h 125970"/>
                  <a:gd name="connsiteX5" fmla="*/ 85150 w 566617"/>
                  <a:gd name="connsiteY5" fmla="*/ 34417 h 125970"/>
                  <a:gd name="connsiteX6" fmla="*/ 66399 w 566617"/>
                  <a:gd name="connsiteY6" fmla="*/ 34904 h 125970"/>
                  <a:gd name="connsiteX7" fmla="*/ 55359 w 566617"/>
                  <a:gd name="connsiteY7" fmla="*/ 48054 h 125970"/>
                  <a:gd name="connsiteX8" fmla="*/ 67698 w 566617"/>
                  <a:gd name="connsiteY8" fmla="*/ 60554 h 125970"/>
                  <a:gd name="connsiteX9" fmla="*/ 76545 w 566617"/>
                  <a:gd name="connsiteY9" fmla="*/ 74841 h 125970"/>
                  <a:gd name="connsiteX10" fmla="*/ 121109 w 566617"/>
                  <a:gd name="connsiteY10" fmla="*/ 78575 h 125970"/>
                  <a:gd name="connsiteX11" fmla="*/ 139373 w 566617"/>
                  <a:gd name="connsiteY11" fmla="*/ 92293 h 125970"/>
                  <a:gd name="connsiteX12" fmla="*/ 174439 w 566617"/>
                  <a:gd name="connsiteY12" fmla="*/ 98543 h 125970"/>
                  <a:gd name="connsiteX13" fmla="*/ 255611 w 566617"/>
                  <a:gd name="connsiteY13" fmla="*/ 98543 h 125970"/>
                  <a:gd name="connsiteX14" fmla="*/ 278420 w 566617"/>
                  <a:gd name="connsiteY14" fmla="*/ 97244 h 125970"/>
                  <a:gd name="connsiteX15" fmla="*/ 304477 w 566617"/>
                  <a:gd name="connsiteY15" fmla="*/ 90507 h 125970"/>
                  <a:gd name="connsiteX16" fmla="*/ 344495 w 566617"/>
                  <a:gd name="connsiteY16" fmla="*/ 90750 h 125970"/>
                  <a:gd name="connsiteX17" fmla="*/ 368359 w 566617"/>
                  <a:gd name="connsiteY17" fmla="*/ 86367 h 125970"/>
                  <a:gd name="connsiteX18" fmla="*/ 370145 w 566617"/>
                  <a:gd name="connsiteY18" fmla="*/ 79224 h 125970"/>
                  <a:gd name="connsiteX19" fmla="*/ 385974 w 566617"/>
                  <a:gd name="connsiteY19" fmla="*/ 73461 h 125970"/>
                  <a:gd name="connsiteX20" fmla="*/ 455782 w 566617"/>
                  <a:gd name="connsiteY20" fmla="*/ 80847 h 125970"/>
                  <a:gd name="connsiteX21" fmla="*/ 470961 w 566617"/>
                  <a:gd name="connsiteY21" fmla="*/ 81172 h 125970"/>
                  <a:gd name="connsiteX22" fmla="*/ 480214 w 566617"/>
                  <a:gd name="connsiteY22" fmla="*/ 70376 h 125970"/>
                  <a:gd name="connsiteX23" fmla="*/ 475750 w 566617"/>
                  <a:gd name="connsiteY23" fmla="*/ 52681 h 125970"/>
                  <a:gd name="connsiteX24" fmla="*/ 481594 w 566617"/>
                  <a:gd name="connsiteY24" fmla="*/ 48135 h 125970"/>
                  <a:gd name="connsiteX25" fmla="*/ 513008 w 566617"/>
                  <a:gd name="connsiteY25" fmla="*/ 39693 h 125970"/>
                  <a:gd name="connsiteX26" fmla="*/ 523398 w 566617"/>
                  <a:gd name="connsiteY26" fmla="*/ 37339 h 125970"/>
                  <a:gd name="connsiteX27" fmla="*/ 527132 w 566617"/>
                  <a:gd name="connsiteY27" fmla="*/ 28329 h 125970"/>
                  <a:gd name="connsiteX28" fmla="*/ 523804 w 566617"/>
                  <a:gd name="connsiteY28" fmla="*/ 24839 h 125970"/>
                  <a:gd name="connsiteX29" fmla="*/ 476156 w 566617"/>
                  <a:gd name="connsiteY29" fmla="*/ 10877 h 125970"/>
                  <a:gd name="connsiteX30" fmla="*/ 442875 w 566617"/>
                  <a:gd name="connsiteY30" fmla="*/ 6818 h 125970"/>
                  <a:gd name="connsiteX31" fmla="*/ 556354 w 566617"/>
                  <a:gd name="connsiteY31" fmla="*/ 18994 h 125970"/>
                  <a:gd name="connsiteX32" fmla="*/ 565608 w 566617"/>
                  <a:gd name="connsiteY32" fmla="*/ 26706 h 125970"/>
                  <a:gd name="connsiteX33" fmla="*/ 560088 w 566617"/>
                  <a:gd name="connsiteY33" fmla="*/ 43021 h 125970"/>
                  <a:gd name="connsiteX34" fmla="*/ 542473 w 566617"/>
                  <a:gd name="connsiteY34" fmla="*/ 48784 h 125970"/>
                  <a:gd name="connsiteX35" fmla="*/ 516823 w 566617"/>
                  <a:gd name="connsiteY35" fmla="*/ 52924 h 125970"/>
                  <a:gd name="connsiteX36" fmla="*/ 499209 w 566617"/>
                  <a:gd name="connsiteY36" fmla="*/ 65668 h 125970"/>
                  <a:gd name="connsiteX37" fmla="*/ 502537 w 566617"/>
                  <a:gd name="connsiteY37" fmla="*/ 75896 h 125970"/>
                  <a:gd name="connsiteX38" fmla="*/ 491741 w 566617"/>
                  <a:gd name="connsiteY38" fmla="*/ 94160 h 125970"/>
                  <a:gd name="connsiteX39" fmla="*/ 469094 w 566617"/>
                  <a:gd name="connsiteY39" fmla="*/ 96838 h 125970"/>
                  <a:gd name="connsiteX40" fmla="*/ 410812 w 566617"/>
                  <a:gd name="connsiteY40" fmla="*/ 94728 h 125970"/>
                  <a:gd name="connsiteX41" fmla="*/ 393766 w 566617"/>
                  <a:gd name="connsiteY41" fmla="*/ 98462 h 125970"/>
                  <a:gd name="connsiteX42" fmla="*/ 388003 w 566617"/>
                  <a:gd name="connsiteY42" fmla="*/ 105361 h 125970"/>
                  <a:gd name="connsiteX43" fmla="*/ 373148 w 566617"/>
                  <a:gd name="connsiteY43" fmla="*/ 111936 h 125970"/>
                  <a:gd name="connsiteX44" fmla="*/ 331588 w 566617"/>
                  <a:gd name="connsiteY44" fmla="*/ 117943 h 125970"/>
                  <a:gd name="connsiteX45" fmla="*/ 283615 w 566617"/>
                  <a:gd name="connsiteY45" fmla="*/ 114371 h 125970"/>
                  <a:gd name="connsiteX46" fmla="*/ 227363 w 566617"/>
                  <a:gd name="connsiteY46" fmla="*/ 125898 h 125970"/>
                  <a:gd name="connsiteX47" fmla="*/ 191404 w 566617"/>
                  <a:gd name="connsiteY47" fmla="*/ 117943 h 125970"/>
                  <a:gd name="connsiteX48" fmla="*/ 137019 w 566617"/>
                  <a:gd name="connsiteY48" fmla="*/ 114696 h 125970"/>
                  <a:gd name="connsiteX49" fmla="*/ 115589 w 566617"/>
                  <a:gd name="connsiteY49" fmla="*/ 103089 h 125970"/>
                  <a:gd name="connsiteX50" fmla="*/ 57226 w 566617"/>
                  <a:gd name="connsiteY50" fmla="*/ 97812 h 125970"/>
                  <a:gd name="connsiteX51" fmla="*/ 41398 w 566617"/>
                  <a:gd name="connsiteY51" fmla="*/ 97001 h 125970"/>
                  <a:gd name="connsiteX52" fmla="*/ 34498 w 566617"/>
                  <a:gd name="connsiteY52" fmla="*/ 84338 h 125970"/>
                  <a:gd name="connsiteX53" fmla="*/ 40830 w 566617"/>
                  <a:gd name="connsiteY53" fmla="*/ 73461 h 125970"/>
                  <a:gd name="connsiteX54" fmla="*/ 33443 w 566617"/>
                  <a:gd name="connsiteY54" fmla="*/ 64775 h 125970"/>
                  <a:gd name="connsiteX55" fmla="*/ 7305 w 566617"/>
                  <a:gd name="connsiteY55" fmla="*/ 50408 h 125970"/>
                  <a:gd name="connsiteX56" fmla="*/ 162 w 566617"/>
                  <a:gd name="connsiteY56" fmla="*/ 41479 h 12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66617" h="125970">
                    <a:moveTo>
                      <a:pt x="0" y="41235"/>
                    </a:moveTo>
                    <a:cubicBezTo>
                      <a:pt x="325" y="38476"/>
                      <a:pt x="2841" y="36446"/>
                      <a:pt x="5195" y="34904"/>
                    </a:cubicBezTo>
                    <a:cubicBezTo>
                      <a:pt x="34173" y="15666"/>
                      <a:pt x="70295" y="11526"/>
                      <a:pt x="104956" y="7874"/>
                    </a:cubicBezTo>
                    <a:cubicBezTo>
                      <a:pt x="130200" y="5276"/>
                      <a:pt x="155364" y="2597"/>
                      <a:pt x="180608" y="0"/>
                    </a:cubicBezTo>
                    <a:cubicBezTo>
                      <a:pt x="160640" y="8280"/>
                      <a:pt x="140590" y="16478"/>
                      <a:pt x="120622" y="24758"/>
                    </a:cubicBezTo>
                    <a:cubicBezTo>
                      <a:pt x="109258" y="29466"/>
                      <a:pt x="97488" y="34255"/>
                      <a:pt x="85150" y="34417"/>
                    </a:cubicBezTo>
                    <a:cubicBezTo>
                      <a:pt x="78899" y="34498"/>
                      <a:pt x="72487" y="33443"/>
                      <a:pt x="66399" y="34904"/>
                    </a:cubicBezTo>
                    <a:cubicBezTo>
                      <a:pt x="60311" y="36446"/>
                      <a:pt x="54466" y="41885"/>
                      <a:pt x="55359" y="48054"/>
                    </a:cubicBezTo>
                    <a:cubicBezTo>
                      <a:pt x="56252" y="54061"/>
                      <a:pt x="62503" y="57470"/>
                      <a:pt x="67698" y="60554"/>
                    </a:cubicBezTo>
                    <a:cubicBezTo>
                      <a:pt x="72893" y="63639"/>
                      <a:pt x="78412" y="69077"/>
                      <a:pt x="76545" y="74841"/>
                    </a:cubicBezTo>
                    <a:cubicBezTo>
                      <a:pt x="91643" y="72730"/>
                      <a:pt x="108040" y="70863"/>
                      <a:pt x="121109" y="78575"/>
                    </a:cubicBezTo>
                    <a:cubicBezTo>
                      <a:pt x="127684" y="82471"/>
                      <a:pt x="132798" y="88396"/>
                      <a:pt x="139373" y="92293"/>
                    </a:cubicBezTo>
                    <a:cubicBezTo>
                      <a:pt x="149763" y="98381"/>
                      <a:pt x="162425" y="98543"/>
                      <a:pt x="174439" y="98543"/>
                    </a:cubicBezTo>
                    <a:cubicBezTo>
                      <a:pt x="201469" y="98543"/>
                      <a:pt x="228581" y="98543"/>
                      <a:pt x="255611" y="98543"/>
                    </a:cubicBezTo>
                    <a:cubicBezTo>
                      <a:pt x="263241" y="98543"/>
                      <a:pt x="270871" y="98543"/>
                      <a:pt x="278420" y="97244"/>
                    </a:cubicBezTo>
                    <a:cubicBezTo>
                      <a:pt x="287268" y="95702"/>
                      <a:pt x="295710" y="92455"/>
                      <a:pt x="304477" y="90507"/>
                    </a:cubicBezTo>
                    <a:cubicBezTo>
                      <a:pt x="317627" y="87585"/>
                      <a:pt x="331426" y="87666"/>
                      <a:pt x="344495" y="90750"/>
                    </a:cubicBezTo>
                    <a:cubicBezTo>
                      <a:pt x="353180" y="92780"/>
                      <a:pt x="365112" y="94565"/>
                      <a:pt x="368359" y="86367"/>
                    </a:cubicBezTo>
                    <a:cubicBezTo>
                      <a:pt x="369252" y="84094"/>
                      <a:pt x="369171" y="81497"/>
                      <a:pt x="370145" y="79224"/>
                    </a:cubicBezTo>
                    <a:cubicBezTo>
                      <a:pt x="372580" y="73785"/>
                      <a:pt x="379967" y="73136"/>
                      <a:pt x="385974" y="73461"/>
                    </a:cubicBezTo>
                    <a:cubicBezTo>
                      <a:pt x="409351" y="74597"/>
                      <a:pt x="432647" y="77032"/>
                      <a:pt x="455782" y="80847"/>
                    </a:cubicBezTo>
                    <a:cubicBezTo>
                      <a:pt x="460814" y="81659"/>
                      <a:pt x="466091" y="82552"/>
                      <a:pt x="470961" y="81172"/>
                    </a:cubicBezTo>
                    <a:cubicBezTo>
                      <a:pt x="475912" y="79792"/>
                      <a:pt x="480377" y="75490"/>
                      <a:pt x="480214" y="70376"/>
                    </a:cubicBezTo>
                    <a:cubicBezTo>
                      <a:pt x="479971" y="64126"/>
                      <a:pt x="472909" y="58282"/>
                      <a:pt x="475750" y="52681"/>
                    </a:cubicBezTo>
                    <a:cubicBezTo>
                      <a:pt x="476886" y="50408"/>
                      <a:pt x="479321" y="49109"/>
                      <a:pt x="481594" y="48135"/>
                    </a:cubicBezTo>
                    <a:cubicBezTo>
                      <a:pt x="491497" y="43671"/>
                      <a:pt x="502212" y="40830"/>
                      <a:pt x="513008" y="39693"/>
                    </a:cubicBezTo>
                    <a:cubicBezTo>
                      <a:pt x="516580" y="39368"/>
                      <a:pt x="520313" y="39125"/>
                      <a:pt x="523398" y="37339"/>
                    </a:cubicBezTo>
                    <a:cubicBezTo>
                      <a:pt x="526483" y="35553"/>
                      <a:pt x="528674" y="31495"/>
                      <a:pt x="527132" y="28329"/>
                    </a:cubicBezTo>
                    <a:cubicBezTo>
                      <a:pt x="526401" y="26868"/>
                      <a:pt x="525103" y="25813"/>
                      <a:pt x="523804" y="24839"/>
                    </a:cubicBezTo>
                    <a:cubicBezTo>
                      <a:pt x="510167" y="15179"/>
                      <a:pt x="492796" y="12906"/>
                      <a:pt x="476156" y="10877"/>
                    </a:cubicBezTo>
                    <a:cubicBezTo>
                      <a:pt x="465035" y="9497"/>
                      <a:pt x="453996" y="8198"/>
                      <a:pt x="442875" y="6818"/>
                    </a:cubicBezTo>
                    <a:cubicBezTo>
                      <a:pt x="481270" y="4302"/>
                      <a:pt x="521775" y="2110"/>
                      <a:pt x="556354" y="18994"/>
                    </a:cubicBezTo>
                    <a:cubicBezTo>
                      <a:pt x="560007" y="20780"/>
                      <a:pt x="563822" y="22972"/>
                      <a:pt x="565608" y="26706"/>
                    </a:cubicBezTo>
                    <a:cubicBezTo>
                      <a:pt x="568367" y="32306"/>
                      <a:pt x="565121" y="39368"/>
                      <a:pt x="560088" y="43021"/>
                    </a:cubicBezTo>
                    <a:cubicBezTo>
                      <a:pt x="555055" y="46674"/>
                      <a:pt x="548643" y="47729"/>
                      <a:pt x="542473" y="48784"/>
                    </a:cubicBezTo>
                    <a:cubicBezTo>
                      <a:pt x="533950" y="50164"/>
                      <a:pt x="525346" y="51544"/>
                      <a:pt x="516823" y="52924"/>
                    </a:cubicBezTo>
                    <a:cubicBezTo>
                      <a:pt x="508949" y="54142"/>
                      <a:pt x="499046" y="57713"/>
                      <a:pt x="499209" y="65668"/>
                    </a:cubicBezTo>
                    <a:cubicBezTo>
                      <a:pt x="499209" y="69240"/>
                      <a:pt x="501644" y="72406"/>
                      <a:pt x="502537" y="75896"/>
                    </a:cubicBezTo>
                    <a:cubicBezTo>
                      <a:pt x="504323" y="83364"/>
                      <a:pt x="498722" y="90994"/>
                      <a:pt x="491741" y="94160"/>
                    </a:cubicBezTo>
                    <a:cubicBezTo>
                      <a:pt x="484760" y="97325"/>
                      <a:pt x="476724" y="97082"/>
                      <a:pt x="469094" y="96838"/>
                    </a:cubicBezTo>
                    <a:cubicBezTo>
                      <a:pt x="449694" y="96108"/>
                      <a:pt x="430212" y="95377"/>
                      <a:pt x="410812" y="94728"/>
                    </a:cubicBezTo>
                    <a:cubicBezTo>
                      <a:pt x="404887" y="94484"/>
                      <a:pt x="398231" y="94484"/>
                      <a:pt x="393766" y="98462"/>
                    </a:cubicBezTo>
                    <a:cubicBezTo>
                      <a:pt x="391493" y="100410"/>
                      <a:pt x="390113" y="103251"/>
                      <a:pt x="388003" y="105361"/>
                    </a:cubicBezTo>
                    <a:cubicBezTo>
                      <a:pt x="384188" y="109258"/>
                      <a:pt x="378506" y="110719"/>
                      <a:pt x="373148" y="111936"/>
                    </a:cubicBezTo>
                    <a:cubicBezTo>
                      <a:pt x="359430" y="115102"/>
                      <a:pt x="345631" y="118268"/>
                      <a:pt x="331588" y="117943"/>
                    </a:cubicBezTo>
                    <a:cubicBezTo>
                      <a:pt x="315516" y="117618"/>
                      <a:pt x="299606" y="112829"/>
                      <a:pt x="283615" y="114371"/>
                    </a:cubicBezTo>
                    <a:cubicBezTo>
                      <a:pt x="264459" y="116238"/>
                      <a:pt x="246601" y="126953"/>
                      <a:pt x="227363" y="125898"/>
                    </a:cubicBezTo>
                    <a:cubicBezTo>
                      <a:pt x="215106" y="125167"/>
                      <a:pt x="203580" y="119648"/>
                      <a:pt x="191404" y="117943"/>
                    </a:cubicBezTo>
                    <a:cubicBezTo>
                      <a:pt x="173302" y="115346"/>
                      <a:pt x="154146" y="121190"/>
                      <a:pt x="137019" y="114696"/>
                    </a:cubicBezTo>
                    <a:cubicBezTo>
                      <a:pt x="129388" y="111774"/>
                      <a:pt x="122895" y="106660"/>
                      <a:pt x="115589" y="103089"/>
                    </a:cubicBezTo>
                    <a:cubicBezTo>
                      <a:pt x="97812" y="94403"/>
                      <a:pt x="76870" y="95540"/>
                      <a:pt x="57226" y="97812"/>
                    </a:cubicBezTo>
                    <a:cubicBezTo>
                      <a:pt x="51950" y="98381"/>
                      <a:pt x="46349" y="99030"/>
                      <a:pt x="41398" y="97001"/>
                    </a:cubicBezTo>
                    <a:cubicBezTo>
                      <a:pt x="36446" y="94971"/>
                      <a:pt x="32550" y="89289"/>
                      <a:pt x="34498" y="84338"/>
                    </a:cubicBezTo>
                    <a:cubicBezTo>
                      <a:pt x="36040" y="80360"/>
                      <a:pt x="40667" y="77763"/>
                      <a:pt x="40830" y="73461"/>
                    </a:cubicBezTo>
                    <a:cubicBezTo>
                      <a:pt x="40911" y="69483"/>
                      <a:pt x="36933" y="66723"/>
                      <a:pt x="33443" y="64775"/>
                    </a:cubicBezTo>
                    <a:cubicBezTo>
                      <a:pt x="24757" y="59986"/>
                      <a:pt x="16072" y="55197"/>
                      <a:pt x="7305" y="50408"/>
                    </a:cubicBezTo>
                    <a:cubicBezTo>
                      <a:pt x="3734" y="48460"/>
                      <a:pt x="-325" y="45538"/>
                      <a:pt x="162" y="41479"/>
                    </a:cubicBezTo>
                    <a:close/>
                  </a:path>
                </a:pathLst>
              </a:custGeom>
              <a:grpFill/>
              <a:ln w="8108"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9D5BFA55-285B-3A64-3B28-57306A6DB49B}"/>
                  </a:ext>
                </a:extLst>
              </p:cNvPr>
              <p:cNvSpPr/>
              <p:nvPr/>
            </p:nvSpPr>
            <p:spPr>
              <a:xfrm>
                <a:off x="2291035" y="4049607"/>
                <a:ext cx="415945" cy="59685"/>
              </a:xfrm>
              <a:custGeom>
                <a:avLst/>
                <a:gdLst>
                  <a:gd name="connsiteX0" fmla="*/ 95072 w 415945"/>
                  <a:gd name="connsiteY0" fmla="*/ 0 h 59685"/>
                  <a:gd name="connsiteX1" fmla="*/ 46855 w 415945"/>
                  <a:gd name="connsiteY1" fmla="*/ 2029 h 59685"/>
                  <a:gd name="connsiteX2" fmla="*/ 10247 w 415945"/>
                  <a:gd name="connsiteY2" fmla="*/ 10065 h 59685"/>
                  <a:gd name="connsiteX3" fmla="*/ 831 w 415945"/>
                  <a:gd name="connsiteY3" fmla="*/ 30277 h 59685"/>
                  <a:gd name="connsiteX4" fmla="*/ 27130 w 415945"/>
                  <a:gd name="connsiteY4" fmla="*/ 40261 h 59685"/>
                  <a:gd name="connsiteX5" fmla="*/ 69340 w 415945"/>
                  <a:gd name="connsiteY5" fmla="*/ 48866 h 59685"/>
                  <a:gd name="connsiteX6" fmla="*/ 86630 w 415945"/>
                  <a:gd name="connsiteY6" fmla="*/ 57064 h 59685"/>
                  <a:gd name="connsiteX7" fmla="*/ 126729 w 415945"/>
                  <a:gd name="connsiteY7" fmla="*/ 57551 h 59685"/>
                  <a:gd name="connsiteX8" fmla="*/ 237123 w 415945"/>
                  <a:gd name="connsiteY8" fmla="*/ 47323 h 59685"/>
                  <a:gd name="connsiteX9" fmla="*/ 324221 w 415945"/>
                  <a:gd name="connsiteY9" fmla="*/ 43995 h 59685"/>
                  <a:gd name="connsiteX10" fmla="*/ 363102 w 415945"/>
                  <a:gd name="connsiteY10" fmla="*/ 41804 h 59685"/>
                  <a:gd name="connsiteX11" fmla="*/ 369921 w 415945"/>
                  <a:gd name="connsiteY11" fmla="*/ 34579 h 59685"/>
                  <a:gd name="connsiteX12" fmla="*/ 415945 w 415945"/>
                  <a:gd name="connsiteY12" fmla="*/ 13637 h 59685"/>
                  <a:gd name="connsiteX13" fmla="*/ 333718 w 415945"/>
                  <a:gd name="connsiteY13" fmla="*/ 6494 h 59685"/>
                  <a:gd name="connsiteX14" fmla="*/ 354417 w 415945"/>
                  <a:gd name="connsiteY14" fmla="*/ 16803 h 59685"/>
                  <a:gd name="connsiteX15" fmla="*/ 358151 w 415945"/>
                  <a:gd name="connsiteY15" fmla="*/ 19968 h 59685"/>
                  <a:gd name="connsiteX16" fmla="*/ 349222 w 415945"/>
                  <a:gd name="connsiteY16" fmla="*/ 26706 h 59685"/>
                  <a:gd name="connsiteX17" fmla="*/ 140284 w 415945"/>
                  <a:gd name="connsiteY17" fmla="*/ 32225 h 59685"/>
                  <a:gd name="connsiteX18" fmla="*/ 106355 w 415945"/>
                  <a:gd name="connsiteY18" fmla="*/ 30927 h 59685"/>
                  <a:gd name="connsiteX19" fmla="*/ 61304 w 415945"/>
                  <a:gd name="connsiteY19" fmla="*/ 8442 h 59685"/>
                  <a:gd name="connsiteX20" fmla="*/ 75996 w 415945"/>
                  <a:gd name="connsiteY20" fmla="*/ 1705 h 59685"/>
                  <a:gd name="connsiteX21" fmla="*/ 94990 w 415945"/>
                  <a:gd name="connsiteY21" fmla="*/ 162 h 59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5945" h="59685">
                    <a:moveTo>
                      <a:pt x="95072" y="0"/>
                    </a:moveTo>
                    <a:cubicBezTo>
                      <a:pt x="78999" y="649"/>
                      <a:pt x="62927" y="1299"/>
                      <a:pt x="46855" y="2029"/>
                    </a:cubicBezTo>
                    <a:cubicBezTo>
                      <a:pt x="34274" y="2516"/>
                      <a:pt x="20961" y="3247"/>
                      <a:pt x="10247" y="10065"/>
                    </a:cubicBezTo>
                    <a:cubicBezTo>
                      <a:pt x="3428" y="14368"/>
                      <a:pt x="-2173" y="22728"/>
                      <a:pt x="831" y="30277"/>
                    </a:cubicBezTo>
                    <a:cubicBezTo>
                      <a:pt x="4484" y="39612"/>
                      <a:pt x="17146" y="40180"/>
                      <a:pt x="27130" y="40261"/>
                    </a:cubicBezTo>
                    <a:cubicBezTo>
                      <a:pt x="41579" y="40343"/>
                      <a:pt x="56271" y="42778"/>
                      <a:pt x="69340" y="48866"/>
                    </a:cubicBezTo>
                    <a:cubicBezTo>
                      <a:pt x="75103" y="51544"/>
                      <a:pt x="80623" y="55035"/>
                      <a:pt x="86630" y="57064"/>
                    </a:cubicBezTo>
                    <a:cubicBezTo>
                      <a:pt x="99374" y="61447"/>
                      <a:pt x="113335" y="59418"/>
                      <a:pt x="126729" y="57551"/>
                    </a:cubicBezTo>
                    <a:cubicBezTo>
                      <a:pt x="163337" y="52600"/>
                      <a:pt x="200271" y="49677"/>
                      <a:pt x="237123" y="47323"/>
                    </a:cubicBezTo>
                    <a:cubicBezTo>
                      <a:pt x="266101" y="45456"/>
                      <a:pt x="295161" y="43914"/>
                      <a:pt x="324221" y="43995"/>
                    </a:cubicBezTo>
                    <a:cubicBezTo>
                      <a:pt x="337208" y="43995"/>
                      <a:pt x="350277" y="44320"/>
                      <a:pt x="363102" y="41804"/>
                    </a:cubicBezTo>
                    <a:cubicBezTo>
                      <a:pt x="366917" y="41073"/>
                      <a:pt x="371706" y="37989"/>
                      <a:pt x="369921" y="34579"/>
                    </a:cubicBezTo>
                    <a:cubicBezTo>
                      <a:pt x="387373" y="35148"/>
                      <a:pt x="404906" y="27112"/>
                      <a:pt x="415945" y="13637"/>
                    </a:cubicBezTo>
                    <a:cubicBezTo>
                      <a:pt x="389402" y="5601"/>
                      <a:pt x="361235" y="3085"/>
                      <a:pt x="333718" y="6494"/>
                    </a:cubicBezTo>
                    <a:cubicBezTo>
                      <a:pt x="340617" y="9903"/>
                      <a:pt x="347517" y="13393"/>
                      <a:pt x="354417" y="16803"/>
                    </a:cubicBezTo>
                    <a:cubicBezTo>
                      <a:pt x="355878" y="17533"/>
                      <a:pt x="357501" y="18426"/>
                      <a:pt x="358151" y="19968"/>
                    </a:cubicBezTo>
                    <a:cubicBezTo>
                      <a:pt x="359774" y="24027"/>
                      <a:pt x="353605" y="26543"/>
                      <a:pt x="349222" y="26706"/>
                    </a:cubicBezTo>
                    <a:cubicBezTo>
                      <a:pt x="279576" y="28573"/>
                      <a:pt x="209930" y="30358"/>
                      <a:pt x="140284" y="32225"/>
                    </a:cubicBezTo>
                    <a:cubicBezTo>
                      <a:pt x="128920" y="32550"/>
                      <a:pt x="117556" y="32794"/>
                      <a:pt x="106355" y="30927"/>
                    </a:cubicBezTo>
                    <a:cubicBezTo>
                      <a:pt x="89552" y="28086"/>
                      <a:pt x="73723" y="20131"/>
                      <a:pt x="61304" y="8442"/>
                    </a:cubicBezTo>
                    <a:cubicBezTo>
                      <a:pt x="63496" y="2922"/>
                      <a:pt x="70395" y="-244"/>
                      <a:pt x="75996" y="1705"/>
                    </a:cubicBezTo>
                    <a:lnTo>
                      <a:pt x="94990" y="162"/>
                    </a:lnTo>
                    <a:close/>
                  </a:path>
                </a:pathLst>
              </a:custGeom>
              <a:grpFill/>
              <a:ln w="8108" cap="flat">
                <a:noFill/>
                <a:prstDash val="solid"/>
                <a:miter/>
              </a:ln>
            </p:spPr>
            <p:txBody>
              <a:bodyPr rtlCol="0" anchor="ctr"/>
              <a:lstStyle/>
              <a:p>
                <a:endParaRPr lang="en-IN"/>
              </a:p>
            </p:txBody>
          </p:sp>
        </p:grpSp>
      </p:grpSp>
      <p:sp>
        <p:nvSpPr>
          <p:cNvPr id="38" name="TextBox 37">
            <a:extLst>
              <a:ext uri="{FF2B5EF4-FFF2-40B4-BE49-F238E27FC236}">
                <a16:creationId xmlns:a16="http://schemas.microsoft.com/office/drawing/2014/main" id="{5DF12EF6-7267-63E2-3C44-AFE27B145558}"/>
              </a:ext>
            </a:extLst>
          </p:cNvPr>
          <p:cNvSpPr txBox="1"/>
          <p:nvPr/>
        </p:nvSpPr>
        <p:spPr>
          <a:xfrm>
            <a:off x="1545839" y="318483"/>
            <a:ext cx="4499950" cy="861774"/>
          </a:xfrm>
          <a:prstGeom prst="rect">
            <a:avLst/>
          </a:prstGeom>
          <a:noFill/>
        </p:spPr>
        <p:txBody>
          <a:bodyPr wrap="none" rtlCol="0">
            <a:spAutoFit/>
          </a:bodyPr>
          <a:lstStyle/>
          <a:p>
            <a:r>
              <a:rPr lang="en-US" sz="5000" dirty="0">
                <a:solidFill>
                  <a:srgbClr val="0477BF"/>
                </a:solidFill>
                <a:latin typeface="Baloo Tamma 2 SemiBold" pitchFamily="2" charset="0"/>
                <a:cs typeface="Baloo Tamma 2 SemiBold" pitchFamily="2" charset="0"/>
              </a:rPr>
              <a:t>Water pollution</a:t>
            </a:r>
          </a:p>
        </p:txBody>
      </p:sp>
      <p:sp>
        <p:nvSpPr>
          <p:cNvPr id="39" name="TextBox 38">
            <a:extLst>
              <a:ext uri="{FF2B5EF4-FFF2-40B4-BE49-F238E27FC236}">
                <a16:creationId xmlns:a16="http://schemas.microsoft.com/office/drawing/2014/main" id="{BCF50B04-F09B-E983-AC6C-F2811A590269}"/>
              </a:ext>
            </a:extLst>
          </p:cNvPr>
          <p:cNvSpPr txBox="1"/>
          <p:nvPr/>
        </p:nvSpPr>
        <p:spPr>
          <a:xfrm>
            <a:off x="238570" y="1012298"/>
            <a:ext cx="9995854" cy="1982594"/>
          </a:xfrm>
          <a:prstGeom prst="rect">
            <a:avLst/>
          </a:prstGeom>
          <a:noFill/>
        </p:spPr>
        <p:txBody>
          <a:bodyPr wrap="square" rtlCol="0">
            <a:spAutoFit/>
          </a:bodyPr>
          <a:lstStyle>
            <a:defPPr>
              <a:defRPr lang="en-US"/>
            </a:defPPr>
            <a:lvl1pPr algn="ctr">
              <a:defRPr sz="1200">
                <a:solidFill>
                  <a:srgbClr val="0477BF"/>
                </a:solidFill>
                <a:latin typeface="Baloo Tamma 2" pitchFamily="2" charset="0"/>
                <a:cs typeface="Baloo Tamma 2" pitchFamily="2" charset="0"/>
              </a:defRPr>
            </a:lvl1pPr>
          </a:lstStyle>
          <a:p>
            <a:pPr algn="justLow">
              <a:lnSpc>
                <a:spcPct val="115000"/>
              </a:lnSpc>
              <a:spcAft>
                <a:spcPts val="1000"/>
              </a:spcAft>
            </a:pPr>
            <a:r>
              <a:rPr lang="en-US" sz="16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W</a:t>
            </a:r>
            <a:r>
              <a:rPr lang="en-US" sz="16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ater pollution</a:t>
            </a:r>
            <a:r>
              <a:rPr lang="en-US" sz="1600" b="1" dirty="0">
                <a:effectLst/>
                <a:latin typeface="Times New Roman" panose="02020603050405020304" pitchFamily="18" charset="0"/>
                <a:ea typeface="Calibri" panose="020F0502020204030204" pitchFamily="34" charset="0"/>
                <a:cs typeface="Arial" panose="020B0604020202020204" pitchFamily="34" charset="0"/>
              </a:rPr>
              <a:t>:</a:t>
            </a:r>
            <a:r>
              <a:rPr lang="en-US" sz="1600" dirty="0">
                <a:effectLst/>
                <a:latin typeface="Calibri" panose="020F0502020204030204" pitchFamily="34" charset="0"/>
                <a:ea typeface="Calibri" panose="020F0502020204030204" pitchFamily="34" charset="0"/>
                <a:cs typeface="Arial" panose="020B0604020202020204" pitchFamily="34" charset="0"/>
              </a:rPr>
              <a:t> </a:t>
            </a:r>
            <a:r>
              <a:rPr lang="en-US" sz="1600" b="1" dirty="0">
                <a:effectLst/>
                <a:latin typeface="Times New Roman" panose="02020603050405020304" pitchFamily="18" charset="0"/>
                <a:ea typeface="Calibri" panose="020F0502020204030204" pitchFamily="34" charset="0"/>
                <a:cs typeface="Arial" panose="020B0604020202020204" pitchFamily="34" charset="0"/>
              </a:rPr>
              <a:t>When pollutants are released into subterranean groundwater or into bodies of water including lakes, streams, rivers</a:t>
            </a:r>
            <a:r>
              <a:rPr lang="en-US" sz="1600" b="1" dirty="0">
                <a:latin typeface="Times New Roman" panose="02020603050405020304" pitchFamily="18" charset="0"/>
                <a:ea typeface="Calibri" panose="020F0502020204030204" pitchFamily="34" charset="0"/>
                <a:cs typeface="Arial" panose="020B0604020202020204" pitchFamily="34" charset="0"/>
              </a:rPr>
              <a:t> </a:t>
            </a:r>
            <a:r>
              <a:rPr lang="en-US" sz="1600" b="1" dirty="0">
                <a:effectLst/>
                <a:latin typeface="Times New Roman" panose="02020603050405020304" pitchFamily="18" charset="0"/>
                <a:ea typeface="Calibri" panose="020F0502020204030204" pitchFamily="34" charset="0"/>
                <a:cs typeface="Arial" panose="020B0604020202020204" pitchFamily="34" charset="0"/>
              </a:rPr>
              <a:t>and oceans, it is referred to as "water pollution." These compounds interfere with the water's ability to be used for good or with ecosystems' ability to operate naturally. Water pollution can also involve the discharge of energy, such as radiation or heat, into bodies of water, in addition to the release of things such as chemicals, debris, or germs.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pPr>
            <a:endParaRPr lang="en-IN" sz="1500" dirty="0"/>
          </a:p>
        </p:txBody>
      </p:sp>
      <p:sp>
        <p:nvSpPr>
          <p:cNvPr id="5" name="TextBox 4">
            <a:extLst>
              <a:ext uri="{FF2B5EF4-FFF2-40B4-BE49-F238E27FC236}">
                <a16:creationId xmlns:a16="http://schemas.microsoft.com/office/drawing/2014/main" id="{1C4EA874-89CF-1AB3-C505-CD811B8C008C}"/>
              </a:ext>
            </a:extLst>
          </p:cNvPr>
          <p:cNvSpPr txBox="1"/>
          <p:nvPr/>
        </p:nvSpPr>
        <p:spPr>
          <a:xfrm>
            <a:off x="546780" y="6282323"/>
            <a:ext cx="2803666" cy="369332"/>
          </a:xfrm>
          <a:prstGeom prst="rect">
            <a:avLst/>
          </a:prstGeom>
          <a:noFill/>
        </p:spPr>
        <p:txBody>
          <a:bodyPr wrap="square" rtlCol="0">
            <a:spAutoFit/>
          </a:bodyPr>
          <a:lstStyle/>
          <a:p>
            <a:r>
              <a:rPr lang="en-US" dirty="0">
                <a:hlinkClick r:id="rId2" action="ppaction://hlinksldjump"/>
              </a:rPr>
              <a:t>Back to Contents page</a:t>
            </a:r>
            <a:endParaRPr lang="en-US" dirty="0"/>
          </a:p>
        </p:txBody>
      </p:sp>
      <p:sp>
        <p:nvSpPr>
          <p:cNvPr id="41" name="TextBox 40">
            <a:extLst>
              <a:ext uri="{FF2B5EF4-FFF2-40B4-BE49-F238E27FC236}">
                <a16:creationId xmlns:a16="http://schemas.microsoft.com/office/drawing/2014/main" id="{F2A913C4-F9A2-BE2B-2332-27A884392023}"/>
              </a:ext>
            </a:extLst>
          </p:cNvPr>
          <p:cNvSpPr txBox="1"/>
          <p:nvPr/>
        </p:nvSpPr>
        <p:spPr>
          <a:xfrm>
            <a:off x="231817" y="2577128"/>
            <a:ext cx="10381504" cy="2308324"/>
          </a:xfrm>
          <a:prstGeom prst="rect">
            <a:avLst/>
          </a:prstGeom>
          <a:noFill/>
        </p:spPr>
        <p:txBody>
          <a:bodyPr wrap="square">
            <a:spAutoFit/>
          </a:bodyPr>
          <a:lstStyle/>
          <a:p>
            <a:r>
              <a:rPr lang="en-US" sz="1600" b="1" dirty="0">
                <a:solidFill>
                  <a:srgbClr val="0477BF"/>
                </a:solidFill>
                <a:latin typeface="Times New Roman" panose="02020603050405020304" pitchFamily="18" charset="0"/>
                <a:cs typeface="Arial" panose="020B0604020202020204" pitchFamily="34" charset="0"/>
              </a:rPr>
              <a:t>Water constraints are getting worse due to pollution. Jordan's surface river sources are being contaminated by the overflow of wastewater pumping stations, leakage from sewage systems, and exposure to industrial and commercial garbage. Jordan’s major water resources are the Jordan River and the Yarmouk River which are shared with Israel(Palestine) and Syria, that leaves only a small amount for the use of Jordan, in addition to the polluted Zarqa River water which goes to the </a:t>
            </a:r>
            <a:r>
              <a:rPr lang="en-US" sz="1600" b="1" dirty="0" err="1">
                <a:solidFill>
                  <a:srgbClr val="0477BF"/>
                </a:solidFill>
                <a:latin typeface="Times New Roman" panose="02020603050405020304" pitchFamily="18" charset="0"/>
                <a:cs typeface="Arial" panose="020B0604020202020204" pitchFamily="34" charset="0"/>
              </a:rPr>
              <a:t>Ghore</a:t>
            </a:r>
            <a:r>
              <a:rPr lang="en-US" sz="1600" b="1" dirty="0">
                <a:solidFill>
                  <a:srgbClr val="0477BF"/>
                </a:solidFill>
                <a:latin typeface="Times New Roman" panose="02020603050405020304" pitchFamily="18" charset="0"/>
                <a:cs typeface="Arial" panose="020B0604020202020204" pitchFamily="34" charset="0"/>
              </a:rPr>
              <a:t> Eastern canal (King Abdullah Canal) for irrigation through King Talal DAM. The country’s renewable water supply currently only meets about half of the population’s water demand, with ground water being used twice as quickly as it can be recharged, a high rate of population growth and influx of refugees from regional conflicts put additional strain on already stressed water supply, while changing rain patterns threatens to worsen the problem. </a:t>
            </a:r>
          </a:p>
        </p:txBody>
      </p:sp>
    </p:spTree>
    <p:extLst>
      <p:ext uri="{BB962C8B-B14F-4D97-AF65-F5344CB8AC3E}">
        <p14:creationId xmlns:p14="http://schemas.microsoft.com/office/powerpoint/2010/main" val="3464292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 name="TextBox 2262">
            <a:extLst>
              <a:ext uri="{FF2B5EF4-FFF2-40B4-BE49-F238E27FC236}">
                <a16:creationId xmlns:a16="http://schemas.microsoft.com/office/drawing/2014/main" id="{0B4366D3-9EC8-635F-FCE8-E6DA813B04FB}"/>
              </a:ext>
            </a:extLst>
          </p:cNvPr>
          <p:cNvSpPr txBox="1"/>
          <p:nvPr/>
        </p:nvSpPr>
        <p:spPr>
          <a:xfrm>
            <a:off x="322680" y="511513"/>
            <a:ext cx="4201791" cy="861774"/>
          </a:xfrm>
          <a:prstGeom prst="rect">
            <a:avLst/>
          </a:prstGeom>
          <a:noFill/>
        </p:spPr>
        <p:txBody>
          <a:bodyPr wrap="none" rtlCol="0">
            <a:spAutoFit/>
          </a:bodyPr>
          <a:lstStyle/>
          <a:p>
            <a:r>
              <a:rPr lang="en-IN" sz="5000" dirty="0">
                <a:solidFill>
                  <a:srgbClr val="0477BF"/>
                </a:solidFill>
                <a:latin typeface="Baloo Tamma 2 SemiBold" pitchFamily="2" charset="0"/>
                <a:cs typeface="Baloo Tamma 2 SemiBold" pitchFamily="2" charset="0"/>
              </a:rPr>
              <a:t>Water scarcity</a:t>
            </a:r>
            <a:endParaRPr lang="en-US" sz="5000" dirty="0">
              <a:solidFill>
                <a:srgbClr val="0477BF"/>
              </a:solidFill>
              <a:latin typeface="Baloo Tamma 2 SemiBold" pitchFamily="2" charset="0"/>
              <a:cs typeface="Baloo Tamma 2 SemiBold" pitchFamily="2" charset="0"/>
            </a:endParaRPr>
          </a:p>
        </p:txBody>
      </p:sp>
      <p:grpSp>
        <p:nvGrpSpPr>
          <p:cNvPr id="4689" name="Group 4688">
            <a:extLst>
              <a:ext uri="{FF2B5EF4-FFF2-40B4-BE49-F238E27FC236}">
                <a16:creationId xmlns:a16="http://schemas.microsoft.com/office/drawing/2014/main" id="{3E439B4A-420D-134C-4966-499CD026EA71}"/>
              </a:ext>
            </a:extLst>
          </p:cNvPr>
          <p:cNvGrpSpPr/>
          <p:nvPr/>
        </p:nvGrpSpPr>
        <p:grpSpPr>
          <a:xfrm>
            <a:off x="5618783" y="1935678"/>
            <a:ext cx="5557931" cy="4127747"/>
            <a:chOff x="5982315" y="2116963"/>
            <a:chExt cx="5194399" cy="3946462"/>
          </a:xfrm>
        </p:grpSpPr>
        <p:grpSp>
          <p:nvGrpSpPr>
            <p:cNvPr id="4678" name="Group 4677">
              <a:extLst>
                <a:ext uri="{FF2B5EF4-FFF2-40B4-BE49-F238E27FC236}">
                  <a16:creationId xmlns:a16="http://schemas.microsoft.com/office/drawing/2014/main" id="{8B587159-7A4E-2CD9-7DD5-C9888AA1D026}"/>
                </a:ext>
              </a:extLst>
            </p:cNvPr>
            <p:cNvGrpSpPr/>
            <p:nvPr/>
          </p:nvGrpSpPr>
          <p:grpSpPr>
            <a:xfrm>
              <a:off x="9987002" y="2775923"/>
              <a:ext cx="730383" cy="476986"/>
              <a:chOff x="9910802" y="2775923"/>
              <a:chExt cx="730383" cy="476986"/>
            </a:xfrm>
          </p:grpSpPr>
          <p:sp>
            <p:nvSpPr>
              <p:cNvPr id="4589" name="Freeform: Shape 4588">
                <a:extLst>
                  <a:ext uri="{FF2B5EF4-FFF2-40B4-BE49-F238E27FC236}">
                    <a16:creationId xmlns:a16="http://schemas.microsoft.com/office/drawing/2014/main" id="{404737FA-CA85-19F6-4177-00ECBD2AA80D}"/>
                  </a:ext>
                </a:extLst>
              </p:cNvPr>
              <p:cNvSpPr/>
              <p:nvPr/>
            </p:nvSpPr>
            <p:spPr>
              <a:xfrm>
                <a:off x="9910802" y="2775923"/>
                <a:ext cx="730383" cy="305010"/>
              </a:xfrm>
              <a:custGeom>
                <a:avLst/>
                <a:gdLst>
                  <a:gd name="connsiteX0" fmla="*/ 730384 w 730383"/>
                  <a:gd name="connsiteY0" fmla="*/ 101741 h 305010"/>
                  <a:gd name="connsiteX1" fmla="*/ 547788 w 730383"/>
                  <a:gd name="connsiteY1" fmla="*/ 34 h 305010"/>
                  <a:gd name="connsiteX2" fmla="*/ 426002 w 730383"/>
                  <a:gd name="connsiteY2" fmla="*/ 26119 h 305010"/>
                  <a:gd name="connsiteX3" fmla="*/ 304299 w 730383"/>
                  <a:gd name="connsiteY3" fmla="*/ 34 h 305010"/>
                  <a:gd name="connsiteX4" fmla="*/ 121703 w 730383"/>
                  <a:gd name="connsiteY4" fmla="*/ 101741 h 305010"/>
                  <a:gd name="connsiteX5" fmla="*/ 122279 w 730383"/>
                  <a:gd name="connsiteY5" fmla="*/ 107502 h 305010"/>
                  <a:gd name="connsiteX6" fmla="*/ 0 w 730383"/>
                  <a:gd name="connsiteY6" fmla="*/ 203367 h 305010"/>
                  <a:gd name="connsiteX7" fmla="*/ 182596 w 730383"/>
                  <a:gd name="connsiteY7" fmla="*/ 304992 h 305010"/>
                  <a:gd name="connsiteX8" fmla="*/ 293602 w 730383"/>
                  <a:gd name="connsiteY8" fmla="*/ 283926 h 305010"/>
                  <a:gd name="connsiteX9" fmla="*/ 404525 w 730383"/>
                  <a:gd name="connsiteY9" fmla="*/ 304992 h 305010"/>
                  <a:gd name="connsiteX10" fmla="*/ 587122 w 730383"/>
                  <a:gd name="connsiteY10" fmla="*/ 203367 h 305010"/>
                  <a:gd name="connsiteX11" fmla="*/ 587122 w 730383"/>
                  <a:gd name="connsiteY11" fmla="*/ 200980 h 305010"/>
                  <a:gd name="connsiteX12" fmla="*/ 730384 w 730383"/>
                  <a:gd name="connsiteY12" fmla="*/ 101741 h 30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383" h="305010">
                    <a:moveTo>
                      <a:pt x="730384" y="101741"/>
                    </a:moveTo>
                    <a:cubicBezTo>
                      <a:pt x="730384" y="45539"/>
                      <a:pt x="648590" y="34"/>
                      <a:pt x="547788" y="34"/>
                    </a:cubicBezTo>
                    <a:cubicBezTo>
                      <a:pt x="505740" y="-615"/>
                      <a:pt x="464096" y="8305"/>
                      <a:pt x="426002" y="26119"/>
                    </a:cubicBezTo>
                    <a:cubicBezTo>
                      <a:pt x="387942" y="8295"/>
                      <a:pt x="346322" y="-625"/>
                      <a:pt x="304299" y="34"/>
                    </a:cubicBezTo>
                    <a:cubicBezTo>
                      <a:pt x="203497" y="34"/>
                      <a:pt x="121703" y="45539"/>
                      <a:pt x="121703" y="101741"/>
                    </a:cubicBezTo>
                    <a:cubicBezTo>
                      <a:pt x="121773" y="103672"/>
                      <a:pt x="121965" y="105596"/>
                      <a:pt x="122279" y="107502"/>
                    </a:cubicBezTo>
                    <a:cubicBezTo>
                      <a:pt x="51100" y="121408"/>
                      <a:pt x="0" y="159014"/>
                      <a:pt x="0" y="203367"/>
                    </a:cubicBezTo>
                    <a:cubicBezTo>
                      <a:pt x="0" y="259487"/>
                      <a:pt x="81711" y="304992"/>
                      <a:pt x="182596" y="304992"/>
                    </a:cubicBezTo>
                    <a:cubicBezTo>
                      <a:pt x="220631" y="305427"/>
                      <a:pt x="258370" y="298265"/>
                      <a:pt x="293602" y="283926"/>
                    </a:cubicBezTo>
                    <a:cubicBezTo>
                      <a:pt x="328804" y="298265"/>
                      <a:pt x="366517" y="305427"/>
                      <a:pt x="404525" y="304992"/>
                    </a:cubicBezTo>
                    <a:cubicBezTo>
                      <a:pt x="505410" y="304992"/>
                      <a:pt x="587122" y="259487"/>
                      <a:pt x="587122" y="203367"/>
                    </a:cubicBezTo>
                    <a:cubicBezTo>
                      <a:pt x="587122" y="202544"/>
                      <a:pt x="587122" y="201803"/>
                      <a:pt x="587122" y="200980"/>
                    </a:cubicBezTo>
                    <a:cubicBezTo>
                      <a:pt x="669244" y="190941"/>
                      <a:pt x="730384" y="150373"/>
                      <a:pt x="730384" y="101741"/>
                    </a:cubicBezTo>
                    <a:close/>
                  </a:path>
                </a:pathLst>
              </a:custGeom>
              <a:solidFill>
                <a:srgbClr val="B2B3B8"/>
              </a:solidFill>
              <a:ln w="8227" cap="flat">
                <a:noFill/>
                <a:prstDash val="solid"/>
                <a:miter/>
              </a:ln>
            </p:spPr>
            <p:txBody>
              <a:bodyPr rtlCol="0" anchor="ctr"/>
              <a:lstStyle/>
              <a:p>
                <a:endParaRPr lang="en-IN"/>
              </a:p>
            </p:txBody>
          </p:sp>
          <p:sp>
            <p:nvSpPr>
              <p:cNvPr id="4590" name="Freeform: Shape 4589">
                <a:extLst>
                  <a:ext uri="{FF2B5EF4-FFF2-40B4-BE49-F238E27FC236}">
                    <a16:creationId xmlns:a16="http://schemas.microsoft.com/office/drawing/2014/main" id="{C9971FA3-6B5C-F936-2639-638F9E580502}"/>
                  </a:ext>
                </a:extLst>
              </p:cNvPr>
              <p:cNvSpPr/>
              <p:nvPr/>
            </p:nvSpPr>
            <p:spPr>
              <a:xfrm>
                <a:off x="10347666" y="3131058"/>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8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8" y="134"/>
                    </a:lnTo>
                    <a:cubicBezTo>
                      <a:pt x="22464"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1" name="Freeform: Shape 4590">
                <a:extLst>
                  <a:ext uri="{FF2B5EF4-FFF2-40B4-BE49-F238E27FC236}">
                    <a16:creationId xmlns:a16="http://schemas.microsoft.com/office/drawing/2014/main" id="{3A8CCAFB-795E-97D4-FC7B-F9C038C78C36}"/>
                  </a:ext>
                </a:extLst>
              </p:cNvPr>
              <p:cNvSpPr/>
              <p:nvPr/>
            </p:nvSpPr>
            <p:spPr>
              <a:xfrm>
                <a:off x="10345691" y="3136495"/>
                <a:ext cx="19586" cy="40134"/>
              </a:xfrm>
              <a:custGeom>
                <a:avLst/>
                <a:gdLst>
                  <a:gd name="connsiteX0" fmla="*/ 16458 w 19586"/>
                  <a:gd name="connsiteY0" fmla="*/ 1527 h 40134"/>
                  <a:gd name="connsiteX1" fmla="*/ 0 w 19586"/>
                  <a:gd name="connsiteY1" fmla="*/ 39956 h 40134"/>
                  <a:gd name="connsiteX2" fmla="*/ 3127 w 19586"/>
                  <a:gd name="connsiteY2" fmla="*/ 38557 h 40134"/>
                  <a:gd name="connsiteX3" fmla="*/ 19584 w 19586"/>
                  <a:gd name="connsiteY3" fmla="*/ 211 h 40134"/>
                  <a:gd name="connsiteX4" fmla="*/ 16458 w 19586"/>
                  <a:gd name="connsiteY4" fmla="*/ 1527 h 40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34">
                    <a:moveTo>
                      <a:pt x="16458" y="1527"/>
                    </a:moveTo>
                    <a:lnTo>
                      <a:pt x="0" y="39956"/>
                    </a:lnTo>
                    <a:cubicBezTo>
                      <a:pt x="0" y="40614"/>
                      <a:pt x="2715" y="39297"/>
                      <a:pt x="3127" y="38557"/>
                    </a:cubicBezTo>
                    <a:lnTo>
                      <a:pt x="19584" y="211"/>
                    </a:lnTo>
                    <a:cubicBezTo>
                      <a:pt x="19666" y="-530"/>
                      <a:pt x="16786" y="869"/>
                      <a:pt x="16458" y="15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2" name="Freeform: Shape 4591">
                <a:extLst>
                  <a:ext uri="{FF2B5EF4-FFF2-40B4-BE49-F238E27FC236}">
                    <a16:creationId xmlns:a16="http://schemas.microsoft.com/office/drawing/2014/main" id="{D92DA317-CE57-3167-C080-C7E3C8830F23}"/>
                  </a:ext>
                </a:extLst>
              </p:cNvPr>
              <p:cNvSpPr/>
              <p:nvPr/>
            </p:nvSpPr>
            <p:spPr>
              <a:xfrm>
                <a:off x="10349641" y="3125185"/>
                <a:ext cx="33902" cy="43694"/>
              </a:xfrm>
              <a:custGeom>
                <a:avLst/>
                <a:gdLst>
                  <a:gd name="connsiteX0" fmla="*/ 16458 w 33902"/>
                  <a:gd name="connsiteY0" fmla="*/ 5760 h 43694"/>
                  <a:gd name="connsiteX1" fmla="*/ 0 w 33902"/>
                  <a:gd name="connsiteY1" fmla="*/ 43695 h 43694"/>
                  <a:gd name="connsiteX2" fmla="*/ 16869 w 33902"/>
                  <a:gd name="connsiteY2" fmla="*/ 36124 h 43694"/>
                  <a:gd name="connsiteX3" fmla="*/ 33902 w 33902"/>
                  <a:gd name="connsiteY3" fmla="*/ 0 h 43694"/>
                  <a:gd name="connsiteX4" fmla="*/ 16458 w 33902"/>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694">
                    <a:moveTo>
                      <a:pt x="16458" y="5760"/>
                    </a:moveTo>
                    <a:lnTo>
                      <a:pt x="0" y="43695"/>
                    </a:lnTo>
                    <a:cubicBezTo>
                      <a:pt x="1563" y="40239"/>
                      <a:pt x="14729" y="40650"/>
                      <a:pt x="16869" y="36124"/>
                    </a:cubicBezTo>
                    <a:lnTo>
                      <a:pt x="33902" y="0"/>
                    </a:lnTo>
                    <a:cubicBezTo>
                      <a:pt x="32915" y="3127"/>
                      <a:pt x="18597"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3" name="Freeform: Shape 4592">
                <a:extLst>
                  <a:ext uri="{FF2B5EF4-FFF2-40B4-BE49-F238E27FC236}">
                    <a16:creationId xmlns:a16="http://schemas.microsoft.com/office/drawing/2014/main" id="{F8E2EE8D-5B43-7248-01E1-E0368F4875CB}"/>
                  </a:ext>
                </a:extLst>
              </p:cNvPr>
              <p:cNvSpPr/>
              <p:nvPr/>
            </p:nvSpPr>
            <p:spPr>
              <a:xfrm>
                <a:off x="10347913" y="3127160"/>
                <a:ext cx="30693" cy="44106"/>
              </a:xfrm>
              <a:custGeom>
                <a:avLst/>
                <a:gdLst>
                  <a:gd name="connsiteX0" fmla="*/ 16458 w 30693"/>
                  <a:gd name="connsiteY0" fmla="*/ 6172 h 44106"/>
                  <a:gd name="connsiteX1" fmla="*/ 0 w 30693"/>
                  <a:gd name="connsiteY1" fmla="*/ 44106 h 44106"/>
                  <a:gd name="connsiteX2" fmla="*/ 13660 w 30693"/>
                  <a:gd name="connsiteY2" fmla="*/ 36371 h 44106"/>
                  <a:gd name="connsiteX3" fmla="*/ 30694 w 30693"/>
                  <a:gd name="connsiteY3" fmla="*/ 0 h 44106"/>
                  <a:gd name="connsiteX4" fmla="*/ 16458 w 30693"/>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06">
                    <a:moveTo>
                      <a:pt x="16458" y="6172"/>
                    </a:moveTo>
                    <a:lnTo>
                      <a:pt x="0" y="44106"/>
                    </a:lnTo>
                    <a:cubicBezTo>
                      <a:pt x="1399" y="40897"/>
                      <a:pt x="11767" y="40485"/>
                      <a:pt x="13660" y="36371"/>
                    </a:cubicBezTo>
                    <a:lnTo>
                      <a:pt x="30694" y="0"/>
                    </a:lnTo>
                    <a:cubicBezTo>
                      <a:pt x="29377" y="2798"/>
                      <a:pt x="18186" y="1975"/>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4" name="Freeform: Shape 4593">
                <a:extLst>
                  <a:ext uri="{FF2B5EF4-FFF2-40B4-BE49-F238E27FC236}">
                    <a16:creationId xmlns:a16="http://schemas.microsoft.com/office/drawing/2014/main" id="{AE9341D7-F78B-5E69-F715-5219EDF2CA59}"/>
                  </a:ext>
                </a:extLst>
              </p:cNvPr>
              <p:cNvSpPr/>
              <p:nvPr/>
            </p:nvSpPr>
            <p:spPr>
              <a:xfrm>
                <a:off x="10347008" y="3130750"/>
                <a:ext cx="20436" cy="39944"/>
              </a:xfrm>
              <a:custGeom>
                <a:avLst/>
                <a:gdLst>
                  <a:gd name="connsiteX0" fmla="*/ 16458 w 20436"/>
                  <a:gd name="connsiteY0" fmla="*/ 1266 h 39944"/>
                  <a:gd name="connsiteX1" fmla="*/ 0 w 20436"/>
                  <a:gd name="connsiteY1" fmla="*/ 39611 h 39944"/>
                  <a:gd name="connsiteX2" fmla="*/ 3950 w 20436"/>
                  <a:gd name="connsiteY2" fmla="*/ 38460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1"/>
                    </a:lnTo>
                    <a:cubicBezTo>
                      <a:pt x="0" y="40434"/>
                      <a:pt x="3538" y="39611"/>
                      <a:pt x="3950" y="38460"/>
                    </a:cubicBezTo>
                    <a:lnTo>
                      <a:pt x="20407" y="360"/>
                    </a:lnTo>
                    <a:cubicBezTo>
                      <a:pt x="20819" y="-545"/>
                      <a:pt x="16786"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5" name="Freeform: Shape 4594">
                <a:extLst>
                  <a:ext uri="{FF2B5EF4-FFF2-40B4-BE49-F238E27FC236}">
                    <a16:creationId xmlns:a16="http://schemas.microsoft.com/office/drawing/2014/main" id="{8C80B5B0-031B-D549-0BBE-337794C27124}"/>
                  </a:ext>
                </a:extLst>
              </p:cNvPr>
              <p:cNvSpPr/>
              <p:nvPr/>
            </p:nvSpPr>
            <p:spPr>
              <a:xfrm>
                <a:off x="10349641" y="3126090"/>
                <a:ext cx="31186" cy="41884"/>
              </a:xfrm>
              <a:custGeom>
                <a:avLst/>
                <a:gdLst>
                  <a:gd name="connsiteX0" fmla="*/ 16458 w 31186"/>
                  <a:gd name="connsiteY0" fmla="*/ 3950 h 41884"/>
                  <a:gd name="connsiteX1" fmla="*/ 0 w 31186"/>
                  <a:gd name="connsiteY1" fmla="*/ 41884 h 41884"/>
                  <a:gd name="connsiteX2" fmla="*/ 14729 w 31186"/>
                  <a:gd name="connsiteY2" fmla="*/ 36207 h 41884"/>
                  <a:gd name="connsiteX3" fmla="*/ 31187 w 31186"/>
                  <a:gd name="connsiteY3" fmla="*/ 0 h 41884"/>
                  <a:gd name="connsiteX4" fmla="*/ 16458 w 3118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3950"/>
                    </a:moveTo>
                    <a:lnTo>
                      <a:pt x="0" y="41884"/>
                    </a:lnTo>
                    <a:cubicBezTo>
                      <a:pt x="1235" y="39251"/>
                      <a:pt x="12919" y="39992"/>
                      <a:pt x="14729" y="36207"/>
                    </a:cubicBezTo>
                    <a:lnTo>
                      <a:pt x="31187" y="0"/>
                    </a:lnTo>
                    <a:cubicBezTo>
                      <a:pt x="30035" y="2304"/>
                      <a:pt x="17610"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6" name="Freeform: Shape 4595">
                <a:extLst>
                  <a:ext uri="{FF2B5EF4-FFF2-40B4-BE49-F238E27FC236}">
                    <a16:creationId xmlns:a16="http://schemas.microsoft.com/office/drawing/2014/main" id="{686727D5-F1AD-891D-E1F5-DAB02D934362}"/>
                  </a:ext>
                </a:extLst>
              </p:cNvPr>
              <p:cNvSpPr/>
              <p:nvPr/>
            </p:nvSpPr>
            <p:spPr>
              <a:xfrm>
                <a:off x="10348406" y="3127572"/>
                <a:ext cx="30117" cy="45587"/>
              </a:xfrm>
              <a:custGeom>
                <a:avLst/>
                <a:gdLst>
                  <a:gd name="connsiteX0" fmla="*/ 16458 w 30117"/>
                  <a:gd name="connsiteY0" fmla="*/ 7570 h 45587"/>
                  <a:gd name="connsiteX1" fmla="*/ 0 w 30117"/>
                  <a:gd name="connsiteY1" fmla="*/ 45587 h 45587"/>
                  <a:gd name="connsiteX2" fmla="*/ 13002 w 30117"/>
                  <a:gd name="connsiteY2" fmla="*/ 36700 h 45587"/>
                  <a:gd name="connsiteX3" fmla="*/ 30118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2" y="42131"/>
                      <a:pt x="11027" y="40979"/>
                      <a:pt x="13002" y="36700"/>
                    </a:cubicBezTo>
                    <a:lnTo>
                      <a:pt x="30118"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7" name="Freeform: Shape 4596">
                <a:extLst>
                  <a:ext uri="{FF2B5EF4-FFF2-40B4-BE49-F238E27FC236}">
                    <a16:creationId xmlns:a16="http://schemas.microsoft.com/office/drawing/2014/main" id="{FF6A3968-3110-2B85-203C-8B3EEF8F00DC}"/>
                  </a:ext>
                </a:extLst>
              </p:cNvPr>
              <p:cNvSpPr/>
              <p:nvPr/>
            </p:nvSpPr>
            <p:spPr>
              <a:xfrm>
                <a:off x="10346020" y="3128588"/>
                <a:ext cx="22268" cy="39151"/>
              </a:xfrm>
              <a:custGeom>
                <a:avLst/>
                <a:gdLst>
                  <a:gd name="connsiteX0" fmla="*/ 16458 w 22268"/>
                  <a:gd name="connsiteY0" fmla="*/ 1123 h 39151"/>
                  <a:gd name="connsiteX1" fmla="*/ 0 w 22268"/>
                  <a:gd name="connsiteY1" fmla="*/ 38975 h 39151"/>
                  <a:gd name="connsiteX2" fmla="*/ 5760 w 22268"/>
                  <a:gd name="connsiteY2" fmla="*/ 37247 h 39151"/>
                  <a:gd name="connsiteX3" fmla="*/ 22218 w 22268"/>
                  <a:gd name="connsiteY3" fmla="*/ 300 h 39151"/>
                  <a:gd name="connsiteX4" fmla="*/ 16458 w 22268"/>
                  <a:gd name="connsiteY4" fmla="*/ 1123 h 3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151">
                    <a:moveTo>
                      <a:pt x="16458" y="1123"/>
                    </a:moveTo>
                    <a:lnTo>
                      <a:pt x="0" y="38975"/>
                    </a:lnTo>
                    <a:cubicBezTo>
                      <a:pt x="0" y="39633"/>
                      <a:pt x="5267" y="38317"/>
                      <a:pt x="5760" y="37247"/>
                    </a:cubicBezTo>
                    <a:lnTo>
                      <a:pt x="22218" y="300"/>
                    </a:lnTo>
                    <a:cubicBezTo>
                      <a:pt x="22876" y="-523"/>
                      <a:pt x="16869" y="547"/>
                      <a:pt x="16458" y="1123"/>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8" name="Freeform: Shape 4597">
                <a:extLst>
                  <a:ext uri="{FF2B5EF4-FFF2-40B4-BE49-F238E27FC236}">
                    <a16:creationId xmlns:a16="http://schemas.microsoft.com/office/drawing/2014/main" id="{889F4C5D-0F1F-FC53-DD64-4984A9284FC4}"/>
                  </a:ext>
                </a:extLst>
              </p:cNvPr>
              <p:cNvSpPr/>
              <p:nvPr/>
            </p:nvSpPr>
            <p:spPr>
              <a:xfrm>
                <a:off x="10349641" y="3124938"/>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728" y="41720"/>
                      <a:pt x="14400" y="41391"/>
                      <a:pt x="16458" y="36453"/>
                    </a:cubicBezTo>
                    <a:lnTo>
                      <a:pt x="33656" y="0"/>
                    </a:lnTo>
                    <a:cubicBezTo>
                      <a:pt x="32339" y="3703"/>
                      <a:pt x="18762"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99" name="Freeform: Shape 4598">
                <a:extLst>
                  <a:ext uri="{FF2B5EF4-FFF2-40B4-BE49-F238E27FC236}">
                    <a16:creationId xmlns:a16="http://schemas.microsoft.com/office/drawing/2014/main" id="{1D4F6AEA-CBBF-57D5-8A4C-16A7B5C35AFB}"/>
                  </a:ext>
                </a:extLst>
              </p:cNvPr>
              <p:cNvSpPr/>
              <p:nvPr/>
            </p:nvSpPr>
            <p:spPr>
              <a:xfrm>
                <a:off x="10347255" y="3127983"/>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496" y="1152"/>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0" name="Freeform: Shape 4599">
                <a:extLst>
                  <a:ext uri="{FF2B5EF4-FFF2-40B4-BE49-F238E27FC236}">
                    <a16:creationId xmlns:a16="http://schemas.microsoft.com/office/drawing/2014/main" id="{4B65B871-AC57-9F04-5BBB-75FAB5094048}"/>
                  </a:ext>
                </a:extLst>
              </p:cNvPr>
              <p:cNvSpPr/>
              <p:nvPr/>
            </p:nvSpPr>
            <p:spPr>
              <a:xfrm>
                <a:off x="10346321" y="3128543"/>
                <a:ext cx="20720" cy="39150"/>
              </a:xfrm>
              <a:custGeom>
                <a:avLst/>
                <a:gdLst>
                  <a:gd name="connsiteX0" fmla="*/ 16485 w 20720"/>
                  <a:gd name="connsiteY0" fmla="*/ 592 h 39150"/>
                  <a:gd name="connsiteX1" fmla="*/ 28 w 20720"/>
                  <a:gd name="connsiteY1" fmla="*/ 38773 h 39150"/>
                  <a:gd name="connsiteX2" fmla="*/ 4225 w 20720"/>
                  <a:gd name="connsiteY2" fmla="*/ 37950 h 39150"/>
                  <a:gd name="connsiteX3" fmla="*/ 20682 w 20720"/>
                  <a:gd name="connsiteY3" fmla="*/ 180 h 39150"/>
                  <a:gd name="connsiteX4" fmla="*/ 16485 w 20720"/>
                  <a:gd name="connsiteY4" fmla="*/ 592 h 3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150">
                    <a:moveTo>
                      <a:pt x="16485" y="592"/>
                    </a:moveTo>
                    <a:lnTo>
                      <a:pt x="28" y="38773"/>
                    </a:lnTo>
                    <a:cubicBezTo>
                      <a:pt x="-384" y="39678"/>
                      <a:pt x="3896" y="38773"/>
                      <a:pt x="4225" y="37950"/>
                    </a:cubicBezTo>
                    <a:lnTo>
                      <a:pt x="20682" y="180"/>
                    </a:lnTo>
                    <a:cubicBezTo>
                      <a:pt x="21176" y="-396"/>
                      <a:pt x="16815" y="592"/>
                      <a:pt x="16485" y="59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1" name="Freeform: Shape 4600">
                <a:extLst>
                  <a:ext uri="{FF2B5EF4-FFF2-40B4-BE49-F238E27FC236}">
                    <a16:creationId xmlns:a16="http://schemas.microsoft.com/office/drawing/2014/main" id="{7DCF78B5-E947-5F29-441E-754011B9F963}"/>
                  </a:ext>
                </a:extLst>
              </p:cNvPr>
              <p:cNvSpPr/>
              <p:nvPr/>
            </p:nvSpPr>
            <p:spPr>
              <a:xfrm>
                <a:off x="10348406" y="3126008"/>
                <a:ext cx="32997" cy="46080"/>
              </a:xfrm>
              <a:custGeom>
                <a:avLst/>
                <a:gdLst>
                  <a:gd name="connsiteX0" fmla="*/ 16458 w 32997"/>
                  <a:gd name="connsiteY0" fmla="*/ 7982 h 46080"/>
                  <a:gd name="connsiteX1" fmla="*/ 0 w 32997"/>
                  <a:gd name="connsiteY1" fmla="*/ 46081 h 46080"/>
                  <a:gd name="connsiteX2" fmla="*/ 15800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8" y="41473"/>
                      <a:pt x="15800" y="36618"/>
                    </a:cubicBezTo>
                    <a:lnTo>
                      <a:pt x="32997" y="0"/>
                    </a:lnTo>
                    <a:cubicBezTo>
                      <a:pt x="31187" y="3621"/>
                      <a:pt x="18515" y="3127"/>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2" name="Freeform: Shape 4601">
                <a:extLst>
                  <a:ext uri="{FF2B5EF4-FFF2-40B4-BE49-F238E27FC236}">
                    <a16:creationId xmlns:a16="http://schemas.microsoft.com/office/drawing/2014/main" id="{9F7899DE-67D0-BA83-5A7A-27B5D6257F6A}"/>
                  </a:ext>
                </a:extLst>
              </p:cNvPr>
              <p:cNvSpPr/>
              <p:nvPr/>
            </p:nvSpPr>
            <p:spPr>
              <a:xfrm>
                <a:off x="10430612" y="3138300"/>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8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8" y="134"/>
                    </a:lnTo>
                    <a:cubicBezTo>
                      <a:pt x="22464"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3" name="Freeform: Shape 4602">
                <a:extLst>
                  <a:ext uri="{FF2B5EF4-FFF2-40B4-BE49-F238E27FC236}">
                    <a16:creationId xmlns:a16="http://schemas.microsoft.com/office/drawing/2014/main" id="{C08B002A-E363-5BFB-7FB7-EB938E2073E3}"/>
                  </a:ext>
                </a:extLst>
              </p:cNvPr>
              <p:cNvSpPr/>
              <p:nvPr/>
            </p:nvSpPr>
            <p:spPr>
              <a:xfrm>
                <a:off x="10428555" y="3143879"/>
                <a:ext cx="19526" cy="40320"/>
              </a:xfrm>
              <a:custGeom>
                <a:avLst/>
                <a:gdLst>
                  <a:gd name="connsiteX0" fmla="*/ 16458 w 19526"/>
                  <a:gd name="connsiteY0" fmla="*/ 1713 h 40320"/>
                  <a:gd name="connsiteX1" fmla="*/ 0 w 19526"/>
                  <a:gd name="connsiteY1" fmla="*/ 40142 h 40320"/>
                  <a:gd name="connsiteX2" fmla="*/ 3045 w 19526"/>
                  <a:gd name="connsiteY2" fmla="*/ 38743 h 40320"/>
                  <a:gd name="connsiteX3" fmla="*/ 19502 w 19526"/>
                  <a:gd name="connsiteY3" fmla="*/ 397 h 40320"/>
                  <a:gd name="connsiteX4" fmla="*/ 16458 w 19526"/>
                  <a:gd name="connsiteY4" fmla="*/ 1713 h 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 h="40320">
                    <a:moveTo>
                      <a:pt x="16458" y="1713"/>
                    </a:moveTo>
                    <a:lnTo>
                      <a:pt x="0" y="40142"/>
                    </a:lnTo>
                    <a:cubicBezTo>
                      <a:pt x="0" y="40800"/>
                      <a:pt x="2715" y="39483"/>
                      <a:pt x="3045" y="38743"/>
                    </a:cubicBezTo>
                    <a:lnTo>
                      <a:pt x="19502" y="397"/>
                    </a:lnTo>
                    <a:cubicBezTo>
                      <a:pt x="19831" y="-673"/>
                      <a:pt x="16786" y="644"/>
                      <a:pt x="16458" y="1713"/>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4" name="Freeform: Shape 4603">
                <a:extLst>
                  <a:ext uri="{FF2B5EF4-FFF2-40B4-BE49-F238E27FC236}">
                    <a16:creationId xmlns:a16="http://schemas.microsoft.com/office/drawing/2014/main" id="{AA389762-B3EB-A262-D793-ABCAAED999AE}"/>
                  </a:ext>
                </a:extLst>
              </p:cNvPr>
              <p:cNvSpPr/>
              <p:nvPr/>
            </p:nvSpPr>
            <p:spPr>
              <a:xfrm>
                <a:off x="10432834" y="3132427"/>
                <a:ext cx="33573" cy="43776"/>
              </a:xfrm>
              <a:custGeom>
                <a:avLst/>
                <a:gdLst>
                  <a:gd name="connsiteX0" fmla="*/ 16458 w 33573"/>
                  <a:gd name="connsiteY0" fmla="*/ 5760 h 43776"/>
                  <a:gd name="connsiteX1" fmla="*/ 0 w 33573"/>
                  <a:gd name="connsiteY1" fmla="*/ 43777 h 43776"/>
                  <a:gd name="connsiteX2" fmla="*/ 16458 w 33573"/>
                  <a:gd name="connsiteY2" fmla="*/ 36124 h 43776"/>
                  <a:gd name="connsiteX3" fmla="*/ 33573 w 33573"/>
                  <a:gd name="connsiteY3" fmla="*/ 0 h 43776"/>
                  <a:gd name="connsiteX4" fmla="*/ 16458 w 33573"/>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760"/>
                    </a:moveTo>
                    <a:lnTo>
                      <a:pt x="0" y="43777"/>
                    </a:lnTo>
                    <a:cubicBezTo>
                      <a:pt x="1563" y="40239"/>
                      <a:pt x="14647" y="40650"/>
                      <a:pt x="16458" y="36124"/>
                    </a:cubicBezTo>
                    <a:lnTo>
                      <a:pt x="33573" y="0"/>
                    </a:lnTo>
                    <a:cubicBezTo>
                      <a:pt x="32010"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5" name="Freeform: Shape 4604">
                <a:extLst>
                  <a:ext uri="{FF2B5EF4-FFF2-40B4-BE49-F238E27FC236}">
                    <a16:creationId xmlns:a16="http://schemas.microsoft.com/office/drawing/2014/main" id="{E0B7F72B-B50E-6635-6B8D-DAD5DE9CF724}"/>
                  </a:ext>
                </a:extLst>
              </p:cNvPr>
              <p:cNvSpPr/>
              <p:nvPr/>
            </p:nvSpPr>
            <p:spPr>
              <a:xfrm>
                <a:off x="10430859" y="3134401"/>
                <a:ext cx="30775" cy="44188"/>
              </a:xfrm>
              <a:custGeom>
                <a:avLst/>
                <a:gdLst>
                  <a:gd name="connsiteX0" fmla="*/ 16458 w 30775"/>
                  <a:gd name="connsiteY0" fmla="*/ 6172 h 44188"/>
                  <a:gd name="connsiteX1" fmla="*/ 0 w 30775"/>
                  <a:gd name="connsiteY1" fmla="*/ 44188 h 44188"/>
                  <a:gd name="connsiteX2" fmla="*/ 13742 w 30775"/>
                  <a:gd name="connsiteY2" fmla="*/ 36371 h 44188"/>
                  <a:gd name="connsiteX3" fmla="*/ 30775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742" y="36371"/>
                    </a:cubicBezTo>
                    <a:lnTo>
                      <a:pt x="30775" y="0"/>
                    </a:lnTo>
                    <a:cubicBezTo>
                      <a:pt x="29377" y="2962"/>
                      <a:pt x="18186"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6" name="Freeform: Shape 4605">
                <a:extLst>
                  <a:ext uri="{FF2B5EF4-FFF2-40B4-BE49-F238E27FC236}">
                    <a16:creationId xmlns:a16="http://schemas.microsoft.com/office/drawing/2014/main" id="{C8AA8F2D-FEE2-BAC7-F0E0-8CEC45150B27}"/>
                  </a:ext>
                </a:extLst>
              </p:cNvPr>
              <p:cNvSpPr/>
              <p:nvPr/>
            </p:nvSpPr>
            <p:spPr>
              <a:xfrm>
                <a:off x="10429871" y="3137955"/>
                <a:ext cx="20380" cy="39980"/>
              </a:xfrm>
              <a:custGeom>
                <a:avLst/>
                <a:gdLst>
                  <a:gd name="connsiteX0" fmla="*/ 16458 w 20380"/>
                  <a:gd name="connsiteY0" fmla="*/ 1302 h 39980"/>
                  <a:gd name="connsiteX1" fmla="*/ 0 w 20380"/>
                  <a:gd name="connsiteY1" fmla="*/ 39647 h 39980"/>
                  <a:gd name="connsiteX2" fmla="*/ 3867 w 20380"/>
                  <a:gd name="connsiteY2" fmla="*/ 38495 h 39980"/>
                  <a:gd name="connsiteX3" fmla="*/ 20325 w 20380"/>
                  <a:gd name="connsiteY3" fmla="*/ 396 h 39980"/>
                  <a:gd name="connsiteX4" fmla="*/ 16458 w 20380"/>
                  <a:gd name="connsiteY4" fmla="*/ 1302 h 3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0" h="39980">
                    <a:moveTo>
                      <a:pt x="16458" y="1302"/>
                    </a:moveTo>
                    <a:lnTo>
                      <a:pt x="0" y="39647"/>
                    </a:lnTo>
                    <a:cubicBezTo>
                      <a:pt x="0" y="40470"/>
                      <a:pt x="3538" y="39647"/>
                      <a:pt x="3867" y="38495"/>
                    </a:cubicBezTo>
                    <a:lnTo>
                      <a:pt x="20325" y="396"/>
                    </a:lnTo>
                    <a:cubicBezTo>
                      <a:pt x="20901" y="-591"/>
                      <a:pt x="16869" y="479"/>
                      <a:pt x="16458" y="130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7" name="Freeform: Shape 4606">
                <a:extLst>
                  <a:ext uri="{FF2B5EF4-FFF2-40B4-BE49-F238E27FC236}">
                    <a16:creationId xmlns:a16="http://schemas.microsoft.com/office/drawing/2014/main" id="{0C6FBD4E-F8AF-A3FE-DDAB-51CC3198C2E1}"/>
                  </a:ext>
                </a:extLst>
              </p:cNvPr>
              <p:cNvSpPr/>
              <p:nvPr/>
            </p:nvSpPr>
            <p:spPr>
              <a:xfrm>
                <a:off x="10431929" y="3133332"/>
                <a:ext cx="31598" cy="41884"/>
              </a:xfrm>
              <a:custGeom>
                <a:avLst/>
                <a:gdLst>
                  <a:gd name="connsiteX0" fmla="*/ 16458 w 31598"/>
                  <a:gd name="connsiteY0" fmla="*/ 4032 h 41884"/>
                  <a:gd name="connsiteX1" fmla="*/ 0 w 31598"/>
                  <a:gd name="connsiteY1" fmla="*/ 41884 h 41884"/>
                  <a:gd name="connsiteX2" fmla="*/ 14647 w 31598"/>
                  <a:gd name="connsiteY2" fmla="*/ 36207 h 41884"/>
                  <a:gd name="connsiteX3" fmla="*/ 31599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152" y="39251"/>
                      <a:pt x="12919" y="39992"/>
                      <a:pt x="14647" y="36207"/>
                    </a:cubicBezTo>
                    <a:lnTo>
                      <a:pt x="31599" y="0"/>
                    </a:lnTo>
                    <a:cubicBezTo>
                      <a:pt x="30693" y="2304"/>
                      <a:pt x="18268"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8" name="Freeform: Shape 4607">
                <a:extLst>
                  <a:ext uri="{FF2B5EF4-FFF2-40B4-BE49-F238E27FC236}">
                    <a16:creationId xmlns:a16="http://schemas.microsoft.com/office/drawing/2014/main" id="{EDFAF1DA-4ADA-B558-BA45-6D7AD0477E91}"/>
                  </a:ext>
                </a:extLst>
              </p:cNvPr>
              <p:cNvSpPr/>
              <p:nvPr/>
            </p:nvSpPr>
            <p:spPr>
              <a:xfrm>
                <a:off x="10431352" y="3134813"/>
                <a:ext cx="30117" cy="45587"/>
              </a:xfrm>
              <a:custGeom>
                <a:avLst/>
                <a:gdLst>
                  <a:gd name="connsiteX0" fmla="*/ 16458 w 30117"/>
                  <a:gd name="connsiteY0" fmla="*/ 7570 h 45587"/>
                  <a:gd name="connsiteX1" fmla="*/ 0 w 30117"/>
                  <a:gd name="connsiteY1" fmla="*/ 45587 h 45587"/>
                  <a:gd name="connsiteX2" fmla="*/ 13002 w 30117"/>
                  <a:gd name="connsiteY2" fmla="*/ 36700 h 45587"/>
                  <a:gd name="connsiteX3" fmla="*/ 30118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7" y="40979"/>
                      <a:pt x="13002" y="36700"/>
                    </a:cubicBezTo>
                    <a:lnTo>
                      <a:pt x="30118"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09" name="Freeform: Shape 4608">
                <a:extLst>
                  <a:ext uri="{FF2B5EF4-FFF2-40B4-BE49-F238E27FC236}">
                    <a16:creationId xmlns:a16="http://schemas.microsoft.com/office/drawing/2014/main" id="{5DB7DF37-C135-3466-D631-AE2683DFAB4E}"/>
                  </a:ext>
                </a:extLst>
              </p:cNvPr>
              <p:cNvSpPr/>
              <p:nvPr/>
            </p:nvSpPr>
            <p:spPr>
              <a:xfrm>
                <a:off x="10428966" y="3135890"/>
                <a:ext cx="22268" cy="39502"/>
              </a:xfrm>
              <a:custGeom>
                <a:avLst/>
                <a:gdLst>
                  <a:gd name="connsiteX0" fmla="*/ 16458 w 22268"/>
                  <a:gd name="connsiteY0" fmla="*/ 1474 h 39502"/>
                  <a:gd name="connsiteX1" fmla="*/ 0 w 22268"/>
                  <a:gd name="connsiteY1" fmla="*/ 39326 h 39502"/>
                  <a:gd name="connsiteX2" fmla="*/ 5760 w 22268"/>
                  <a:gd name="connsiteY2" fmla="*/ 37598 h 39502"/>
                  <a:gd name="connsiteX3" fmla="*/ 22218 w 22268"/>
                  <a:gd name="connsiteY3" fmla="*/ 651 h 39502"/>
                  <a:gd name="connsiteX4" fmla="*/ 16458 w 22268"/>
                  <a:gd name="connsiteY4" fmla="*/ 1474 h 39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502">
                    <a:moveTo>
                      <a:pt x="16458" y="1474"/>
                    </a:moveTo>
                    <a:lnTo>
                      <a:pt x="0" y="39326"/>
                    </a:lnTo>
                    <a:cubicBezTo>
                      <a:pt x="0" y="39985"/>
                      <a:pt x="5267" y="38668"/>
                      <a:pt x="5760" y="37598"/>
                    </a:cubicBezTo>
                    <a:lnTo>
                      <a:pt x="22218" y="651"/>
                    </a:lnTo>
                    <a:cubicBezTo>
                      <a:pt x="22876" y="-583"/>
                      <a:pt x="16869" y="75"/>
                      <a:pt x="16458" y="1474"/>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0" name="Freeform: Shape 4609">
                <a:extLst>
                  <a:ext uri="{FF2B5EF4-FFF2-40B4-BE49-F238E27FC236}">
                    <a16:creationId xmlns:a16="http://schemas.microsoft.com/office/drawing/2014/main" id="{DC3D6A9E-BC55-3990-F84D-4CB9A05EFCBD}"/>
                  </a:ext>
                </a:extLst>
              </p:cNvPr>
              <p:cNvSpPr/>
              <p:nvPr/>
            </p:nvSpPr>
            <p:spPr>
              <a:xfrm>
                <a:off x="10432751" y="3132180"/>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811" y="41720"/>
                      <a:pt x="14483" y="41391"/>
                      <a:pt x="16458" y="36453"/>
                    </a:cubicBezTo>
                    <a:lnTo>
                      <a:pt x="33573" y="0"/>
                    </a:lnTo>
                    <a:cubicBezTo>
                      <a:pt x="32092"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1" name="Freeform: Shape 4610">
                <a:extLst>
                  <a:ext uri="{FF2B5EF4-FFF2-40B4-BE49-F238E27FC236}">
                    <a16:creationId xmlns:a16="http://schemas.microsoft.com/office/drawing/2014/main" id="{58031B07-230C-12DA-1189-44A674A1C3A6}"/>
                  </a:ext>
                </a:extLst>
              </p:cNvPr>
              <p:cNvSpPr/>
              <p:nvPr/>
            </p:nvSpPr>
            <p:spPr>
              <a:xfrm>
                <a:off x="10430118" y="3135224"/>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251"/>
                      <a:pt x="10450" y="36371"/>
                    </a:cubicBezTo>
                    <a:lnTo>
                      <a:pt x="26908" y="0"/>
                    </a:lnTo>
                    <a:cubicBezTo>
                      <a:pt x="26496" y="1481"/>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2" name="Freeform: Shape 4611">
                <a:extLst>
                  <a:ext uri="{FF2B5EF4-FFF2-40B4-BE49-F238E27FC236}">
                    <a16:creationId xmlns:a16="http://schemas.microsoft.com/office/drawing/2014/main" id="{82936AA2-2072-3C97-364C-DD697C9EBC0D}"/>
                  </a:ext>
                </a:extLst>
              </p:cNvPr>
              <p:cNvSpPr/>
              <p:nvPr/>
            </p:nvSpPr>
            <p:spPr>
              <a:xfrm>
                <a:off x="10429213" y="3135831"/>
                <a:ext cx="20705" cy="39433"/>
              </a:xfrm>
              <a:custGeom>
                <a:avLst/>
                <a:gdLst>
                  <a:gd name="connsiteX0" fmla="*/ 16458 w 20705"/>
                  <a:gd name="connsiteY0" fmla="*/ 875 h 39433"/>
                  <a:gd name="connsiteX1" fmla="*/ 0 w 20705"/>
                  <a:gd name="connsiteY1" fmla="*/ 39056 h 39433"/>
                  <a:gd name="connsiteX2" fmla="*/ 4197 w 20705"/>
                  <a:gd name="connsiteY2" fmla="*/ 38233 h 39433"/>
                  <a:gd name="connsiteX3" fmla="*/ 20654 w 20705"/>
                  <a:gd name="connsiteY3" fmla="*/ 463 h 39433"/>
                  <a:gd name="connsiteX4" fmla="*/ 16458 w 20705"/>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33">
                    <a:moveTo>
                      <a:pt x="16458" y="875"/>
                    </a:moveTo>
                    <a:lnTo>
                      <a:pt x="0" y="39056"/>
                    </a:lnTo>
                    <a:cubicBezTo>
                      <a:pt x="0" y="39961"/>
                      <a:pt x="3868" y="39056"/>
                      <a:pt x="4197" y="38233"/>
                    </a:cubicBezTo>
                    <a:lnTo>
                      <a:pt x="20654" y="463"/>
                    </a:lnTo>
                    <a:cubicBezTo>
                      <a:pt x="21230" y="-442"/>
                      <a:pt x="16787" y="134"/>
                      <a:pt x="16458"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3" name="Freeform: Shape 4612">
                <a:extLst>
                  <a:ext uri="{FF2B5EF4-FFF2-40B4-BE49-F238E27FC236}">
                    <a16:creationId xmlns:a16="http://schemas.microsoft.com/office/drawing/2014/main" id="{972B3591-E9ED-5AEB-19BA-1B29E26BB90E}"/>
                  </a:ext>
                </a:extLst>
              </p:cNvPr>
              <p:cNvSpPr/>
              <p:nvPr/>
            </p:nvSpPr>
            <p:spPr>
              <a:xfrm>
                <a:off x="10431352" y="3133249"/>
                <a:ext cx="32915" cy="46081"/>
              </a:xfrm>
              <a:custGeom>
                <a:avLst/>
                <a:gdLst>
                  <a:gd name="connsiteX0" fmla="*/ 16458 w 32915"/>
                  <a:gd name="connsiteY0" fmla="*/ 7982 h 46081"/>
                  <a:gd name="connsiteX1" fmla="*/ 0 w 32915"/>
                  <a:gd name="connsiteY1" fmla="*/ 46081 h 46081"/>
                  <a:gd name="connsiteX2" fmla="*/ 15799 w 32915"/>
                  <a:gd name="connsiteY2" fmla="*/ 36618 h 46081"/>
                  <a:gd name="connsiteX3" fmla="*/ 32915 w 32915"/>
                  <a:gd name="connsiteY3" fmla="*/ 0 h 46081"/>
                  <a:gd name="connsiteX4" fmla="*/ 16458 w 32915"/>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1">
                    <a:moveTo>
                      <a:pt x="16458" y="7982"/>
                    </a:moveTo>
                    <a:lnTo>
                      <a:pt x="0" y="46081"/>
                    </a:lnTo>
                    <a:cubicBezTo>
                      <a:pt x="1728" y="42131"/>
                      <a:pt x="13578" y="41473"/>
                      <a:pt x="15799" y="36618"/>
                    </a:cubicBezTo>
                    <a:lnTo>
                      <a:pt x="32915" y="0"/>
                    </a:lnTo>
                    <a:cubicBezTo>
                      <a:pt x="31187"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4" name="Freeform: Shape 4613">
                <a:extLst>
                  <a:ext uri="{FF2B5EF4-FFF2-40B4-BE49-F238E27FC236}">
                    <a16:creationId xmlns:a16="http://schemas.microsoft.com/office/drawing/2014/main" id="{FC1A6297-D73A-981E-48BC-EE27F2259E2C}"/>
                  </a:ext>
                </a:extLst>
              </p:cNvPr>
              <p:cNvSpPr/>
              <p:nvPr/>
            </p:nvSpPr>
            <p:spPr>
              <a:xfrm>
                <a:off x="10052254" y="3137611"/>
                <a:ext cx="21888" cy="39909"/>
              </a:xfrm>
              <a:custGeom>
                <a:avLst/>
                <a:gdLst>
                  <a:gd name="connsiteX0" fmla="*/ 16458 w 21888"/>
                  <a:gd name="connsiteY0" fmla="*/ 1975 h 39909"/>
                  <a:gd name="connsiteX1" fmla="*/ 0 w 21888"/>
                  <a:gd name="connsiteY1" fmla="*/ 39909 h 39909"/>
                  <a:gd name="connsiteX2" fmla="*/ 5431 w 21888"/>
                  <a:gd name="connsiteY2" fmla="*/ 37194 h 39909"/>
                  <a:gd name="connsiteX3" fmla="*/ 21889 w 21888"/>
                  <a:gd name="connsiteY3" fmla="*/ 0 h 39909"/>
                  <a:gd name="connsiteX4" fmla="*/ 16458 w 21888"/>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 h="39909">
                    <a:moveTo>
                      <a:pt x="16458" y="1975"/>
                    </a:moveTo>
                    <a:lnTo>
                      <a:pt x="0" y="39909"/>
                    </a:lnTo>
                    <a:cubicBezTo>
                      <a:pt x="2035" y="39548"/>
                      <a:pt x="3921" y="38605"/>
                      <a:pt x="5431" y="37194"/>
                    </a:cubicBezTo>
                    <a:lnTo>
                      <a:pt x="21889" y="0"/>
                    </a:lnTo>
                    <a:cubicBezTo>
                      <a:pt x="19916" y="76"/>
                      <a:pt x="18018" y="766"/>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5" name="Freeform: Shape 4614">
                <a:extLst>
                  <a:ext uri="{FF2B5EF4-FFF2-40B4-BE49-F238E27FC236}">
                    <a16:creationId xmlns:a16="http://schemas.microsoft.com/office/drawing/2014/main" id="{ED83E79B-C210-6576-3CEC-B697ACA11479}"/>
                  </a:ext>
                </a:extLst>
              </p:cNvPr>
              <p:cNvSpPr/>
              <p:nvPr/>
            </p:nvSpPr>
            <p:spPr>
              <a:xfrm>
                <a:off x="10050197" y="3142938"/>
                <a:ext cx="19509" cy="40141"/>
              </a:xfrm>
              <a:custGeom>
                <a:avLst/>
                <a:gdLst>
                  <a:gd name="connsiteX0" fmla="*/ 16458 w 19509"/>
                  <a:gd name="connsiteY0" fmla="*/ 1585 h 40141"/>
                  <a:gd name="connsiteX1" fmla="*/ 0 w 19509"/>
                  <a:gd name="connsiteY1" fmla="*/ 39931 h 40141"/>
                  <a:gd name="connsiteX2" fmla="*/ 3045 w 19509"/>
                  <a:gd name="connsiteY2" fmla="*/ 38532 h 40141"/>
                  <a:gd name="connsiteX3" fmla="*/ 19502 w 19509"/>
                  <a:gd name="connsiteY3" fmla="*/ 186 h 40141"/>
                  <a:gd name="connsiteX4" fmla="*/ 16458 w 19509"/>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9" h="40141">
                    <a:moveTo>
                      <a:pt x="16458" y="1585"/>
                    </a:moveTo>
                    <a:lnTo>
                      <a:pt x="0" y="39931"/>
                    </a:lnTo>
                    <a:cubicBezTo>
                      <a:pt x="0" y="40672"/>
                      <a:pt x="2716" y="39273"/>
                      <a:pt x="3045" y="38532"/>
                    </a:cubicBezTo>
                    <a:lnTo>
                      <a:pt x="19502" y="186"/>
                    </a:lnTo>
                    <a:cubicBezTo>
                      <a:pt x="19667"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6" name="Freeform: Shape 4615">
                <a:extLst>
                  <a:ext uri="{FF2B5EF4-FFF2-40B4-BE49-F238E27FC236}">
                    <a16:creationId xmlns:a16="http://schemas.microsoft.com/office/drawing/2014/main" id="{FE53CC5B-5AF5-1130-8759-79B06C124FAE}"/>
                  </a:ext>
                </a:extLst>
              </p:cNvPr>
              <p:cNvSpPr/>
              <p:nvPr/>
            </p:nvSpPr>
            <p:spPr>
              <a:xfrm>
                <a:off x="10054476" y="3131521"/>
                <a:ext cx="33902" cy="43776"/>
              </a:xfrm>
              <a:custGeom>
                <a:avLst/>
                <a:gdLst>
                  <a:gd name="connsiteX0" fmla="*/ 16458 w 33902"/>
                  <a:gd name="connsiteY0" fmla="*/ 5842 h 43776"/>
                  <a:gd name="connsiteX1" fmla="*/ 0 w 33902"/>
                  <a:gd name="connsiteY1" fmla="*/ 43777 h 43776"/>
                  <a:gd name="connsiteX2" fmla="*/ 16869 w 33902"/>
                  <a:gd name="connsiteY2" fmla="*/ 36124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30" y="40650"/>
                      <a:pt x="16869" y="36124"/>
                    </a:cubicBezTo>
                    <a:lnTo>
                      <a:pt x="33902" y="0"/>
                    </a:lnTo>
                    <a:cubicBezTo>
                      <a:pt x="32339" y="3209"/>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7" name="Freeform: Shape 4616">
                <a:extLst>
                  <a:ext uri="{FF2B5EF4-FFF2-40B4-BE49-F238E27FC236}">
                    <a16:creationId xmlns:a16="http://schemas.microsoft.com/office/drawing/2014/main" id="{1B1AEFE4-4497-9293-FA33-574FD66640F9}"/>
                  </a:ext>
                </a:extLst>
              </p:cNvPr>
              <p:cNvSpPr/>
              <p:nvPr/>
            </p:nvSpPr>
            <p:spPr>
              <a:xfrm>
                <a:off x="10052501" y="3133167"/>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5" y="0"/>
                    </a:lnTo>
                    <a:cubicBezTo>
                      <a:pt x="29376" y="3292"/>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8" name="Freeform: Shape 4617">
                <a:extLst>
                  <a:ext uri="{FF2B5EF4-FFF2-40B4-BE49-F238E27FC236}">
                    <a16:creationId xmlns:a16="http://schemas.microsoft.com/office/drawing/2014/main" id="{47BC8E9D-B3AA-633F-4805-E2D2D3BBD7A6}"/>
                  </a:ext>
                </a:extLst>
              </p:cNvPr>
              <p:cNvSpPr/>
              <p:nvPr/>
            </p:nvSpPr>
            <p:spPr>
              <a:xfrm>
                <a:off x="10051596" y="3137158"/>
                <a:ext cx="20366" cy="39954"/>
              </a:xfrm>
              <a:custGeom>
                <a:avLst/>
                <a:gdLst>
                  <a:gd name="connsiteX0" fmla="*/ 16458 w 20366"/>
                  <a:gd name="connsiteY0" fmla="*/ 1275 h 39954"/>
                  <a:gd name="connsiteX1" fmla="*/ 0 w 20366"/>
                  <a:gd name="connsiteY1" fmla="*/ 39621 h 39954"/>
                  <a:gd name="connsiteX2" fmla="*/ 3868 w 20366"/>
                  <a:gd name="connsiteY2" fmla="*/ 38469 h 39954"/>
                  <a:gd name="connsiteX3" fmla="*/ 20325 w 20366"/>
                  <a:gd name="connsiteY3" fmla="*/ 370 h 39954"/>
                  <a:gd name="connsiteX4" fmla="*/ 16458 w 20366"/>
                  <a:gd name="connsiteY4" fmla="*/ 1275 h 3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6" h="39954">
                    <a:moveTo>
                      <a:pt x="16458" y="1275"/>
                    </a:moveTo>
                    <a:lnTo>
                      <a:pt x="0" y="39621"/>
                    </a:lnTo>
                    <a:cubicBezTo>
                      <a:pt x="0" y="40444"/>
                      <a:pt x="3538" y="39621"/>
                      <a:pt x="3868" y="38469"/>
                    </a:cubicBezTo>
                    <a:lnTo>
                      <a:pt x="20325" y="370"/>
                    </a:lnTo>
                    <a:cubicBezTo>
                      <a:pt x="20819" y="-453"/>
                      <a:pt x="16787" y="206"/>
                      <a:pt x="16458" y="12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19" name="Freeform: Shape 4618">
                <a:extLst>
                  <a:ext uri="{FF2B5EF4-FFF2-40B4-BE49-F238E27FC236}">
                    <a16:creationId xmlns:a16="http://schemas.microsoft.com/office/drawing/2014/main" id="{10DA535A-FD6E-2FF5-153D-095282B95259}"/>
                  </a:ext>
                </a:extLst>
              </p:cNvPr>
              <p:cNvSpPr/>
              <p:nvPr/>
            </p:nvSpPr>
            <p:spPr>
              <a:xfrm>
                <a:off x="10053817" y="3132509"/>
                <a:ext cx="31598" cy="41966"/>
              </a:xfrm>
              <a:custGeom>
                <a:avLst/>
                <a:gdLst>
                  <a:gd name="connsiteX0" fmla="*/ 16458 w 31598"/>
                  <a:gd name="connsiteY0" fmla="*/ 4032 h 41966"/>
                  <a:gd name="connsiteX1" fmla="*/ 0 w 31598"/>
                  <a:gd name="connsiteY1" fmla="*/ 41967 h 41966"/>
                  <a:gd name="connsiteX2" fmla="*/ 14647 w 31598"/>
                  <a:gd name="connsiteY2" fmla="*/ 36206 h 41966"/>
                  <a:gd name="connsiteX3" fmla="*/ 31599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152" y="39251"/>
                      <a:pt x="12919" y="39992"/>
                      <a:pt x="14647" y="36206"/>
                    </a:cubicBezTo>
                    <a:lnTo>
                      <a:pt x="31599"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0" name="Freeform: Shape 4619">
                <a:extLst>
                  <a:ext uri="{FF2B5EF4-FFF2-40B4-BE49-F238E27FC236}">
                    <a16:creationId xmlns:a16="http://schemas.microsoft.com/office/drawing/2014/main" id="{FAED6525-22C1-7134-7D5D-653E82A30AF1}"/>
                  </a:ext>
                </a:extLst>
              </p:cNvPr>
              <p:cNvSpPr/>
              <p:nvPr/>
            </p:nvSpPr>
            <p:spPr>
              <a:xfrm>
                <a:off x="10053406" y="3133990"/>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979"/>
                      <a:pt x="13001" y="36700"/>
                    </a:cubicBezTo>
                    <a:lnTo>
                      <a:pt x="30117" y="0"/>
                    </a:lnTo>
                    <a:cubicBezTo>
                      <a:pt x="28142" y="3374"/>
                      <a:pt x="17857"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1" name="Freeform: Shape 4620">
                <a:extLst>
                  <a:ext uri="{FF2B5EF4-FFF2-40B4-BE49-F238E27FC236}">
                    <a16:creationId xmlns:a16="http://schemas.microsoft.com/office/drawing/2014/main" id="{34568D68-8D59-392F-A244-ED80C4797308}"/>
                  </a:ext>
                </a:extLst>
              </p:cNvPr>
              <p:cNvSpPr/>
              <p:nvPr/>
            </p:nvSpPr>
            <p:spPr>
              <a:xfrm>
                <a:off x="10050608" y="3134934"/>
                <a:ext cx="22338" cy="39231"/>
              </a:xfrm>
              <a:custGeom>
                <a:avLst/>
                <a:gdLst>
                  <a:gd name="connsiteX0" fmla="*/ 16458 w 22338"/>
                  <a:gd name="connsiteY0" fmla="*/ 1196 h 39231"/>
                  <a:gd name="connsiteX1" fmla="*/ 0 w 22338"/>
                  <a:gd name="connsiteY1" fmla="*/ 39048 h 39231"/>
                  <a:gd name="connsiteX2" fmla="*/ 5842 w 22338"/>
                  <a:gd name="connsiteY2" fmla="*/ 37320 h 39231"/>
                  <a:gd name="connsiteX3" fmla="*/ 22300 w 22338"/>
                  <a:gd name="connsiteY3" fmla="*/ 373 h 39231"/>
                  <a:gd name="connsiteX4" fmla="*/ 16458 w 22338"/>
                  <a:gd name="connsiteY4" fmla="*/ 1196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8" h="39231">
                    <a:moveTo>
                      <a:pt x="16458" y="1196"/>
                    </a:moveTo>
                    <a:lnTo>
                      <a:pt x="0" y="39048"/>
                    </a:lnTo>
                    <a:cubicBezTo>
                      <a:pt x="0" y="39706"/>
                      <a:pt x="5266" y="38472"/>
                      <a:pt x="5842" y="37320"/>
                    </a:cubicBezTo>
                    <a:lnTo>
                      <a:pt x="22300"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2" name="Freeform: Shape 4621">
                <a:extLst>
                  <a:ext uri="{FF2B5EF4-FFF2-40B4-BE49-F238E27FC236}">
                    <a16:creationId xmlns:a16="http://schemas.microsoft.com/office/drawing/2014/main" id="{CE03FC4E-6D94-E81A-1795-50AFF85DABF8}"/>
                  </a:ext>
                </a:extLst>
              </p:cNvPr>
              <p:cNvSpPr/>
              <p:nvPr/>
            </p:nvSpPr>
            <p:spPr>
              <a:xfrm>
                <a:off x="10054476" y="3131357"/>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6" y="0"/>
                    </a:lnTo>
                    <a:cubicBezTo>
                      <a:pt x="31845" y="3703"/>
                      <a:pt x="18515"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3" name="Freeform: Shape 4622">
                <a:extLst>
                  <a:ext uri="{FF2B5EF4-FFF2-40B4-BE49-F238E27FC236}">
                    <a16:creationId xmlns:a16="http://schemas.microsoft.com/office/drawing/2014/main" id="{2236D8AD-331C-9096-ED0E-BB3DBDDF6E53}"/>
                  </a:ext>
                </a:extLst>
              </p:cNvPr>
              <p:cNvSpPr/>
              <p:nvPr/>
            </p:nvSpPr>
            <p:spPr>
              <a:xfrm>
                <a:off x="10051760" y="3134155"/>
                <a:ext cx="26990" cy="41143"/>
              </a:xfrm>
              <a:custGeom>
                <a:avLst/>
                <a:gdLst>
                  <a:gd name="connsiteX0" fmla="*/ 16458 w 26990"/>
                  <a:gd name="connsiteY0" fmla="*/ 3209 h 41143"/>
                  <a:gd name="connsiteX1" fmla="*/ 0 w 26990"/>
                  <a:gd name="connsiteY1" fmla="*/ 41144 h 41143"/>
                  <a:gd name="connsiteX2" fmla="*/ 10533 w 26990"/>
                  <a:gd name="connsiteY2" fmla="*/ 36453 h 41143"/>
                  <a:gd name="connsiteX3" fmla="*/ 26990 w 26990"/>
                  <a:gd name="connsiteY3" fmla="*/ 0 h 41143"/>
                  <a:gd name="connsiteX4" fmla="*/ 16458 w 26990"/>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143">
                    <a:moveTo>
                      <a:pt x="16458" y="3209"/>
                    </a:moveTo>
                    <a:lnTo>
                      <a:pt x="0" y="41144"/>
                    </a:lnTo>
                    <a:cubicBezTo>
                      <a:pt x="823" y="39251"/>
                      <a:pt x="9134" y="39333"/>
                      <a:pt x="10533" y="36453"/>
                    </a:cubicBezTo>
                    <a:lnTo>
                      <a:pt x="26990" y="0"/>
                    </a:lnTo>
                    <a:cubicBezTo>
                      <a:pt x="26332" y="1728"/>
                      <a:pt x="18103" y="823"/>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4" name="Freeform: Shape 4623">
                <a:extLst>
                  <a:ext uri="{FF2B5EF4-FFF2-40B4-BE49-F238E27FC236}">
                    <a16:creationId xmlns:a16="http://schemas.microsoft.com/office/drawing/2014/main" id="{D3FF322A-1CF6-5338-38A9-497ED6413E4B}"/>
                  </a:ext>
                </a:extLst>
              </p:cNvPr>
              <p:cNvSpPr/>
              <p:nvPr/>
            </p:nvSpPr>
            <p:spPr>
              <a:xfrm>
                <a:off x="10050910" y="3135028"/>
                <a:ext cx="20720" cy="39412"/>
              </a:xfrm>
              <a:custGeom>
                <a:avLst/>
                <a:gdLst>
                  <a:gd name="connsiteX0" fmla="*/ 16485 w 20720"/>
                  <a:gd name="connsiteY0" fmla="*/ 854 h 39412"/>
                  <a:gd name="connsiteX1" fmla="*/ 28 w 20720"/>
                  <a:gd name="connsiteY1" fmla="*/ 39036 h 39412"/>
                  <a:gd name="connsiteX2" fmla="*/ 4224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4" y="38213"/>
                    </a:cubicBezTo>
                    <a:lnTo>
                      <a:pt x="20682" y="525"/>
                    </a:lnTo>
                    <a:cubicBezTo>
                      <a:pt x="21176" y="-462"/>
                      <a:pt x="16732"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5" name="Freeform: Shape 4624">
                <a:extLst>
                  <a:ext uri="{FF2B5EF4-FFF2-40B4-BE49-F238E27FC236}">
                    <a16:creationId xmlns:a16="http://schemas.microsoft.com/office/drawing/2014/main" id="{653F3F2C-6B8B-A8E1-AB09-39420E98E59D}"/>
                  </a:ext>
                </a:extLst>
              </p:cNvPr>
              <p:cNvSpPr/>
              <p:nvPr/>
            </p:nvSpPr>
            <p:spPr>
              <a:xfrm>
                <a:off x="10053406" y="3132427"/>
                <a:ext cx="32915" cy="46080"/>
              </a:xfrm>
              <a:custGeom>
                <a:avLst/>
                <a:gdLst>
                  <a:gd name="connsiteX0" fmla="*/ 16458 w 32915"/>
                  <a:gd name="connsiteY0" fmla="*/ 7982 h 46080"/>
                  <a:gd name="connsiteX1" fmla="*/ 0 w 32915"/>
                  <a:gd name="connsiteY1" fmla="*/ 46081 h 46080"/>
                  <a:gd name="connsiteX2" fmla="*/ 15799 w 32915"/>
                  <a:gd name="connsiteY2" fmla="*/ 36700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799" y="36700"/>
                    </a:cubicBezTo>
                    <a:lnTo>
                      <a:pt x="32915" y="0"/>
                    </a:lnTo>
                    <a:cubicBezTo>
                      <a:pt x="30775" y="3703"/>
                      <a:pt x="18103"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6" name="Freeform: Shape 4625">
                <a:extLst>
                  <a:ext uri="{FF2B5EF4-FFF2-40B4-BE49-F238E27FC236}">
                    <a16:creationId xmlns:a16="http://schemas.microsoft.com/office/drawing/2014/main" id="{5C5F2707-A8DA-67E6-E876-B8D9F81B942F}"/>
                  </a:ext>
                </a:extLst>
              </p:cNvPr>
              <p:cNvSpPr/>
              <p:nvPr/>
            </p:nvSpPr>
            <p:spPr>
              <a:xfrm>
                <a:off x="10503601" y="3039001"/>
                <a:ext cx="21930" cy="40020"/>
              </a:xfrm>
              <a:custGeom>
                <a:avLst/>
                <a:gdLst>
                  <a:gd name="connsiteX0" fmla="*/ 16458 w 21930"/>
                  <a:gd name="connsiteY0" fmla="*/ 2086 h 40020"/>
                  <a:gd name="connsiteX1" fmla="*/ 0 w 21930"/>
                  <a:gd name="connsiteY1" fmla="*/ 40021 h 40020"/>
                  <a:gd name="connsiteX2" fmla="*/ 5431 w 21930"/>
                  <a:gd name="connsiteY2" fmla="*/ 37223 h 40020"/>
                  <a:gd name="connsiteX3" fmla="*/ 21888 w 21930"/>
                  <a:gd name="connsiteY3" fmla="*/ 111 h 40020"/>
                  <a:gd name="connsiteX4" fmla="*/ 16458 w 21930"/>
                  <a:gd name="connsiteY4" fmla="*/ 2086 h 40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20">
                    <a:moveTo>
                      <a:pt x="16458" y="2086"/>
                    </a:moveTo>
                    <a:lnTo>
                      <a:pt x="0" y="40021"/>
                    </a:lnTo>
                    <a:cubicBezTo>
                      <a:pt x="2052" y="39660"/>
                      <a:pt x="3946" y="38684"/>
                      <a:pt x="5431" y="37223"/>
                    </a:cubicBezTo>
                    <a:lnTo>
                      <a:pt x="21888" y="111"/>
                    </a:lnTo>
                    <a:cubicBezTo>
                      <a:pt x="22464" y="-382"/>
                      <a:pt x="16951" y="852"/>
                      <a:pt x="16458" y="2086"/>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7" name="Freeform: Shape 4626">
                <a:extLst>
                  <a:ext uri="{FF2B5EF4-FFF2-40B4-BE49-F238E27FC236}">
                    <a16:creationId xmlns:a16="http://schemas.microsoft.com/office/drawing/2014/main" id="{14C335B0-B115-E91A-3F55-86643722C4E5}"/>
                  </a:ext>
                </a:extLst>
              </p:cNvPr>
              <p:cNvSpPr/>
              <p:nvPr/>
            </p:nvSpPr>
            <p:spPr>
              <a:xfrm>
                <a:off x="10501626" y="3044407"/>
                <a:ext cx="19586" cy="40099"/>
              </a:xfrm>
              <a:custGeom>
                <a:avLst/>
                <a:gdLst>
                  <a:gd name="connsiteX0" fmla="*/ 16458 w 19586"/>
                  <a:gd name="connsiteY0" fmla="*/ 1535 h 40099"/>
                  <a:gd name="connsiteX1" fmla="*/ 0 w 19586"/>
                  <a:gd name="connsiteY1" fmla="*/ 39881 h 40099"/>
                  <a:gd name="connsiteX2" fmla="*/ 3127 w 19586"/>
                  <a:gd name="connsiteY2" fmla="*/ 38482 h 40099"/>
                  <a:gd name="connsiteX3" fmla="*/ 19584 w 19586"/>
                  <a:gd name="connsiteY3" fmla="*/ 219 h 40099"/>
                  <a:gd name="connsiteX4" fmla="*/ 16458 w 1958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099">
                    <a:moveTo>
                      <a:pt x="16458" y="1535"/>
                    </a:moveTo>
                    <a:lnTo>
                      <a:pt x="0" y="39881"/>
                    </a:lnTo>
                    <a:cubicBezTo>
                      <a:pt x="0" y="40622"/>
                      <a:pt x="2798" y="39305"/>
                      <a:pt x="3127" y="38482"/>
                    </a:cubicBezTo>
                    <a:lnTo>
                      <a:pt x="19584"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8" name="Freeform: Shape 4627">
                <a:extLst>
                  <a:ext uri="{FF2B5EF4-FFF2-40B4-BE49-F238E27FC236}">
                    <a16:creationId xmlns:a16="http://schemas.microsoft.com/office/drawing/2014/main" id="{A1D3C957-82FA-8775-AC1E-2E6201A7AD58}"/>
                  </a:ext>
                </a:extLst>
              </p:cNvPr>
              <p:cNvSpPr/>
              <p:nvPr/>
            </p:nvSpPr>
            <p:spPr>
              <a:xfrm>
                <a:off x="10505987" y="3032859"/>
                <a:ext cx="33491" cy="43694"/>
              </a:xfrm>
              <a:custGeom>
                <a:avLst/>
                <a:gdLst>
                  <a:gd name="connsiteX0" fmla="*/ 16458 w 33491"/>
                  <a:gd name="connsiteY0" fmla="*/ 5760 h 43694"/>
                  <a:gd name="connsiteX1" fmla="*/ 0 w 33491"/>
                  <a:gd name="connsiteY1" fmla="*/ 43695 h 43694"/>
                  <a:gd name="connsiteX2" fmla="*/ 16458 w 33491"/>
                  <a:gd name="connsiteY2" fmla="*/ 36124 h 43694"/>
                  <a:gd name="connsiteX3" fmla="*/ 33491 w 33491"/>
                  <a:gd name="connsiteY3" fmla="*/ 0 h 43694"/>
                  <a:gd name="connsiteX4" fmla="*/ 16458 w 33491"/>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694">
                    <a:moveTo>
                      <a:pt x="16458" y="5760"/>
                    </a:moveTo>
                    <a:lnTo>
                      <a:pt x="0" y="43695"/>
                    </a:lnTo>
                    <a:cubicBezTo>
                      <a:pt x="1563" y="40156"/>
                      <a:pt x="14729" y="40650"/>
                      <a:pt x="16458" y="36124"/>
                    </a:cubicBezTo>
                    <a:lnTo>
                      <a:pt x="33491" y="0"/>
                    </a:lnTo>
                    <a:cubicBezTo>
                      <a:pt x="32174" y="3291"/>
                      <a:pt x="18186" y="1728"/>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29" name="Freeform: Shape 4628">
                <a:extLst>
                  <a:ext uri="{FF2B5EF4-FFF2-40B4-BE49-F238E27FC236}">
                    <a16:creationId xmlns:a16="http://schemas.microsoft.com/office/drawing/2014/main" id="{70CCD72D-C9A6-E76B-C566-54BF41974AD5}"/>
                  </a:ext>
                </a:extLst>
              </p:cNvPr>
              <p:cNvSpPr/>
              <p:nvPr/>
            </p:nvSpPr>
            <p:spPr>
              <a:xfrm>
                <a:off x="10503930" y="3035080"/>
                <a:ext cx="30775" cy="44106"/>
              </a:xfrm>
              <a:custGeom>
                <a:avLst/>
                <a:gdLst>
                  <a:gd name="connsiteX0" fmla="*/ 16458 w 30775"/>
                  <a:gd name="connsiteY0" fmla="*/ 6172 h 44106"/>
                  <a:gd name="connsiteX1" fmla="*/ 0 w 30775"/>
                  <a:gd name="connsiteY1" fmla="*/ 44106 h 44106"/>
                  <a:gd name="connsiteX2" fmla="*/ 13660 w 30775"/>
                  <a:gd name="connsiteY2" fmla="*/ 36371 h 44106"/>
                  <a:gd name="connsiteX3" fmla="*/ 30775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660" y="36371"/>
                    </a:cubicBezTo>
                    <a:lnTo>
                      <a:pt x="30775" y="0"/>
                    </a:lnTo>
                    <a:cubicBezTo>
                      <a:pt x="29294" y="2798"/>
                      <a:pt x="1851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0" name="Freeform: Shape 4629">
                <a:extLst>
                  <a:ext uri="{FF2B5EF4-FFF2-40B4-BE49-F238E27FC236}">
                    <a16:creationId xmlns:a16="http://schemas.microsoft.com/office/drawing/2014/main" id="{5039B52C-61BF-D593-A7FF-9EA1EF400268}"/>
                  </a:ext>
                </a:extLst>
              </p:cNvPr>
              <p:cNvSpPr/>
              <p:nvPr/>
            </p:nvSpPr>
            <p:spPr>
              <a:xfrm>
                <a:off x="10502943" y="3038670"/>
                <a:ext cx="20436" cy="39908"/>
              </a:xfrm>
              <a:custGeom>
                <a:avLst/>
                <a:gdLst>
                  <a:gd name="connsiteX0" fmla="*/ 16458 w 20436"/>
                  <a:gd name="connsiteY0" fmla="*/ 1266 h 39908"/>
                  <a:gd name="connsiteX1" fmla="*/ 0 w 20436"/>
                  <a:gd name="connsiteY1" fmla="*/ 39612 h 39908"/>
                  <a:gd name="connsiteX2" fmla="*/ 3950 w 20436"/>
                  <a:gd name="connsiteY2" fmla="*/ 38459 h 39908"/>
                  <a:gd name="connsiteX3" fmla="*/ 20407 w 20436"/>
                  <a:gd name="connsiteY3" fmla="*/ 360 h 39908"/>
                  <a:gd name="connsiteX4" fmla="*/ 16458 w 20436"/>
                  <a:gd name="connsiteY4" fmla="*/ 1266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66"/>
                    </a:moveTo>
                    <a:lnTo>
                      <a:pt x="0" y="39612"/>
                    </a:lnTo>
                    <a:cubicBezTo>
                      <a:pt x="0" y="40352"/>
                      <a:pt x="3538" y="39612"/>
                      <a:pt x="3950" y="38459"/>
                    </a:cubicBezTo>
                    <a:lnTo>
                      <a:pt x="20407" y="360"/>
                    </a:lnTo>
                    <a:cubicBezTo>
                      <a:pt x="20818" y="-545"/>
                      <a:pt x="16786"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1" name="Freeform: Shape 4630">
                <a:extLst>
                  <a:ext uri="{FF2B5EF4-FFF2-40B4-BE49-F238E27FC236}">
                    <a16:creationId xmlns:a16="http://schemas.microsoft.com/office/drawing/2014/main" id="{021E1E7A-471D-A7F2-BD7F-539DED1641E0}"/>
                  </a:ext>
                </a:extLst>
              </p:cNvPr>
              <p:cNvSpPr/>
              <p:nvPr/>
            </p:nvSpPr>
            <p:spPr>
              <a:xfrm>
                <a:off x="10505246" y="3034011"/>
                <a:ext cx="31598" cy="41884"/>
              </a:xfrm>
              <a:custGeom>
                <a:avLst/>
                <a:gdLst>
                  <a:gd name="connsiteX0" fmla="*/ 16458 w 31598"/>
                  <a:gd name="connsiteY0" fmla="*/ 3950 h 41884"/>
                  <a:gd name="connsiteX1" fmla="*/ 0 w 31598"/>
                  <a:gd name="connsiteY1" fmla="*/ 41884 h 41884"/>
                  <a:gd name="connsiteX2" fmla="*/ 14730 w 31598"/>
                  <a:gd name="connsiteY2" fmla="*/ 36206 h 41884"/>
                  <a:gd name="connsiteX3" fmla="*/ 31599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235" y="39169"/>
                      <a:pt x="12919" y="39992"/>
                      <a:pt x="14730" y="36206"/>
                    </a:cubicBezTo>
                    <a:lnTo>
                      <a:pt x="31599" y="0"/>
                    </a:lnTo>
                    <a:cubicBezTo>
                      <a:pt x="30364" y="2304"/>
                      <a:pt x="17939"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2" name="Freeform: Shape 4631">
                <a:extLst>
                  <a:ext uri="{FF2B5EF4-FFF2-40B4-BE49-F238E27FC236}">
                    <a16:creationId xmlns:a16="http://schemas.microsoft.com/office/drawing/2014/main" id="{FCBAEB2E-F416-5FB1-D088-422302C99BB6}"/>
                  </a:ext>
                </a:extLst>
              </p:cNvPr>
              <p:cNvSpPr/>
              <p:nvPr/>
            </p:nvSpPr>
            <p:spPr>
              <a:xfrm>
                <a:off x="10504341" y="3035492"/>
                <a:ext cx="30117" cy="45587"/>
              </a:xfrm>
              <a:custGeom>
                <a:avLst/>
                <a:gdLst>
                  <a:gd name="connsiteX0" fmla="*/ 16458 w 30117"/>
                  <a:gd name="connsiteY0" fmla="*/ 7570 h 45587"/>
                  <a:gd name="connsiteX1" fmla="*/ 0 w 30117"/>
                  <a:gd name="connsiteY1" fmla="*/ 45587 h 45587"/>
                  <a:gd name="connsiteX2" fmla="*/ 13002 w 30117"/>
                  <a:gd name="connsiteY2" fmla="*/ 36700 h 45587"/>
                  <a:gd name="connsiteX3" fmla="*/ 30118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7" y="40897"/>
                      <a:pt x="13002" y="36700"/>
                    </a:cubicBezTo>
                    <a:lnTo>
                      <a:pt x="30118" y="0"/>
                    </a:lnTo>
                    <a:cubicBezTo>
                      <a:pt x="28554" y="3127"/>
                      <a:pt x="18103" y="3127"/>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3" name="Freeform: Shape 4632">
                <a:extLst>
                  <a:ext uri="{FF2B5EF4-FFF2-40B4-BE49-F238E27FC236}">
                    <a16:creationId xmlns:a16="http://schemas.microsoft.com/office/drawing/2014/main" id="{C8CCFEF6-2AB8-1E99-F4AC-3E964936FF52}"/>
                  </a:ext>
                </a:extLst>
              </p:cNvPr>
              <p:cNvSpPr/>
              <p:nvPr/>
            </p:nvSpPr>
            <p:spPr>
              <a:xfrm>
                <a:off x="10501955" y="3036436"/>
                <a:ext cx="22280" cy="39223"/>
              </a:xfrm>
              <a:custGeom>
                <a:avLst/>
                <a:gdLst>
                  <a:gd name="connsiteX0" fmla="*/ 16458 w 22280"/>
                  <a:gd name="connsiteY0" fmla="*/ 1196 h 39223"/>
                  <a:gd name="connsiteX1" fmla="*/ 0 w 22280"/>
                  <a:gd name="connsiteY1" fmla="*/ 39048 h 39223"/>
                  <a:gd name="connsiteX2" fmla="*/ 5760 w 22280"/>
                  <a:gd name="connsiteY2" fmla="*/ 37238 h 39223"/>
                  <a:gd name="connsiteX3" fmla="*/ 22218 w 22280"/>
                  <a:gd name="connsiteY3" fmla="*/ 373 h 39223"/>
                  <a:gd name="connsiteX4" fmla="*/ 16458 w 22280"/>
                  <a:gd name="connsiteY4" fmla="*/ 1196 h 3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3">
                    <a:moveTo>
                      <a:pt x="16458" y="1196"/>
                    </a:moveTo>
                    <a:lnTo>
                      <a:pt x="0" y="39048"/>
                    </a:lnTo>
                    <a:cubicBezTo>
                      <a:pt x="0" y="39706"/>
                      <a:pt x="5267" y="38390"/>
                      <a:pt x="5760" y="37238"/>
                    </a:cubicBezTo>
                    <a:lnTo>
                      <a:pt x="22218" y="373"/>
                    </a:lnTo>
                    <a:cubicBezTo>
                      <a:pt x="22958"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4" name="Freeform: Shape 4633">
                <a:extLst>
                  <a:ext uri="{FF2B5EF4-FFF2-40B4-BE49-F238E27FC236}">
                    <a16:creationId xmlns:a16="http://schemas.microsoft.com/office/drawing/2014/main" id="{6F01273D-5E60-33D2-C29B-A9B253240876}"/>
                  </a:ext>
                </a:extLst>
              </p:cNvPr>
              <p:cNvSpPr/>
              <p:nvPr/>
            </p:nvSpPr>
            <p:spPr>
              <a:xfrm>
                <a:off x="10505987" y="3032859"/>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728" y="41720"/>
                      <a:pt x="14400" y="41391"/>
                      <a:pt x="16458" y="36371"/>
                    </a:cubicBezTo>
                    <a:lnTo>
                      <a:pt x="33656" y="0"/>
                    </a:lnTo>
                    <a:cubicBezTo>
                      <a:pt x="31928" y="3703"/>
                      <a:pt x="18350"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5" name="Freeform: Shape 4634">
                <a:extLst>
                  <a:ext uri="{FF2B5EF4-FFF2-40B4-BE49-F238E27FC236}">
                    <a16:creationId xmlns:a16="http://schemas.microsoft.com/office/drawing/2014/main" id="{828ED5F9-890F-A169-127B-429B96BD2C72}"/>
                  </a:ext>
                </a:extLst>
              </p:cNvPr>
              <p:cNvSpPr/>
              <p:nvPr/>
            </p:nvSpPr>
            <p:spPr>
              <a:xfrm>
                <a:off x="10503189" y="3035903"/>
                <a:ext cx="26908" cy="41061"/>
              </a:xfrm>
              <a:custGeom>
                <a:avLst/>
                <a:gdLst>
                  <a:gd name="connsiteX0" fmla="*/ 16458 w 26908"/>
                  <a:gd name="connsiteY0" fmla="*/ 3209 h 41061"/>
                  <a:gd name="connsiteX1" fmla="*/ 0 w 26908"/>
                  <a:gd name="connsiteY1" fmla="*/ 41062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2"/>
                    </a:lnTo>
                    <a:cubicBezTo>
                      <a:pt x="823" y="39251"/>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6" name="Freeform: Shape 4635">
                <a:extLst>
                  <a:ext uri="{FF2B5EF4-FFF2-40B4-BE49-F238E27FC236}">
                    <a16:creationId xmlns:a16="http://schemas.microsoft.com/office/drawing/2014/main" id="{6B5A112F-4E8C-EE76-F7ED-B57843A26E88}"/>
                  </a:ext>
                </a:extLst>
              </p:cNvPr>
              <p:cNvSpPr/>
              <p:nvPr/>
            </p:nvSpPr>
            <p:spPr>
              <a:xfrm>
                <a:off x="10502284" y="3036473"/>
                <a:ext cx="20693" cy="39469"/>
              </a:xfrm>
              <a:custGeom>
                <a:avLst/>
                <a:gdLst>
                  <a:gd name="connsiteX0" fmla="*/ 16458 w 20693"/>
                  <a:gd name="connsiteY0" fmla="*/ 911 h 39469"/>
                  <a:gd name="connsiteX1" fmla="*/ 0 w 20693"/>
                  <a:gd name="connsiteY1" fmla="*/ 39092 h 39469"/>
                  <a:gd name="connsiteX2" fmla="*/ 4197 w 20693"/>
                  <a:gd name="connsiteY2" fmla="*/ 38269 h 39469"/>
                  <a:gd name="connsiteX3" fmla="*/ 20654 w 20693"/>
                  <a:gd name="connsiteY3" fmla="*/ 500 h 39469"/>
                  <a:gd name="connsiteX4" fmla="*/ 16458 w 20693"/>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39469">
                    <a:moveTo>
                      <a:pt x="16458" y="911"/>
                    </a:moveTo>
                    <a:lnTo>
                      <a:pt x="0" y="39092"/>
                    </a:lnTo>
                    <a:cubicBezTo>
                      <a:pt x="0" y="39998"/>
                      <a:pt x="3868" y="39092"/>
                      <a:pt x="4197" y="38269"/>
                    </a:cubicBezTo>
                    <a:lnTo>
                      <a:pt x="20654" y="500"/>
                    </a:lnTo>
                    <a:cubicBezTo>
                      <a:pt x="21148"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7" name="Freeform: Shape 4636">
                <a:extLst>
                  <a:ext uri="{FF2B5EF4-FFF2-40B4-BE49-F238E27FC236}">
                    <a16:creationId xmlns:a16="http://schemas.microsoft.com/office/drawing/2014/main" id="{67EE374E-3E3F-5F2F-CBEB-6A88729B5347}"/>
                  </a:ext>
                </a:extLst>
              </p:cNvPr>
              <p:cNvSpPr/>
              <p:nvPr/>
            </p:nvSpPr>
            <p:spPr>
              <a:xfrm>
                <a:off x="10504341" y="3033928"/>
                <a:ext cx="32997" cy="46080"/>
              </a:xfrm>
              <a:custGeom>
                <a:avLst/>
                <a:gdLst>
                  <a:gd name="connsiteX0" fmla="*/ 16458 w 32997"/>
                  <a:gd name="connsiteY0" fmla="*/ 7982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8" y="41473"/>
                      <a:pt x="15881" y="36618"/>
                    </a:cubicBezTo>
                    <a:lnTo>
                      <a:pt x="32997" y="0"/>
                    </a:lnTo>
                    <a:cubicBezTo>
                      <a:pt x="31187"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8" name="Freeform: Shape 4637">
                <a:extLst>
                  <a:ext uri="{FF2B5EF4-FFF2-40B4-BE49-F238E27FC236}">
                    <a16:creationId xmlns:a16="http://schemas.microsoft.com/office/drawing/2014/main" id="{BAE173BD-858D-C707-0E2B-B5714A100344}"/>
                  </a:ext>
                </a:extLst>
              </p:cNvPr>
              <p:cNvSpPr/>
              <p:nvPr/>
            </p:nvSpPr>
            <p:spPr>
              <a:xfrm>
                <a:off x="10218886" y="3107823"/>
                <a:ext cx="21888" cy="39909"/>
              </a:xfrm>
              <a:custGeom>
                <a:avLst/>
                <a:gdLst>
                  <a:gd name="connsiteX0" fmla="*/ 16458 w 21888"/>
                  <a:gd name="connsiteY0" fmla="*/ 1975 h 39909"/>
                  <a:gd name="connsiteX1" fmla="*/ 0 w 21888"/>
                  <a:gd name="connsiteY1" fmla="*/ 39909 h 39909"/>
                  <a:gd name="connsiteX2" fmla="*/ 5431 w 21888"/>
                  <a:gd name="connsiteY2" fmla="*/ 37194 h 39909"/>
                  <a:gd name="connsiteX3" fmla="*/ 21889 w 21888"/>
                  <a:gd name="connsiteY3" fmla="*/ 0 h 39909"/>
                  <a:gd name="connsiteX4" fmla="*/ 16458 w 21888"/>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 h="39909">
                    <a:moveTo>
                      <a:pt x="16458" y="1975"/>
                    </a:moveTo>
                    <a:lnTo>
                      <a:pt x="0" y="39909"/>
                    </a:lnTo>
                    <a:cubicBezTo>
                      <a:pt x="2035" y="39548"/>
                      <a:pt x="3921" y="38605"/>
                      <a:pt x="5431" y="37194"/>
                    </a:cubicBezTo>
                    <a:lnTo>
                      <a:pt x="21889" y="0"/>
                    </a:lnTo>
                    <a:cubicBezTo>
                      <a:pt x="19917" y="76"/>
                      <a:pt x="18018" y="766"/>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39" name="Freeform: Shape 4638">
                <a:extLst>
                  <a:ext uri="{FF2B5EF4-FFF2-40B4-BE49-F238E27FC236}">
                    <a16:creationId xmlns:a16="http://schemas.microsoft.com/office/drawing/2014/main" id="{5B3EFA13-1EB0-F73A-80E2-6DA68BF99F7D}"/>
                  </a:ext>
                </a:extLst>
              </p:cNvPr>
              <p:cNvSpPr/>
              <p:nvPr/>
            </p:nvSpPr>
            <p:spPr>
              <a:xfrm>
                <a:off x="10216829" y="3113191"/>
                <a:ext cx="19516" cy="40100"/>
              </a:xfrm>
              <a:custGeom>
                <a:avLst/>
                <a:gdLst>
                  <a:gd name="connsiteX0" fmla="*/ 16458 w 19516"/>
                  <a:gd name="connsiteY0" fmla="*/ 1544 h 40100"/>
                  <a:gd name="connsiteX1" fmla="*/ 0 w 19516"/>
                  <a:gd name="connsiteY1" fmla="*/ 39890 h 40100"/>
                  <a:gd name="connsiteX2" fmla="*/ 3045 w 19516"/>
                  <a:gd name="connsiteY2" fmla="*/ 38491 h 40100"/>
                  <a:gd name="connsiteX3" fmla="*/ 19502 w 19516"/>
                  <a:gd name="connsiteY3" fmla="*/ 228 h 40100"/>
                  <a:gd name="connsiteX4" fmla="*/ 16458 w 19516"/>
                  <a:gd name="connsiteY4" fmla="*/ 1544 h 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00">
                    <a:moveTo>
                      <a:pt x="16458" y="1544"/>
                    </a:moveTo>
                    <a:lnTo>
                      <a:pt x="0" y="39890"/>
                    </a:lnTo>
                    <a:cubicBezTo>
                      <a:pt x="0" y="40631"/>
                      <a:pt x="2716" y="39232"/>
                      <a:pt x="3045" y="38491"/>
                    </a:cubicBezTo>
                    <a:lnTo>
                      <a:pt x="19502" y="228"/>
                    </a:lnTo>
                    <a:cubicBezTo>
                      <a:pt x="19749" y="-513"/>
                      <a:pt x="16787" y="721"/>
                      <a:pt x="16458" y="1544"/>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0" name="Freeform: Shape 4639">
                <a:extLst>
                  <a:ext uri="{FF2B5EF4-FFF2-40B4-BE49-F238E27FC236}">
                    <a16:creationId xmlns:a16="http://schemas.microsoft.com/office/drawing/2014/main" id="{E7977E45-BFD1-DE90-1403-04CA62A13DBC}"/>
                  </a:ext>
                </a:extLst>
              </p:cNvPr>
              <p:cNvSpPr/>
              <p:nvPr/>
            </p:nvSpPr>
            <p:spPr>
              <a:xfrm>
                <a:off x="10221108" y="3101816"/>
                <a:ext cx="33491" cy="43776"/>
              </a:xfrm>
              <a:custGeom>
                <a:avLst/>
                <a:gdLst>
                  <a:gd name="connsiteX0" fmla="*/ 16458 w 33491"/>
                  <a:gd name="connsiteY0" fmla="*/ 5842 h 43776"/>
                  <a:gd name="connsiteX1" fmla="*/ 0 w 33491"/>
                  <a:gd name="connsiteY1" fmla="*/ 43777 h 43776"/>
                  <a:gd name="connsiteX2" fmla="*/ 16458 w 33491"/>
                  <a:gd name="connsiteY2" fmla="*/ 36124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29" y="40650"/>
                      <a:pt x="16458" y="36124"/>
                    </a:cubicBezTo>
                    <a:lnTo>
                      <a:pt x="33491" y="0"/>
                    </a:lnTo>
                    <a:cubicBezTo>
                      <a:pt x="32339" y="3127"/>
                      <a:pt x="18350"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1" name="Freeform: Shape 4640">
                <a:extLst>
                  <a:ext uri="{FF2B5EF4-FFF2-40B4-BE49-F238E27FC236}">
                    <a16:creationId xmlns:a16="http://schemas.microsoft.com/office/drawing/2014/main" id="{10BF461B-5153-AE9C-F7A5-FE3575B8AF27}"/>
                  </a:ext>
                </a:extLst>
              </p:cNvPr>
              <p:cNvSpPr/>
              <p:nvPr/>
            </p:nvSpPr>
            <p:spPr>
              <a:xfrm>
                <a:off x="10219133" y="3103379"/>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5" y="0"/>
                    </a:lnTo>
                    <a:cubicBezTo>
                      <a:pt x="29377" y="3291"/>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2" name="Freeform: Shape 4641">
                <a:extLst>
                  <a:ext uri="{FF2B5EF4-FFF2-40B4-BE49-F238E27FC236}">
                    <a16:creationId xmlns:a16="http://schemas.microsoft.com/office/drawing/2014/main" id="{D02D1D55-2A98-D9D5-B6CC-F9DF4CCAB9A3}"/>
                  </a:ext>
                </a:extLst>
              </p:cNvPr>
              <p:cNvSpPr/>
              <p:nvPr/>
            </p:nvSpPr>
            <p:spPr>
              <a:xfrm>
                <a:off x="10217981" y="3107416"/>
                <a:ext cx="20415" cy="39908"/>
              </a:xfrm>
              <a:custGeom>
                <a:avLst/>
                <a:gdLst>
                  <a:gd name="connsiteX0" fmla="*/ 16458 w 20415"/>
                  <a:gd name="connsiteY0" fmla="*/ 1230 h 39908"/>
                  <a:gd name="connsiteX1" fmla="*/ 0 w 20415"/>
                  <a:gd name="connsiteY1" fmla="*/ 39576 h 39908"/>
                  <a:gd name="connsiteX2" fmla="*/ 3867 w 20415"/>
                  <a:gd name="connsiteY2" fmla="*/ 38424 h 39908"/>
                  <a:gd name="connsiteX3" fmla="*/ 20325 w 20415"/>
                  <a:gd name="connsiteY3" fmla="*/ 325 h 39908"/>
                  <a:gd name="connsiteX4" fmla="*/ 16458 w 20415"/>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5" h="39908">
                    <a:moveTo>
                      <a:pt x="16458" y="1230"/>
                    </a:moveTo>
                    <a:lnTo>
                      <a:pt x="0" y="39576"/>
                    </a:lnTo>
                    <a:cubicBezTo>
                      <a:pt x="0" y="40399"/>
                      <a:pt x="3538" y="39576"/>
                      <a:pt x="3867" y="38424"/>
                    </a:cubicBezTo>
                    <a:lnTo>
                      <a:pt x="20325" y="325"/>
                    </a:lnTo>
                    <a:cubicBezTo>
                      <a:pt x="21066" y="-498"/>
                      <a:pt x="17034"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3" name="Freeform: Shape 4642">
                <a:extLst>
                  <a:ext uri="{FF2B5EF4-FFF2-40B4-BE49-F238E27FC236}">
                    <a16:creationId xmlns:a16="http://schemas.microsoft.com/office/drawing/2014/main" id="{C25FFC79-E04D-0C01-1D1A-B0D7864DFF86}"/>
                  </a:ext>
                </a:extLst>
              </p:cNvPr>
              <p:cNvSpPr/>
              <p:nvPr/>
            </p:nvSpPr>
            <p:spPr>
              <a:xfrm>
                <a:off x="10220449" y="3102721"/>
                <a:ext cx="31598" cy="41966"/>
              </a:xfrm>
              <a:custGeom>
                <a:avLst/>
                <a:gdLst>
                  <a:gd name="connsiteX0" fmla="*/ 16458 w 31598"/>
                  <a:gd name="connsiteY0" fmla="*/ 4032 h 41966"/>
                  <a:gd name="connsiteX1" fmla="*/ 0 w 31598"/>
                  <a:gd name="connsiteY1" fmla="*/ 41967 h 41966"/>
                  <a:gd name="connsiteX2" fmla="*/ 14647 w 31598"/>
                  <a:gd name="connsiteY2" fmla="*/ 36207 h 41966"/>
                  <a:gd name="connsiteX3" fmla="*/ 31599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152" y="39251"/>
                      <a:pt x="12919" y="39992"/>
                      <a:pt x="14647" y="36207"/>
                    </a:cubicBezTo>
                    <a:lnTo>
                      <a:pt x="31599"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4" name="Freeform: Shape 4643">
                <a:extLst>
                  <a:ext uri="{FF2B5EF4-FFF2-40B4-BE49-F238E27FC236}">
                    <a16:creationId xmlns:a16="http://schemas.microsoft.com/office/drawing/2014/main" id="{CC9B97B4-C8FD-02D0-881C-F44D08154C24}"/>
                  </a:ext>
                </a:extLst>
              </p:cNvPr>
              <p:cNvSpPr/>
              <p:nvPr/>
            </p:nvSpPr>
            <p:spPr>
              <a:xfrm>
                <a:off x="10219627" y="3104284"/>
                <a:ext cx="30117" cy="45504"/>
              </a:xfrm>
              <a:custGeom>
                <a:avLst/>
                <a:gdLst>
                  <a:gd name="connsiteX0" fmla="*/ 16458 w 30117"/>
                  <a:gd name="connsiteY0" fmla="*/ 7488 h 45504"/>
                  <a:gd name="connsiteX1" fmla="*/ 0 w 30117"/>
                  <a:gd name="connsiteY1" fmla="*/ 45505 h 45504"/>
                  <a:gd name="connsiteX2" fmla="*/ 13002 w 30117"/>
                  <a:gd name="connsiteY2" fmla="*/ 36618 h 45504"/>
                  <a:gd name="connsiteX3" fmla="*/ 30117 w 30117"/>
                  <a:gd name="connsiteY3" fmla="*/ 0 h 45504"/>
                  <a:gd name="connsiteX4" fmla="*/ 16458 w 30117"/>
                  <a:gd name="connsiteY4" fmla="*/ 7488 h 4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04">
                    <a:moveTo>
                      <a:pt x="16458" y="7488"/>
                    </a:moveTo>
                    <a:lnTo>
                      <a:pt x="0" y="45505"/>
                    </a:lnTo>
                    <a:cubicBezTo>
                      <a:pt x="1481" y="42049"/>
                      <a:pt x="11026" y="40897"/>
                      <a:pt x="13002"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5" name="Freeform: Shape 4644">
                <a:extLst>
                  <a:ext uri="{FF2B5EF4-FFF2-40B4-BE49-F238E27FC236}">
                    <a16:creationId xmlns:a16="http://schemas.microsoft.com/office/drawing/2014/main" id="{CBA51555-537D-4933-8FFF-551E44A25D8E}"/>
                  </a:ext>
                </a:extLst>
              </p:cNvPr>
              <p:cNvSpPr/>
              <p:nvPr/>
            </p:nvSpPr>
            <p:spPr>
              <a:xfrm>
                <a:off x="10217240" y="3105036"/>
                <a:ext cx="22270" cy="39341"/>
              </a:xfrm>
              <a:custGeom>
                <a:avLst/>
                <a:gdLst>
                  <a:gd name="connsiteX0" fmla="*/ 16458 w 22270"/>
                  <a:gd name="connsiteY0" fmla="*/ 1305 h 39341"/>
                  <a:gd name="connsiteX1" fmla="*/ 0 w 22270"/>
                  <a:gd name="connsiteY1" fmla="*/ 39157 h 39341"/>
                  <a:gd name="connsiteX2" fmla="*/ 5760 w 22270"/>
                  <a:gd name="connsiteY2" fmla="*/ 37429 h 39341"/>
                  <a:gd name="connsiteX3" fmla="*/ 22218 w 22270"/>
                  <a:gd name="connsiteY3" fmla="*/ 482 h 39341"/>
                  <a:gd name="connsiteX4" fmla="*/ 16458 w 22270"/>
                  <a:gd name="connsiteY4" fmla="*/ 1305 h 39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0" h="39341">
                    <a:moveTo>
                      <a:pt x="16458" y="1305"/>
                    </a:moveTo>
                    <a:lnTo>
                      <a:pt x="0" y="39157"/>
                    </a:lnTo>
                    <a:cubicBezTo>
                      <a:pt x="0" y="39816"/>
                      <a:pt x="5267" y="38581"/>
                      <a:pt x="5760" y="37429"/>
                    </a:cubicBezTo>
                    <a:lnTo>
                      <a:pt x="22218" y="482"/>
                    </a:lnTo>
                    <a:cubicBezTo>
                      <a:pt x="22876" y="-587"/>
                      <a:pt x="17198" y="318"/>
                      <a:pt x="16458" y="130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6" name="Freeform: Shape 4645">
                <a:extLst>
                  <a:ext uri="{FF2B5EF4-FFF2-40B4-BE49-F238E27FC236}">
                    <a16:creationId xmlns:a16="http://schemas.microsoft.com/office/drawing/2014/main" id="{E5FB4607-1267-77B9-D036-10184EC390B6}"/>
                  </a:ext>
                </a:extLst>
              </p:cNvPr>
              <p:cNvSpPr/>
              <p:nvPr/>
            </p:nvSpPr>
            <p:spPr>
              <a:xfrm>
                <a:off x="10221108" y="3101569"/>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5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5" y="0"/>
                    </a:lnTo>
                    <a:cubicBezTo>
                      <a:pt x="32010" y="3703"/>
                      <a:pt x="18515" y="2880"/>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7" name="Freeform: Shape 4646">
                <a:extLst>
                  <a:ext uri="{FF2B5EF4-FFF2-40B4-BE49-F238E27FC236}">
                    <a16:creationId xmlns:a16="http://schemas.microsoft.com/office/drawing/2014/main" id="{8363F371-5C8A-9267-DD1C-ED9D653E8FC2}"/>
                  </a:ext>
                </a:extLst>
              </p:cNvPr>
              <p:cNvSpPr/>
              <p:nvPr/>
            </p:nvSpPr>
            <p:spPr>
              <a:xfrm>
                <a:off x="10218392" y="3104613"/>
                <a:ext cx="26990" cy="41143"/>
              </a:xfrm>
              <a:custGeom>
                <a:avLst/>
                <a:gdLst>
                  <a:gd name="connsiteX0" fmla="*/ 16458 w 26990"/>
                  <a:gd name="connsiteY0" fmla="*/ 3209 h 41143"/>
                  <a:gd name="connsiteX1" fmla="*/ 0 w 26990"/>
                  <a:gd name="connsiteY1" fmla="*/ 41144 h 41143"/>
                  <a:gd name="connsiteX2" fmla="*/ 10533 w 26990"/>
                  <a:gd name="connsiteY2" fmla="*/ 36453 h 41143"/>
                  <a:gd name="connsiteX3" fmla="*/ 26991 w 26990"/>
                  <a:gd name="connsiteY3" fmla="*/ 0 h 41143"/>
                  <a:gd name="connsiteX4" fmla="*/ 16458 w 26990"/>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143">
                    <a:moveTo>
                      <a:pt x="16458" y="3209"/>
                    </a:moveTo>
                    <a:lnTo>
                      <a:pt x="0" y="41144"/>
                    </a:lnTo>
                    <a:cubicBezTo>
                      <a:pt x="823" y="39251"/>
                      <a:pt x="9134" y="39333"/>
                      <a:pt x="10533" y="36453"/>
                    </a:cubicBezTo>
                    <a:lnTo>
                      <a:pt x="26991" y="0"/>
                    </a:lnTo>
                    <a:cubicBezTo>
                      <a:pt x="26579" y="1563"/>
                      <a:pt x="17692"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8" name="Freeform: Shape 4647">
                <a:extLst>
                  <a:ext uri="{FF2B5EF4-FFF2-40B4-BE49-F238E27FC236}">
                    <a16:creationId xmlns:a16="http://schemas.microsoft.com/office/drawing/2014/main" id="{4DC90491-BECA-1811-1F6A-9520EEEDABD6}"/>
                  </a:ext>
                </a:extLst>
              </p:cNvPr>
              <p:cNvSpPr/>
              <p:nvPr/>
            </p:nvSpPr>
            <p:spPr>
              <a:xfrm>
                <a:off x="10217981" y="3105096"/>
                <a:ext cx="20655" cy="39557"/>
              </a:xfrm>
              <a:custGeom>
                <a:avLst/>
                <a:gdLst>
                  <a:gd name="connsiteX0" fmla="*/ 16458 w 20655"/>
                  <a:gd name="connsiteY0" fmla="*/ 999 h 39557"/>
                  <a:gd name="connsiteX1" fmla="*/ 0 w 20655"/>
                  <a:gd name="connsiteY1" fmla="*/ 39180 h 39557"/>
                  <a:gd name="connsiteX2" fmla="*/ 4197 w 20655"/>
                  <a:gd name="connsiteY2" fmla="*/ 38357 h 39557"/>
                  <a:gd name="connsiteX3" fmla="*/ 20654 w 20655"/>
                  <a:gd name="connsiteY3" fmla="*/ 670 h 39557"/>
                  <a:gd name="connsiteX4" fmla="*/ 16458 w 20655"/>
                  <a:gd name="connsiteY4" fmla="*/ 999 h 39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55" h="39557">
                    <a:moveTo>
                      <a:pt x="16458" y="999"/>
                    </a:moveTo>
                    <a:lnTo>
                      <a:pt x="0" y="39180"/>
                    </a:lnTo>
                    <a:cubicBezTo>
                      <a:pt x="0" y="40086"/>
                      <a:pt x="3867" y="39180"/>
                      <a:pt x="4197" y="38357"/>
                    </a:cubicBezTo>
                    <a:lnTo>
                      <a:pt x="20654" y="670"/>
                    </a:lnTo>
                    <a:cubicBezTo>
                      <a:pt x="20737" y="-647"/>
                      <a:pt x="16458" y="258"/>
                      <a:pt x="16458" y="99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49" name="Freeform: Shape 4648">
                <a:extLst>
                  <a:ext uri="{FF2B5EF4-FFF2-40B4-BE49-F238E27FC236}">
                    <a16:creationId xmlns:a16="http://schemas.microsoft.com/office/drawing/2014/main" id="{96025398-1322-BA56-E9AD-E85F9C54EAB2}"/>
                  </a:ext>
                </a:extLst>
              </p:cNvPr>
              <p:cNvSpPr/>
              <p:nvPr/>
            </p:nvSpPr>
            <p:spPr>
              <a:xfrm>
                <a:off x="10219627" y="3102638"/>
                <a:ext cx="32915" cy="46080"/>
              </a:xfrm>
              <a:custGeom>
                <a:avLst/>
                <a:gdLst>
                  <a:gd name="connsiteX0" fmla="*/ 16458 w 32915"/>
                  <a:gd name="connsiteY0" fmla="*/ 7982 h 46080"/>
                  <a:gd name="connsiteX1" fmla="*/ 0 w 32915"/>
                  <a:gd name="connsiteY1" fmla="*/ 46081 h 46080"/>
                  <a:gd name="connsiteX2" fmla="*/ 15799 w 32915"/>
                  <a:gd name="connsiteY2" fmla="*/ 36700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799" y="36700"/>
                    </a:cubicBezTo>
                    <a:lnTo>
                      <a:pt x="32915" y="0"/>
                    </a:lnTo>
                    <a:cubicBezTo>
                      <a:pt x="31269" y="3703"/>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0" name="Freeform: Shape 4649">
                <a:extLst>
                  <a:ext uri="{FF2B5EF4-FFF2-40B4-BE49-F238E27FC236}">
                    <a16:creationId xmlns:a16="http://schemas.microsoft.com/office/drawing/2014/main" id="{CCCF769A-AF44-45B7-4122-03A77A6BD5D7}"/>
                  </a:ext>
                </a:extLst>
              </p:cNvPr>
              <p:cNvSpPr/>
              <p:nvPr/>
            </p:nvSpPr>
            <p:spPr>
              <a:xfrm>
                <a:off x="10275582" y="3183914"/>
                <a:ext cx="21956" cy="40015"/>
              </a:xfrm>
              <a:custGeom>
                <a:avLst/>
                <a:gdLst>
                  <a:gd name="connsiteX0" fmla="*/ 16458 w 21956"/>
                  <a:gd name="connsiteY0" fmla="*/ 2164 h 40015"/>
                  <a:gd name="connsiteX1" fmla="*/ 0 w 21956"/>
                  <a:gd name="connsiteY1" fmla="*/ 40016 h 40015"/>
                  <a:gd name="connsiteX2" fmla="*/ 5431 w 21956"/>
                  <a:gd name="connsiteY2" fmla="*/ 37300 h 40015"/>
                  <a:gd name="connsiteX3" fmla="*/ 21888 w 21956"/>
                  <a:gd name="connsiteY3" fmla="*/ 106 h 40015"/>
                  <a:gd name="connsiteX4" fmla="*/ 16458 w 21956"/>
                  <a:gd name="connsiteY4" fmla="*/ 2164 h 4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6" h="40015">
                    <a:moveTo>
                      <a:pt x="16458" y="2164"/>
                    </a:moveTo>
                    <a:lnTo>
                      <a:pt x="0" y="40016"/>
                    </a:lnTo>
                    <a:cubicBezTo>
                      <a:pt x="2035" y="39654"/>
                      <a:pt x="3921" y="38711"/>
                      <a:pt x="5431" y="37300"/>
                    </a:cubicBezTo>
                    <a:lnTo>
                      <a:pt x="21888" y="106"/>
                    </a:lnTo>
                    <a:cubicBezTo>
                      <a:pt x="22629" y="-387"/>
                      <a:pt x="17116" y="929"/>
                      <a:pt x="16458" y="2164"/>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1" name="Freeform: Shape 4650">
                <a:extLst>
                  <a:ext uri="{FF2B5EF4-FFF2-40B4-BE49-F238E27FC236}">
                    <a16:creationId xmlns:a16="http://schemas.microsoft.com/office/drawing/2014/main" id="{435A4166-D807-0359-D70E-E7F52D07C140}"/>
                  </a:ext>
                </a:extLst>
              </p:cNvPr>
              <p:cNvSpPr/>
              <p:nvPr/>
            </p:nvSpPr>
            <p:spPr>
              <a:xfrm>
                <a:off x="10273772" y="3189398"/>
                <a:ext cx="19585" cy="40099"/>
              </a:xfrm>
              <a:custGeom>
                <a:avLst/>
                <a:gdLst>
                  <a:gd name="connsiteX0" fmla="*/ 16458 w 19585"/>
                  <a:gd name="connsiteY0" fmla="*/ 1535 h 40099"/>
                  <a:gd name="connsiteX1" fmla="*/ 0 w 19585"/>
                  <a:gd name="connsiteY1" fmla="*/ 39881 h 40099"/>
                  <a:gd name="connsiteX2" fmla="*/ 3126 w 19585"/>
                  <a:gd name="connsiteY2" fmla="*/ 38483 h 40099"/>
                  <a:gd name="connsiteX3" fmla="*/ 19584 w 19585"/>
                  <a:gd name="connsiteY3" fmla="*/ 219 h 40099"/>
                  <a:gd name="connsiteX4" fmla="*/ 16458 w 19585"/>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5" h="40099">
                    <a:moveTo>
                      <a:pt x="16458" y="1535"/>
                    </a:moveTo>
                    <a:lnTo>
                      <a:pt x="0" y="39881"/>
                    </a:lnTo>
                    <a:cubicBezTo>
                      <a:pt x="0" y="40622"/>
                      <a:pt x="2797" y="39305"/>
                      <a:pt x="3126" y="38483"/>
                    </a:cubicBezTo>
                    <a:lnTo>
                      <a:pt x="19584" y="219"/>
                    </a:lnTo>
                    <a:cubicBezTo>
                      <a:pt x="19666" y="-522"/>
                      <a:pt x="16786"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2" name="Freeform: Shape 4651">
                <a:extLst>
                  <a:ext uri="{FF2B5EF4-FFF2-40B4-BE49-F238E27FC236}">
                    <a16:creationId xmlns:a16="http://schemas.microsoft.com/office/drawing/2014/main" id="{E4F5572B-737B-99C8-FEC4-7F0F3C520169}"/>
                  </a:ext>
                </a:extLst>
              </p:cNvPr>
              <p:cNvSpPr/>
              <p:nvPr/>
            </p:nvSpPr>
            <p:spPr>
              <a:xfrm>
                <a:off x="10277968" y="3178014"/>
                <a:ext cx="33902" cy="43776"/>
              </a:xfrm>
              <a:custGeom>
                <a:avLst/>
                <a:gdLst>
                  <a:gd name="connsiteX0" fmla="*/ 16458 w 33902"/>
                  <a:gd name="connsiteY0" fmla="*/ 5842 h 43776"/>
                  <a:gd name="connsiteX1" fmla="*/ 0 w 33902"/>
                  <a:gd name="connsiteY1" fmla="*/ 43777 h 43776"/>
                  <a:gd name="connsiteX2" fmla="*/ 16869 w 33902"/>
                  <a:gd name="connsiteY2" fmla="*/ 36206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30" y="40732"/>
                      <a:pt x="16869" y="36206"/>
                    </a:cubicBezTo>
                    <a:lnTo>
                      <a:pt x="33902" y="0"/>
                    </a:lnTo>
                    <a:cubicBezTo>
                      <a:pt x="32339" y="3127"/>
                      <a:pt x="18350"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3" name="Freeform: Shape 4652">
                <a:extLst>
                  <a:ext uri="{FF2B5EF4-FFF2-40B4-BE49-F238E27FC236}">
                    <a16:creationId xmlns:a16="http://schemas.microsoft.com/office/drawing/2014/main" id="{65ED1D16-64DB-E24A-521C-73A8CD8D20FC}"/>
                  </a:ext>
                </a:extLst>
              </p:cNvPr>
              <p:cNvSpPr/>
              <p:nvPr/>
            </p:nvSpPr>
            <p:spPr>
              <a:xfrm>
                <a:off x="10276076" y="3179577"/>
                <a:ext cx="30775" cy="44599"/>
              </a:xfrm>
              <a:custGeom>
                <a:avLst/>
                <a:gdLst>
                  <a:gd name="connsiteX0" fmla="*/ 16458 w 30775"/>
                  <a:gd name="connsiteY0" fmla="*/ 6583 h 44599"/>
                  <a:gd name="connsiteX1" fmla="*/ 0 w 30775"/>
                  <a:gd name="connsiteY1" fmla="*/ 44600 h 44599"/>
                  <a:gd name="connsiteX2" fmla="*/ 13660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660" y="36371"/>
                    </a:cubicBezTo>
                    <a:lnTo>
                      <a:pt x="30775" y="0"/>
                    </a:lnTo>
                    <a:cubicBezTo>
                      <a:pt x="29294" y="3291"/>
                      <a:pt x="18103"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4" name="Freeform: Shape 4653">
                <a:extLst>
                  <a:ext uri="{FF2B5EF4-FFF2-40B4-BE49-F238E27FC236}">
                    <a16:creationId xmlns:a16="http://schemas.microsoft.com/office/drawing/2014/main" id="{663F2674-2160-6EA1-2BF9-75D5AB6F9D5F}"/>
                  </a:ext>
                </a:extLst>
              </p:cNvPr>
              <p:cNvSpPr/>
              <p:nvPr/>
            </p:nvSpPr>
            <p:spPr>
              <a:xfrm>
                <a:off x="10275089" y="3183614"/>
                <a:ext cx="20437" cy="39908"/>
              </a:xfrm>
              <a:custGeom>
                <a:avLst/>
                <a:gdLst>
                  <a:gd name="connsiteX0" fmla="*/ 16458 w 20437"/>
                  <a:gd name="connsiteY0" fmla="*/ 1230 h 39908"/>
                  <a:gd name="connsiteX1" fmla="*/ 0 w 20437"/>
                  <a:gd name="connsiteY1" fmla="*/ 39576 h 39908"/>
                  <a:gd name="connsiteX2" fmla="*/ 3950 w 20437"/>
                  <a:gd name="connsiteY2" fmla="*/ 38424 h 39908"/>
                  <a:gd name="connsiteX3" fmla="*/ 20407 w 20437"/>
                  <a:gd name="connsiteY3" fmla="*/ 325 h 39908"/>
                  <a:gd name="connsiteX4" fmla="*/ 16458 w 20437"/>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 h="39908">
                    <a:moveTo>
                      <a:pt x="16458" y="1230"/>
                    </a:moveTo>
                    <a:lnTo>
                      <a:pt x="0" y="39576"/>
                    </a:lnTo>
                    <a:cubicBezTo>
                      <a:pt x="0" y="40399"/>
                      <a:pt x="3538" y="39576"/>
                      <a:pt x="3950" y="38424"/>
                    </a:cubicBezTo>
                    <a:lnTo>
                      <a:pt x="20407" y="325"/>
                    </a:lnTo>
                    <a:cubicBezTo>
                      <a:pt x="20818" y="-498"/>
                      <a:pt x="16951"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5" name="Freeform: Shape 4654">
                <a:extLst>
                  <a:ext uri="{FF2B5EF4-FFF2-40B4-BE49-F238E27FC236}">
                    <a16:creationId xmlns:a16="http://schemas.microsoft.com/office/drawing/2014/main" id="{4E37147C-C1D1-6718-65F1-B76E66358545}"/>
                  </a:ext>
                </a:extLst>
              </p:cNvPr>
              <p:cNvSpPr/>
              <p:nvPr/>
            </p:nvSpPr>
            <p:spPr>
              <a:xfrm>
                <a:off x="10277392" y="3179001"/>
                <a:ext cx="31187" cy="41884"/>
              </a:xfrm>
              <a:custGeom>
                <a:avLst/>
                <a:gdLst>
                  <a:gd name="connsiteX0" fmla="*/ 16458 w 31187"/>
                  <a:gd name="connsiteY0" fmla="*/ 3950 h 41884"/>
                  <a:gd name="connsiteX1" fmla="*/ 0 w 31187"/>
                  <a:gd name="connsiteY1" fmla="*/ 41884 h 41884"/>
                  <a:gd name="connsiteX2" fmla="*/ 14730 w 31187"/>
                  <a:gd name="connsiteY2" fmla="*/ 36124 h 41884"/>
                  <a:gd name="connsiteX3" fmla="*/ 31187 w 31187"/>
                  <a:gd name="connsiteY3" fmla="*/ 0 h 41884"/>
                  <a:gd name="connsiteX4" fmla="*/ 16458 w 31187"/>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7" h="41884">
                    <a:moveTo>
                      <a:pt x="16458" y="3950"/>
                    </a:moveTo>
                    <a:lnTo>
                      <a:pt x="0" y="41884"/>
                    </a:lnTo>
                    <a:cubicBezTo>
                      <a:pt x="1235" y="39169"/>
                      <a:pt x="12919" y="39909"/>
                      <a:pt x="14730" y="36124"/>
                    </a:cubicBezTo>
                    <a:lnTo>
                      <a:pt x="31187" y="0"/>
                    </a:lnTo>
                    <a:cubicBezTo>
                      <a:pt x="30364" y="2222"/>
                      <a:pt x="17939"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6" name="Freeform: Shape 4655">
                <a:extLst>
                  <a:ext uri="{FF2B5EF4-FFF2-40B4-BE49-F238E27FC236}">
                    <a16:creationId xmlns:a16="http://schemas.microsoft.com/office/drawing/2014/main" id="{E2FB9AC4-57B9-CF84-0566-90BE39A17F9C}"/>
                  </a:ext>
                </a:extLst>
              </p:cNvPr>
              <p:cNvSpPr/>
              <p:nvPr/>
            </p:nvSpPr>
            <p:spPr>
              <a:xfrm>
                <a:off x="10276487" y="3180482"/>
                <a:ext cx="30117" cy="45587"/>
              </a:xfrm>
              <a:custGeom>
                <a:avLst/>
                <a:gdLst>
                  <a:gd name="connsiteX0" fmla="*/ 16458 w 30117"/>
                  <a:gd name="connsiteY0" fmla="*/ 7488 h 45587"/>
                  <a:gd name="connsiteX1" fmla="*/ 0 w 30117"/>
                  <a:gd name="connsiteY1" fmla="*/ 45587 h 45587"/>
                  <a:gd name="connsiteX2" fmla="*/ 13002 w 30117"/>
                  <a:gd name="connsiteY2" fmla="*/ 36618 h 45587"/>
                  <a:gd name="connsiteX3" fmla="*/ 30118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7" y="40897"/>
                      <a:pt x="13002" y="36618"/>
                    </a:cubicBezTo>
                    <a:lnTo>
                      <a:pt x="30118"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7" name="Freeform: Shape 4656">
                <a:extLst>
                  <a:ext uri="{FF2B5EF4-FFF2-40B4-BE49-F238E27FC236}">
                    <a16:creationId xmlns:a16="http://schemas.microsoft.com/office/drawing/2014/main" id="{2B0E0EE3-CEC2-A299-C0CE-29439CB4DC22}"/>
                  </a:ext>
                </a:extLst>
              </p:cNvPr>
              <p:cNvSpPr/>
              <p:nvPr/>
            </p:nvSpPr>
            <p:spPr>
              <a:xfrm>
                <a:off x="10274101" y="3181369"/>
                <a:ext cx="22280" cy="39206"/>
              </a:xfrm>
              <a:custGeom>
                <a:avLst/>
                <a:gdLst>
                  <a:gd name="connsiteX0" fmla="*/ 16458 w 22280"/>
                  <a:gd name="connsiteY0" fmla="*/ 1170 h 39206"/>
                  <a:gd name="connsiteX1" fmla="*/ 0 w 22280"/>
                  <a:gd name="connsiteY1" fmla="*/ 39023 h 39206"/>
                  <a:gd name="connsiteX2" fmla="*/ 5760 w 22280"/>
                  <a:gd name="connsiteY2" fmla="*/ 37295 h 39206"/>
                  <a:gd name="connsiteX3" fmla="*/ 22218 w 22280"/>
                  <a:gd name="connsiteY3" fmla="*/ 430 h 39206"/>
                  <a:gd name="connsiteX4" fmla="*/ 16458 w 22280"/>
                  <a:gd name="connsiteY4" fmla="*/ 1170 h 3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06">
                    <a:moveTo>
                      <a:pt x="16458" y="1170"/>
                    </a:moveTo>
                    <a:lnTo>
                      <a:pt x="0" y="39023"/>
                    </a:lnTo>
                    <a:cubicBezTo>
                      <a:pt x="0" y="39681"/>
                      <a:pt x="5267" y="38447"/>
                      <a:pt x="5760" y="37295"/>
                    </a:cubicBezTo>
                    <a:lnTo>
                      <a:pt x="22218" y="430"/>
                    </a:lnTo>
                    <a:cubicBezTo>
                      <a:pt x="22958" y="-475"/>
                      <a:pt x="16869" y="183"/>
                      <a:pt x="16458" y="11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8" name="Freeform: Shape 4657">
                <a:extLst>
                  <a:ext uri="{FF2B5EF4-FFF2-40B4-BE49-F238E27FC236}">
                    <a16:creationId xmlns:a16="http://schemas.microsoft.com/office/drawing/2014/main" id="{4F01D626-2C50-E72A-5D0C-17AB148681ED}"/>
                  </a:ext>
                </a:extLst>
              </p:cNvPr>
              <p:cNvSpPr/>
              <p:nvPr/>
            </p:nvSpPr>
            <p:spPr>
              <a:xfrm>
                <a:off x="10277968" y="3177767"/>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03"/>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659" name="Freeform: Shape 4658">
                <a:extLst>
                  <a:ext uri="{FF2B5EF4-FFF2-40B4-BE49-F238E27FC236}">
                    <a16:creationId xmlns:a16="http://schemas.microsoft.com/office/drawing/2014/main" id="{87948512-4ADC-AE1D-005D-F1B63C1E9E4D}"/>
                  </a:ext>
                </a:extLst>
              </p:cNvPr>
              <p:cNvSpPr/>
              <p:nvPr/>
            </p:nvSpPr>
            <p:spPr>
              <a:xfrm>
                <a:off x="10275582" y="3180894"/>
                <a:ext cx="26908" cy="41061"/>
              </a:xfrm>
              <a:custGeom>
                <a:avLst/>
                <a:gdLst>
                  <a:gd name="connsiteX0" fmla="*/ 16458 w 26908"/>
                  <a:gd name="connsiteY0" fmla="*/ 3127 h 41061"/>
                  <a:gd name="connsiteX1" fmla="*/ 0 w 26908"/>
                  <a:gd name="connsiteY1" fmla="*/ 41062 h 41061"/>
                  <a:gd name="connsiteX2" fmla="*/ 10451 w 26908"/>
                  <a:gd name="connsiteY2" fmla="*/ 36371 h 41061"/>
                  <a:gd name="connsiteX3" fmla="*/ 26908 w 26908"/>
                  <a:gd name="connsiteY3" fmla="*/ 0 h 41061"/>
                  <a:gd name="connsiteX4" fmla="*/ 16458 w 26908"/>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127"/>
                    </a:moveTo>
                    <a:lnTo>
                      <a:pt x="0" y="41062"/>
                    </a:lnTo>
                    <a:cubicBezTo>
                      <a:pt x="823" y="39169"/>
                      <a:pt x="9134" y="39251"/>
                      <a:pt x="10451" y="36371"/>
                    </a:cubicBezTo>
                    <a:lnTo>
                      <a:pt x="26908" y="0"/>
                    </a:lnTo>
                    <a:cubicBezTo>
                      <a:pt x="26250" y="1481"/>
                      <a:pt x="17363"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0" name="Freeform: Shape 4659">
                <a:extLst>
                  <a:ext uri="{FF2B5EF4-FFF2-40B4-BE49-F238E27FC236}">
                    <a16:creationId xmlns:a16="http://schemas.microsoft.com/office/drawing/2014/main" id="{13637EC8-4162-5786-E4BB-17EB2ED32373}"/>
                  </a:ext>
                </a:extLst>
              </p:cNvPr>
              <p:cNvSpPr/>
              <p:nvPr/>
            </p:nvSpPr>
            <p:spPr>
              <a:xfrm>
                <a:off x="10274402" y="3181438"/>
                <a:ext cx="20720" cy="39412"/>
              </a:xfrm>
              <a:custGeom>
                <a:avLst/>
                <a:gdLst>
                  <a:gd name="connsiteX0" fmla="*/ 16485 w 20720"/>
                  <a:gd name="connsiteY0" fmla="*/ 854 h 39412"/>
                  <a:gd name="connsiteX1" fmla="*/ 28 w 20720"/>
                  <a:gd name="connsiteY1" fmla="*/ 39036 h 39412"/>
                  <a:gd name="connsiteX2" fmla="*/ 4225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6" y="39036"/>
                      <a:pt x="4225" y="38213"/>
                    </a:cubicBezTo>
                    <a:lnTo>
                      <a:pt x="20682" y="525"/>
                    </a:lnTo>
                    <a:cubicBezTo>
                      <a:pt x="21176" y="-462"/>
                      <a:pt x="16815"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1" name="Freeform: Shape 4660">
                <a:extLst>
                  <a:ext uri="{FF2B5EF4-FFF2-40B4-BE49-F238E27FC236}">
                    <a16:creationId xmlns:a16="http://schemas.microsoft.com/office/drawing/2014/main" id="{B22066CE-CCF9-77BD-440E-56A38F90EF71}"/>
                  </a:ext>
                </a:extLst>
              </p:cNvPr>
              <p:cNvSpPr/>
              <p:nvPr/>
            </p:nvSpPr>
            <p:spPr>
              <a:xfrm>
                <a:off x="10276487" y="3178837"/>
                <a:ext cx="32997" cy="46081"/>
              </a:xfrm>
              <a:custGeom>
                <a:avLst/>
                <a:gdLst>
                  <a:gd name="connsiteX0" fmla="*/ 16458 w 32997"/>
                  <a:gd name="connsiteY0" fmla="*/ 7900 h 46081"/>
                  <a:gd name="connsiteX1" fmla="*/ 0 w 32997"/>
                  <a:gd name="connsiteY1" fmla="*/ 46081 h 46081"/>
                  <a:gd name="connsiteX2" fmla="*/ 15881 w 32997"/>
                  <a:gd name="connsiteY2" fmla="*/ 36618 h 46081"/>
                  <a:gd name="connsiteX3" fmla="*/ 32997 w 32997"/>
                  <a:gd name="connsiteY3" fmla="*/ 0 h 46081"/>
                  <a:gd name="connsiteX4" fmla="*/ 16458 w 32997"/>
                  <a:gd name="connsiteY4" fmla="*/ 7900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00"/>
                    </a:moveTo>
                    <a:lnTo>
                      <a:pt x="0" y="46081"/>
                    </a:lnTo>
                    <a:cubicBezTo>
                      <a:pt x="1728" y="42049"/>
                      <a:pt x="13578" y="41473"/>
                      <a:pt x="15881" y="36618"/>
                    </a:cubicBezTo>
                    <a:lnTo>
                      <a:pt x="32997" y="0"/>
                    </a:lnTo>
                    <a:cubicBezTo>
                      <a:pt x="31187" y="3703"/>
                      <a:pt x="18515" y="3292"/>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2" name="Freeform: Shape 4661">
                <a:extLst>
                  <a:ext uri="{FF2B5EF4-FFF2-40B4-BE49-F238E27FC236}">
                    <a16:creationId xmlns:a16="http://schemas.microsoft.com/office/drawing/2014/main" id="{2BFFB46E-1F4E-9F42-E958-3E301A7D1B04}"/>
                  </a:ext>
                </a:extLst>
              </p:cNvPr>
              <p:cNvSpPr/>
              <p:nvPr/>
            </p:nvSpPr>
            <p:spPr>
              <a:xfrm>
                <a:off x="10134048" y="3207339"/>
                <a:ext cx="21943" cy="40043"/>
              </a:xfrm>
              <a:custGeom>
                <a:avLst/>
                <a:gdLst>
                  <a:gd name="connsiteX0" fmla="*/ 16458 w 21943"/>
                  <a:gd name="connsiteY0" fmla="*/ 2109 h 40043"/>
                  <a:gd name="connsiteX1" fmla="*/ 0 w 21943"/>
                  <a:gd name="connsiteY1" fmla="*/ 40043 h 40043"/>
                  <a:gd name="connsiteX2" fmla="*/ 5431 w 21943"/>
                  <a:gd name="connsiteY2" fmla="*/ 37328 h 40043"/>
                  <a:gd name="connsiteX3" fmla="*/ 21889 w 21943"/>
                  <a:gd name="connsiteY3" fmla="*/ 134 h 40043"/>
                  <a:gd name="connsiteX4" fmla="*/ 16458 w 21943"/>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3" h="40043">
                    <a:moveTo>
                      <a:pt x="16458" y="2109"/>
                    </a:moveTo>
                    <a:lnTo>
                      <a:pt x="0" y="40043"/>
                    </a:lnTo>
                    <a:cubicBezTo>
                      <a:pt x="2035" y="39682"/>
                      <a:pt x="3921" y="38739"/>
                      <a:pt x="5431" y="37328"/>
                    </a:cubicBezTo>
                    <a:lnTo>
                      <a:pt x="21889" y="134"/>
                    </a:lnTo>
                    <a:cubicBezTo>
                      <a:pt x="22547" y="-442"/>
                      <a:pt x="17034"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3" name="Freeform: Shape 4662">
                <a:extLst>
                  <a:ext uri="{FF2B5EF4-FFF2-40B4-BE49-F238E27FC236}">
                    <a16:creationId xmlns:a16="http://schemas.microsoft.com/office/drawing/2014/main" id="{E72810D7-F8F5-1323-BC1F-E6F66DE541E2}"/>
                  </a:ext>
                </a:extLst>
              </p:cNvPr>
              <p:cNvSpPr/>
              <p:nvPr/>
            </p:nvSpPr>
            <p:spPr>
              <a:xfrm>
                <a:off x="10132073" y="3212767"/>
                <a:ext cx="19569" cy="40142"/>
              </a:xfrm>
              <a:custGeom>
                <a:avLst/>
                <a:gdLst>
                  <a:gd name="connsiteX0" fmla="*/ 16458 w 19569"/>
                  <a:gd name="connsiteY0" fmla="*/ 1535 h 40142"/>
                  <a:gd name="connsiteX1" fmla="*/ 0 w 19569"/>
                  <a:gd name="connsiteY1" fmla="*/ 39964 h 40142"/>
                  <a:gd name="connsiteX2" fmla="*/ 3045 w 19569"/>
                  <a:gd name="connsiteY2" fmla="*/ 38565 h 40142"/>
                  <a:gd name="connsiteX3" fmla="*/ 19502 w 19569"/>
                  <a:gd name="connsiteY3" fmla="*/ 219 h 40142"/>
                  <a:gd name="connsiteX4" fmla="*/ 16458 w 19569"/>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9" h="40142">
                    <a:moveTo>
                      <a:pt x="16458" y="1535"/>
                    </a:moveTo>
                    <a:lnTo>
                      <a:pt x="0" y="39964"/>
                    </a:lnTo>
                    <a:cubicBezTo>
                      <a:pt x="0" y="40622"/>
                      <a:pt x="2716" y="39305"/>
                      <a:pt x="3045" y="38565"/>
                    </a:cubicBezTo>
                    <a:lnTo>
                      <a:pt x="19502" y="219"/>
                    </a:lnTo>
                    <a:cubicBezTo>
                      <a:pt x="20078" y="-522"/>
                      <a:pt x="16786"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4" name="Freeform: Shape 4663">
                <a:extLst>
                  <a:ext uri="{FF2B5EF4-FFF2-40B4-BE49-F238E27FC236}">
                    <a16:creationId xmlns:a16="http://schemas.microsoft.com/office/drawing/2014/main" id="{B786750A-3115-2BE3-2F9C-5A8A0505BCF3}"/>
                  </a:ext>
                </a:extLst>
              </p:cNvPr>
              <p:cNvSpPr/>
              <p:nvPr/>
            </p:nvSpPr>
            <p:spPr>
              <a:xfrm>
                <a:off x="10136352" y="3201466"/>
                <a:ext cx="33491" cy="43777"/>
              </a:xfrm>
              <a:custGeom>
                <a:avLst/>
                <a:gdLst>
                  <a:gd name="connsiteX0" fmla="*/ 16458 w 33491"/>
                  <a:gd name="connsiteY0" fmla="*/ 5760 h 43777"/>
                  <a:gd name="connsiteX1" fmla="*/ 0 w 33491"/>
                  <a:gd name="connsiteY1" fmla="*/ 43777 h 43777"/>
                  <a:gd name="connsiteX2" fmla="*/ 16458 w 33491"/>
                  <a:gd name="connsiteY2" fmla="*/ 36124 h 43777"/>
                  <a:gd name="connsiteX3" fmla="*/ 33491 w 33491"/>
                  <a:gd name="connsiteY3" fmla="*/ 0 h 43777"/>
                  <a:gd name="connsiteX4" fmla="*/ 16458 w 33491"/>
                  <a:gd name="connsiteY4" fmla="*/ 5760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7">
                    <a:moveTo>
                      <a:pt x="16458" y="5760"/>
                    </a:moveTo>
                    <a:lnTo>
                      <a:pt x="0" y="43777"/>
                    </a:lnTo>
                    <a:cubicBezTo>
                      <a:pt x="1481" y="40239"/>
                      <a:pt x="14647" y="40650"/>
                      <a:pt x="16458" y="36124"/>
                    </a:cubicBezTo>
                    <a:lnTo>
                      <a:pt x="33491" y="0"/>
                    </a:lnTo>
                    <a:cubicBezTo>
                      <a:pt x="32257" y="3127"/>
                      <a:pt x="18268" y="1728"/>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5" name="Freeform: Shape 4664">
                <a:extLst>
                  <a:ext uri="{FF2B5EF4-FFF2-40B4-BE49-F238E27FC236}">
                    <a16:creationId xmlns:a16="http://schemas.microsoft.com/office/drawing/2014/main" id="{4742ECC3-BFEF-4DB6-321E-50C3ED668108}"/>
                  </a:ext>
                </a:extLst>
              </p:cNvPr>
              <p:cNvSpPr/>
              <p:nvPr/>
            </p:nvSpPr>
            <p:spPr>
              <a:xfrm>
                <a:off x="10134377" y="3203029"/>
                <a:ext cx="30775" cy="44599"/>
              </a:xfrm>
              <a:custGeom>
                <a:avLst/>
                <a:gdLst>
                  <a:gd name="connsiteX0" fmla="*/ 16458 w 30775"/>
                  <a:gd name="connsiteY0" fmla="*/ 6583 h 44599"/>
                  <a:gd name="connsiteX1" fmla="*/ 0 w 30775"/>
                  <a:gd name="connsiteY1" fmla="*/ 44600 h 44599"/>
                  <a:gd name="connsiteX2" fmla="*/ 13660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660" y="36371"/>
                    </a:cubicBezTo>
                    <a:lnTo>
                      <a:pt x="30775" y="0"/>
                    </a:lnTo>
                    <a:cubicBezTo>
                      <a:pt x="29376" y="3209"/>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6" name="Freeform: Shape 4665">
                <a:extLst>
                  <a:ext uri="{FF2B5EF4-FFF2-40B4-BE49-F238E27FC236}">
                    <a16:creationId xmlns:a16="http://schemas.microsoft.com/office/drawing/2014/main" id="{53A8E8B1-2130-EE01-F83F-EBD762363466}"/>
                  </a:ext>
                </a:extLst>
              </p:cNvPr>
              <p:cNvSpPr/>
              <p:nvPr/>
            </p:nvSpPr>
            <p:spPr>
              <a:xfrm>
                <a:off x="10133389" y="3207030"/>
                <a:ext cx="20437" cy="39944"/>
              </a:xfrm>
              <a:custGeom>
                <a:avLst/>
                <a:gdLst>
                  <a:gd name="connsiteX0" fmla="*/ 16458 w 20437"/>
                  <a:gd name="connsiteY0" fmla="*/ 1266 h 39944"/>
                  <a:gd name="connsiteX1" fmla="*/ 0 w 20437"/>
                  <a:gd name="connsiteY1" fmla="*/ 39612 h 39944"/>
                  <a:gd name="connsiteX2" fmla="*/ 3950 w 20437"/>
                  <a:gd name="connsiteY2" fmla="*/ 38460 h 39944"/>
                  <a:gd name="connsiteX3" fmla="*/ 20408 w 20437"/>
                  <a:gd name="connsiteY3" fmla="*/ 360 h 39944"/>
                  <a:gd name="connsiteX4" fmla="*/ 16458 w 20437"/>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7" h="39944">
                    <a:moveTo>
                      <a:pt x="16458" y="1266"/>
                    </a:moveTo>
                    <a:lnTo>
                      <a:pt x="0" y="39612"/>
                    </a:lnTo>
                    <a:cubicBezTo>
                      <a:pt x="0" y="40434"/>
                      <a:pt x="3621" y="39612"/>
                      <a:pt x="3950" y="38460"/>
                    </a:cubicBezTo>
                    <a:lnTo>
                      <a:pt x="20408"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7" name="Freeform: Shape 4666">
                <a:extLst>
                  <a:ext uri="{FF2B5EF4-FFF2-40B4-BE49-F238E27FC236}">
                    <a16:creationId xmlns:a16="http://schemas.microsoft.com/office/drawing/2014/main" id="{3D97A8B6-A5F0-59E9-16F7-A2D5C999E5EB}"/>
                  </a:ext>
                </a:extLst>
              </p:cNvPr>
              <p:cNvSpPr/>
              <p:nvPr/>
            </p:nvSpPr>
            <p:spPr>
              <a:xfrm>
                <a:off x="10135693" y="3202371"/>
                <a:ext cx="31516" cy="41884"/>
              </a:xfrm>
              <a:custGeom>
                <a:avLst/>
                <a:gdLst>
                  <a:gd name="connsiteX0" fmla="*/ 16458 w 31516"/>
                  <a:gd name="connsiteY0" fmla="*/ 4032 h 41884"/>
                  <a:gd name="connsiteX1" fmla="*/ 0 w 31516"/>
                  <a:gd name="connsiteY1" fmla="*/ 41884 h 41884"/>
                  <a:gd name="connsiteX2" fmla="*/ 14647 w 31516"/>
                  <a:gd name="connsiteY2" fmla="*/ 36207 h 41884"/>
                  <a:gd name="connsiteX3" fmla="*/ 31516 w 31516"/>
                  <a:gd name="connsiteY3" fmla="*/ 0 h 41884"/>
                  <a:gd name="connsiteX4" fmla="*/ 16458 w 31516"/>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884">
                    <a:moveTo>
                      <a:pt x="16458" y="4032"/>
                    </a:moveTo>
                    <a:lnTo>
                      <a:pt x="0" y="41884"/>
                    </a:lnTo>
                    <a:cubicBezTo>
                      <a:pt x="1152" y="39251"/>
                      <a:pt x="12919" y="39992"/>
                      <a:pt x="14647" y="36207"/>
                    </a:cubicBezTo>
                    <a:lnTo>
                      <a:pt x="31516" y="0"/>
                    </a:lnTo>
                    <a:cubicBezTo>
                      <a:pt x="30446" y="2304"/>
                      <a:pt x="18021" y="823"/>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8" name="Freeform: Shape 4667">
                <a:extLst>
                  <a:ext uri="{FF2B5EF4-FFF2-40B4-BE49-F238E27FC236}">
                    <a16:creationId xmlns:a16="http://schemas.microsoft.com/office/drawing/2014/main" id="{C5EEC050-197A-38FA-E745-C2F475ADB1BB}"/>
                  </a:ext>
                </a:extLst>
              </p:cNvPr>
              <p:cNvSpPr/>
              <p:nvPr/>
            </p:nvSpPr>
            <p:spPr>
              <a:xfrm>
                <a:off x="10134788" y="3203852"/>
                <a:ext cx="30199" cy="45587"/>
              </a:xfrm>
              <a:custGeom>
                <a:avLst/>
                <a:gdLst>
                  <a:gd name="connsiteX0" fmla="*/ 16458 w 30199"/>
                  <a:gd name="connsiteY0" fmla="*/ 7570 h 45587"/>
                  <a:gd name="connsiteX1" fmla="*/ 0 w 30199"/>
                  <a:gd name="connsiteY1" fmla="*/ 45587 h 45587"/>
                  <a:gd name="connsiteX2" fmla="*/ 13083 w 30199"/>
                  <a:gd name="connsiteY2" fmla="*/ 36700 h 45587"/>
                  <a:gd name="connsiteX3" fmla="*/ 30199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026" y="40979"/>
                      <a:pt x="13083" y="36700"/>
                    </a:cubicBezTo>
                    <a:lnTo>
                      <a:pt x="30199" y="0"/>
                    </a:lnTo>
                    <a:cubicBezTo>
                      <a:pt x="28636"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669" name="Freeform: Shape 4668">
                <a:extLst>
                  <a:ext uri="{FF2B5EF4-FFF2-40B4-BE49-F238E27FC236}">
                    <a16:creationId xmlns:a16="http://schemas.microsoft.com/office/drawing/2014/main" id="{EC315056-59A0-4EF7-80BA-8F1D531AD016}"/>
                  </a:ext>
                </a:extLst>
              </p:cNvPr>
              <p:cNvSpPr/>
              <p:nvPr/>
            </p:nvSpPr>
            <p:spPr>
              <a:xfrm>
                <a:off x="10132402" y="3204796"/>
                <a:ext cx="22280" cy="39224"/>
              </a:xfrm>
              <a:custGeom>
                <a:avLst/>
                <a:gdLst>
                  <a:gd name="connsiteX0" fmla="*/ 16458 w 22280"/>
                  <a:gd name="connsiteY0" fmla="*/ 1196 h 39224"/>
                  <a:gd name="connsiteX1" fmla="*/ 0 w 22280"/>
                  <a:gd name="connsiteY1" fmla="*/ 39048 h 39224"/>
                  <a:gd name="connsiteX2" fmla="*/ 5760 w 22280"/>
                  <a:gd name="connsiteY2" fmla="*/ 37320 h 39224"/>
                  <a:gd name="connsiteX3" fmla="*/ 22218 w 22280"/>
                  <a:gd name="connsiteY3" fmla="*/ 373 h 39224"/>
                  <a:gd name="connsiteX4" fmla="*/ 16458 w 2228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4">
                    <a:moveTo>
                      <a:pt x="16458" y="1196"/>
                    </a:moveTo>
                    <a:lnTo>
                      <a:pt x="0" y="39048"/>
                    </a:lnTo>
                    <a:cubicBezTo>
                      <a:pt x="0" y="39706"/>
                      <a:pt x="5267" y="38390"/>
                      <a:pt x="5760" y="37320"/>
                    </a:cubicBezTo>
                    <a:lnTo>
                      <a:pt x="22218" y="373"/>
                    </a:lnTo>
                    <a:cubicBezTo>
                      <a:pt x="22959" y="-450"/>
                      <a:pt x="16951"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670" name="Freeform: Shape 4669">
                <a:extLst>
                  <a:ext uri="{FF2B5EF4-FFF2-40B4-BE49-F238E27FC236}">
                    <a16:creationId xmlns:a16="http://schemas.microsoft.com/office/drawing/2014/main" id="{6A563D74-4A1F-E65B-9C5B-84DBC8A904EB}"/>
                  </a:ext>
                </a:extLst>
              </p:cNvPr>
              <p:cNvSpPr/>
              <p:nvPr/>
            </p:nvSpPr>
            <p:spPr>
              <a:xfrm>
                <a:off x="10136269" y="3201219"/>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810" y="41720"/>
                      <a:pt x="14400" y="41391"/>
                      <a:pt x="16458" y="36453"/>
                    </a:cubicBezTo>
                    <a:lnTo>
                      <a:pt x="33573" y="0"/>
                    </a:lnTo>
                    <a:cubicBezTo>
                      <a:pt x="32339"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71" name="Freeform: Shape 4670">
                <a:extLst>
                  <a:ext uri="{FF2B5EF4-FFF2-40B4-BE49-F238E27FC236}">
                    <a16:creationId xmlns:a16="http://schemas.microsoft.com/office/drawing/2014/main" id="{DA2F2744-8557-5B70-CC73-EE9D9F0BA6F2}"/>
                  </a:ext>
                </a:extLst>
              </p:cNvPr>
              <p:cNvSpPr/>
              <p:nvPr/>
            </p:nvSpPr>
            <p:spPr>
              <a:xfrm>
                <a:off x="10133636" y="3204264"/>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251"/>
                      <a:pt x="9134" y="39251"/>
                      <a:pt x="10451" y="36371"/>
                    </a:cubicBezTo>
                    <a:lnTo>
                      <a:pt x="26908" y="0"/>
                    </a:lnTo>
                    <a:cubicBezTo>
                      <a:pt x="26743"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672" name="Freeform: Shape 4671">
                <a:extLst>
                  <a:ext uri="{FF2B5EF4-FFF2-40B4-BE49-F238E27FC236}">
                    <a16:creationId xmlns:a16="http://schemas.microsoft.com/office/drawing/2014/main" id="{BED4F347-B540-5CFD-6728-4507D34ED07D}"/>
                  </a:ext>
                </a:extLst>
              </p:cNvPr>
              <p:cNvSpPr/>
              <p:nvPr/>
            </p:nvSpPr>
            <p:spPr>
              <a:xfrm>
                <a:off x="10132731" y="3204870"/>
                <a:ext cx="20763" cy="39433"/>
              </a:xfrm>
              <a:custGeom>
                <a:avLst/>
                <a:gdLst>
                  <a:gd name="connsiteX0" fmla="*/ 16458 w 20763"/>
                  <a:gd name="connsiteY0" fmla="*/ 875 h 39433"/>
                  <a:gd name="connsiteX1" fmla="*/ 0 w 20763"/>
                  <a:gd name="connsiteY1" fmla="*/ 39056 h 39433"/>
                  <a:gd name="connsiteX2" fmla="*/ 4279 w 20763"/>
                  <a:gd name="connsiteY2" fmla="*/ 38233 h 39433"/>
                  <a:gd name="connsiteX3" fmla="*/ 20736 w 20763"/>
                  <a:gd name="connsiteY3" fmla="*/ 463 h 39433"/>
                  <a:gd name="connsiteX4" fmla="*/ 16458 w 20763"/>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33">
                    <a:moveTo>
                      <a:pt x="16458" y="875"/>
                    </a:moveTo>
                    <a:lnTo>
                      <a:pt x="0" y="39056"/>
                    </a:lnTo>
                    <a:cubicBezTo>
                      <a:pt x="0" y="39961"/>
                      <a:pt x="3867" y="39056"/>
                      <a:pt x="4279" y="38233"/>
                    </a:cubicBezTo>
                    <a:lnTo>
                      <a:pt x="20736" y="463"/>
                    </a:lnTo>
                    <a:cubicBezTo>
                      <a:pt x="21148" y="-442"/>
                      <a:pt x="16786" y="134"/>
                      <a:pt x="16458"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673" name="Freeform: Shape 4672">
                <a:extLst>
                  <a:ext uri="{FF2B5EF4-FFF2-40B4-BE49-F238E27FC236}">
                    <a16:creationId xmlns:a16="http://schemas.microsoft.com/office/drawing/2014/main" id="{4C4ADA4D-BD88-F155-F6A1-97D89D65C410}"/>
                  </a:ext>
                </a:extLst>
              </p:cNvPr>
              <p:cNvSpPr/>
              <p:nvPr/>
            </p:nvSpPr>
            <p:spPr>
              <a:xfrm>
                <a:off x="10134871" y="3202289"/>
                <a:ext cx="32996" cy="46081"/>
              </a:xfrm>
              <a:custGeom>
                <a:avLst/>
                <a:gdLst>
                  <a:gd name="connsiteX0" fmla="*/ 16458 w 32996"/>
                  <a:gd name="connsiteY0" fmla="*/ 7982 h 46081"/>
                  <a:gd name="connsiteX1" fmla="*/ 0 w 32996"/>
                  <a:gd name="connsiteY1" fmla="*/ 46081 h 46081"/>
                  <a:gd name="connsiteX2" fmla="*/ 15881 w 32996"/>
                  <a:gd name="connsiteY2" fmla="*/ 36618 h 46081"/>
                  <a:gd name="connsiteX3" fmla="*/ 32997 w 32996"/>
                  <a:gd name="connsiteY3" fmla="*/ 0 h 46081"/>
                  <a:gd name="connsiteX4" fmla="*/ 16458 w 32996"/>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6" h="46081">
                    <a:moveTo>
                      <a:pt x="16458" y="7982"/>
                    </a:moveTo>
                    <a:lnTo>
                      <a:pt x="0" y="46081"/>
                    </a:lnTo>
                    <a:cubicBezTo>
                      <a:pt x="1728" y="42131"/>
                      <a:pt x="13577" y="41473"/>
                      <a:pt x="15881" y="36618"/>
                    </a:cubicBezTo>
                    <a:lnTo>
                      <a:pt x="32997" y="0"/>
                    </a:lnTo>
                    <a:cubicBezTo>
                      <a:pt x="31104" y="3621"/>
                      <a:pt x="18432"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grpSp>
        <p:sp>
          <p:nvSpPr>
            <p:cNvPr id="3813" name="Freeform: Shape 3812">
              <a:extLst>
                <a:ext uri="{FF2B5EF4-FFF2-40B4-BE49-F238E27FC236}">
                  <a16:creationId xmlns:a16="http://schemas.microsoft.com/office/drawing/2014/main" id="{85DF78D8-D7A8-E78D-8DF2-DC1963874286}"/>
                </a:ext>
              </a:extLst>
            </p:cNvPr>
            <p:cNvSpPr/>
            <p:nvPr/>
          </p:nvSpPr>
          <p:spPr>
            <a:xfrm>
              <a:off x="5984948" y="2505396"/>
              <a:ext cx="5191766" cy="2640277"/>
            </a:xfrm>
            <a:custGeom>
              <a:avLst/>
              <a:gdLst>
                <a:gd name="connsiteX0" fmla="*/ 0 w 5191766"/>
                <a:gd name="connsiteY0" fmla="*/ 1220242 h 2640277"/>
                <a:gd name="connsiteX1" fmla="*/ 2570169 w 5191766"/>
                <a:gd name="connsiteY1" fmla="*/ 0 h 2640277"/>
                <a:gd name="connsiteX2" fmla="*/ 5191767 w 5191766"/>
                <a:gd name="connsiteY2" fmla="*/ 1143879 h 2640277"/>
                <a:gd name="connsiteX3" fmla="*/ 2641677 w 5191766"/>
                <a:gd name="connsiteY3" fmla="*/ 2640277 h 2640277"/>
                <a:gd name="connsiteX4" fmla="*/ 0 w 5191766"/>
                <a:gd name="connsiteY4" fmla="*/ 1220242 h 2640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1766" h="2640277">
                  <a:moveTo>
                    <a:pt x="0" y="1220242"/>
                  </a:moveTo>
                  <a:lnTo>
                    <a:pt x="2570169" y="0"/>
                  </a:lnTo>
                  <a:lnTo>
                    <a:pt x="5191767" y="1143879"/>
                  </a:lnTo>
                  <a:lnTo>
                    <a:pt x="2641677" y="2640277"/>
                  </a:lnTo>
                  <a:lnTo>
                    <a:pt x="0" y="1220242"/>
                  </a:lnTo>
                  <a:close/>
                </a:path>
              </a:pathLst>
            </a:custGeom>
            <a:solidFill>
              <a:srgbClr val="61B949"/>
            </a:solidFill>
            <a:ln w="8227" cap="flat">
              <a:noFill/>
              <a:prstDash val="solid"/>
              <a:miter/>
            </a:ln>
          </p:spPr>
          <p:txBody>
            <a:bodyPr rtlCol="0" anchor="ctr"/>
            <a:lstStyle/>
            <a:p>
              <a:endParaRPr lang="en-IN"/>
            </a:p>
          </p:txBody>
        </p:sp>
        <p:grpSp>
          <p:nvGrpSpPr>
            <p:cNvPr id="4677" name="Group 4676">
              <a:extLst>
                <a:ext uri="{FF2B5EF4-FFF2-40B4-BE49-F238E27FC236}">
                  <a16:creationId xmlns:a16="http://schemas.microsoft.com/office/drawing/2014/main" id="{F98EB702-A895-A487-CCDB-4DE1CECFF727}"/>
                </a:ext>
              </a:extLst>
            </p:cNvPr>
            <p:cNvGrpSpPr/>
            <p:nvPr/>
          </p:nvGrpSpPr>
          <p:grpSpPr>
            <a:xfrm>
              <a:off x="6335493" y="2540902"/>
              <a:ext cx="1358814" cy="675845"/>
              <a:chOff x="6115454" y="2407509"/>
              <a:chExt cx="1358814" cy="675845"/>
            </a:xfrm>
          </p:grpSpPr>
          <p:sp>
            <p:nvSpPr>
              <p:cNvPr id="3814" name="Freeform: Shape 3813">
                <a:extLst>
                  <a:ext uri="{FF2B5EF4-FFF2-40B4-BE49-F238E27FC236}">
                    <a16:creationId xmlns:a16="http://schemas.microsoft.com/office/drawing/2014/main" id="{18F1F862-905E-F01A-8FB9-071EE894B97C}"/>
                  </a:ext>
                </a:extLst>
              </p:cNvPr>
              <p:cNvSpPr/>
              <p:nvPr/>
            </p:nvSpPr>
            <p:spPr>
              <a:xfrm>
                <a:off x="6115454" y="2529637"/>
                <a:ext cx="656819" cy="274480"/>
              </a:xfrm>
              <a:custGeom>
                <a:avLst/>
                <a:gdLst>
                  <a:gd name="connsiteX0" fmla="*/ 656819 w 656819"/>
                  <a:gd name="connsiteY0" fmla="*/ 91620 h 274480"/>
                  <a:gd name="connsiteX1" fmla="*/ 492244 w 656819"/>
                  <a:gd name="connsiteY1" fmla="*/ 198 h 274480"/>
                  <a:gd name="connsiteX2" fmla="*/ 383131 w 656819"/>
                  <a:gd name="connsiteY2" fmla="*/ 23486 h 274480"/>
                  <a:gd name="connsiteX3" fmla="*/ 273688 w 656819"/>
                  <a:gd name="connsiteY3" fmla="*/ 34 h 274480"/>
                  <a:gd name="connsiteX4" fmla="*/ 109113 w 656819"/>
                  <a:gd name="connsiteY4" fmla="*/ 91455 h 274480"/>
                  <a:gd name="connsiteX5" fmla="*/ 109607 w 656819"/>
                  <a:gd name="connsiteY5" fmla="*/ 96722 h 274480"/>
                  <a:gd name="connsiteX6" fmla="*/ 0 w 656819"/>
                  <a:gd name="connsiteY6" fmla="*/ 183041 h 274480"/>
                  <a:gd name="connsiteX7" fmla="*/ 164575 w 656819"/>
                  <a:gd name="connsiteY7" fmla="*/ 274463 h 274480"/>
                  <a:gd name="connsiteX8" fmla="*/ 264472 w 656819"/>
                  <a:gd name="connsiteY8" fmla="*/ 255537 h 274480"/>
                  <a:gd name="connsiteX9" fmla="*/ 364287 w 656819"/>
                  <a:gd name="connsiteY9" fmla="*/ 274463 h 274480"/>
                  <a:gd name="connsiteX10" fmla="*/ 528862 w 656819"/>
                  <a:gd name="connsiteY10" fmla="*/ 183041 h 274480"/>
                  <a:gd name="connsiteX11" fmla="*/ 528862 w 656819"/>
                  <a:gd name="connsiteY11" fmla="*/ 180902 h 274480"/>
                  <a:gd name="connsiteX12" fmla="*/ 656819 w 656819"/>
                  <a:gd name="connsiteY12" fmla="*/ 91620 h 27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819" h="274480">
                    <a:moveTo>
                      <a:pt x="656819" y="91620"/>
                    </a:moveTo>
                    <a:cubicBezTo>
                      <a:pt x="656819" y="41178"/>
                      <a:pt x="583336" y="198"/>
                      <a:pt x="492244" y="198"/>
                    </a:cubicBezTo>
                    <a:cubicBezTo>
                      <a:pt x="454579" y="-404"/>
                      <a:pt x="417269" y="7559"/>
                      <a:pt x="383131" y="23486"/>
                    </a:cubicBezTo>
                    <a:cubicBezTo>
                      <a:pt x="348913" y="7431"/>
                      <a:pt x="311480" y="-590"/>
                      <a:pt x="273688" y="34"/>
                    </a:cubicBezTo>
                    <a:cubicBezTo>
                      <a:pt x="183172" y="34"/>
                      <a:pt x="109113" y="41178"/>
                      <a:pt x="109113" y="91455"/>
                    </a:cubicBezTo>
                    <a:cubicBezTo>
                      <a:pt x="109113" y="93266"/>
                      <a:pt x="109113" y="94994"/>
                      <a:pt x="109607" y="96722"/>
                    </a:cubicBezTo>
                    <a:cubicBezTo>
                      <a:pt x="45752" y="109312"/>
                      <a:pt x="0" y="143214"/>
                      <a:pt x="0" y="183041"/>
                    </a:cubicBezTo>
                    <a:cubicBezTo>
                      <a:pt x="0" y="233566"/>
                      <a:pt x="73483" y="274463"/>
                      <a:pt x="164575" y="274463"/>
                    </a:cubicBezTo>
                    <a:cubicBezTo>
                      <a:pt x="198801" y="274859"/>
                      <a:pt x="232763" y="268425"/>
                      <a:pt x="264472" y="255537"/>
                    </a:cubicBezTo>
                    <a:cubicBezTo>
                      <a:pt x="296150" y="268433"/>
                      <a:pt x="330087" y="274868"/>
                      <a:pt x="364287" y="274463"/>
                    </a:cubicBezTo>
                    <a:cubicBezTo>
                      <a:pt x="454803" y="274463"/>
                      <a:pt x="528862" y="233319"/>
                      <a:pt x="528862" y="183041"/>
                    </a:cubicBezTo>
                    <a:cubicBezTo>
                      <a:pt x="528862" y="182301"/>
                      <a:pt x="528862" y="181642"/>
                      <a:pt x="528862" y="180902"/>
                    </a:cubicBezTo>
                    <a:cubicBezTo>
                      <a:pt x="601604" y="171603"/>
                      <a:pt x="656819" y="135397"/>
                      <a:pt x="656819" y="91620"/>
                    </a:cubicBezTo>
                    <a:close/>
                  </a:path>
                </a:pathLst>
              </a:custGeom>
              <a:solidFill>
                <a:srgbClr val="A5A6AB"/>
              </a:solidFill>
              <a:ln w="8227" cap="flat">
                <a:noFill/>
                <a:prstDash val="solid"/>
                <a:miter/>
              </a:ln>
            </p:spPr>
            <p:txBody>
              <a:bodyPr rtlCol="0" anchor="ctr"/>
              <a:lstStyle/>
              <a:p>
                <a:endParaRPr lang="en-IN"/>
              </a:p>
            </p:txBody>
          </p:sp>
          <p:sp>
            <p:nvSpPr>
              <p:cNvPr id="3815" name="Freeform: Shape 3814">
                <a:extLst>
                  <a:ext uri="{FF2B5EF4-FFF2-40B4-BE49-F238E27FC236}">
                    <a16:creationId xmlns:a16="http://schemas.microsoft.com/office/drawing/2014/main" id="{38523CD8-A20E-FBBB-755D-C65D33344118}"/>
                  </a:ext>
                </a:extLst>
              </p:cNvPr>
              <p:cNvSpPr/>
              <p:nvPr/>
            </p:nvSpPr>
            <p:spPr>
              <a:xfrm>
                <a:off x="6524341" y="2407509"/>
                <a:ext cx="949927" cy="396614"/>
              </a:xfrm>
              <a:custGeom>
                <a:avLst/>
                <a:gdLst>
                  <a:gd name="connsiteX0" fmla="*/ 949927 w 949927"/>
                  <a:gd name="connsiteY0" fmla="*/ 132201 h 396614"/>
                  <a:gd name="connsiteX1" fmla="*/ 712446 w 949927"/>
                  <a:gd name="connsiteY1" fmla="*/ 47 h 396614"/>
                  <a:gd name="connsiteX2" fmla="*/ 554124 w 949927"/>
                  <a:gd name="connsiteY2" fmla="*/ 33867 h 396614"/>
                  <a:gd name="connsiteX3" fmla="*/ 395803 w 949927"/>
                  <a:gd name="connsiteY3" fmla="*/ 47 h 396614"/>
                  <a:gd name="connsiteX4" fmla="*/ 158321 w 949927"/>
                  <a:gd name="connsiteY4" fmla="*/ 132201 h 396614"/>
                  <a:gd name="connsiteX5" fmla="*/ 159062 w 949927"/>
                  <a:gd name="connsiteY5" fmla="*/ 139771 h 396614"/>
                  <a:gd name="connsiteX6" fmla="*/ 0 w 949927"/>
                  <a:gd name="connsiteY6" fmla="*/ 264437 h 396614"/>
                  <a:gd name="connsiteX7" fmla="*/ 237482 w 949927"/>
                  <a:gd name="connsiteY7" fmla="*/ 396590 h 396614"/>
                  <a:gd name="connsiteX8" fmla="*/ 381814 w 949927"/>
                  <a:gd name="connsiteY8" fmla="*/ 369189 h 396614"/>
                  <a:gd name="connsiteX9" fmla="*/ 526229 w 949927"/>
                  <a:gd name="connsiteY9" fmla="*/ 396590 h 396614"/>
                  <a:gd name="connsiteX10" fmla="*/ 763628 w 949927"/>
                  <a:gd name="connsiteY10" fmla="*/ 264437 h 396614"/>
                  <a:gd name="connsiteX11" fmla="*/ 763628 w 949927"/>
                  <a:gd name="connsiteY11" fmla="*/ 261310 h 396614"/>
                  <a:gd name="connsiteX12" fmla="*/ 949927 w 949927"/>
                  <a:gd name="connsiteY12" fmla="*/ 132201 h 396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9927" h="396614">
                    <a:moveTo>
                      <a:pt x="949927" y="132201"/>
                    </a:moveTo>
                    <a:cubicBezTo>
                      <a:pt x="949927" y="59212"/>
                      <a:pt x="843612" y="47"/>
                      <a:pt x="712446" y="47"/>
                    </a:cubicBezTo>
                    <a:cubicBezTo>
                      <a:pt x="657790" y="-834"/>
                      <a:pt x="603650" y="10731"/>
                      <a:pt x="554124" y="33867"/>
                    </a:cubicBezTo>
                    <a:cubicBezTo>
                      <a:pt x="504599" y="10731"/>
                      <a:pt x="450459" y="-834"/>
                      <a:pt x="395803" y="47"/>
                    </a:cubicBezTo>
                    <a:cubicBezTo>
                      <a:pt x="264637" y="47"/>
                      <a:pt x="158321" y="59212"/>
                      <a:pt x="158321" y="132201"/>
                    </a:cubicBezTo>
                    <a:cubicBezTo>
                      <a:pt x="158321" y="134751"/>
                      <a:pt x="158815" y="137220"/>
                      <a:pt x="159062" y="139771"/>
                    </a:cubicBezTo>
                    <a:cubicBezTo>
                      <a:pt x="66488" y="157792"/>
                      <a:pt x="0" y="206753"/>
                      <a:pt x="0" y="264437"/>
                    </a:cubicBezTo>
                    <a:cubicBezTo>
                      <a:pt x="0" y="337426"/>
                      <a:pt x="106316" y="396590"/>
                      <a:pt x="237482" y="396590"/>
                    </a:cubicBezTo>
                    <a:cubicBezTo>
                      <a:pt x="286937" y="397157"/>
                      <a:pt x="336007" y="387841"/>
                      <a:pt x="381814" y="369189"/>
                    </a:cubicBezTo>
                    <a:cubicBezTo>
                      <a:pt x="427652" y="387832"/>
                      <a:pt x="476748" y="397148"/>
                      <a:pt x="526229" y="396590"/>
                    </a:cubicBezTo>
                    <a:cubicBezTo>
                      <a:pt x="657313" y="396590"/>
                      <a:pt x="763628" y="337426"/>
                      <a:pt x="763628" y="264437"/>
                    </a:cubicBezTo>
                    <a:cubicBezTo>
                      <a:pt x="763628" y="263367"/>
                      <a:pt x="763628" y="262297"/>
                      <a:pt x="763628" y="261310"/>
                    </a:cubicBezTo>
                    <a:cubicBezTo>
                      <a:pt x="870026" y="248308"/>
                      <a:pt x="949927" y="195480"/>
                      <a:pt x="949927" y="132201"/>
                    </a:cubicBezTo>
                    <a:close/>
                  </a:path>
                </a:pathLst>
              </a:custGeom>
              <a:solidFill>
                <a:srgbClr val="B2B3B8"/>
              </a:solidFill>
              <a:ln w="8227" cap="flat">
                <a:noFill/>
                <a:prstDash val="solid"/>
                <a:miter/>
              </a:ln>
            </p:spPr>
            <p:txBody>
              <a:bodyPr rtlCol="0" anchor="ctr"/>
              <a:lstStyle/>
              <a:p>
                <a:endParaRPr lang="en-IN"/>
              </a:p>
            </p:txBody>
          </p:sp>
          <p:sp>
            <p:nvSpPr>
              <p:cNvPr id="3816" name="Freeform: Shape 3815">
                <a:extLst>
                  <a:ext uri="{FF2B5EF4-FFF2-40B4-BE49-F238E27FC236}">
                    <a16:creationId xmlns:a16="http://schemas.microsoft.com/office/drawing/2014/main" id="{F45CD872-F965-8753-645C-C7F75BF532FF}"/>
                  </a:ext>
                </a:extLst>
              </p:cNvPr>
              <p:cNvSpPr/>
              <p:nvPr/>
            </p:nvSpPr>
            <p:spPr>
              <a:xfrm>
                <a:off x="6340922" y="2872593"/>
                <a:ext cx="21874" cy="40043"/>
              </a:xfrm>
              <a:custGeom>
                <a:avLst/>
                <a:gdLst>
                  <a:gd name="connsiteX0" fmla="*/ 16458 w 21874"/>
                  <a:gd name="connsiteY0" fmla="*/ 2109 h 40043"/>
                  <a:gd name="connsiteX1" fmla="*/ 0 w 21874"/>
                  <a:gd name="connsiteY1" fmla="*/ 40043 h 40043"/>
                  <a:gd name="connsiteX2" fmla="*/ 5349 w 21874"/>
                  <a:gd name="connsiteY2" fmla="*/ 37328 h 40043"/>
                  <a:gd name="connsiteX3" fmla="*/ 21806 w 21874"/>
                  <a:gd name="connsiteY3" fmla="*/ 134 h 40043"/>
                  <a:gd name="connsiteX4" fmla="*/ 16458 w 21874"/>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4" h="40043">
                    <a:moveTo>
                      <a:pt x="16458" y="2109"/>
                    </a:moveTo>
                    <a:lnTo>
                      <a:pt x="0" y="40043"/>
                    </a:lnTo>
                    <a:cubicBezTo>
                      <a:pt x="2008" y="39676"/>
                      <a:pt x="3867" y="38732"/>
                      <a:pt x="5349" y="37328"/>
                    </a:cubicBezTo>
                    <a:lnTo>
                      <a:pt x="21806" y="134"/>
                    </a:lnTo>
                    <a:cubicBezTo>
                      <a:pt x="22547" y="-442"/>
                      <a:pt x="17034"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17" name="Freeform: Shape 3816">
                <a:extLst>
                  <a:ext uri="{FF2B5EF4-FFF2-40B4-BE49-F238E27FC236}">
                    <a16:creationId xmlns:a16="http://schemas.microsoft.com/office/drawing/2014/main" id="{D03E88F7-C95A-DAC4-5A11-FA23C46A9E47}"/>
                  </a:ext>
                </a:extLst>
              </p:cNvPr>
              <p:cNvSpPr/>
              <p:nvPr/>
            </p:nvSpPr>
            <p:spPr>
              <a:xfrm>
                <a:off x="6338947" y="2878022"/>
                <a:ext cx="19516" cy="40142"/>
              </a:xfrm>
              <a:custGeom>
                <a:avLst/>
                <a:gdLst>
                  <a:gd name="connsiteX0" fmla="*/ 16458 w 19516"/>
                  <a:gd name="connsiteY0" fmla="*/ 1535 h 40142"/>
                  <a:gd name="connsiteX1" fmla="*/ 0 w 19516"/>
                  <a:gd name="connsiteY1" fmla="*/ 39964 h 40142"/>
                  <a:gd name="connsiteX2" fmla="*/ 3045 w 19516"/>
                  <a:gd name="connsiteY2" fmla="*/ 38565 h 40142"/>
                  <a:gd name="connsiteX3" fmla="*/ 19502 w 19516"/>
                  <a:gd name="connsiteY3" fmla="*/ 219 h 40142"/>
                  <a:gd name="connsiteX4" fmla="*/ 16458 w 1951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2">
                    <a:moveTo>
                      <a:pt x="16458" y="1535"/>
                    </a:moveTo>
                    <a:lnTo>
                      <a:pt x="0" y="39964"/>
                    </a:lnTo>
                    <a:cubicBezTo>
                      <a:pt x="0" y="40622"/>
                      <a:pt x="2716" y="39305"/>
                      <a:pt x="3045" y="38565"/>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18" name="Freeform: Shape 3817">
                <a:extLst>
                  <a:ext uri="{FF2B5EF4-FFF2-40B4-BE49-F238E27FC236}">
                    <a16:creationId xmlns:a16="http://schemas.microsoft.com/office/drawing/2014/main" id="{A4310310-AAE9-6633-A094-897FE1777746}"/>
                  </a:ext>
                </a:extLst>
              </p:cNvPr>
              <p:cNvSpPr/>
              <p:nvPr/>
            </p:nvSpPr>
            <p:spPr>
              <a:xfrm>
                <a:off x="6343226" y="2866720"/>
                <a:ext cx="33573" cy="43776"/>
              </a:xfrm>
              <a:custGeom>
                <a:avLst/>
                <a:gdLst>
                  <a:gd name="connsiteX0" fmla="*/ 16458 w 33573"/>
                  <a:gd name="connsiteY0" fmla="*/ 5760 h 43776"/>
                  <a:gd name="connsiteX1" fmla="*/ 0 w 33573"/>
                  <a:gd name="connsiteY1" fmla="*/ 43777 h 43776"/>
                  <a:gd name="connsiteX2" fmla="*/ 16458 w 33573"/>
                  <a:gd name="connsiteY2" fmla="*/ 36124 h 43776"/>
                  <a:gd name="connsiteX3" fmla="*/ 33573 w 33573"/>
                  <a:gd name="connsiteY3" fmla="*/ 0 h 43776"/>
                  <a:gd name="connsiteX4" fmla="*/ 16458 w 33573"/>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760"/>
                    </a:moveTo>
                    <a:lnTo>
                      <a:pt x="0" y="43777"/>
                    </a:lnTo>
                    <a:cubicBezTo>
                      <a:pt x="1481" y="40239"/>
                      <a:pt x="14647" y="40650"/>
                      <a:pt x="16458" y="36124"/>
                    </a:cubicBezTo>
                    <a:lnTo>
                      <a:pt x="33573" y="0"/>
                    </a:lnTo>
                    <a:cubicBezTo>
                      <a:pt x="32339" y="3127"/>
                      <a:pt x="18268"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19" name="Freeform: Shape 3818">
                <a:extLst>
                  <a:ext uri="{FF2B5EF4-FFF2-40B4-BE49-F238E27FC236}">
                    <a16:creationId xmlns:a16="http://schemas.microsoft.com/office/drawing/2014/main" id="{69AA0A2C-2C47-A523-4AF2-FA7DE72733D8}"/>
                  </a:ext>
                </a:extLst>
              </p:cNvPr>
              <p:cNvSpPr/>
              <p:nvPr/>
            </p:nvSpPr>
            <p:spPr>
              <a:xfrm>
                <a:off x="6341251" y="2868284"/>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6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6" y="0"/>
                    </a:lnTo>
                    <a:cubicBezTo>
                      <a:pt x="29377" y="3291"/>
                      <a:pt x="18186"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0" name="Freeform: Shape 3819">
                <a:extLst>
                  <a:ext uri="{FF2B5EF4-FFF2-40B4-BE49-F238E27FC236}">
                    <a16:creationId xmlns:a16="http://schemas.microsoft.com/office/drawing/2014/main" id="{3DD73B80-4F8E-87C3-BD78-A5966415AAFC}"/>
                  </a:ext>
                </a:extLst>
              </p:cNvPr>
              <p:cNvSpPr/>
              <p:nvPr/>
            </p:nvSpPr>
            <p:spPr>
              <a:xfrm>
                <a:off x="6340263" y="2872284"/>
                <a:ext cx="20366" cy="39944"/>
              </a:xfrm>
              <a:custGeom>
                <a:avLst/>
                <a:gdLst>
                  <a:gd name="connsiteX0" fmla="*/ 16458 w 20366"/>
                  <a:gd name="connsiteY0" fmla="*/ 1266 h 39944"/>
                  <a:gd name="connsiteX1" fmla="*/ 0 w 20366"/>
                  <a:gd name="connsiteY1" fmla="*/ 39612 h 39944"/>
                  <a:gd name="connsiteX2" fmla="*/ 3868 w 20366"/>
                  <a:gd name="connsiteY2" fmla="*/ 38459 h 39944"/>
                  <a:gd name="connsiteX3" fmla="*/ 20325 w 20366"/>
                  <a:gd name="connsiteY3" fmla="*/ 360 h 39944"/>
                  <a:gd name="connsiteX4" fmla="*/ 16458 w 2036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6" h="39944">
                    <a:moveTo>
                      <a:pt x="16458" y="1266"/>
                    </a:moveTo>
                    <a:lnTo>
                      <a:pt x="0" y="39612"/>
                    </a:lnTo>
                    <a:cubicBezTo>
                      <a:pt x="0" y="40434"/>
                      <a:pt x="3538" y="39612"/>
                      <a:pt x="3868" y="38459"/>
                    </a:cubicBezTo>
                    <a:lnTo>
                      <a:pt x="20325"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1" name="Freeform: Shape 3820">
                <a:extLst>
                  <a:ext uri="{FF2B5EF4-FFF2-40B4-BE49-F238E27FC236}">
                    <a16:creationId xmlns:a16="http://schemas.microsoft.com/office/drawing/2014/main" id="{39E51226-D78B-1BB4-7FF8-6233F83949AF}"/>
                  </a:ext>
                </a:extLst>
              </p:cNvPr>
              <p:cNvSpPr/>
              <p:nvPr/>
            </p:nvSpPr>
            <p:spPr>
              <a:xfrm>
                <a:off x="6342238" y="2867625"/>
                <a:ext cx="31598" cy="41884"/>
              </a:xfrm>
              <a:custGeom>
                <a:avLst/>
                <a:gdLst>
                  <a:gd name="connsiteX0" fmla="*/ 16458 w 31598"/>
                  <a:gd name="connsiteY0" fmla="*/ 4032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152" y="39251"/>
                      <a:pt x="12919" y="39992"/>
                      <a:pt x="14647" y="36207"/>
                    </a:cubicBezTo>
                    <a:lnTo>
                      <a:pt x="31598" y="0"/>
                    </a:lnTo>
                    <a:cubicBezTo>
                      <a:pt x="30776" y="2304"/>
                      <a:pt x="18350"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2" name="Freeform: Shape 3821">
                <a:extLst>
                  <a:ext uri="{FF2B5EF4-FFF2-40B4-BE49-F238E27FC236}">
                    <a16:creationId xmlns:a16="http://schemas.microsoft.com/office/drawing/2014/main" id="{6E94831B-009C-CEDF-2DA7-D6E6471C549A}"/>
                  </a:ext>
                </a:extLst>
              </p:cNvPr>
              <p:cNvSpPr/>
              <p:nvPr/>
            </p:nvSpPr>
            <p:spPr>
              <a:xfrm>
                <a:off x="6341662" y="2869106"/>
                <a:ext cx="30199" cy="45587"/>
              </a:xfrm>
              <a:custGeom>
                <a:avLst/>
                <a:gdLst>
                  <a:gd name="connsiteX0" fmla="*/ 16458 w 30199"/>
                  <a:gd name="connsiteY0" fmla="*/ 7570 h 45587"/>
                  <a:gd name="connsiteX1" fmla="*/ 0 w 30199"/>
                  <a:gd name="connsiteY1" fmla="*/ 45587 h 45587"/>
                  <a:gd name="connsiteX2" fmla="*/ 13084 w 30199"/>
                  <a:gd name="connsiteY2" fmla="*/ 36700 h 45587"/>
                  <a:gd name="connsiteX3" fmla="*/ 30200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109" y="40979"/>
                      <a:pt x="13084" y="36700"/>
                    </a:cubicBezTo>
                    <a:lnTo>
                      <a:pt x="30200" y="0"/>
                    </a:lnTo>
                    <a:cubicBezTo>
                      <a:pt x="28636"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3" name="Freeform: Shape 3822">
                <a:extLst>
                  <a:ext uri="{FF2B5EF4-FFF2-40B4-BE49-F238E27FC236}">
                    <a16:creationId xmlns:a16="http://schemas.microsoft.com/office/drawing/2014/main" id="{2A51ECAD-50A6-50AE-32B2-B3F7662A5F5F}"/>
                  </a:ext>
                </a:extLst>
              </p:cNvPr>
              <p:cNvSpPr/>
              <p:nvPr/>
            </p:nvSpPr>
            <p:spPr>
              <a:xfrm>
                <a:off x="6339358" y="2870050"/>
                <a:ext cx="22267" cy="39224"/>
              </a:xfrm>
              <a:custGeom>
                <a:avLst/>
                <a:gdLst>
                  <a:gd name="connsiteX0" fmla="*/ 16458 w 22267"/>
                  <a:gd name="connsiteY0" fmla="*/ 1196 h 39224"/>
                  <a:gd name="connsiteX1" fmla="*/ 0 w 22267"/>
                  <a:gd name="connsiteY1" fmla="*/ 39048 h 39224"/>
                  <a:gd name="connsiteX2" fmla="*/ 5760 w 22267"/>
                  <a:gd name="connsiteY2" fmla="*/ 37320 h 39224"/>
                  <a:gd name="connsiteX3" fmla="*/ 22218 w 22267"/>
                  <a:gd name="connsiteY3" fmla="*/ 373 h 39224"/>
                  <a:gd name="connsiteX4" fmla="*/ 16458 w 22267"/>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24">
                    <a:moveTo>
                      <a:pt x="16458" y="1196"/>
                    </a:moveTo>
                    <a:lnTo>
                      <a:pt x="0" y="39048"/>
                    </a:lnTo>
                    <a:cubicBezTo>
                      <a:pt x="0" y="39706"/>
                      <a:pt x="5266" y="38390"/>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4" name="Freeform: Shape 3823">
                <a:extLst>
                  <a:ext uri="{FF2B5EF4-FFF2-40B4-BE49-F238E27FC236}">
                    <a16:creationId xmlns:a16="http://schemas.microsoft.com/office/drawing/2014/main" id="{0C31D7B7-2190-A960-B9ED-8D63CB392EA2}"/>
                  </a:ext>
                </a:extLst>
              </p:cNvPr>
              <p:cNvSpPr/>
              <p:nvPr/>
            </p:nvSpPr>
            <p:spPr>
              <a:xfrm>
                <a:off x="6343144" y="2866226"/>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810" y="41720"/>
                      <a:pt x="14400" y="41391"/>
                      <a:pt x="16458" y="36453"/>
                    </a:cubicBezTo>
                    <a:lnTo>
                      <a:pt x="33573" y="0"/>
                    </a:lnTo>
                    <a:cubicBezTo>
                      <a:pt x="32010" y="3950"/>
                      <a:pt x="18597" y="3209"/>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5" name="Freeform: Shape 3824">
                <a:extLst>
                  <a:ext uri="{FF2B5EF4-FFF2-40B4-BE49-F238E27FC236}">
                    <a16:creationId xmlns:a16="http://schemas.microsoft.com/office/drawing/2014/main" id="{A235F38A-D382-3457-0EA5-936C85065686}"/>
                  </a:ext>
                </a:extLst>
              </p:cNvPr>
              <p:cNvSpPr/>
              <p:nvPr/>
            </p:nvSpPr>
            <p:spPr>
              <a:xfrm>
                <a:off x="6340510" y="2869518"/>
                <a:ext cx="26908" cy="41143"/>
              </a:xfrm>
              <a:custGeom>
                <a:avLst/>
                <a:gdLst>
                  <a:gd name="connsiteX0" fmla="*/ 16458 w 26908"/>
                  <a:gd name="connsiteY0" fmla="*/ 3209 h 41143"/>
                  <a:gd name="connsiteX1" fmla="*/ 0 w 26908"/>
                  <a:gd name="connsiteY1" fmla="*/ 41144 h 41143"/>
                  <a:gd name="connsiteX2" fmla="*/ 10451 w 26908"/>
                  <a:gd name="connsiteY2" fmla="*/ 36371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823" y="39251"/>
                      <a:pt x="9134" y="39333"/>
                      <a:pt x="10451" y="36371"/>
                    </a:cubicBezTo>
                    <a:lnTo>
                      <a:pt x="26908" y="0"/>
                    </a:lnTo>
                    <a:cubicBezTo>
                      <a:pt x="26414"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6" name="Freeform: Shape 3825">
                <a:extLst>
                  <a:ext uri="{FF2B5EF4-FFF2-40B4-BE49-F238E27FC236}">
                    <a16:creationId xmlns:a16="http://schemas.microsoft.com/office/drawing/2014/main" id="{76F874F1-56F2-0CA9-EE93-2E25FD6F97FD}"/>
                  </a:ext>
                </a:extLst>
              </p:cNvPr>
              <p:cNvSpPr/>
              <p:nvPr/>
            </p:nvSpPr>
            <p:spPr>
              <a:xfrm>
                <a:off x="6339605" y="2870124"/>
                <a:ext cx="20774" cy="39433"/>
              </a:xfrm>
              <a:custGeom>
                <a:avLst/>
                <a:gdLst>
                  <a:gd name="connsiteX0" fmla="*/ 16458 w 20774"/>
                  <a:gd name="connsiteY0" fmla="*/ 875 h 39433"/>
                  <a:gd name="connsiteX1" fmla="*/ 0 w 20774"/>
                  <a:gd name="connsiteY1" fmla="*/ 39056 h 39433"/>
                  <a:gd name="connsiteX2" fmla="*/ 4279 w 20774"/>
                  <a:gd name="connsiteY2" fmla="*/ 38233 h 39433"/>
                  <a:gd name="connsiteX3" fmla="*/ 20736 w 20774"/>
                  <a:gd name="connsiteY3" fmla="*/ 463 h 39433"/>
                  <a:gd name="connsiteX4" fmla="*/ 16458 w 20774"/>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4" h="39433">
                    <a:moveTo>
                      <a:pt x="16458" y="875"/>
                    </a:moveTo>
                    <a:lnTo>
                      <a:pt x="0" y="39056"/>
                    </a:lnTo>
                    <a:cubicBezTo>
                      <a:pt x="0" y="39961"/>
                      <a:pt x="3868" y="39056"/>
                      <a:pt x="4279" y="38233"/>
                    </a:cubicBezTo>
                    <a:lnTo>
                      <a:pt x="20736" y="463"/>
                    </a:lnTo>
                    <a:cubicBezTo>
                      <a:pt x="21230" y="-442"/>
                      <a:pt x="16787" y="134"/>
                      <a:pt x="16458"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7" name="Freeform: Shape 3826">
                <a:extLst>
                  <a:ext uri="{FF2B5EF4-FFF2-40B4-BE49-F238E27FC236}">
                    <a16:creationId xmlns:a16="http://schemas.microsoft.com/office/drawing/2014/main" id="{606CA0ED-7287-C5F5-B252-01488B934A64}"/>
                  </a:ext>
                </a:extLst>
              </p:cNvPr>
              <p:cNvSpPr/>
              <p:nvPr/>
            </p:nvSpPr>
            <p:spPr>
              <a:xfrm>
                <a:off x="6341745" y="2867543"/>
                <a:ext cx="32997" cy="46080"/>
              </a:xfrm>
              <a:custGeom>
                <a:avLst/>
                <a:gdLst>
                  <a:gd name="connsiteX0" fmla="*/ 16458 w 32997"/>
                  <a:gd name="connsiteY0" fmla="*/ 7982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881" y="36618"/>
                    </a:cubicBezTo>
                    <a:lnTo>
                      <a:pt x="32997" y="0"/>
                    </a:lnTo>
                    <a:cubicBezTo>
                      <a:pt x="31105" y="3703"/>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8" name="Freeform: Shape 3827">
                <a:extLst>
                  <a:ext uri="{FF2B5EF4-FFF2-40B4-BE49-F238E27FC236}">
                    <a16:creationId xmlns:a16="http://schemas.microsoft.com/office/drawing/2014/main" id="{94034468-0D84-235A-86B5-5798C460166F}"/>
                  </a:ext>
                </a:extLst>
              </p:cNvPr>
              <p:cNvSpPr/>
              <p:nvPr/>
            </p:nvSpPr>
            <p:spPr>
              <a:xfrm>
                <a:off x="6265300" y="2845186"/>
                <a:ext cx="21930" cy="39966"/>
              </a:xfrm>
              <a:custGeom>
                <a:avLst/>
                <a:gdLst>
                  <a:gd name="connsiteX0" fmla="*/ 16458 w 21930"/>
                  <a:gd name="connsiteY0" fmla="*/ 2114 h 39966"/>
                  <a:gd name="connsiteX1" fmla="*/ 0 w 21930"/>
                  <a:gd name="connsiteY1" fmla="*/ 39967 h 39966"/>
                  <a:gd name="connsiteX2" fmla="*/ 5431 w 21930"/>
                  <a:gd name="connsiteY2" fmla="*/ 37251 h 39966"/>
                  <a:gd name="connsiteX3" fmla="*/ 21888 w 21930"/>
                  <a:gd name="connsiteY3" fmla="*/ 139 h 39966"/>
                  <a:gd name="connsiteX4" fmla="*/ 16458 w 21930"/>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6">
                    <a:moveTo>
                      <a:pt x="16458" y="2114"/>
                    </a:moveTo>
                    <a:lnTo>
                      <a:pt x="0" y="39967"/>
                    </a:lnTo>
                    <a:cubicBezTo>
                      <a:pt x="2047" y="39644"/>
                      <a:pt x="3944" y="38695"/>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29" name="Freeform: Shape 3828">
                <a:extLst>
                  <a:ext uri="{FF2B5EF4-FFF2-40B4-BE49-F238E27FC236}">
                    <a16:creationId xmlns:a16="http://schemas.microsoft.com/office/drawing/2014/main" id="{904CB3A4-D9AD-6268-D897-2A86305184C2}"/>
                  </a:ext>
                </a:extLst>
              </p:cNvPr>
              <p:cNvSpPr/>
              <p:nvPr/>
            </p:nvSpPr>
            <p:spPr>
              <a:xfrm>
                <a:off x="6263325" y="2850620"/>
                <a:ext cx="19508" cy="40099"/>
              </a:xfrm>
              <a:custGeom>
                <a:avLst/>
                <a:gdLst>
                  <a:gd name="connsiteX0" fmla="*/ 16458 w 19508"/>
                  <a:gd name="connsiteY0" fmla="*/ 1535 h 40099"/>
                  <a:gd name="connsiteX1" fmla="*/ 0 w 19508"/>
                  <a:gd name="connsiteY1" fmla="*/ 39881 h 40099"/>
                  <a:gd name="connsiteX2" fmla="*/ 3045 w 19508"/>
                  <a:gd name="connsiteY2" fmla="*/ 38483 h 40099"/>
                  <a:gd name="connsiteX3" fmla="*/ 19502 w 19508"/>
                  <a:gd name="connsiteY3" fmla="*/ 219 h 40099"/>
                  <a:gd name="connsiteX4" fmla="*/ 16458 w 19508"/>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099">
                    <a:moveTo>
                      <a:pt x="16458" y="1535"/>
                    </a:moveTo>
                    <a:lnTo>
                      <a:pt x="0" y="39881"/>
                    </a:lnTo>
                    <a:cubicBezTo>
                      <a:pt x="0" y="40622"/>
                      <a:pt x="2716" y="39305"/>
                      <a:pt x="3045" y="38483"/>
                    </a:cubicBezTo>
                    <a:lnTo>
                      <a:pt x="19502" y="219"/>
                    </a:lnTo>
                    <a:cubicBezTo>
                      <a:pt x="19667" y="-522"/>
                      <a:pt x="16704"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0" name="Freeform: Shape 3829">
                <a:extLst>
                  <a:ext uri="{FF2B5EF4-FFF2-40B4-BE49-F238E27FC236}">
                    <a16:creationId xmlns:a16="http://schemas.microsoft.com/office/drawing/2014/main" id="{57049ADA-25F4-31AC-BEDC-E1190D2CB07F}"/>
                  </a:ext>
                </a:extLst>
              </p:cNvPr>
              <p:cNvSpPr/>
              <p:nvPr/>
            </p:nvSpPr>
            <p:spPr>
              <a:xfrm>
                <a:off x="6267521" y="2839236"/>
                <a:ext cx="33573" cy="43776"/>
              </a:xfrm>
              <a:custGeom>
                <a:avLst/>
                <a:gdLst>
                  <a:gd name="connsiteX0" fmla="*/ 16458 w 33573"/>
                  <a:gd name="connsiteY0" fmla="*/ 5842 h 43776"/>
                  <a:gd name="connsiteX1" fmla="*/ 0 w 33573"/>
                  <a:gd name="connsiteY1" fmla="*/ 43777 h 43776"/>
                  <a:gd name="connsiteX2" fmla="*/ 16869 w 33573"/>
                  <a:gd name="connsiteY2" fmla="*/ 36207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563" y="40239"/>
                      <a:pt x="14729" y="40732"/>
                      <a:pt x="16869" y="36207"/>
                    </a:cubicBezTo>
                    <a:lnTo>
                      <a:pt x="33573" y="0"/>
                    </a:lnTo>
                    <a:cubicBezTo>
                      <a:pt x="32339" y="3127"/>
                      <a:pt x="18350" y="189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1" name="Freeform: Shape 3830">
                <a:extLst>
                  <a:ext uri="{FF2B5EF4-FFF2-40B4-BE49-F238E27FC236}">
                    <a16:creationId xmlns:a16="http://schemas.microsoft.com/office/drawing/2014/main" id="{62BB3A26-3783-C5AD-068D-3A894B673D97}"/>
                  </a:ext>
                </a:extLst>
              </p:cNvPr>
              <p:cNvSpPr/>
              <p:nvPr/>
            </p:nvSpPr>
            <p:spPr>
              <a:xfrm>
                <a:off x="6265546" y="2841129"/>
                <a:ext cx="30693" cy="44270"/>
              </a:xfrm>
              <a:custGeom>
                <a:avLst/>
                <a:gdLst>
                  <a:gd name="connsiteX0" fmla="*/ 16458 w 30693"/>
                  <a:gd name="connsiteY0" fmla="*/ 6254 h 44270"/>
                  <a:gd name="connsiteX1" fmla="*/ 0 w 30693"/>
                  <a:gd name="connsiteY1" fmla="*/ 44271 h 44270"/>
                  <a:gd name="connsiteX2" fmla="*/ 13660 w 30693"/>
                  <a:gd name="connsiteY2" fmla="*/ 36536 h 44270"/>
                  <a:gd name="connsiteX3" fmla="*/ 30693 w 30693"/>
                  <a:gd name="connsiteY3" fmla="*/ 0 h 44270"/>
                  <a:gd name="connsiteX4" fmla="*/ 16458 w 30693"/>
                  <a:gd name="connsiteY4" fmla="*/ 6254 h 4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270">
                    <a:moveTo>
                      <a:pt x="16458" y="6254"/>
                    </a:moveTo>
                    <a:lnTo>
                      <a:pt x="0" y="44271"/>
                    </a:lnTo>
                    <a:cubicBezTo>
                      <a:pt x="1317" y="41061"/>
                      <a:pt x="11767" y="40568"/>
                      <a:pt x="13660" y="36536"/>
                    </a:cubicBezTo>
                    <a:lnTo>
                      <a:pt x="30693" y="0"/>
                    </a:lnTo>
                    <a:cubicBezTo>
                      <a:pt x="29377" y="2962"/>
                      <a:pt x="18186" y="2386"/>
                      <a:pt x="16458" y="625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2" name="Freeform: Shape 3831">
                <a:extLst>
                  <a:ext uri="{FF2B5EF4-FFF2-40B4-BE49-F238E27FC236}">
                    <a16:creationId xmlns:a16="http://schemas.microsoft.com/office/drawing/2014/main" id="{DB277C5F-8A90-AA27-1A74-1BCE5D1A1D5E}"/>
                  </a:ext>
                </a:extLst>
              </p:cNvPr>
              <p:cNvSpPr/>
              <p:nvPr/>
            </p:nvSpPr>
            <p:spPr>
              <a:xfrm>
                <a:off x="6264641" y="2844836"/>
                <a:ext cx="20436" cy="39908"/>
              </a:xfrm>
              <a:custGeom>
                <a:avLst/>
                <a:gdLst>
                  <a:gd name="connsiteX0" fmla="*/ 16458 w 20436"/>
                  <a:gd name="connsiteY0" fmla="*/ 1230 h 39908"/>
                  <a:gd name="connsiteX1" fmla="*/ 0 w 20436"/>
                  <a:gd name="connsiteY1" fmla="*/ 39576 h 39908"/>
                  <a:gd name="connsiteX2" fmla="*/ 3950 w 20436"/>
                  <a:gd name="connsiteY2" fmla="*/ 38424 h 39908"/>
                  <a:gd name="connsiteX3" fmla="*/ 20407 w 20436"/>
                  <a:gd name="connsiteY3" fmla="*/ 325 h 39908"/>
                  <a:gd name="connsiteX4" fmla="*/ 16458 w 20436"/>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30"/>
                    </a:moveTo>
                    <a:lnTo>
                      <a:pt x="0" y="39576"/>
                    </a:lnTo>
                    <a:cubicBezTo>
                      <a:pt x="0" y="40399"/>
                      <a:pt x="3538" y="39576"/>
                      <a:pt x="3950" y="38424"/>
                    </a:cubicBezTo>
                    <a:lnTo>
                      <a:pt x="20407" y="325"/>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3" name="Freeform: Shape 3832">
                <a:extLst>
                  <a:ext uri="{FF2B5EF4-FFF2-40B4-BE49-F238E27FC236}">
                    <a16:creationId xmlns:a16="http://schemas.microsoft.com/office/drawing/2014/main" id="{0B4E2F8B-E347-FC7F-C932-ABCA5DE55408}"/>
                  </a:ext>
                </a:extLst>
              </p:cNvPr>
              <p:cNvSpPr/>
              <p:nvPr/>
            </p:nvSpPr>
            <p:spPr>
              <a:xfrm>
                <a:off x="6266945" y="2840224"/>
                <a:ext cx="31598" cy="41884"/>
              </a:xfrm>
              <a:custGeom>
                <a:avLst/>
                <a:gdLst>
                  <a:gd name="connsiteX0" fmla="*/ 16458 w 31598"/>
                  <a:gd name="connsiteY0" fmla="*/ 3950 h 41884"/>
                  <a:gd name="connsiteX1" fmla="*/ 0 w 31598"/>
                  <a:gd name="connsiteY1" fmla="*/ 41884 h 41884"/>
                  <a:gd name="connsiteX2" fmla="*/ 14729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234" y="39169"/>
                      <a:pt x="12919" y="39909"/>
                      <a:pt x="14729" y="36207"/>
                    </a:cubicBezTo>
                    <a:lnTo>
                      <a:pt x="31598" y="0"/>
                    </a:lnTo>
                    <a:cubicBezTo>
                      <a:pt x="30364" y="2222"/>
                      <a:pt x="17692"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4" name="Freeform: Shape 3833">
                <a:extLst>
                  <a:ext uri="{FF2B5EF4-FFF2-40B4-BE49-F238E27FC236}">
                    <a16:creationId xmlns:a16="http://schemas.microsoft.com/office/drawing/2014/main" id="{C93A0976-11E4-BCB5-0853-AB3F75AB5676}"/>
                  </a:ext>
                </a:extLst>
              </p:cNvPr>
              <p:cNvSpPr/>
              <p:nvPr/>
            </p:nvSpPr>
            <p:spPr>
              <a:xfrm>
                <a:off x="6266040" y="2841869"/>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7" y="40897"/>
                      <a:pt x="13001" y="36618"/>
                    </a:cubicBezTo>
                    <a:lnTo>
                      <a:pt x="30117" y="0"/>
                    </a:lnTo>
                    <a:cubicBezTo>
                      <a:pt x="28554" y="2962"/>
                      <a:pt x="18597" y="3209"/>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5" name="Freeform: Shape 3834">
                <a:extLst>
                  <a:ext uri="{FF2B5EF4-FFF2-40B4-BE49-F238E27FC236}">
                    <a16:creationId xmlns:a16="http://schemas.microsoft.com/office/drawing/2014/main" id="{340DE2AE-CA42-5062-8B1F-0B1B600CE873}"/>
                  </a:ext>
                </a:extLst>
              </p:cNvPr>
              <p:cNvSpPr/>
              <p:nvPr/>
            </p:nvSpPr>
            <p:spPr>
              <a:xfrm>
                <a:off x="6263654" y="2842628"/>
                <a:ext cx="22267" cy="39169"/>
              </a:xfrm>
              <a:custGeom>
                <a:avLst/>
                <a:gdLst>
                  <a:gd name="connsiteX0" fmla="*/ 16458 w 22267"/>
                  <a:gd name="connsiteY0" fmla="*/ 1134 h 39169"/>
                  <a:gd name="connsiteX1" fmla="*/ 0 w 22267"/>
                  <a:gd name="connsiteY1" fmla="*/ 38986 h 39169"/>
                  <a:gd name="connsiteX2" fmla="*/ 5760 w 22267"/>
                  <a:gd name="connsiteY2" fmla="*/ 37258 h 39169"/>
                  <a:gd name="connsiteX3" fmla="*/ 22218 w 22267"/>
                  <a:gd name="connsiteY3" fmla="*/ 393 h 39169"/>
                  <a:gd name="connsiteX4" fmla="*/ 16458 w 22267"/>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169">
                    <a:moveTo>
                      <a:pt x="16458" y="1134"/>
                    </a:moveTo>
                    <a:lnTo>
                      <a:pt x="0" y="38986"/>
                    </a:lnTo>
                    <a:cubicBezTo>
                      <a:pt x="0" y="39644"/>
                      <a:pt x="5184" y="38410"/>
                      <a:pt x="5760" y="37258"/>
                    </a:cubicBezTo>
                    <a:lnTo>
                      <a:pt x="22218" y="393"/>
                    </a:lnTo>
                    <a:cubicBezTo>
                      <a:pt x="22876"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6" name="Freeform: Shape 3835">
                <a:extLst>
                  <a:ext uri="{FF2B5EF4-FFF2-40B4-BE49-F238E27FC236}">
                    <a16:creationId xmlns:a16="http://schemas.microsoft.com/office/drawing/2014/main" id="{29AB6E9D-84C3-4B59-093C-F3E113201E0A}"/>
                  </a:ext>
                </a:extLst>
              </p:cNvPr>
              <p:cNvSpPr/>
              <p:nvPr/>
            </p:nvSpPr>
            <p:spPr>
              <a:xfrm>
                <a:off x="6267521" y="2838989"/>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728" y="41802"/>
                      <a:pt x="14400" y="41391"/>
                      <a:pt x="16458" y="36453"/>
                    </a:cubicBezTo>
                    <a:lnTo>
                      <a:pt x="33573" y="0"/>
                    </a:lnTo>
                    <a:cubicBezTo>
                      <a:pt x="32092" y="3785"/>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7" name="Freeform: Shape 3836">
                <a:extLst>
                  <a:ext uri="{FF2B5EF4-FFF2-40B4-BE49-F238E27FC236}">
                    <a16:creationId xmlns:a16="http://schemas.microsoft.com/office/drawing/2014/main" id="{2903602D-9C9F-84CB-C1B4-205D77BF9D1C}"/>
                  </a:ext>
                </a:extLst>
              </p:cNvPr>
              <p:cNvSpPr/>
              <p:nvPr/>
            </p:nvSpPr>
            <p:spPr>
              <a:xfrm>
                <a:off x="6264888" y="2842116"/>
                <a:ext cx="26908" cy="41061"/>
              </a:xfrm>
              <a:custGeom>
                <a:avLst/>
                <a:gdLst>
                  <a:gd name="connsiteX0" fmla="*/ 16458 w 26908"/>
                  <a:gd name="connsiteY0" fmla="*/ 3127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127"/>
                    </a:moveTo>
                    <a:lnTo>
                      <a:pt x="0" y="41061"/>
                    </a:lnTo>
                    <a:cubicBezTo>
                      <a:pt x="741" y="39169"/>
                      <a:pt x="9134" y="39251"/>
                      <a:pt x="10451" y="36371"/>
                    </a:cubicBezTo>
                    <a:lnTo>
                      <a:pt x="26908" y="0"/>
                    </a:lnTo>
                    <a:cubicBezTo>
                      <a:pt x="26497" y="1481"/>
                      <a:pt x="17610"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8" name="Freeform: Shape 3837">
                <a:extLst>
                  <a:ext uri="{FF2B5EF4-FFF2-40B4-BE49-F238E27FC236}">
                    <a16:creationId xmlns:a16="http://schemas.microsoft.com/office/drawing/2014/main" id="{5C5A6321-F91F-E006-F0B2-77D79F952348}"/>
                  </a:ext>
                </a:extLst>
              </p:cNvPr>
              <p:cNvSpPr/>
              <p:nvPr/>
            </p:nvSpPr>
            <p:spPr>
              <a:xfrm>
                <a:off x="6263983" y="2842661"/>
                <a:ext cx="20693" cy="39412"/>
              </a:xfrm>
              <a:custGeom>
                <a:avLst/>
                <a:gdLst>
                  <a:gd name="connsiteX0" fmla="*/ 16458 w 20693"/>
                  <a:gd name="connsiteY0" fmla="*/ 854 h 39412"/>
                  <a:gd name="connsiteX1" fmla="*/ 0 w 20693"/>
                  <a:gd name="connsiteY1" fmla="*/ 39036 h 39412"/>
                  <a:gd name="connsiteX2" fmla="*/ 4197 w 20693"/>
                  <a:gd name="connsiteY2" fmla="*/ 38213 h 39412"/>
                  <a:gd name="connsiteX3" fmla="*/ 20654 w 20693"/>
                  <a:gd name="connsiteY3" fmla="*/ 525 h 39412"/>
                  <a:gd name="connsiteX4" fmla="*/ 16458 w 20693"/>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39412">
                    <a:moveTo>
                      <a:pt x="16458" y="854"/>
                    </a:moveTo>
                    <a:lnTo>
                      <a:pt x="0" y="39036"/>
                    </a:lnTo>
                    <a:cubicBezTo>
                      <a:pt x="0" y="39941"/>
                      <a:pt x="3867" y="39036"/>
                      <a:pt x="4197" y="38213"/>
                    </a:cubicBezTo>
                    <a:lnTo>
                      <a:pt x="20654" y="525"/>
                    </a:lnTo>
                    <a:cubicBezTo>
                      <a:pt x="21148"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39" name="Freeform: Shape 3838">
                <a:extLst>
                  <a:ext uri="{FF2B5EF4-FFF2-40B4-BE49-F238E27FC236}">
                    <a16:creationId xmlns:a16="http://schemas.microsoft.com/office/drawing/2014/main" id="{F2612A9F-6984-72C5-FD0C-7AC5A9F8BA61}"/>
                  </a:ext>
                </a:extLst>
              </p:cNvPr>
              <p:cNvSpPr/>
              <p:nvPr/>
            </p:nvSpPr>
            <p:spPr>
              <a:xfrm>
                <a:off x="6266040" y="2840141"/>
                <a:ext cx="32997" cy="46081"/>
              </a:xfrm>
              <a:custGeom>
                <a:avLst/>
                <a:gdLst>
                  <a:gd name="connsiteX0" fmla="*/ 16458 w 32997"/>
                  <a:gd name="connsiteY0" fmla="*/ 7900 h 46081"/>
                  <a:gd name="connsiteX1" fmla="*/ 0 w 32997"/>
                  <a:gd name="connsiteY1" fmla="*/ 46081 h 46081"/>
                  <a:gd name="connsiteX2" fmla="*/ 15799 w 32997"/>
                  <a:gd name="connsiteY2" fmla="*/ 36618 h 46081"/>
                  <a:gd name="connsiteX3" fmla="*/ 32997 w 32997"/>
                  <a:gd name="connsiteY3" fmla="*/ 0 h 46081"/>
                  <a:gd name="connsiteX4" fmla="*/ 16458 w 32997"/>
                  <a:gd name="connsiteY4" fmla="*/ 7900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00"/>
                    </a:moveTo>
                    <a:lnTo>
                      <a:pt x="0" y="46081"/>
                    </a:lnTo>
                    <a:cubicBezTo>
                      <a:pt x="1728" y="42049"/>
                      <a:pt x="13577" y="41473"/>
                      <a:pt x="15799" y="36618"/>
                    </a:cubicBezTo>
                    <a:lnTo>
                      <a:pt x="32997" y="0"/>
                    </a:lnTo>
                    <a:cubicBezTo>
                      <a:pt x="31187" y="3621"/>
                      <a:pt x="18597"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0" name="Freeform: Shape 3839">
                <a:extLst>
                  <a:ext uri="{FF2B5EF4-FFF2-40B4-BE49-F238E27FC236}">
                    <a16:creationId xmlns:a16="http://schemas.microsoft.com/office/drawing/2014/main" id="{474DB3B1-F070-E027-B86D-39B6A7EA14CE}"/>
                  </a:ext>
                </a:extLst>
              </p:cNvPr>
              <p:cNvSpPr/>
              <p:nvPr/>
            </p:nvSpPr>
            <p:spPr>
              <a:xfrm>
                <a:off x="6419589" y="2878710"/>
                <a:ext cx="21930" cy="40015"/>
              </a:xfrm>
              <a:custGeom>
                <a:avLst/>
                <a:gdLst>
                  <a:gd name="connsiteX0" fmla="*/ 16458 w 21930"/>
                  <a:gd name="connsiteY0" fmla="*/ 2164 h 40015"/>
                  <a:gd name="connsiteX1" fmla="*/ 0 w 21930"/>
                  <a:gd name="connsiteY1" fmla="*/ 40016 h 40015"/>
                  <a:gd name="connsiteX2" fmla="*/ 5431 w 21930"/>
                  <a:gd name="connsiteY2" fmla="*/ 37300 h 40015"/>
                  <a:gd name="connsiteX3" fmla="*/ 21888 w 21930"/>
                  <a:gd name="connsiteY3" fmla="*/ 106 h 40015"/>
                  <a:gd name="connsiteX4" fmla="*/ 16458 w 21930"/>
                  <a:gd name="connsiteY4" fmla="*/ 2164 h 4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15">
                    <a:moveTo>
                      <a:pt x="16458" y="2164"/>
                    </a:moveTo>
                    <a:lnTo>
                      <a:pt x="0" y="40016"/>
                    </a:lnTo>
                    <a:cubicBezTo>
                      <a:pt x="2035" y="39654"/>
                      <a:pt x="3921" y="38711"/>
                      <a:pt x="5431" y="37300"/>
                    </a:cubicBezTo>
                    <a:lnTo>
                      <a:pt x="21888" y="106"/>
                    </a:lnTo>
                    <a:cubicBezTo>
                      <a:pt x="22464" y="-387"/>
                      <a:pt x="16951" y="929"/>
                      <a:pt x="16458" y="216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1" name="Freeform: Shape 3840">
                <a:extLst>
                  <a:ext uri="{FF2B5EF4-FFF2-40B4-BE49-F238E27FC236}">
                    <a16:creationId xmlns:a16="http://schemas.microsoft.com/office/drawing/2014/main" id="{6B9AE7E2-F162-3572-A299-C10896EF69A5}"/>
                  </a:ext>
                </a:extLst>
              </p:cNvPr>
              <p:cNvSpPr/>
              <p:nvPr/>
            </p:nvSpPr>
            <p:spPr>
              <a:xfrm>
                <a:off x="6417614" y="2884193"/>
                <a:ext cx="19508" cy="40091"/>
              </a:xfrm>
              <a:custGeom>
                <a:avLst/>
                <a:gdLst>
                  <a:gd name="connsiteX0" fmla="*/ 16458 w 19508"/>
                  <a:gd name="connsiteY0" fmla="*/ 1535 h 40091"/>
                  <a:gd name="connsiteX1" fmla="*/ 0 w 19508"/>
                  <a:gd name="connsiteY1" fmla="*/ 39881 h 40091"/>
                  <a:gd name="connsiteX2" fmla="*/ 3045 w 19508"/>
                  <a:gd name="connsiteY2" fmla="*/ 38483 h 40091"/>
                  <a:gd name="connsiteX3" fmla="*/ 19502 w 19508"/>
                  <a:gd name="connsiteY3" fmla="*/ 219 h 40091"/>
                  <a:gd name="connsiteX4" fmla="*/ 16458 w 19508"/>
                  <a:gd name="connsiteY4" fmla="*/ 1535 h 4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091">
                    <a:moveTo>
                      <a:pt x="16458" y="1535"/>
                    </a:moveTo>
                    <a:lnTo>
                      <a:pt x="0" y="39881"/>
                    </a:lnTo>
                    <a:cubicBezTo>
                      <a:pt x="0" y="40622"/>
                      <a:pt x="2716" y="39223"/>
                      <a:pt x="3045" y="38483"/>
                    </a:cubicBezTo>
                    <a:lnTo>
                      <a:pt x="19502" y="219"/>
                    </a:lnTo>
                    <a:cubicBezTo>
                      <a:pt x="19667" y="-522"/>
                      <a:pt x="16704"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2" name="Freeform: Shape 3841">
                <a:extLst>
                  <a:ext uri="{FF2B5EF4-FFF2-40B4-BE49-F238E27FC236}">
                    <a16:creationId xmlns:a16="http://schemas.microsoft.com/office/drawing/2014/main" id="{963013D6-BB66-2823-0C22-6A7565DD7877}"/>
                  </a:ext>
                </a:extLst>
              </p:cNvPr>
              <p:cNvSpPr/>
              <p:nvPr/>
            </p:nvSpPr>
            <p:spPr>
              <a:xfrm>
                <a:off x="6421810" y="2872809"/>
                <a:ext cx="33491" cy="43776"/>
              </a:xfrm>
              <a:custGeom>
                <a:avLst/>
                <a:gdLst>
                  <a:gd name="connsiteX0" fmla="*/ 16458 w 33491"/>
                  <a:gd name="connsiteY0" fmla="*/ 5842 h 43776"/>
                  <a:gd name="connsiteX1" fmla="*/ 0 w 33491"/>
                  <a:gd name="connsiteY1" fmla="*/ 43777 h 43776"/>
                  <a:gd name="connsiteX2" fmla="*/ 16458 w 33491"/>
                  <a:gd name="connsiteY2" fmla="*/ 36207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29" y="40732"/>
                      <a:pt x="16458" y="36207"/>
                    </a:cubicBezTo>
                    <a:lnTo>
                      <a:pt x="33491" y="0"/>
                    </a:lnTo>
                    <a:cubicBezTo>
                      <a:pt x="32339" y="3127"/>
                      <a:pt x="18350" y="1234"/>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3" name="Freeform: Shape 3842">
                <a:extLst>
                  <a:ext uri="{FF2B5EF4-FFF2-40B4-BE49-F238E27FC236}">
                    <a16:creationId xmlns:a16="http://schemas.microsoft.com/office/drawing/2014/main" id="{E43A0F85-8E4A-0ECC-2EC2-1829C383C7DE}"/>
                  </a:ext>
                </a:extLst>
              </p:cNvPr>
              <p:cNvSpPr/>
              <p:nvPr/>
            </p:nvSpPr>
            <p:spPr>
              <a:xfrm>
                <a:off x="6419836" y="2874784"/>
                <a:ext cx="30693" cy="44188"/>
              </a:xfrm>
              <a:custGeom>
                <a:avLst/>
                <a:gdLst>
                  <a:gd name="connsiteX0" fmla="*/ 16458 w 30693"/>
                  <a:gd name="connsiteY0" fmla="*/ 6172 h 44188"/>
                  <a:gd name="connsiteX1" fmla="*/ 0 w 30693"/>
                  <a:gd name="connsiteY1" fmla="*/ 44188 h 44188"/>
                  <a:gd name="connsiteX2" fmla="*/ 13660 w 30693"/>
                  <a:gd name="connsiteY2" fmla="*/ 36371 h 44188"/>
                  <a:gd name="connsiteX3" fmla="*/ 30693 w 30693"/>
                  <a:gd name="connsiteY3" fmla="*/ 0 h 44188"/>
                  <a:gd name="connsiteX4" fmla="*/ 16458 w 30693"/>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88">
                    <a:moveTo>
                      <a:pt x="16458" y="6172"/>
                    </a:moveTo>
                    <a:lnTo>
                      <a:pt x="0" y="44188"/>
                    </a:lnTo>
                    <a:cubicBezTo>
                      <a:pt x="1399" y="40979"/>
                      <a:pt x="11767" y="40486"/>
                      <a:pt x="13660" y="36371"/>
                    </a:cubicBezTo>
                    <a:lnTo>
                      <a:pt x="30693" y="0"/>
                    </a:lnTo>
                    <a:cubicBezTo>
                      <a:pt x="29377" y="2880"/>
                      <a:pt x="18186"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4" name="Freeform: Shape 3843">
                <a:extLst>
                  <a:ext uri="{FF2B5EF4-FFF2-40B4-BE49-F238E27FC236}">
                    <a16:creationId xmlns:a16="http://schemas.microsoft.com/office/drawing/2014/main" id="{89E18232-31C8-8930-EC62-E9F010D43CD6}"/>
                  </a:ext>
                </a:extLst>
              </p:cNvPr>
              <p:cNvSpPr/>
              <p:nvPr/>
            </p:nvSpPr>
            <p:spPr>
              <a:xfrm>
                <a:off x="6418930" y="2878410"/>
                <a:ext cx="20436" cy="39908"/>
              </a:xfrm>
              <a:custGeom>
                <a:avLst/>
                <a:gdLst>
                  <a:gd name="connsiteX0" fmla="*/ 16458 w 20436"/>
                  <a:gd name="connsiteY0" fmla="*/ 1230 h 39908"/>
                  <a:gd name="connsiteX1" fmla="*/ 0 w 20436"/>
                  <a:gd name="connsiteY1" fmla="*/ 39576 h 39908"/>
                  <a:gd name="connsiteX2" fmla="*/ 3950 w 20436"/>
                  <a:gd name="connsiteY2" fmla="*/ 38424 h 39908"/>
                  <a:gd name="connsiteX3" fmla="*/ 20407 w 20436"/>
                  <a:gd name="connsiteY3" fmla="*/ 325 h 39908"/>
                  <a:gd name="connsiteX4" fmla="*/ 16458 w 20436"/>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30"/>
                    </a:moveTo>
                    <a:lnTo>
                      <a:pt x="0" y="39576"/>
                    </a:lnTo>
                    <a:cubicBezTo>
                      <a:pt x="0" y="40399"/>
                      <a:pt x="3538" y="39576"/>
                      <a:pt x="3950" y="38424"/>
                    </a:cubicBezTo>
                    <a:lnTo>
                      <a:pt x="20407" y="325"/>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5" name="Freeform: Shape 3844">
                <a:extLst>
                  <a:ext uri="{FF2B5EF4-FFF2-40B4-BE49-F238E27FC236}">
                    <a16:creationId xmlns:a16="http://schemas.microsoft.com/office/drawing/2014/main" id="{28A07D24-77FC-E66F-EA03-9C495EC655DE}"/>
                  </a:ext>
                </a:extLst>
              </p:cNvPr>
              <p:cNvSpPr/>
              <p:nvPr/>
            </p:nvSpPr>
            <p:spPr>
              <a:xfrm>
                <a:off x="6421234" y="2873715"/>
                <a:ext cx="31186" cy="41966"/>
              </a:xfrm>
              <a:custGeom>
                <a:avLst/>
                <a:gdLst>
                  <a:gd name="connsiteX0" fmla="*/ 16458 w 31186"/>
                  <a:gd name="connsiteY0" fmla="*/ 4032 h 41966"/>
                  <a:gd name="connsiteX1" fmla="*/ 0 w 31186"/>
                  <a:gd name="connsiteY1" fmla="*/ 41967 h 41966"/>
                  <a:gd name="connsiteX2" fmla="*/ 14729 w 31186"/>
                  <a:gd name="connsiteY2" fmla="*/ 36207 h 41966"/>
                  <a:gd name="connsiteX3" fmla="*/ 31187 w 31186"/>
                  <a:gd name="connsiteY3" fmla="*/ 0 h 41966"/>
                  <a:gd name="connsiteX4" fmla="*/ 16458 w 31186"/>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966">
                    <a:moveTo>
                      <a:pt x="16458" y="4032"/>
                    </a:moveTo>
                    <a:lnTo>
                      <a:pt x="0" y="41967"/>
                    </a:lnTo>
                    <a:cubicBezTo>
                      <a:pt x="1234" y="39251"/>
                      <a:pt x="12919" y="39992"/>
                      <a:pt x="14729" y="36207"/>
                    </a:cubicBezTo>
                    <a:lnTo>
                      <a:pt x="31187" y="0"/>
                    </a:lnTo>
                    <a:cubicBezTo>
                      <a:pt x="30364" y="2304"/>
                      <a:pt x="17939" y="329"/>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6" name="Freeform: Shape 3845">
                <a:extLst>
                  <a:ext uri="{FF2B5EF4-FFF2-40B4-BE49-F238E27FC236}">
                    <a16:creationId xmlns:a16="http://schemas.microsoft.com/office/drawing/2014/main" id="{5A3D8240-6DFD-7E81-F4DF-186C7AE8E1E6}"/>
                  </a:ext>
                </a:extLst>
              </p:cNvPr>
              <p:cNvSpPr/>
              <p:nvPr/>
            </p:nvSpPr>
            <p:spPr>
              <a:xfrm>
                <a:off x="6420329" y="2875278"/>
                <a:ext cx="30117" cy="45587"/>
              </a:xfrm>
              <a:custGeom>
                <a:avLst/>
                <a:gdLst>
                  <a:gd name="connsiteX0" fmla="*/ 16457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7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7" y="7488"/>
                    </a:moveTo>
                    <a:lnTo>
                      <a:pt x="0" y="45587"/>
                    </a:lnTo>
                    <a:cubicBezTo>
                      <a:pt x="1481" y="42049"/>
                      <a:pt x="11027" y="40897"/>
                      <a:pt x="13001" y="36618"/>
                    </a:cubicBezTo>
                    <a:lnTo>
                      <a:pt x="30117" y="0"/>
                    </a:lnTo>
                    <a:cubicBezTo>
                      <a:pt x="28883" y="3127"/>
                      <a:pt x="18268" y="3374"/>
                      <a:pt x="16457"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7" name="Freeform: Shape 3846">
                <a:extLst>
                  <a:ext uri="{FF2B5EF4-FFF2-40B4-BE49-F238E27FC236}">
                    <a16:creationId xmlns:a16="http://schemas.microsoft.com/office/drawing/2014/main" id="{56F62B5F-C4B5-01AC-2311-3C5205612CA1}"/>
                  </a:ext>
                </a:extLst>
              </p:cNvPr>
              <p:cNvSpPr/>
              <p:nvPr/>
            </p:nvSpPr>
            <p:spPr>
              <a:xfrm>
                <a:off x="6417943" y="2876140"/>
                <a:ext cx="22293" cy="39231"/>
              </a:xfrm>
              <a:custGeom>
                <a:avLst/>
                <a:gdLst>
                  <a:gd name="connsiteX0" fmla="*/ 16457 w 22293"/>
                  <a:gd name="connsiteY0" fmla="*/ 1196 h 39231"/>
                  <a:gd name="connsiteX1" fmla="*/ 0 w 22293"/>
                  <a:gd name="connsiteY1" fmla="*/ 39048 h 39231"/>
                  <a:gd name="connsiteX2" fmla="*/ 5760 w 22293"/>
                  <a:gd name="connsiteY2" fmla="*/ 37320 h 39231"/>
                  <a:gd name="connsiteX3" fmla="*/ 22218 w 22293"/>
                  <a:gd name="connsiteY3" fmla="*/ 373 h 39231"/>
                  <a:gd name="connsiteX4" fmla="*/ 16457 w 22293"/>
                  <a:gd name="connsiteY4" fmla="*/ 1196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3" h="39231">
                    <a:moveTo>
                      <a:pt x="16457" y="1196"/>
                    </a:moveTo>
                    <a:lnTo>
                      <a:pt x="0" y="39048"/>
                    </a:lnTo>
                    <a:cubicBezTo>
                      <a:pt x="0" y="39706"/>
                      <a:pt x="5184" y="38472"/>
                      <a:pt x="5760" y="37320"/>
                    </a:cubicBezTo>
                    <a:lnTo>
                      <a:pt x="22218" y="373"/>
                    </a:lnTo>
                    <a:cubicBezTo>
                      <a:pt x="23041" y="-450"/>
                      <a:pt x="16869" y="208"/>
                      <a:pt x="16457"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8" name="Freeform: Shape 3847">
                <a:extLst>
                  <a:ext uri="{FF2B5EF4-FFF2-40B4-BE49-F238E27FC236}">
                    <a16:creationId xmlns:a16="http://schemas.microsoft.com/office/drawing/2014/main" id="{8DA3312D-A1AA-76D3-C400-330A1F247AB7}"/>
                  </a:ext>
                </a:extLst>
              </p:cNvPr>
              <p:cNvSpPr/>
              <p:nvPr/>
            </p:nvSpPr>
            <p:spPr>
              <a:xfrm>
                <a:off x="6421810" y="2872563"/>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03"/>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849" name="Freeform: Shape 3848">
                <a:extLst>
                  <a:ext uri="{FF2B5EF4-FFF2-40B4-BE49-F238E27FC236}">
                    <a16:creationId xmlns:a16="http://schemas.microsoft.com/office/drawing/2014/main" id="{FFF77B88-750E-4A54-AC72-F790E32C056E}"/>
                  </a:ext>
                </a:extLst>
              </p:cNvPr>
              <p:cNvSpPr/>
              <p:nvPr/>
            </p:nvSpPr>
            <p:spPr>
              <a:xfrm>
                <a:off x="6419095" y="2875689"/>
                <a:ext cx="26908" cy="41061"/>
              </a:xfrm>
              <a:custGeom>
                <a:avLst/>
                <a:gdLst>
                  <a:gd name="connsiteX0" fmla="*/ 16457 w 26908"/>
                  <a:gd name="connsiteY0" fmla="*/ 3127 h 41061"/>
                  <a:gd name="connsiteX1" fmla="*/ 0 w 26908"/>
                  <a:gd name="connsiteY1" fmla="*/ 41062 h 41061"/>
                  <a:gd name="connsiteX2" fmla="*/ 10451 w 26908"/>
                  <a:gd name="connsiteY2" fmla="*/ 36371 h 41061"/>
                  <a:gd name="connsiteX3" fmla="*/ 26908 w 26908"/>
                  <a:gd name="connsiteY3" fmla="*/ 0 h 41061"/>
                  <a:gd name="connsiteX4" fmla="*/ 16457 w 26908"/>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7" y="3127"/>
                    </a:moveTo>
                    <a:lnTo>
                      <a:pt x="0" y="41062"/>
                    </a:lnTo>
                    <a:cubicBezTo>
                      <a:pt x="741" y="39169"/>
                      <a:pt x="9134" y="39251"/>
                      <a:pt x="10451" y="36371"/>
                    </a:cubicBezTo>
                    <a:lnTo>
                      <a:pt x="26908" y="0"/>
                    </a:lnTo>
                    <a:cubicBezTo>
                      <a:pt x="26579" y="1481"/>
                      <a:pt x="17692" y="494"/>
                      <a:pt x="16457"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0" name="Freeform: Shape 3849">
                <a:extLst>
                  <a:ext uri="{FF2B5EF4-FFF2-40B4-BE49-F238E27FC236}">
                    <a16:creationId xmlns:a16="http://schemas.microsoft.com/office/drawing/2014/main" id="{7DE9B5F6-29E8-5919-13FB-01324B77B533}"/>
                  </a:ext>
                </a:extLst>
              </p:cNvPr>
              <p:cNvSpPr/>
              <p:nvPr/>
            </p:nvSpPr>
            <p:spPr>
              <a:xfrm>
                <a:off x="6418272" y="2876234"/>
                <a:ext cx="20693" cy="39412"/>
              </a:xfrm>
              <a:custGeom>
                <a:avLst/>
                <a:gdLst>
                  <a:gd name="connsiteX0" fmla="*/ 16457 w 20693"/>
                  <a:gd name="connsiteY0" fmla="*/ 854 h 39412"/>
                  <a:gd name="connsiteX1" fmla="*/ 0 w 20693"/>
                  <a:gd name="connsiteY1" fmla="*/ 39036 h 39412"/>
                  <a:gd name="connsiteX2" fmla="*/ 4197 w 20693"/>
                  <a:gd name="connsiteY2" fmla="*/ 38213 h 39412"/>
                  <a:gd name="connsiteX3" fmla="*/ 20654 w 20693"/>
                  <a:gd name="connsiteY3" fmla="*/ 525 h 39412"/>
                  <a:gd name="connsiteX4" fmla="*/ 16457 w 20693"/>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39412">
                    <a:moveTo>
                      <a:pt x="16457" y="854"/>
                    </a:moveTo>
                    <a:lnTo>
                      <a:pt x="0" y="39036"/>
                    </a:lnTo>
                    <a:cubicBezTo>
                      <a:pt x="0" y="39941"/>
                      <a:pt x="3867" y="39036"/>
                      <a:pt x="4197" y="38213"/>
                    </a:cubicBezTo>
                    <a:lnTo>
                      <a:pt x="20654" y="525"/>
                    </a:lnTo>
                    <a:cubicBezTo>
                      <a:pt x="21148" y="-462"/>
                      <a:pt x="16787" y="114"/>
                      <a:pt x="16457"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1" name="Freeform: Shape 3850">
                <a:extLst>
                  <a:ext uri="{FF2B5EF4-FFF2-40B4-BE49-F238E27FC236}">
                    <a16:creationId xmlns:a16="http://schemas.microsoft.com/office/drawing/2014/main" id="{FB5B01B4-A408-DE8F-77CC-53AAAAE767CA}"/>
                  </a:ext>
                </a:extLst>
              </p:cNvPr>
              <p:cNvSpPr/>
              <p:nvPr/>
            </p:nvSpPr>
            <p:spPr>
              <a:xfrm>
                <a:off x="6420329" y="2874044"/>
                <a:ext cx="32914" cy="45669"/>
              </a:xfrm>
              <a:custGeom>
                <a:avLst/>
                <a:gdLst>
                  <a:gd name="connsiteX0" fmla="*/ 16457 w 32914"/>
                  <a:gd name="connsiteY0" fmla="*/ 7570 h 45669"/>
                  <a:gd name="connsiteX1" fmla="*/ 0 w 32914"/>
                  <a:gd name="connsiteY1" fmla="*/ 45670 h 45669"/>
                  <a:gd name="connsiteX2" fmla="*/ 15799 w 32914"/>
                  <a:gd name="connsiteY2" fmla="*/ 36289 h 45669"/>
                  <a:gd name="connsiteX3" fmla="*/ 32915 w 32914"/>
                  <a:gd name="connsiteY3" fmla="*/ 0 h 45669"/>
                  <a:gd name="connsiteX4" fmla="*/ 16457 w 32914"/>
                  <a:gd name="connsiteY4" fmla="*/ 7570 h 4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4" h="45669">
                    <a:moveTo>
                      <a:pt x="16457" y="7570"/>
                    </a:moveTo>
                    <a:lnTo>
                      <a:pt x="0" y="45670"/>
                    </a:lnTo>
                    <a:cubicBezTo>
                      <a:pt x="1728" y="41720"/>
                      <a:pt x="13577" y="41061"/>
                      <a:pt x="15799" y="36289"/>
                    </a:cubicBezTo>
                    <a:lnTo>
                      <a:pt x="32915" y="0"/>
                    </a:lnTo>
                    <a:cubicBezTo>
                      <a:pt x="31187" y="3292"/>
                      <a:pt x="18515" y="2880"/>
                      <a:pt x="16457"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2" name="Freeform: Shape 3851">
                <a:extLst>
                  <a:ext uri="{FF2B5EF4-FFF2-40B4-BE49-F238E27FC236}">
                    <a16:creationId xmlns:a16="http://schemas.microsoft.com/office/drawing/2014/main" id="{D7EDE325-41B8-1883-CE95-50F59EF3C94B}"/>
                  </a:ext>
                </a:extLst>
              </p:cNvPr>
              <p:cNvSpPr/>
              <p:nvPr/>
            </p:nvSpPr>
            <p:spPr>
              <a:xfrm>
                <a:off x="6757544" y="2980878"/>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8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0" y="40049"/>
                      <a:pt x="4855" y="38568"/>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3" name="Freeform: Shape 3852">
                <a:extLst>
                  <a:ext uri="{FF2B5EF4-FFF2-40B4-BE49-F238E27FC236}">
                    <a16:creationId xmlns:a16="http://schemas.microsoft.com/office/drawing/2014/main" id="{4EB5B46B-A056-EA88-CFA3-F15198D9823C}"/>
                  </a:ext>
                </a:extLst>
              </p:cNvPr>
              <p:cNvSpPr/>
              <p:nvPr/>
            </p:nvSpPr>
            <p:spPr>
              <a:xfrm>
                <a:off x="6755569" y="2986312"/>
                <a:ext cx="19508" cy="40099"/>
              </a:xfrm>
              <a:custGeom>
                <a:avLst/>
                <a:gdLst>
                  <a:gd name="connsiteX0" fmla="*/ 16458 w 19508"/>
                  <a:gd name="connsiteY0" fmla="*/ 1535 h 40099"/>
                  <a:gd name="connsiteX1" fmla="*/ 0 w 19508"/>
                  <a:gd name="connsiteY1" fmla="*/ 39881 h 40099"/>
                  <a:gd name="connsiteX2" fmla="*/ 3045 w 19508"/>
                  <a:gd name="connsiteY2" fmla="*/ 38483 h 40099"/>
                  <a:gd name="connsiteX3" fmla="*/ 19502 w 19508"/>
                  <a:gd name="connsiteY3" fmla="*/ 219 h 40099"/>
                  <a:gd name="connsiteX4" fmla="*/ 16458 w 19508"/>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099">
                    <a:moveTo>
                      <a:pt x="16458" y="1535"/>
                    </a:moveTo>
                    <a:lnTo>
                      <a:pt x="0" y="39881"/>
                    </a:lnTo>
                    <a:cubicBezTo>
                      <a:pt x="0" y="40622"/>
                      <a:pt x="2715" y="39305"/>
                      <a:pt x="3045" y="38483"/>
                    </a:cubicBezTo>
                    <a:lnTo>
                      <a:pt x="19502"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4" name="Freeform: Shape 3853">
                <a:extLst>
                  <a:ext uri="{FF2B5EF4-FFF2-40B4-BE49-F238E27FC236}">
                    <a16:creationId xmlns:a16="http://schemas.microsoft.com/office/drawing/2014/main" id="{5E077717-F786-3773-115B-03CD1CB05718}"/>
                  </a:ext>
                </a:extLst>
              </p:cNvPr>
              <p:cNvSpPr/>
              <p:nvPr/>
            </p:nvSpPr>
            <p:spPr>
              <a:xfrm>
                <a:off x="6759765" y="2975175"/>
                <a:ext cx="33491" cy="43776"/>
              </a:xfrm>
              <a:custGeom>
                <a:avLst/>
                <a:gdLst>
                  <a:gd name="connsiteX0" fmla="*/ 16458 w 33491"/>
                  <a:gd name="connsiteY0" fmla="*/ 5842 h 43776"/>
                  <a:gd name="connsiteX1" fmla="*/ 0 w 33491"/>
                  <a:gd name="connsiteY1" fmla="*/ 43777 h 43776"/>
                  <a:gd name="connsiteX2" fmla="*/ 16458 w 33491"/>
                  <a:gd name="connsiteY2" fmla="*/ 36207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29" y="40732"/>
                      <a:pt x="16458" y="36207"/>
                    </a:cubicBezTo>
                    <a:lnTo>
                      <a:pt x="33491" y="0"/>
                    </a:lnTo>
                    <a:cubicBezTo>
                      <a:pt x="32339" y="2880"/>
                      <a:pt x="18597" y="1317"/>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5" name="Freeform: Shape 3854">
                <a:extLst>
                  <a:ext uri="{FF2B5EF4-FFF2-40B4-BE49-F238E27FC236}">
                    <a16:creationId xmlns:a16="http://schemas.microsoft.com/office/drawing/2014/main" id="{747E1EC6-C663-012C-FE07-70CDC731C898}"/>
                  </a:ext>
                </a:extLst>
              </p:cNvPr>
              <p:cNvSpPr/>
              <p:nvPr/>
            </p:nvSpPr>
            <p:spPr>
              <a:xfrm>
                <a:off x="6757790" y="2976985"/>
                <a:ext cx="30693" cy="44106"/>
              </a:xfrm>
              <a:custGeom>
                <a:avLst/>
                <a:gdLst>
                  <a:gd name="connsiteX0" fmla="*/ 16458 w 30693"/>
                  <a:gd name="connsiteY0" fmla="*/ 6089 h 44106"/>
                  <a:gd name="connsiteX1" fmla="*/ 0 w 30693"/>
                  <a:gd name="connsiteY1" fmla="*/ 44106 h 44106"/>
                  <a:gd name="connsiteX2" fmla="*/ 13660 w 30693"/>
                  <a:gd name="connsiteY2" fmla="*/ 36371 h 44106"/>
                  <a:gd name="connsiteX3" fmla="*/ 30693 w 30693"/>
                  <a:gd name="connsiteY3" fmla="*/ 0 h 44106"/>
                  <a:gd name="connsiteX4" fmla="*/ 16458 w 30693"/>
                  <a:gd name="connsiteY4" fmla="*/ 6089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06">
                    <a:moveTo>
                      <a:pt x="16458" y="6089"/>
                    </a:moveTo>
                    <a:lnTo>
                      <a:pt x="0" y="44106"/>
                    </a:lnTo>
                    <a:cubicBezTo>
                      <a:pt x="1399" y="40897"/>
                      <a:pt x="11767" y="40403"/>
                      <a:pt x="13660" y="36371"/>
                    </a:cubicBezTo>
                    <a:lnTo>
                      <a:pt x="30693" y="0"/>
                    </a:lnTo>
                    <a:cubicBezTo>
                      <a:pt x="29377" y="2798"/>
                      <a:pt x="18186" y="2222"/>
                      <a:pt x="16458" y="608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6" name="Freeform: Shape 3855">
                <a:extLst>
                  <a:ext uri="{FF2B5EF4-FFF2-40B4-BE49-F238E27FC236}">
                    <a16:creationId xmlns:a16="http://schemas.microsoft.com/office/drawing/2014/main" id="{3625703F-43BC-CF38-7DA1-E1C5992E2630}"/>
                  </a:ext>
                </a:extLst>
              </p:cNvPr>
              <p:cNvSpPr/>
              <p:nvPr/>
            </p:nvSpPr>
            <p:spPr>
              <a:xfrm>
                <a:off x="6756885" y="2980542"/>
                <a:ext cx="20436" cy="39897"/>
              </a:xfrm>
              <a:custGeom>
                <a:avLst/>
                <a:gdLst>
                  <a:gd name="connsiteX0" fmla="*/ 16458 w 20436"/>
                  <a:gd name="connsiteY0" fmla="*/ 1216 h 39897"/>
                  <a:gd name="connsiteX1" fmla="*/ 0 w 20436"/>
                  <a:gd name="connsiteY1" fmla="*/ 39562 h 39897"/>
                  <a:gd name="connsiteX2" fmla="*/ 3950 w 20436"/>
                  <a:gd name="connsiteY2" fmla="*/ 38493 h 39897"/>
                  <a:gd name="connsiteX3" fmla="*/ 20407 w 20436"/>
                  <a:gd name="connsiteY3" fmla="*/ 311 h 39897"/>
                  <a:gd name="connsiteX4" fmla="*/ 16458 w 20436"/>
                  <a:gd name="connsiteY4" fmla="*/ 1216 h 3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897">
                    <a:moveTo>
                      <a:pt x="16458" y="1216"/>
                    </a:moveTo>
                    <a:lnTo>
                      <a:pt x="0" y="39562"/>
                    </a:lnTo>
                    <a:cubicBezTo>
                      <a:pt x="0" y="40385"/>
                      <a:pt x="3538" y="39562"/>
                      <a:pt x="3950" y="38493"/>
                    </a:cubicBezTo>
                    <a:lnTo>
                      <a:pt x="20407" y="311"/>
                    </a:lnTo>
                    <a:cubicBezTo>
                      <a:pt x="20819" y="-512"/>
                      <a:pt x="16787" y="476"/>
                      <a:pt x="16458" y="1216"/>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7" name="Freeform: Shape 3856">
                <a:extLst>
                  <a:ext uri="{FF2B5EF4-FFF2-40B4-BE49-F238E27FC236}">
                    <a16:creationId xmlns:a16="http://schemas.microsoft.com/office/drawing/2014/main" id="{E7024E46-1E92-110A-F079-1396E090B70F}"/>
                  </a:ext>
                </a:extLst>
              </p:cNvPr>
              <p:cNvSpPr/>
              <p:nvPr/>
            </p:nvSpPr>
            <p:spPr>
              <a:xfrm>
                <a:off x="6759189" y="2975916"/>
                <a:ext cx="31186" cy="41884"/>
              </a:xfrm>
              <a:custGeom>
                <a:avLst/>
                <a:gdLst>
                  <a:gd name="connsiteX0" fmla="*/ 16458 w 31186"/>
                  <a:gd name="connsiteY0" fmla="*/ 3950 h 41884"/>
                  <a:gd name="connsiteX1" fmla="*/ 0 w 31186"/>
                  <a:gd name="connsiteY1" fmla="*/ 41884 h 41884"/>
                  <a:gd name="connsiteX2" fmla="*/ 14729 w 31186"/>
                  <a:gd name="connsiteY2" fmla="*/ 36207 h 41884"/>
                  <a:gd name="connsiteX3" fmla="*/ 31187 w 31186"/>
                  <a:gd name="connsiteY3" fmla="*/ 0 h 41884"/>
                  <a:gd name="connsiteX4" fmla="*/ 16458 w 3118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3950"/>
                    </a:moveTo>
                    <a:lnTo>
                      <a:pt x="0" y="41884"/>
                    </a:lnTo>
                    <a:cubicBezTo>
                      <a:pt x="1234" y="39169"/>
                      <a:pt x="12919" y="39992"/>
                      <a:pt x="14729" y="36207"/>
                    </a:cubicBezTo>
                    <a:lnTo>
                      <a:pt x="31187" y="0"/>
                    </a:lnTo>
                    <a:cubicBezTo>
                      <a:pt x="30364" y="2222"/>
                      <a:pt x="17939"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8" name="Freeform: Shape 3857">
                <a:extLst>
                  <a:ext uri="{FF2B5EF4-FFF2-40B4-BE49-F238E27FC236}">
                    <a16:creationId xmlns:a16="http://schemas.microsoft.com/office/drawing/2014/main" id="{B498458E-F255-3AC5-AE59-94CB99DBDDD6}"/>
                  </a:ext>
                </a:extLst>
              </p:cNvPr>
              <p:cNvSpPr/>
              <p:nvPr/>
            </p:nvSpPr>
            <p:spPr>
              <a:xfrm>
                <a:off x="6758284" y="2977397"/>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7" y="40897"/>
                      <a:pt x="13001" y="36618"/>
                    </a:cubicBezTo>
                    <a:lnTo>
                      <a:pt x="30117" y="0"/>
                    </a:lnTo>
                    <a:cubicBezTo>
                      <a:pt x="28307" y="3621"/>
                      <a:pt x="18268" y="3621"/>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859" name="Freeform: Shape 3858">
                <a:extLst>
                  <a:ext uri="{FF2B5EF4-FFF2-40B4-BE49-F238E27FC236}">
                    <a16:creationId xmlns:a16="http://schemas.microsoft.com/office/drawing/2014/main" id="{EECA604A-B592-EABA-C016-E7D63D1EC83A}"/>
                  </a:ext>
                </a:extLst>
              </p:cNvPr>
              <p:cNvSpPr/>
              <p:nvPr/>
            </p:nvSpPr>
            <p:spPr>
              <a:xfrm>
                <a:off x="6755898" y="2978320"/>
                <a:ext cx="22268" cy="39169"/>
              </a:xfrm>
              <a:custGeom>
                <a:avLst/>
                <a:gdLst>
                  <a:gd name="connsiteX0" fmla="*/ 16458 w 22268"/>
                  <a:gd name="connsiteY0" fmla="*/ 1134 h 39169"/>
                  <a:gd name="connsiteX1" fmla="*/ 0 w 22268"/>
                  <a:gd name="connsiteY1" fmla="*/ 38986 h 39169"/>
                  <a:gd name="connsiteX2" fmla="*/ 5760 w 22268"/>
                  <a:gd name="connsiteY2" fmla="*/ 37258 h 39169"/>
                  <a:gd name="connsiteX3" fmla="*/ 22218 w 22268"/>
                  <a:gd name="connsiteY3" fmla="*/ 393 h 39169"/>
                  <a:gd name="connsiteX4" fmla="*/ 16458 w 22268"/>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169">
                    <a:moveTo>
                      <a:pt x="16458" y="1134"/>
                    </a:moveTo>
                    <a:lnTo>
                      <a:pt x="0" y="38986"/>
                    </a:lnTo>
                    <a:cubicBezTo>
                      <a:pt x="0" y="39644"/>
                      <a:pt x="5266" y="38410"/>
                      <a:pt x="5760" y="37258"/>
                    </a:cubicBezTo>
                    <a:lnTo>
                      <a:pt x="22218" y="393"/>
                    </a:lnTo>
                    <a:cubicBezTo>
                      <a:pt x="22876"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0" name="Freeform: Shape 3859">
                <a:extLst>
                  <a:ext uri="{FF2B5EF4-FFF2-40B4-BE49-F238E27FC236}">
                    <a16:creationId xmlns:a16="http://schemas.microsoft.com/office/drawing/2014/main" id="{32B10098-3C5A-2CA1-89AA-18F7685F9205}"/>
                  </a:ext>
                </a:extLst>
              </p:cNvPr>
              <p:cNvSpPr/>
              <p:nvPr/>
            </p:nvSpPr>
            <p:spPr>
              <a:xfrm>
                <a:off x="6759765" y="2974764"/>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728" y="41720"/>
                      <a:pt x="14400" y="41308"/>
                      <a:pt x="16458" y="36371"/>
                    </a:cubicBezTo>
                    <a:lnTo>
                      <a:pt x="33656" y="0"/>
                    </a:lnTo>
                    <a:cubicBezTo>
                      <a:pt x="32092"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1" name="Freeform: Shape 3860">
                <a:extLst>
                  <a:ext uri="{FF2B5EF4-FFF2-40B4-BE49-F238E27FC236}">
                    <a16:creationId xmlns:a16="http://schemas.microsoft.com/office/drawing/2014/main" id="{6E763602-2C63-AD53-4B0E-A08664D038BA}"/>
                  </a:ext>
                </a:extLst>
              </p:cNvPr>
              <p:cNvSpPr/>
              <p:nvPr/>
            </p:nvSpPr>
            <p:spPr>
              <a:xfrm>
                <a:off x="6757132" y="2977808"/>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169"/>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2" name="Freeform: Shape 3861">
                <a:extLst>
                  <a:ext uri="{FF2B5EF4-FFF2-40B4-BE49-F238E27FC236}">
                    <a16:creationId xmlns:a16="http://schemas.microsoft.com/office/drawing/2014/main" id="{7D08E4BA-B36B-B68E-D4C6-FB4532047BF7}"/>
                  </a:ext>
                </a:extLst>
              </p:cNvPr>
              <p:cNvSpPr/>
              <p:nvPr/>
            </p:nvSpPr>
            <p:spPr>
              <a:xfrm>
                <a:off x="6756199" y="2978357"/>
                <a:ext cx="20720" cy="39454"/>
              </a:xfrm>
              <a:custGeom>
                <a:avLst/>
                <a:gdLst>
                  <a:gd name="connsiteX0" fmla="*/ 16485 w 20720"/>
                  <a:gd name="connsiteY0" fmla="*/ 932 h 39454"/>
                  <a:gd name="connsiteX1" fmla="*/ 28 w 20720"/>
                  <a:gd name="connsiteY1" fmla="*/ 39114 h 39454"/>
                  <a:gd name="connsiteX2" fmla="*/ 4225 w 20720"/>
                  <a:gd name="connsiteY2" fmla="*/ 38291 h 39454"/>
                  <a:gd name="connsiteX3" fmla="*/ 20682 w 20720"/>
                  <a:gd name="connsiteY3" fmla="*/ 521 h 39454"/>
                  <a:gd name="connsiteX4" fmla="*/ 16485 w 20720"/>
                  <a:gd name="connsiteY4" fmla="*/ 932 h 3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54">
                    <a:moveTo>
                      <a:pt x="16485" y="932"/>
                    </a:moveTo>
                    <a:lnTo>
                      <a:pt x="28" y="39114"/>
                    </a:lnTo>
                    <a:cubicBezTo>
                      <a:pt x="-384" y="39936"/>
                      <a:pt x="3895" y="39114"/>
                      <a:pt x="4225" y="38291"/>
                    </a:cubicBezTo>
                    <a:lnTo>
                      <a:pt x="20682" y="521"/>
                    </a:lnTo>
                    <a:cubicBezTo>
                      <a:pt x="21176" y="-467"/>
                      <a:pt x="16815" y="109"/>
                      <a:pt x="16485" y="93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3" name="Freeform: Shape 3862">
                <a:extLst>
                  <a:ext uri="{FF2B5EF4-FFF2-40B4-BE49-F238E27FC236}">
                    <a16:creationId xmlns:a16="http://schemas.microsoft.com/office/drawing/2014/main" id="{78DF845A-3DBF-268E-B0DA-4E87C6EB0056}"/>
                  </a:ext>
                </a:extLst>
              </p:cNvPr>
              <p:cNvSpPr/>
              <p:nvPr/>
            </p:nvSpPr>
            <p:spPr>
              <a:xfrm>
                <a:off x="6758284" y="2975833"/>
                <a:ext cx="32997" cy="46080"/>
              </a:xfrm>
              <a:custGeom>
                <a:avLst/>
                <a:gdLst>
                  <a:gd name="connsiteX0" fmla="*/ 16458 w 32997"/>
                  <a:gd name="connsiteY0" fmla="*/ 7900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131"/>
                      <a:pt x="13577" y="41473"/>
                      <a:pt x="15799" y="36618"/>
                    </a:cubicBezTo>
                    <a:lnTo>
                      <a:pt x="32997" y="0"/>
                    </a:lnTo>
                    <a:cubicBezTo>
                      <a:pt x="31187"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4" name="Freeform: Shape 3863">
                <a:extLst>
                  <a:ext uri="{FF2B5EF4-FFF2-40B4-BE49-F238E27FC236}">
                    <a16:creationId xmlns:a16="http://schemas.microsoft.com/office/drawing/2014/main" id="{254BBF31-CC1F-649E-30B3-E17424383D04}"/>
                  </a:ext>
                </a:extLst>
              </p:cNvPr>
              <p:cNvSpPr/>
              <p:nvPr/>
            </p:nvSpPr>
            <p:spPr>
              <a:xfrm>
                <a:off x="6681839" y="2953400"/>
                <a:ext cx="21861" cy="40043"/>
              </a:xfrm>
              <a:custGeom>
                <a:avLst/>
                <a:gdLst>
                  <a:gd name="connsiteX0" fmla="*/ 16458 w 21861"/>
                  <a:gd name="connsiteY0" fmla="*/ 2109 h 40043"/>
                  <a:gd name="connsiteX1" fmla="*/ 0 w 21861"/>
                  <a:gd name="connsiteY1" fmla="*/ 40043 h 40043"/>
                  <a:gd name="connsiteX2" fmla="*/ 5349 w 21861"/>
                  <a:gd name="connsiteY2" fmla="*/ 37328 h 40043"/>
                  <a:gd name="connsiteX3" fmla="*/ 21806 w 21861"/>
                  <a:gd name="connsiteY3" fmla="*/ 134 h 40043"/>
                  <a:gd name="connsiteX4" fmla="*/ 16458 w 21861"/>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61" h="40043">
                    <a:moveTo>
                      <a:pt x="16458" y="2109"/>
                    </a:moveTo>
                    <a:lnTo>
                      <a:pt x="0" y="40043"/>
                    </a:lnTo>
                    <a:cubicBezTo>
                      <a:pt x="2004" y="39662"/>
                      <a:pt x="3859" y="38721"/>
                      <a:pt x="5349" y="37328"/>
                    </a:cubicBezTo>
                    <a:lnTo>
                      <a:pt x="21806" y="134"/>
                    </a:lnTo>
                    <a:cubicBezTo>
                      <a:pt x="22465" y="-442"/>
                      <a:pt x="17034"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5" name="Freeform: Shape 3864">
                <a:extLst>
                  <a:ext uri="{FF2B5EF4-FFF2-40B4-BE49-F238E27FC236}">
                    <a16:creationId xmlns:a16="http://schemas.microsoft.com/office/drawing/2014/main" id="{7FF9E05E-FB5E-5040-5BB7-5EDFEC2134D9}"/>
                  </a:ext>
                </a:extLst>
              </p:cNvPr>
              <p:cNvSpPr/>
              <p:nvPr/>
            </p:nvSpPr>
            <p:spPr>
              <a:xfrm>
                <a:off x="6679617" y="2958828"/>
                <a:ext cx="19557" cy="40142"/>
              </a:xfrm>
              <a:custGeom>
                <a:avLst/>
                <a:gdLst>
                  <a:gd name="connsiteX0" fmla="*/ 16458 w 19557"/>
                  <a:gd name="connsiteY0" fmla="*/ 1535 h 40142"/>
                  <a:gd name="connsiteX1" fmla="*/ 0 w 19557"/>
                  <a:gd name="connsiteY1" fmla="*/ 39964 h 40142"/>
                  <a:gd name="connsiteX2" fmla="*/ 3045 w 19557"/>
                  <a:gd name="connsiteY2" fmla="*/ 38565 h 40142"/>
                  <a:gd name="connsiteX3" fmla="*/ 19502 w 19557"/>
                  <a:gd name="connsiteY3" fmla="*/ 219 h 40142"/>
                  <a:gd name="connsiteX4" fmla="*/ 16458 w 19557"/>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57" h="40142">
                    <a:moveTo>
                      <a:pt x="16458" y="1535"/>
                    </a:moveTo>
                    <a:lnTo>
                      <a:pt x="0" y="39964"/>
                    </a:lnTo>
                    <a:cubicBezTo>
                      <a:pt x="0" y="40622"/>
                      <a:pt x="2716" y="39305"/>
                      <a:pt x="3045" y="38565"/>
                    </a:cubicBezTo>
                    <a:lnTo>
                      <a:pt x="19502" y="219"/>
                    </a:lnTo>
                    <a:cubicBezTo>
                      <a:pt x="19996" y="-522"/>
                      <a:pt x="17034"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6" name="Freeform: Shape 3865">
                <a:extLst>
                  <a:ext uri="{FF2B5EF4-FFF2-40B4-BE49-F238E27FC236}">
                    <a16:creationId xmlns:a16="http://schemas.microsoft.com/office/drawing/2014/main" id="{526ABF08-A6CE-3CE5-19CD-59264B222F23}"/>
                  </a:ext>
                </a:extLst>
              </p:cNvPr>
              <p:cNvSpPr/>
              <p:nvPr/>
            </p:nvSpPr>
            <p:spPr>
              <a:xfrm>
                <a:off x="6684143" y="2947526"/>
                <a:ext cx="33573" cy="43776"/>
              </a:xfrm>
              <a:custGeom>
                <a:avLst/>
                <a:gdLst>
                  <a:gd name="connsiteX0" fmla="*/ 16458 w 33573"/>
                  <a:gd name="connsiteY0" fmla="*/ 5760 h 43776"/>
                  <a:gd name="connsiteX1" fmla="*/ 0 w 33573"/>
                  <a:gd name="connsiteY1" fmla="*/ 43777 h 43776"/>
                  <a:gd name="connsiteX2" fmla="*/ 16458 w 33573"/>
                  <a:gd name="connsiteY2" fmla="*/ 36124 h 43776"/>
                  <a:gd name="connsiteX3" fmla="*/ 33573 w 33573"/>
                  <a:gd name="connsiteY3" fmla="*/ 0 h 43776"/>
                  <a:gd name="connsiteX4" fmla="*/ 16458 w 33573"/>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760"/>
                    </a:moveTo>
                    <a:lnTo>
                      <a:pt x="0" y="43777"/>
                    </a:lnTo>
                    <a:cubicBezTo>
                      <a:pt x="1481" y="40239"/>
                      <a:pt x="14647" y="40650"/>
                      <a:pt x="16458" y="36124"/>
                    </a:cubicBezTo>
                    <a:lnTo>
                      <a:pt x="33573" y="0"/>
                    </a:lnTo>
                    <a:cubicBezTo>
                      <a:pt x="32339" y="3127"/>
                      <a:pt x="18268"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7" name="Freeform: Shape 3866">
                <a:extLst>
                  <a:ext uri="{FF2B5EF4-FFF2-40B4-BE49-F238E27FC236}">
                    <a16:creationId xmlns:a16="http://schemas.microsoft.com/office/drawing/2014/main" id="{0ECD0935-25AD-D9B8-9EB1-EB20A11F3BF0}"/>
                  </a:ext>
                </a:extLst>
              </p:cNvPr>
              <p:cNvSpPr/>
              <p:nvPr/>
            </p:nvSpPr>
            <p:spPr>
              <a:xfrm>
                <a:off x="6682168" y="2949501"/>
                <a:ext cx="30364" cy="44188"/>
              </a:xfrm>
              <a:custGeom>
                <a:avLst/>
                <a:gdLst>
                  <a:gd name="connsiteX0" fmla="*/ 16458 w 30364"/>
                  <a:gd name="connsiteY0" fmla="*/ 6172 h 44188"/>
                  <a:gd name="connsiteX1" fmla="*/ 0 w 30364"/>
                  <a:gd name="connsiteY1" fmla="*/ 44188 h 44188"/>
                  <a:gd name="connsiteX2" fmla="*/ 13660 w 30364"/>
                  <a:gd name="connsiteY2" fmla="*/ 35960 h 44188"/>
                  <a:gd name="connsiteX3" fmla="*/ 30364 w 30364"/>
                  <a:gd name="connsiteY3" fmla="*/ 0 h 44188"/>
                  <a:gd name="connsiteX4" fmla="*/ 16458 w 30364"/>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64" h="44188">
                    <a:moveTo>
                      <a:pt x="16458" y="6172"/>
                    </a:moveTo>
                    <a:lnTo>
                      <a:pt x="0" y="44188"/>
                    </a:lnTo>
                    <a:cubicBezTo>
                      <a:pt x="1399" y="40979"/>
                      <a:pt x="11767" y="40485"/>
                      <a:pt x="13660" y="35960"/>
                    </a:cubicBezTo>
                    <a:lnTo>
                      <a:pt x="30364" y="0"/>
                    </a:lnTo>
                    <a:cubicBezTo>
                      <a:pt x="29377" y="2880"/>
                      <a:pt x="18186"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8" name="Freeform: Shape 3867">
                <a:extLst>
                  <a:ext uri="{FF2B5EF4-FFF2-40B4-BE49-F238E27FC236}">
                    <a16:creationId xmlns:a16="http://schemas.microsoft.com/office/drawing/2014/main" id="{D9BF735F-CC4D-850F-F7A4-71622C953AA4}"/>
                  </a:ext>
                </a:extLst>
              </p:cNvPr>
              <p:cNvSpPr/>
              <p:nvPr/>
            </p:nvSpPr>
            <p:spPr>
              <a:xfrm>
                <a:off x="6681151" y="2953091"/>
                <a:ext cx="20396" cy="39944"/>
              </a:xfrm>
              <a:custGeom>
                <a:avLst/>
                <a:gdLst>
                  <a:gd name="connsiteX0" fmla="*/ 16488 w 20396"/>
                  <a:gd name="connsiteY0" fmla="*/ 1266 h 39944"/>
                  <a:gd name="connsiteX1" fmla="*/ 30 w 20396"/>
                  <a:gd name="connsiteY1" fmla="*/ 39611 h 39944"/>
                  <a:gd name="connsiteX2" fmla="*/ 3898 w 20396"/>
                  <a:gd name="connsiteY2" fmla="*/ 38459 h 39944"/>
                  <a:gd name="connsiteX3" fmla="*/ 20355 w 20396"/>
                  <a:gd name="connsiteY3" fmla="*/ 360 h 39944"/>
                  <a:gd name="connsiteX4" fmla="*/ 16488 w 2039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6" h="39944">
                    <a:moveTo>
                      <a:pt x="16488" y="1266"/>
                    </a:moveTo>
                    <a:lnTo>
                      <a:pt x="30" y="39611"/>
                    </a:lnTo>
                    <a:cubicBezTo>
                      <a:pt x="-381" y="40434"/>
                      <a:pt x="3568" y="39611"/>
                      <a:pt x="3898" y="38459"/>
                    </a:cubicBezTo>
                    <a:lnTo>
                      <a:pt x="20355" y="360"/>
                    </a:lnTo>
                    <a:cubicBezTo>
                      <a:pt x="20849" y="-545"/>
                      <a:pt x="16817" y="443"/>
                      <a:pt x="1648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3869" name="Freeform: Shape 3868">
                <a:extLst>
                  <a:ext uri="{FF2B5EF4-FFF2-40B4-BE49-F238E27FC236}">
                    <a16:creationId xmlns:a16="http://schemas.microsoft.com/office/drawing/2014/main" id="{75954CA3-AE63-910D-46E2-BF90A4F23D4E}"/>
                  </a:ext>
                </a:extLst>
              </p:cNvPr>
              <p:cNvSpPr/>
              <p:nvPr/>
            </p:nvSpPr>
            <p:spPr>
              <a:xfrm>
                <a:off x="6683485" y="2948102"/>
                <a:ext cx="31516" cy="42213"/>
              </a:xfrm>
              <a:custGeom>
                <a:avLst/>
                <a:gdLst>
                  <a:gd name="connsiteX0" fmla="*/ 16458 w 31516"/>
                  <a:gd name="connsiteY0" fmla="*/ 4361 h 42213"/>
                  <a:gd name="connsiteX1" fmla="*/ 0 w 31516"/>
                  <a:gd name="connsiteY1" fmla="*/ 42213 h 42213"/>
                  <a:gd name="connsiteX2" fmla="*/ 14647 w 31516"/>
                  <a:gd name="connsiteY2" fmla="*/ 36536 h 42213"/>
                  <a:gd name="connsiteX3" fmla="*/ 31516 w 31516"/>
                  <a:gd name="connsiteY3" fmla="*/ 0 h 42213"/>
                  <a:gd name="connsiteX4" fmla="*/ 16458 w 31516"/>
                  <a:gd name="connsiteY4" fmla="*/ 4361 h 42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2213">
                    <a:moveTo>
                      <a:pt x="16458" y="4361"/>
                    </a:moveTo>
                    <a:lnTo>
                      <a:pt x="0" y="42213"/>
                    </a:lnTo>
                    <a:cubicBezTo>
                      <a:pt x="1152" y="39580"/>
                      <a:pt x="12919" y="40321"/>
                      <a:pt x="14647" y="36536"/>
                    </a:cubicBezTo>
                    <a:lnTo>
                      <a:pt x="31516" y="0"/>
                    </a:lnTo>
                    <a:cubicBezTo>
                      <a:pt x="30446" y="2633"/>
                      <a:pt x="18021" y="823"/>
                      <a:pt x="16458" y="4361"/>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0" name="Freeform: Shape 3869">
                <a:extLst>
                  <a:ext uri="{FF2B5EF4-FFF2-40B4-BE49-F238E27FC236}">
                    <a16:creationId xmlns:a16="http://schemas.microsoft.com/office/drawing/2014/main" id="{C2951325-CF13-25FC-B645-A0F78284F1FE}"/>
                  </a:ext>
                </a:extLst>
              </p:cNvPr>
              <p:cNvSpPr/>
              <p:nvPr/>
            </p:nvSpPr>
            <p:spPr>
              <a:xfrm>
                <a:off x="6682580" y="2949913"/>
                <a:ext cx="29952" cy="45587"/>
              </a:xfrm>
              <a:custGeom>
                <a:avLst/>
                <a:gdLst>
                  <a:gd name="connsiteX0" fmla="*/ 16458 w 29952"/>
                  <a:gd name="connsiteY0" fmla="*/ 7570 h 45587"/>
                  <a:gd name="connsiteX1" fmla="*/ 0 w 29952"/>
                  <a:gd name="connsiteY1" fmla="*/ 45587 h 45587"/>
                  <a:gd name="connsiteX2" fmla="*/ 13084 w 29952"/>
                  <a:gd name="connsiteY2" fmla="*/ 36700 h 45587"/>
                  <a:gd name="connsiteX3" fmla="*/ 29953 w 29952"/>
                  <a:gd name="connsiteY3" fmla="*/ 0 h 45587"/>
                  <a:gd name="connsiteX4" fmla="*/ 16458 w 29952"/>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52" h="45587">
                    <a:moveTo>
                      <a:pt x="16458" y="7570"/>
                    </a:moveTo>
                    <a:lnTo>
                      <a:pt x="0" y="45587"/>
                    </a:lnTo>
                    <a:cubicBezTo>
                      <a:pt x="1563" y="42131"/>
                      <a:pt x="11109" y="40979"/>
                      <a:pt x="13084" y="36700"/>
                    </a:cubicBezTo>
                    <a:lnTo>
                      <a:pt x="29953" y="0"/>
                    </a:lnTo>
                    <a:cubicBezTo>
                      <a:pt x="28636"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1" name="Freeform: Shape 3870">
                <a:extLst>
                  <a:ext uri="{FF2B5EF4-FFF2-40B4-BE49-F238E27FC236}">
                    <a16:creationId xmlns:a16="http://schemas.microsoft.com/office/drawing/2014/main" id="{3E4F0EB4-A500-062E-4135-C344AEEE101F}"/>
                  </a:ext>
                </a:extLst>
              </p:cNvPr>
              <p:cNvSpPr/>
              <p:nvPr/>
            </p:nvSpPr>
            <p:spPr>
              <a:xfrm>
                <a:off x="6680276" y="2950857"/>
                <a:ext cx="22267" cy="39224"/>
              </a:xfrm>
              <a:custGeom>
                <a:avLst/>
                <a:gdLst>
                  <a:gd name="connsiteX0" fmla="*/ 16458 w 22267"/>
                  <a:gd name="connsiteY0" fmla="*/ 1196 h 39224"/>
                  <a:gd name="connsiteX1" fmla="*/ 0 w 22267"/>
                  <a:gd name="connsiteY1" fmla="*/ 39048 h 39224"/>
                  <a:gd name="connsiteX2" fmla="*/ 5760 w 22267"/>
                  <a:gd name="connsiteY2" fmla="*/ 37320 h 39224"/>
                  <a:gd name="connsiteX3" fmla="*/ 22218 w 22267"/>
                  <a:gd name="connsiteY3" fmla="*/ 373 h 39224"/>
                  <a:gd name="connsiteX4" fmla="*/ 16458 w 22267"/>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24">
                    <a:moveTo>
                      <a:pt x="16458" y="1196"/>
                    </a:moveTo>
                    <a:lnTo>
                      <a:pt x="0" y="39048"/>
                    </a:lnTo>
                    <a:cubicBezTo>
                      <a:pt x="0" y="39706"/>
                      <a:pt x="5266" y="38390"/>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2" name="Freeform: Shape 3871">
                <a:extLst>
                  <a:ext uri="{FF2B5EF4-FFF2-40B4-BE49-F238E27FC236}">
                    <a16:creationId xmlns:a16="http://schemas.microsoft.com/office/drawing/2014/main" id="{F8325861-E0E1-EFF0-7AB7-49B062178597}"/>
                  </a:ext>
                </a:extLst>
              </p:cNvPr>
              <p:cNvSpPr/>
              <p:nvPr/>
            </p:nvSpPr>
            <p:spPr>
              <a:xfrm>
                <a:off x="6684061" y="2947280"/>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810" y="41720"/>
                      <a:pt x="14400" y="41391"/>
                      <a:pt x="16458" y="36453"/>
                    </a:cubicBezTo>
                    <a:lnTo>
                      <a:pt x="33573" y="0"/>
                    </a:lnTo>
                    <a:cubicBezTo>
                      <a:pt x="32092" y="3703"/>
                      <a:pt x="18597"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3" name="Freeform: Shape 3872">
                <a:extLst>
                  <a:ext uri="{FF2B5EF4-FFF2-40B4-BE49-F238E27FC236}">
                    <a16:creationId xmlns:a16="http://schemas.microsoft.com/office/drawing/2014/main" id="{F783792A-1FF5-A5F6-DC22-3037E4A45690}"/>
                  </a:ext>
                </a:extLst>
              </p:cNvPr>
              <p:cNvSpPr/>
              <p:nvPr/>
            </p:nvSpPr>
            <p:spPr>
              <a:xfrm>
                <a:off x="6681428" y="2950324"/>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4" name="Freeform: Shape 3873">
                <a:extLst>
                  <a:ext uri="{FF2B5EF4-FFF2-40B4-BE49-F238E27FC236}">
                    <a16:creationId xmlns:a16="http://schemas.microsoft.com/office/drawing/2014/main" id="{025D1284-84A1-AACB-A3A6-F218720AAA14}"/>
                  </a:ext>
                </a:extLst>
              </p:cNvPr>
              <p:cNvSpPr/>
              <p:nvPr/>
            </p:nvSpPr>
            <p:spPr>
              <a:xfrm>
                <a:off x="6680522" y="2950931"/>
                <a:ext cx="20774" cy="39433"/>
              </a:xfrm>
              <a:custGeom>
                <a:avLst/>
                <a:gdLst>
                  <a:gd name="connsiteX0" fmla="*/ 16458 w 20774"/>
                  <a:gd name="connsiteY0" fmla="*/ 875 h 39433"/>
                  <a:gd name="connsiteX1" fmla="*/ 0 w 20774"/>
                  <a:gd name="connsiteY1" fmla="*/ 39056 h 39433"/>
                  <a:gd name="connsiteX2" fmla="*/ 4279 w 20774"/>
                  <a:gd name="connsiteY2" fmla="*/ 38233 h 39433"/>
                  <a:gd name="connsiteX3" fmla="*/ 20736 w 20774"/>
                  <a:gd name="connsiteY3" fmla="*/ 463 h 39433"/>
                  <a:gd name="connsiteX4" fmla="*/ 16458 w 20774"/>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4" h="39433">
                    <a:moveTo>
                      <a:pt x="16458" y="875"/>
                    </a:moveTo>
                    <a:lnTo>
                      <a:pt x="0" y="39056"/>
                    </a:lnTo>
                    <a:cubicBezTo>
                      <a:pt x="0" y="39961"/>
                      <a:pt x="3868" y="39056"/>
                      <a:pt x="4279" y="38233"/>
                    </a:cubicBezTo>
                    <a:lnTo>
                      <a:pt x="20736" y="463"/>
                    </a:lnTo>
                    <a:cubicBezTo>
                      <a:pt x="21230" y="-442"/>
                      <a:pt x="16787" y="134"/>
                      <a:pt x="16458"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5" name="Freeform: Shape 3874">
                <a:extLst>
                  <a:ext uri="{FF2B5EF4-FFF2-40B4-BE49-F238E27FC236}">
                    <a16:creationId xmlns:a16="http://schemas.microsoft.com/office/drawing/2014/main" id="{44605E58-6A68-C8EC-52BD-515D3C8C4F32}"/>
                  </a:ext>
                </a:extLst>
              </p:cNvPr>
              <p:cNvSpPr/>
              <p:nvPr/>
            </p:nvSpPr>
            <p:spPr>
              <a:xfrm>
                <a:off x="6682662" y="2948102"/>
                <a:ext cx="32832" cy="46327"/>
              </a:xfrm>
              <a:custGeom>
                <a:avLst/>
                <a:gdLst>
                  <a:gd name="connsiteX0" fmla="*/ 16458 w 32832"/>
                  <a:gd name="connsiteY0" fmla="*/ 8229 h 46327"/>
                  <a:gd name="connsiteX1" fmla="*/ 0 w 32832"/>
                  <a:gd name="connsiteY1" fmla="*/ 46328 h 46327"/>
                  <a:gd name="connsiteX2" fmla="*/ 15881 w 32832"/>
                  <a:gd name="connsiteY2" fmla="*/ 36947 h 46327"/>
                  <a:gd name="connsiteX3" fmla="*/ 32833 w 32832"/>
                  <a:gd name="connsiteY3" fmla="*/ 0 h 46327"/>
                  <a:gd name="connsiteX4" fmla="*/ 16458 w 32832"/>
                  <a:gd name="connsiteY4" fmla="*/ 8229 h 4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2" h="46327">
                    <a:moveTo>
                      <a:pt x="16458" y="8229"/>
                    </a:moveTo>
                    <a:lnTo>
                      <a:pt x="0" y="46328"/>
                    </a:lnTo>
                    <a:cubicBezTo>
                      <a:pt x="1728" y="42378"/>
                      <a:pt x="13577" y="41720"/>
                      <a:pt x="15881" y="36947"/>
                    </a:cubicBezTo>
                    <a:lnTo>
                      <a:pt x="32833" y="0"/>
                    </a:lnTo>
                    <a:cubicBezTo>
                      <a:pt x="31105" y="3868"/>
                      <a:pt x="18515" y="3538"/>
                      <a:pt x="16458" y="822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6" name="Freeform: Shape 3875">
                <a:extLst>
                  <a:ext uri="{FF2B5EF4-FFF2-40B4-BE49-F238E27FC236}">
                    <a16:creationId xmlns:a16="http://schemas.microsoft.com/office/drawing/2014/main" id="{771A9E63-88CA-F67C-6C8C-AB03295001F7}"/>
                  </a:ext>
                </a:extLst>
              </p:cNvPr>
              <p:cNvSpPr/>
              <p:nvPr/>
            </p:nvSpPr>
            <p:spPr>
              <a:xfrm>
                <a:off x="6835964" y="2987058"/>
                <a:ext cx="21906" cy="40122"/>
              </a:xfrm>
              <a:custGeom>
                <a:avLst/>
                <a:gdLst>
                  <a:gd name="connsiteX0" fmla="*/ 16458 w 21906"/>
                  <a:gd name="connsiteY0" fmla="*/ 2188 h 40122"/>
                  <a:gd name="connsiteX1" fmla="*/ 0 w 21906"/>
                  <a:gd name="connsiteY1" fmla="*/ 40123 h 40122"/>
                  <a:gd name="connsiteX2" fmla="*/ 5349 w 21906"/>
                  <a:gd name="connsiteY2" fmla="*/ 37325 h 40122"/>
                  <a:gd name="connsiteX3" fmla="*/ 21806 w 21906"/>
                  <a:gd name="connsiteY3" fmla="*/ 213 h 40122"/>
                  <a:gd name="connsiteX4" fmla="*/ 16458 w 21906"/>
                  <a:gd name="connsiteY4" fmla="*/ 2188 h 4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6" h="40122">
                    <a:moveTo>
                      <a:pt x="16458" y="2188"/>
                    </a:moveTo>
                    <a:lnTo>
                      <a:pt x="0" y="40123"/>
                    </a:lnTo>
                    <a:cubicBezTo>
                      <a:pt x="2019" y="39737"/>
                      <a:pt x="3880" y="38763"/>
                      <a:pt x="5349" y="37325"/>
                    </a:cubicBezTo>
                    <a:lnTo>
                      <a:pt x="21806" y="213"/>
                    </a:lnTo>
                    <a:cubicBezTo>
                      <a:pt x="22711" y="-527"/>
                      <a:pt x="17198" y="789"/>
                      <a:pt x="16458" y="21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7" name="Freeform: Shape 3876">
                <a:extLst>
                  <a:ext uri="{FF2B5EF4-FFF2-40B4-BE49-F238E27FC236}">
                    <a16:creationId xmlns:a16="http://schemas.microsoft.com/office/drawing/2014/main" id="{A9E17DE2-350A-F764-39F4-4BD4062A0D93}"/>
                  </a:ext>
                </a:extLst>
              </p:cNvPr>
              <p:cNvSpPr/>
              <p:nvPr/>
            </p:nvSpPr>
            <p:spPr>
              <a:xfrm>
                <a:off x="6834153" y="2992401"/>
                <a:ext cx="19516" cy="40142"/>
              </a:xfrm>
              <a:custGeom>
                <a:avLst/>
                <a:gdLst>
                  <a:gd name="connsiteX0" fmla="*/ 16458 w 19516"/>
                  <a:gd name="connsiteY0" fmla="*/ 1535 h 40142"/>
                  <a:gd name="connsiteX1" fmla="*/ 0 w 19516"/>
                  <a:gd name="connsiteY1" fmla="*/ 39964 h 40142"/>
                  <a:gd name="connsiteX2" fmla="*/ 3045 w 19516"/>
                  <a:gd name="connsiteY2" fmla="*/ 38565 h 40142"/>
                  <a:gd name="connsiteX3" fmla="*/ 19502 w 19516"/>
                  <a:gd name="connsiteY3" fmla="*/ 219 h 40142"/>
                  <a:gd name="connsiteX4" fmla="*/ 16458 w 1951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2">
                    <a:moveTo>
                      <a:pt x="16458" y="1535"/>
                    </a:moveTo>
                    <a:lnTo>
                      <a:pt x="0" y="39964"/>
                    </a:lnTo>
                    <a:cubicBezTo>
                      <a:pt x="0" y="40622"/>
                      <a:pt x="2716" y="39305"/>
                      <a:pt x="3045" y="38565"/>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8" name="Freeform: Shape 3877">
                <a:extLst>
                  <a:ext uri="{FF2B5EF4-FFF2-40B4-BE49-F238E27FC236}">
                    <a16:creationId xmlns:a16="http://schemas.microsoft.com/office/drawing/2014/main" id="{BC7761B1-6125-EB65-28C1-C08C0A20C577}"/>
                  </a:ext>
                </a:extLst>
              </p:cNvPr>
              <p:cNvSpPr/>
              <p:nvPr/>
            </p:nvSpPr>
            <p:spPr>
              <a:xfrm>
                <a:off x="6838432" y="2981017"/>
                <a:ext cx="33737" cy="43776"/>
              </a:xfrm>
              <a:custGeom>
                <a:avLst/>
                <a:gdLst>
                  <a:gd name="connsiteX0" fmla="*/ 16458 w 33737"/>
                  <a:gd name="connsiteY0" fmla="*/ 5842 h 43776"/>
                  <a:gd name="connsiteX1" fmla="*/ 0 w 33737"/>
                  <a:gd name="connsiteY1" fmla="*/ 43777 h 43776"/>
                  <a:gd name="connsiteX2" fmla="*/ 16458 w 33737"/>
                  <a:gd name="connsiteY2" fmla="*/ 36207 h 43776"/>
                  <a:gd name="connsiteX3" fmla="*/ 33738 w 33737"/>
                  <a:gd name="connsiteY3" fmla="*/ 0 h 43776"/>
                  <a:gd name="connsiteX4" fmla="*/ 16458 w 33737"/>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7" h="43776">
                    <a:moveTo>
                      <a:pt x="16458" y="5842"/>
                    </a:moveTo>
                    <a:lnTo>
                      <a:pt x="0" y="43777"/>
                    </a:lnTo>
                    <a:cubicBezTo>
                      <a:pt x="1481" y="40321"/>
                      <a:pt x="14647" y="40732"/>
                      <a:pt x="16458" y="36207"/>
                    </a:cubicBezTo>
                    <a:lnTo>
                      <a:pt x="33738" y="0"/>
                    </a:lnTo>
                    <a:cubicBezTo>
                      <a:pt x="32339" y="3127"/>
                      <a:pt x="18268"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79" name="Freeform: Shape 3878">
                <a:extLst>
                  <a:ext uri="{FF2B5EF4-FFF2-40B4-BE49-F238E27FC236}">
                    <a16:creationId xmlns:a16="http://schemas.microsoft.com/office/drawing/2014/main" id="{47129B20-12F8-2D0B-0B25-7E9897A36F92}"/>
                  </a:ext>
                </a:extLst>
              </p:cNvPr>
              <p:cNvSpPr/>
              <p:nvPr/>
            </p:nvSpPr>
            <p:spPr>
              <a:xfrm>
                <a:off x="6836457" y="2983075"/>
                <a:ext cx="30775" cy="44106"/>
              </a:xfrm>
              <a:custGeom>
                <a:avLst/>
                <a:gdLst>
                  <a:gd name="connsiteX0" fmla="*/ 16458 w 30775"/>
                  <a:gd name="connsiteY0" fmla="*/ 6172 h 44106"/>
                  <a:gd name="connsiteX1" fmla="*/ 0 w 30775"/>
                  <a:gd name="connsiteY1" fmla="*/ 44106 h 44106"/>
                  <a:gd name="connsiteX2" fmla="*/ 13660 w 30775"/>
                  <a:gd name="connsiteY2" fmla="*/ 36371 h 44106"/>
                  <a:gd name="connsiteX3" fmla="*/ 30776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660" y="36371"/>
                    </a:cubicBezTo>
                    <a:lnTo>
                      <a:pt x="30776" y="0"/>
                    </a:lnTo>
                    <a:cubicBezTo>
                      <a:pt x="29377" y="2798"/>
                      <a:pt x="18186"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0" name="Freeform: Shape 3879">
                <a:extLst>
                  <a:ext uri="{FF2B5EF4-FFF2-40B4-BE49-F238E27FC236}">
                    <a16:creationId xmlns:a16="http://schemas.microsoft.com/office/drawing/2014/main" id="{8D69CCE0-FC5F-F07C-1E4A-E75FD7E73CC7}"/>
                  </a:ext>
                </a:extLst>
              </p:cNvPr>
              <p:cNvSpPr/>
              <p:nvPr/>
            </p:nvSpPr>
            <p:spPr>
              <a:xfrm>
                <a:off x="6835440" y="2986664"/>
                <a:ext cx="20398" cy="39944"/>
              </a:xfrm>
              <a:custGeom>
                <a:avLst/>
                <a:gdLst>
                  <a:gd name="connsiteX0" fmla="*/ 16488 w 20398"/>
                  <a:gd name="connsiteY0" fmla="*/ 1265 h 39944"/>
                  <a:gd name="connsiteX1" fmla="*/ 30 w 20398"/>
                  <a:gd name="connsiteY1" fmla="*/ 39612 h 39944"/>
                  <a:gd name="connsiteX2" fmla="*/ 3898 w 20398"/>
                  <a:gd name="connsiteY2" fmla="*/ 38459 h 39944"/>
                  <a:gd name="connsiteX3" fmla="*/ 20355 w 20398"/>
                  <a:gd name="connsiteY3" fmla="*/ 360 h 39944"/>
                  <a:gd name="connsiteX4" fmla="*/ 16488 w 20398"/>
                  <a:gd name="connsiteY4" fmla="*/ 1265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 h="39944">
                    <a:moveTo>
                      <a:pt x="16488" y="1265"/>
                    </a:moveTo>
                    <a:lnTo>
                      <a:pt x="30" y="39612"/>
                    </a:lnTo>
                    <a:cubicBezTo>
                      <a:pt x="-381" y="40434"/>
                      <a:pt x="3568" y="39612"/>
                      <a:pt x="3898" y="38459"/>
                    </a:cubicBezTo>
                    <a:lnTo>
                      <a:pt x="20355" y="360"/>
                    </a:lnTo>
                    <a:cubicBezTo>
                      <a:pt x="20849" y="-545"/>
                      <a:pt x="16981" y="443"/>
                      <a:pt x="16488" y="126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1" name="Freeform: Shape 3880">
                <a:extLst>
                  <a:ext uri="{FF2B5EF4-FFF2-40B4-BE49-F238E27FC236}">
                    <a16:creationId xmlns:a16="http://schemas.microsoft.com/office/drawing/2014/main" id="{5E5E5A19-0C27-60ED-D1CD-E829BB0FDD02}"/>
                  </a:ext>
                </a:extLst>
              </p:cNvPr>
              <p:cNvSpPr/>
              <p:nvPr/>
            </p:nvSpPr>
            <p:spPr>
              <a:xfrm>
                <a:off x="6837774" y="2982005"/>
                <a:ext cx="31516" cy="41884"/>
              </a:xfrm>
              <a:custGeom>
                <a:avLst/>
                <a:gdLst>
                  <a:gd name="connsiteX0" fmla="*/ 16458 w 31516"/>
                  <a:gd name="connsiteY0" fmla="*/ 3950 h 41884"/>
                  <a:gd name="connsiteX1" fmla="*/ 0 w 31516"/>
                  <a:gd name="connsiteY1" fmla="*/ 41884 h 41884"/>
                  <a:gd name="connsiteX2" fmla="*/ 14647 w 31516"/>
                  <a:gd name="connsiteY2" fmla="*/ 36206 h 41884"/>
                  <a:gd name="connsiteX3" fmla="*/ 31516 w 31516"/>
                  <a:gd name="connsiteY3" fmla="*/ 0 h 41884"/>
                  <a:gd name="connsiteX4" fmla="*/ 16458 w 3151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884">
                    <a:moveTo>
                      <a:pt x="16458" y="3950"/>
                    </a:moveTo>
                    <a:lnTo>
                      <a:pt x="0" y="41884"/>
                    </a:lnTo>
                    <a:cubicBezTo>
                      <a:pt x="1152" y="39251"/>
                      <a:pt x="12919" y="39992"/>
                      <a:pt x="14647" y="36206"/>
                    </a:cubicBezTo>
                    <a:lnTo>
                      <a:pt x="31516" y="0"/>
                    </a:lnTo>
                    <a:cubicBezTo>
                      <a:pt x="30446" y="2304"/>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2" name="Freeform: Shape 3881">
                <a:extLst>
                  <a:ext uri="{FF2B5EF4-FFF2-40B4-BE49-F238E27FC236}">
                    <a16:creationId xmlns:a16="http://schemas.microsoft.com/office/drawing/2014/main" id="{057236DF-6823-9D74-516D-9DE48AAA38D2}"/>
                  </a:ext>
                </a:extLst>
              </p:cNvPr>
              <p:cNvSpPr/>
              <p:nvPr/>
            </p:nvSpPr>
            <p:spPr>
              <a:xfrm>
                <a:off x="6836869" y="2983486"/>
                <a:ext cx="30199" cy="45587"/>
              </a:xfrm>
              <a:custGeom>
                <a:avLst/>
                <a:gdLst>
                  <a:gd name="connsiteX0" fmla="*/ 16458 w 30199"/>
                  <a:gd name="connsiteY0" fmla="*/ 7570 h 45587"/>
                  <a:gd name="connsiteX1" fmla="*/ 0 w 30199"/>
                  <a:gd name="connsiteY1" fmla="*/ 45587 h 45587"/>
                  <a:gd name="connsiteX2" fmla="*/ 13084 w 30199"/>
                  <a:gd name="connsiteY2" fmla="*/ 36700 h 45587"/>
                  <a:gd name="connsiteX3" fmla="*/ 30200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109" y="40979"/>
                      <a:pt x="13084" y="36700"/>
                    </a:cubicBezTo>
                    <a:lnTo>
                      <a:pt x="30200" y="0"/>
                    </a:lnTo>
                    <a:cubicBezTo>
                      <a:pt x="28636"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3" name="Freeform: Shape 3882">
                <a:extLst>
                  <a:ext uri="{FF2B5EF4-FFF2-40B4-BE49-F238E27FC236}">
                    <a16:creationId xmlns:a16="http://schemas.microsoft.com/office/drawing/2014/main" id="{F93F9C02-FB11-E510-CE06-05EEA7BA0BB1}"/>
                  </a:ext>
                </a:extLst>
              </p:cNvPr>
              <p:cNvSpPr/>
              <p:nvPr/>
            </p:nvSpPr>
            <p:spPr>
              <a:xfrm>
                <a:off x="6834482" y="2984430"/>
                <a:ext cx="22280" cy="39223"/>
              </a:xfrm>
              <a:custGeom>
                <a:avLst/>
                <a:gdLst>
                  <a:gd name="connsiteX0" fmla="*/ 16458 w 22280"/>
                  <a:gd name="connsiteY0" fmla="*/ 1196 h 39223"/>
                  <a:gd name="connsiteX1" fmla="*/ 0 w 22280"/>
                  <a:gd name="connsiteY1" fmla="*/ 39048 h 39223"/>
                  <a:gd name="connsiteX2" fmla="*/ 5760 w 22280"/>
                  <a:gd name="connsiteY2" fmla="*/ 37238 h 39223"/>
                  <a:gd name="connsiteX3" fmla="*/ 22218 w 22280"/>
                  <a:gd name="connsiteY3" fmla="*/ 373 h 39223"/>
                  <a:gd name="connsiteX4" fmla="*/ 16458 w 22280"/>
                  <a:gd name="connsiteY4" fmla="*/ 1196 h 3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3">
                    <a:moveTo>
                      <a:pt x="16458" y="1196"/>
                    </a:moveTo>
                    <a:lnTo>
                      <a:pt x="0" y="39048"/>
                    </a:lnTo>
                    <a:cubicBezTo>
                      <a:pt x="0" y="39706"/>
                      <a:pt x="5266" y="38390"/>
                      <a:pt x="5760" y="37238"/>
                    </a:cubicBezTo>
                    <a:lnTo>
                      <a:pt x="22218" y="373"/>
                    </a:lnTo>
                    <a:cubicBezTo>
                      <a:pt x="22958" y="-450"/>
                      <a:pt x="16951"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4" name="Freeform: Shape 3883">
                <a:extLst>
                  <a:ext uri="{FF2B5EF4-FFF2-40B4-BE49-F238E27FC236}">
                    <a16:creationId xmlns:a16="http://schemas.microsoft.com/office/drawing/2014/main" id="{1C1F4843-5E38-C59D-2DFA-04A56CC0EED4}"/>
                  </a:ext>
                </a:extLst>
              </p:cNvPr>
              <p:cNvSpPr/>
              <p:nvPr/>
            </p:nvSpPr>
            <p:spPr>
              <a:xfrm>
                <a:off x="6838350" y="2981017"/>
                <a:ext cx="33820" cy="45669"/>
              </a:xfrm>
              <a:custGeom>
                <a:avLst/>
                <a:gdLst>
                  <a:gd name="connsiteX0" fmla="*/ 16458 w 33820"/>
                  <a:gd name="connsiteY0" fmla="*/ 7570 h 45669"/>
                  <a:gd name="connsiteX1" fmla="*/ 0 w 33820"/>
                  <a:gd name="connsiteY1" fmla="*/ 45670 h 45669"/>
                  <a:gd name="connsiteX2" fmla="*/ 16458 w 33820"/>
                  <a:gd name="connsiteY2" fmla="*/ 36289 h 45669"/>
                  <a:gd name="connsiteX3" fmla="*/ 33820 w 33820"/>
                  <a:gd name="connsiteY3" fmla="*/ 0 h 45669"/>
                  <a:gd name="connsiteX4" fmla="*/ 16458 w 33820"/>
                  <a:gd name="connsiteY4" fmla="*/ 7570 h 45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20" h="45669">
                    <a:moveTo>
                      <a:pt x="16458" y="7570"/>
                    </a:moveTo>
                    <a:lnTo>
                      <a:pt x="0" y="45670"/>
                    </a:lnTo>
                    <a:cubicBezTo>
                      <a:pt x="1810" y="41555"/>
                      <a:pt x="14400" y="41226"/>
                      <a:pt x="16458" y="36289"/>
                    </a:cubicBezTo>
                    <a:lnTo>
                      <a:pt x="33820" y="0"/>
                    </a:lnTo>
                    <a:cubicBezTo>
                      <a:pt x="32092" y="3538"/>
                      <a:pt x="18515" y="2798"/>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5" name="Freeform: Shape 3884">
                <a:extLst>
                  <a:ext uri="{FF2B5EF4-FFF2-40B4-BE49-F238E27FC236}">
                    <a16:creationId xmlns:a16="http://schemas.microsoft.com/office/drawing/2014/main" id="{357137A6-029D-3B1B-9F79-CA73564CCC21}"/>
                  </a:ext>
                </a:extLst>
              </p:cNvPr>
              <p:cNvSpPr/>
              <p:nvPr/>
            </p:nvSpPr>
            <p:spPr>
              <a:xfrm>
                <a:off x="6835964" y="2983898"/>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250" y="1481"/>
                      <a:pt x="17363"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6" name="Freeform: Shape 3885">
                <a:extLst>
                  <a:ext uri="{FF2B5EF4-FFF2-40B4-BE49-F238E27FC236}">
                    <a16:creationId xmlns:a16="http://schemas.microsoft.com/office/drawing/2014/main" id="{1714787E-9854-A935-E82F-0267E5D1AF2E}"/>
                  </a:ext>
                </a:extLst>
              </p:cNvPr>
              <p:cNvSpPr/>
              <p:nvPr/>
            </p:nvSpPr>
            <p:spPr>
              <a:xfrm>
                <a:off x="6834812" y="2984468"/>
                <a:ext cx="20763" cy="39469"/>
              </a:xfrm>
              <a:custGeom>
                <a:avLst/>
                <a:gdLst>
                  <a:gd name="connsiteX0" fmla="*/ 16458 w 20763"/>
                  <a:gd name="connsiteY0" fmla="*/ 911 h 39469"/>
                  <a:gd name="connsiteX1" fmla="*/ 0 w 20763"/>
                  <a:gd name="connsiteY1" fmla="*/ 39092 h 39469"/>
                  <a:gd name="connsiteX2" fmla="*/ 4279 w 20763"/>
                  <a:gd name="connsiteY2" fmla="*/ 38269 h 39469"/>
                  <a:gd name="connsiteX3" fmla="*/ 20736 w 20763"/>
                  <a:gd name="connsiteY3" fmla="*/ 500 h 39469"/>
                  <a:gd name="connsiteX4" fmla="*/ 16458 w 20763"/>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69">
                    <a:moveTo>
                      <a:pt x="16458" y="911"/>
                    </a:moveTo>
                    <a:lnTo>
                      <a:pt x="0" y="39092"/>
                    </a:lnTo>
                    <a:cubicBezTo>
                      <a:pt x="0" y="39998"/>
                      <a:pt x="3868" y="39092"/>
                      <a:pt x="4279" y="38269"/>
                    </a:cubicBezTo>
                    <a:lnTo>
                      <a:pt x="20736" y="500"/>
                    </a:lnTo>
                    <a:cubicBezTo>
                      <a:pt x="21148"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7" name="Freeform: Shape 3886">
                <a:extLst>
                  <a:ext uri="{FF2B5EF4-FFF2-40B4-BE49-F238E27FC236}">
                    <a16:creationId xmlns:a16="http://schemas.microsoft.com/office/drawing/2014/main" id="{E00FFECA-82BB-0B6C-D581-EE5521C0B87A}"/>
                  </a:ext>
                </a:extLst>
              </p:cNvPr>
              <p:cNvSpPr/>
              <p:nvPr/>
            </p:nvSpPr>
            <p:spPr>
              <a:xfrm>
                <a:off x="6836951" y="2981923"/>
                <a:ext cx="32997" cy="46080"/>
              </a:xfrm>
              <a:custGeom>
                <a:avLst/>
                <a:gdLst>
                  <a:gd name="connsiteX0" fmla="*/ 16458 w 32997"/>
                  <a:gd name="connsiteY0" fmla="*/ 7982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881" y="36618"/>
                    </a:cubicBezTo>
                    <a:lnTo>
                      <a:pt x="32997" y="0"/>
                    </a:lnTo>
                    <a:cubicBezTo>
                      <a:pt x="31105" y="3621"/>
                      <a:pt x="18432"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8" name="Freeform: Shape 3887">
                <a:extLst>
                  <a:ext uri="{FF2B5EF4-FFF2-40B4-BE49-F238E27FC236}">
                    <a16:creationId xmlns:a16="http://schemas.microsoft.com/office/drawing/2014/main" id="{3F30B153-6A1E-381D-0EE1-DB0EB32A97D0}"/>
                  </a:ext>
                </a:extLst>
              </p:cNvPr>
              <p:cNvSpPr/>
              <p:nvPr/>
            </p:nvSpPr>
            <p:spPr>
              <a:xfrm>
                <a:off x="6659868" y="3037815"/>
                <a:ext cx="21930" cy="40054"/>
              </a:xfrm>
              <a:custGeom>
                <a:avLst/>
                <a:gdLst>
                  <a:gd name="connsiteX0" fmla="*/ 16458 w 21930"/>
                  <a:gd name="connsiteY0" fmla="*/ 2120 h 40054"/>
                  <a:gd name="connsiteX1" fmla="*/ 0 w 21930"/>
                  <a:gd name="connsiteY1" fmla="*/ 40055 h 40054"/>
                  <a:gd name="connsiteX2" fmla="*/ 5431 w 21930"/>
                  <a:gd name="connsiteY2" fmla="*/ 37257 h 40054"/>
                  <a:gd name="connsiteX3" fmla="*/ 21889 w 21930"/>
                  <a:gd name="connsiteY3" fmla="*/ 145 h 40054"/>
                  <a:gd name="connsiteX4" fmla="*/ 16458 w 21930"/>
                  <a:gd name="connsiteY4" fmla="*/ 2120 h 4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54">
                    <a:moveTo>
                      <a:pt x="16458" y="2120"/>
                    </a:moveTo>
                    <a:lnTo>
                      <a:pt x="0" y="40055"/>
                    </a:lnTo>
                    <a:cubicBezTo>
                      <a:pt x="2052" y="39694"/>
                      <a:pt x="3946" y="38718"/>
                      <a:pt x="5431" y="37257"/>
                    </a:cubicBezTo>
                    <a:lnTo>
                      <a:pt x="21889" y="145"/>
                    </a:lnTo>
                    <a:cubicBezTo>
                      <a:pt x="22465" y="-431"/>
                      <a:pt x="16951" y="804"/>
                      <a:pt x="16458" y="212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89" name="Freeform: Shape 3888">
                <a:extLst>
                  <a:ext uri="{FF2B5EF4-FFF2-40B4-BE49-F238E27FC236}">
                    <a16:creationId xmlns:a16="http://schemas.microsoft.com/office/drawing/2014/main" id="{93818D1C-8968-5511-8EFD-8FA68A437400}"/>
                  </a:ext>
                </a:extLst>
              </p:cNvPr>
              <p:cNvSpPr/>
              <p:nvPr/>
            </p:nvSpPr>
            <p:spPr>
              <a:xfrm>
                <a:off x="6657893" y="3043255"/>
                <a:ext cx="19508" cy="40099"/>
              </a:xfrm>
              <a:custGeom>
                <a:avLst/>
                <a:gdLst>
                  <a:gd name="connsiteX0" fmla="*/ 16458 w 19508"/>
                  <a:gd name="connsiteY0" fmla="*/ 1535 h 40099"/>
                  <a:gd name="connsiteX1" fmla="*/ 0 w 19508"/>
                  <a:gd name="connsiteY1" fmla="*/ 39881 h 40099"/>
                  <a:gd name="connsiteX2" fmla="*/ 3045 w 19508"/>
                  <a:gd name="connsiteY2" fmla="*/ 38483 h 40099"/>
                  <a:gd name="connsiteX3" fmla="*/ 19502 w 19508"/>
                  <a:gd name="connsiteY3" fmla="*/ 219 h 40099"/>
                  <a:gd name="connsiteX4" fmla="*/ 16458 w 19508"/>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099">
                    <a:moveTo>
                      <a:pt x="16458" y="1535"/>
                    </a:moveTo>
                    <a:lnTo>
                      <a:pt x="0" y="39881"/>
                    </a:lnTo>
                    <a:cubicBezTo>
                      <a:pt x="0" y="40622"/>
                      <a:pt x="2716" y="39305"/>
                      <a:pt x="3045" y="38483"/>
                    </a:cubicBezTo>
                    <a:lnTo>
                      <a:pt x="19502"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0" name="Freeform: Shape 3889">
                <a:extLst>
                  <a:ext uri="{FF2B5EF4-FFF2-40B4-BE49-F238E27FC236}">
                    <a16:creationId xmlns:a16="http://schemas.microsoft.com/office/drawing/2014/main" id="{ACDDD522-EB59-AAD8-95C3-45AB6A58519E}"/>
                  </a:ext>
                </a:extLst>
              </p:cNvPr>
              <p:cNvSpPr/>
              <p:nvPr/>
            </p:nvSpPr>
            <p:spPr>
              <a:xfrm>
                <a:off x="6662090" y="3031871"/>
                <a:ext cx="33491" cy="43776"/>
              </a:xfrm>
              <a:custGeom>
                <a:avLst/>
                <a:gdLst>
                  <a:gd name="connsiteX0" fmla="*/ 16458 w 33491"/>
                  <a:gd name="connsiteY0" fmla="*/ 5842 h 43776"/>
                  <a:gd name="connsiteX1" fmla="*/ 0 w 33491"/>
                  <a:gd name="connsiteY1" fmla="*/ 43777 h 43776"/>
                  <a:gd name="connsiteX2" fmla="*/ 16458 w 33491"/>
                  <a:gd name="connsiteY2" fmla="*/ 36207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29" y="40732"/>
                      <a:pt x="16458" y="36207"/>
                    </a:cubicBezTo>
                    <a:lnTo>
                      <a:pt x="33491" y="0"/>
                    </a:lnTo>
                    <a:cubicBezTo>
                      <a:pt x="32339"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1" name="Freeform: Shape 3890">
                <a:extLst>
                  <a:ext uri="{FF2B5EF4-FFF2-40B4-BE49-F238E27FC236}">
                    <a16:creationId xmlns:a16="http://schemas.microsoft.com/office/drawing/2014/main" id="{EB87F268-E59B-AA9B-9D20-A4CB0260A0C9}"/>
                  </a:ext>
                </a:extLst>
              </p:cNvPr>
              <p:cNvSpPr/>
              <p:nvPr/>
            </p:nvSpPr>
            <p:spPr>
              <a:xfrm>
                <a:off x="6660115" y="3033928"/>
                <a:ext cx="30693" cy="44106"/>
              </a:xfrm>
              <a:custGeom>
                <a:avLst/>
                <a:gdLst>
                  <a:gd name="connsiteX0" fmla="*/ 16458 w 30693"/>
                  <a:gd name="connsiteY0" fmla="*/ 6089 h 44106"/>
                  <a:gd name="connsiteX1" fmla="*/ 0 w 30693"/>
                  <a:gd name="connsiteY1" fmla="*/ 44106 h 44106"/>
                  <a:gd name="connsiteX2" fmla="*/ 13660 w 30693"/>
                  <a:gd name="connsiteY2" fmla="*/ 36371 h 44106"/>
                  <a:gd name="connsiteX3" fmla="*/ 30693 w 30693"/>
                  <a:gd name="connsiteY3" fmla="*/ 0 h 44106"/>
                  <a:gd name="connsiteX4" fmla="*/ 16458 w 30693"/>
                  <a:gd name="connsiteY4" fmla="*/ 6089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06">
                    <a:moveTo>
                      <a:pt x="16458" y="6089"/>
                    </a:moveTo>
                    <a:lnTo>
                      <a:pt x="0" y="44106"/>
                    </a:lnTo>
                    <a:cubicBezTo>
                      <a:pt x="1399" y="40897"/>
                      <a:pt x="11767" y="40485"/>
                      <a:pt x="13660" y="36371"/>
                    </a:cubicBezTo>
                    <a:lnTo>
                      <a:pt x="30693" y="0"/>
                    </a:lnTo>
                    <a:cubicBezTo>
                      <a:pt x="29377" y="2798"/>
                      <a:pt x="18186" y="2222"/>
                      <a:pt x="16458" y="608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2" name="Freeform: Shape 3891">
                <a:extLst>
                  <a:ext uri="{FF2B5EF4-FFF2-40B4-BE49-F238E27FC236}">
                    <a16:creationId xmlns:a16="http://schemas.microsoft.com/office/drawing/2014/main" id="{3CEDC6DB-C583-36E1-02F5-A5D58ACD4456}"/>
                  </a:ext>
                </a:extLst>
              </p:cNvPr>
              <p:cNvSpPr/>
              <p:nvPr/>
            </p:nvSpPr>
            <p:spPr>
              <a:xfrm>
                <a:off x="6659210" y="3037450"/>
                <a:ext cx="20436" cy="39849"/>
              </a:xfrm>
              <a:custGeom>
                <a:avLst/>
                <a:gdLst>
                  <a:gd name="connsiteX0" fmla="*/ 16458 w 20436"/>
                  <a:gd name="connsiteY0" fmla="*/ 1169 h 39849"/>
                  <a:gd name="connsiteX1" fmla="*/ 0 w 20436"/>
                  <a:gd name="connsiteY1" fmla="*/ 39515 h 39849"/>
                  <a:gd name="connsiteX2" fmla="*/ 3950 w 20436"/>
                  <a:gd name="connsiteY2" fmla="*/ 38445 h 39849"/>
                  <a:gd name="connsiteX3" fmla="*/ 20407 w 20436"/>
                  <a:gd name="connsiteY3" fmla="*/ 264 h 39849"/>
                  <a:gd name="connsiteX4" fmla="*/ 16458 w 20436"/>
                  <a:gd name="connsiteY4" fmla="*/ 1169 h 39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849">
                    <a:moveTo>
                      <a:pt x="16458" y="1169"/>
                    </a:moveTo>
                    <a:lnTo>
                      <a:pt x="0" y="39515"/>
                    </a:lnTo>
                    <a:cubicBezTo>
                      <a:pt x="0" y="40338"/>
                      <a:pt x="3538" y="39515"/>
                      <a:pt x="3950" y="38445"/>
                    </a:cubicBezTo>
                    <a:lnTo>
                      <a:pt x="20407" y="264"/>
                    </a:lnTo>
                    <a:cubicBezTo>
                      <a:pt x="20819" y="-477"/>
                      <a:pt x="16787" y="510"/>
                      <a:pt x="16458" y="116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3" name="Freeform: Shape 3892">
                <a:extLst>
                  <a:ext uri="{FF2B5EF4-FFF2-40B4-BE49-F238E27FC236}">
                    <a16:creationId xmlns:a16="http://schemas.microsoft.com/office/drawing/2014/main" id="{2194E471-E7CC-6C9B-DB2B-41E51138D027}"/>
                  </a:ext>
                </a:extLst>
              </p:cNvPr>
              <p:cNvSpPr/>
              <p:nvPr/>
            </p:nvSpPr>
            <p:spPr>
              <a:xfrm>
                <a:off x="6661514" y="3032859"/>
                <a:ext cx="31598" cy="41884"/>
              </a:xfrm>
              <a:custGeom>
                <a:avLst/>
                <a:gdLst>
                  <a:gd name="connsiteX0" fmla="*/ 16458 w 31598"/>
                  <a:gd name="connsiteY0" fmla="*/ 3950 h 41884"/>
                  <a:gd name="connsiteX1" fmla="*/ 0 w 31598"/>
                  <a:gd name="connsiteY1" fmla="*/ 41884 h 41884"/>
                  <a:gd name="connsiteX2" fmla="*/ 14729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234" y="39169"/>
                      <a:pt x="12919" y="39992"/>
                      <a:pt x="14729" y="36206"/>
                    </a:cubicBezTo>
                    <a:lnTo>
                      <a:pt x="31598" y="0"/>
                    </a:lnTo>
                    <a:cubicBezTo>
                      <a:pt x="30364" y="2222"/>
                      <a:pt x="18103"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4" name="Freeform: Shape 3893">
                <a:extLst>
                  <a:ext uri="{FF2B5EF4-FFF2-40B4-BE49-F238E27FC236}">
                    <a16:creationId xmlns:a16="http://schemas.microsoft.com/office/drawing/2014/main" id="{EF9AC52A-896B-1CC9-F601-C45D297594D0}"/>
                  </a:ext>
                </a:extLst>
              </p:cNvPr>
              <p:cNvSpPr/>
              <p:nvPr/>
            </p:nvSpPr>
            <p:spPr>
              <a:xfrm>
                <a:off x="6660609" y="3034340"/>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1" y="36618"/>
                    </a:cubicBezTo>
                    <a:lnTo>
                      <a:pt x="30117" y="0"/>
                    </a:lnTo>
                    <a:cubicBezTo>
                      <a:pt x="28554"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5" name="Freeform: Shape 3894">
                <a:extLst>
                  <a:ext uri="{FF2B5EF4-FFF2-40B4-BE49-F238E27FC236}">
                    <a16:creationId xmlns:a16="http://schemas.microsoft.com/office/drawing/2014/main" id="{0D1F2AD8-20DC-0F2B-FF1B-6AF321F4FE8C}"/>
                  </a:ext>
                </a:extLst>
              </p:cNvPr>
              <p:cNvSpPr/>
              <p:nvPr/>
            </p:nvSpPr>
            <p:spPr>
              <a:xfrm>
                <a:off x="6658223" y="3035263"/>
                <a:ext cx="22267" cy="39214"/>
              </a:xfrm>
              <a:custGeom>
                <a:avLst/>
                <a:gdLst>
                  <a:gd name="connsiteX0" fmla="*/ 16458 w 22267"/>
                  <a:gd name="connsiteY0" fmla="*/ 1134 h 39214"/>
                  <a:gd name="connsiteX1" fmla="*/ 0 w 22267"/>
                  <a:gd name="connsiteY1" fmla="*/ 39068 h 39214"/>
                  <a:gd name="connsiteX2" fmla="*/ 5760 w 22267"/>
                  <a:gd name="connsiteY2" fmla="*/ 37258 h 39214"/>
                  <a:gd name="connsiteX3" fmla="*/ 22218 w 22267"/>
                  <a:gd name="connsiteY3" fmla="*/ 393 h 39214"/>
                  <a:gd name="connsiteX4" fmla="*/ 16458 w 22267"/>
                  <a:gd name="connsiteY4" fmla="*/ 1134 h 3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14">
                    <a:moveTo>
                      <a:pt x="16458" y="1134"/>
                    </a:moveTo>
                    <a:lnTo>
                      <a:pt x="0" y="39068"/>
                    </a:lnTo>
                    <a:cubicBezTo>
                      <a:pt x="0" y="39644"/>
                      <a:pt x="5266" y="38410"/>
                      <a:pt x="5760" y="37258"/>
                    </a:cubicBezTo>
                    <a:lnTo>
                      <a:pt x="22218" y="393"/>
                    </a:lnTo>
                    <a:cubicBezTo>
                      <a:pt x="22876"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6" name="Freeform: Shape 3895">
                <a:extLst>
                  <a:ext uri="{FF2B5EF4-FFF2-40B4-BE49-F238E27FC236}">
                    <a16:creationId xmlns:a16="http://schemas.microsoft.com/office/drawing/2014/main" id="{AB6E18F8-2F06-DA60-4ACE-6A9C9031C825}"/>
                  </a:ext>
                </a:extLst>
              </p:cNvPr>
              <p:cNvSpPr/>
              <p:nvPr/>
            </p:nvSpPr>
            <p:spPr>
              <a:xfrm>
                <a:off x="6662090" y="3031707"/>
                <a:ext cx="33984" cy="45751"/>
              </a:xfrm>
              <a:custGeom>
                <a:avLst/>
                <a:gdLst>
                  <a:gd name="connsiteX0" fmla="*/ 16458 w 33984"/>
                  <a:gd name="connsiteY0" fmla="*/ 7735 h 45751"/>
                  <a:gd name="connsiteX1" fmla="*/ 0 w 33984"/>
                  <a:gd name="connsiteY1" fmla="*/ 45752 h 45751"/>
                  <a:gd name="connsiteX2" fmla="*/ 16458 w 33984"/>
                  <a:gd name="connsiteY2" fmla="*/ 36371 h 45751"/>
                  <a:gd name="connsiteX3" fmla="*/ 33985 w 33984"/>
                  <a:gd name="connsiteY3" fmla="*/ 0 h 45751"/>
                  <a:gd name="connsiteX4" fmla="*/ 16458 w 33984"/>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84" h="45751">
                    <a:moveTo>
                      <a:pt x="16458" y="7735"/>
                    </a:moveTo>
                    <a:lnTo>
                      <a:pt x="0" y="45752"/>
                    </a:lnTo>
                    <a:cubicBezTo>
                      <a:pt x="1728" y="41720"/>
                      <a:pt x="14400" y="41308"/>
                      <a:pt x="16458" y="36371"/>
                    </a:cubicBezTo>
                    <a:lnTo>
                      <a:pt x="33985" y="0"/>
                    </a:lnTo>
                    <a:cubicBezTo>
                      <a:pt x="32092"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7" name="Freeform: Shape 3896">
                <a:extLst>
                  <a:ext uri="{FF2B5EF4-FFF2-40B4-BE49-F238E27FC236}">
                    <a16:creationId xmlns:a16="http://schemas.microsoft.com/office/drawing/2014/main" id="{39F7D2A0-A2D3-AD22-E507-67276AA89CC8}"/>
                  </a:ext>
                </a:extLst>
              </p:cNvPr>
              <p:cNvSpPr/>
              <p:nvPr/>
            </p:nvSpPr>
            <p:spPr>
              <a:xfrm>
                <a:off x="6659457" y="3034751"/>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169"/>
                      <a:pt x="9134" y="39251"/>
                      <a:pt x="10450"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8" name="Freeform: Shape 3897">
                <a:extLst>
                  <a:ext uri="{FF2B5EF4-FFF2-40B4-BE49-F238E27FC236}">
                    <a16:creationId xmlns:a16="http://schemas.microsoft.com/office/drawing/2014/main" id="{B77BAF25-8FD7-C528-3D41-EF0CD1D00449}"/>
                  </a:ext>
                </a:extLst>
              </p:cNvPr>
              <p:cNvSpPr/>
              <p:nvPr/>
            </p:nvSpPr>
            <p:spPr>
              <a:xfrm>
                <a:off x="6658552" y="3035300"/>
                <a:ext cx="20681" cy="39454"/>
              </a:xfrm>
              <a:custGeom>
                <a:avLst/>
                <a:gdLst>
                  <a:gd name="connsiteX0" fmla="*/ 16458 w 20681"/>
                  <a:gd name="connsiteY0" fmla="*/ 932 h 39454"/>
                  <a:gd name="connsiteX1" fmla="*/ 0 w 20681"/>
                  <a:gd name="connsiteY1" fmla="*/ 39114 h 39454"/>
                  <a:gd name="connsiteX2" fmla="*/ 4197 w 20681"/>
                  <a:gd name="connsiteY2" fmla="*/ 38291 h 39454"/>
                  <a:gd name="connsiteX3" fmla="*/ 20654 w 20681"/>
                  <a:gd name="connsiteY3" fmla="*/ 521 h 39454"/>
                  <a:gd name="connsiteX4" fmla="*/ 16458 w 20681"/>
                  <a:gd name="connsiteY4" fmla="*/ 932 h 3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1" h="39454">
                    <a:moveTo>
                      <a:pt x="16458" y="932"/>
                    </a:moveTo>
                    <a:lnTo>
                      <a:pt x="0" y="39114"/>
                    </a:lnTo>
                    <a:cubicBezTo>
                      <a:pt x="0" y="39936"/>
                      <a:pt x="3868" y="39114"/>
                      <a:pt x="4197" y="38291"/>
                    </a:cubicBezTo>
                    <a:lnTo>
                      <a:pt x="20654" y="521"/>
                    </a:lnTo>
                    <a:cubicBezTo>
                      <a:pt x="21066" y="-467"/>
                      <a:pt x="16787" y="109"/>
                      <a:pt x="16458" y="932"/>
                    </a:cubicBezTo>
                    <a:close/>
                  </a:path>
                </a:pathLst>
              </a:custGeom>
              <a:solidFill>
                <a:srgbClr val="0EBAE2">
                  <a:alpha val="11000"/>
                </a:srgbClr>
              </a:solidFill>
              <a:ln w="8227" cap="flat">
                <a:noFill/>
                <a:prstDash val="solid"/>
                <a:miter/>
              </a:ln>
            </p:spPr>
            <p:txBody>
              <a:bodyPr rtlCol="0" anchor="ctr"/>
              <a:lstStyle/>
              <a:p>
                <a:endParaRPr lang="en-IN"/>
              </a:p>
            </p:txBody>
          </p:sp>
          <p:sp>
            <p:nvSpPr>
              <p:cNvPr id="3899" name="Freeform: Shape 3898">
                <a:extLst>
                  <a:ext uri="{FF2B5EF4-FFF2-40B4-BE49-F238E27FC236}">
                    <a16:creationId xmlns:a16="http://schemas.microsoft.com/office/drawing/2014/main" id="{E7E30AF4-3D91-6AC3-1515-F163905609EC}"/>
                  </a:ext>
                </a:extLst>
              </p:cNvPr>
              <p:cNvSpPr/>
              <p:nvPr/>
            </p:nvSpPr>
            <p:spPr>
              <a:xfrm>
                <a:off x="6660609" y="3032776"/>
                <a:ext cx="32997" cy="46080"/>
              </a:xfrm>
              <a:custGeom>
                <a:avLst/>
                <a:gdLst>
                  <a:gd name="connsiteX0" fmla="*/ 16458 w 32997"/>
                  <a:gd name="connsiteY0" fmla="*/ 7900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131"/>
                      <a:pt x="13577" y="41473"/>
                      <a:pt x="15799" y="36618"/>
                    </a:cubicBezTo>
                    <a:lnTo>
                      <a:pt x="32997" y="0"/>
                    </a:lnTo>
                    <a:cubicBezTo>
                      <a:pt x="31187" y="3621"/>
                      <a:pt x="18515" y="3292"/>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0" name="Freeform: Shape 3899">
                <a:extLst>
                  <a:ext uri="{FF2B5EF4-FFF2-40B4-BE49-F238E27FC236}">
                    <a16:creationId xmlns:a16="http://schemas.microsoft.com/office/drawing/2014/main" id="{BEEDCC3A-D2A4-9CE0-150D-36529A5499BA}"/>
                  </a:ext>
                </a:extLst>
              </p:cNvPr>
              <p:cNvSpPr/>
              <p:nvPr/>
            </p:nvSpPr>
            <p:spPr>
              <a:xfrm>
                <a:off x="6508295" y="2888798"/>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8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2052" y="39688"/>
                      <a:pt x="3946" y="38712"/>
                      <a:pt x="5431" y="37251"/>
                    </a:cubicBezTo>
                    <a:lnTo>
                      <a:pt x="21888" y="139"/>
                    </a:lnTo>
                    <a:cubicBezTo>
                      <a:pt x="22465"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1" name="Freeform: Shape 3900">
                <a:extLst>
                  <a:ext uri="{FF2B5EF4-FFF2-40B4-BE49-F238E27FC236}">
                    <a16:creationId xmlns:a16="http://schemas.microsoft.com/office/drawing/2014/main" id="{AA4B1826-AFDC-C8B6-3984-E609DC86AFE2}"/>
                  </a:ext>
                </a:extLst>
              </p:cNvPr>
              <p:cNvSpPr/>
              <p:nvPr/>
            </p:nvSpPr>
            <p:spPr>
              <a:xfrm>
                <a:off x="6506813" y="2894232"/>
                <a:ext cx="19584" cy="40099"/>
              </a:xfrm>
              <a:custGeom>
                <a:avLst/>
                <a:gdLst>
                  <a:gd name="connsiteX0" fmla="*/ 15964 w 19584"/>
                  <a:gd name="connsiteY0" fmla="*/ 1535 h 40099"/>
                  <a:gd name="connsiteX1" fmla="*/ 0 w 19584"/>
                  <a:gd name="connsiteY1" fmla="*/ 39881 h 40099"/>
                  <a:gd name="connsiteX2" fmla="*/ 3127 w 19584"/>
                  <a:gd name="connsiteY2" fmla="*/ 38482 h 40099"/>
                  <a:gd name="connsiteX3" fmla="*/ 19584 w 19584"/>
                  <a:gd name="connsiteY3" fmla="*/ 219 h 40099"/>
                  <a:gd name="connsiteX4" fmla="*/ 15964 w 19584"/>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4" h="40099">
                    <a:moveTo>
                      <a:pt x="15964" y="1535"/>
                    </a:moveTo>
                    <a:lnTo>
                      <a:pt x="0" y="39881"/>
                    </a:lnTo>
                    <a:cubicBezTo>
                      <a:pt x="0" y="40622"/>
                      <a:pt x="2798" y="39305"/>
                      <a:pt x="3127" y="38482"/>
                    </a:cubicBezTo>
                    <a:lnTo>
                      <a:pt x="19584" y="219"/>
                    </a:lnTo>
                    <a:cubicBezTo>
                      <a:pt x="19173" y="-522"/>
                      <a:pt x="16458" y="795"/>
                      <a:pt x="15964"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2" name="Freeform: Shape 3901">
                <a:extLst>
                  <a:ext uri="{FF2B5EF4-FFF2-40B4-BE49-F238E27FC236}">
                    <a16:creationId xmlns:a16="http://schemas.microsoft.com/office/drawing/2014/main" id="{BC7697BA-533F-1F4D-0E0B-FE54C50F1499}"/>
                  </a:ext>
                </a:extLst>
              </p:cNvPr>
              <p:cNvSpPr/>
              <p:nvPr/>
            </p:nvSpPr>
            <p:spPr>
              <a:xfrm>
                <a:off x="6510516" y="2882848"/>
                <a:ext cx="33491" cy="43776"/>
              </a:xfrm>
              <a:custGeom>
                <a:avLst/>
                <a:gdLst>
                  <a:gd name="connsiteX0" fmla="*/ 16458 w 33491"/>
                  <a:gd name="connsiteY0" fmla="*/ 5842 h 43776"/>
                  <a:gd name="connsiteX1" fmla="*/ 0 w 33491"/>
                  <a:gd name="connsiteY1" fmla="*/ 43777 h 43776"/>
                  <a:gd name="connsiteX2" fmla="*/ 16458 w 33491"/>
                  <a:gd name="connsiteY2" fmla="*/ 36207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29" y="40732"/>
                      <a:pt x="16458" y="36207"/>
                    </a:cubicBezTo>
                    <a:lnTo>
                      <a:pt x="33491" y="0"/>
                    </a:lnTo>
                    <a:cubicBezTo>
                      <a:pt x="32339"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3" name="Freeform: Shape 3902">
                <a:extLst>
                  <a:ext uri="{FF2B5EF4-FFF2-40B4-BE49-F238E27FC236}">
                    <a16:creationId xmlns:a16="http://schemas.microsoft.com/office/drawing/2014/main" id="{BB617FDC-D661-479C-2F03-E95D888BF650}"/>
                  </a:ext>
                </a:extLst>
              </p:cNvPr>
              <p:cNvSpPr/>
              <p:nvPr/>
            </p:nvSpPr>
            <p:spPr>
              <a:xfrm>
                <a:off x="6508624" y="2884906"/>
                <a:ext cx="31104" cy="44106"/>
              </a:xfrm>
              <a:custGeom>
                <a:avLst/>
                <a:gdLst>
                  <a:gd name="connsiteX0" fmla="*/ 16458 w 31104"/>
                  <a:gd name="connsiteY0" fmla="*/ 6172 h 44106"/>
                  <a:gd name="connsiteX1" fmla="*/ 0 w 31104"/>
                  <a:gd name="connsiteY1" fmla="*/ 44106 h 44106"/>
                  <a:gd name="connsiteX2" fmla="*/ 13660 w 31104"/>
                  <a:gd name="connsiteY2" fmla="*/ 36371 h 44106"/>
                  <a:gd name="connsiteX3" fmla="*/ 31105 w 31104"/>
                  <a:gd name="connsiteY3" fmla="*/ 0 h 44106"/>
                  <a:gd name="connsiteX4" fmla="*/ 16458 w 31104"/>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4" h="44106">
                    <a:moveTo>
                      <a:pt x="16458" y="6172"/>
                    </a:moveTo>
                    <a:lnTo>
                      <a:pt x="0" y="44106"/>
                    </a:lnTo>
                    <a:cubicBezTo>
                      <a:pt x="1399" y="40897"/>
                      <a:pt x="11767" y="40485"/>
                      <a:pt x="13660" y="36371"/>
                    </a:cubicBezTo>
                    <a:lnTo>
                      <a:pt x="31105" y="0"/>
                    </a:lnTo>
                    <a:cubicBezTo>
                      <a:pt x="29294" y="2798"/>
                      <a:pt x="18103"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4" name="Freeform: Shape 3903">
                <a:extLst>
                  <a:ext uri="{FF2B5EF4-FFF2-40B4-BE49-F238E27FC236}">
                    <a16:creationId xmlns:a16="http://schemas.microsoft.com/office/drawing/2014/main" id="{D1A4A339-8665-D3F1-3A32-4E9299C8C74E}"/>
                  </a:ext>
                </a:extLst>
              </p:cNvPr>
              <p:cNvSpPr/>
              <p:nvPr/>
            </p:nvSpPr>
            <p:spPr>
              <a:xfrm>
                <a:off x="6507636" y="2888495"/>
                <a:ext cx="20436" cy="39908"/>
              </a:xfrm>
              <a:custGeom>
                <a:avLst/>
                <a:gdLst>
                  <a:gd name="connsiteX0" fmla="*/ 16458 w 20436"/>
                  <a:gd name="connsiteY0" fmla="*/ 1266 h 39908"/>
                  <a:gd name="connsiteX1" fmla="*/ 0 w 20436"/>
                  <a:gd name="connsiteY1" fmla="*/ 39612 h 39908"/>
                  <a:gd name="connsiteX2" fmla="*/ 3950 w 20436"/>
                  <a:gd name="connsiteY2" fmla="*/ 38459 h 39908"/>
                  <a:gd name="connsiteX3" fmla="*/ 20407 w 20436"/>
                  <a:gd name="connsiteY3" fmla="*/ 360 h 39908"/>
                  <a:gd name="connsiteX4" fmla="*/ 16458 w 20436"/>
                  <a:gd name="connsiteY4" fmla="*/ 1266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66"/>
                    </a:moveTo>
                    <a:lnTo>
                      <a:pt x="0" y="39612"/>
                    </a:lnTo>
                    <a:cubicBezTo>
                      <a:pt x="0" y="40352"/>
                      <a:pt x="3538" y="39612"/>
                      <a:pt x="3950" y="38459"/>
                    </a:cubicBezTo>
                    <a:lnTo>
                      <a:pt x="20407"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5" name="Freeform: Shape 3904">
                <a:extLst>
                  <a:ext uri="{FF2B5EF4-FFF2-40B4-BE49-F238E27FC236}">
                    <a16:creationId xmlns:a16="http://schemas.microsoft.com/office/drawing/2014/main" id="{2DEF3823-4E1C-F3CB-4C45-806C759D3373}"/>
                  </a:ext>
                </a:extLst>
              </p:cNvPr>
              <p:cNvSpPr/>
              <p:nvPr/>
            </p:nvSpPr>
            <p:spPr>
              <a:xfrm>
                <a:off x="6509940" y="2883836"/>
                <a:ext cx="31186" cy="41884"/>
              </a:xfrm>
              <a:custGeom>
                <a:avLst/>
                <a:gdLst>
                  <a:gd name="connsiteX0" fmla="*/ 16458 w 31186"/>
                  <a:gd name="connsiteY0" fmla="*/ 3950 h 41884"/>
                  <a:gd name="connsiteX1" fmla="*/ 0 w 31186"/>
                  <a:gd name="connsiteY1" fmla="*/ 41884 h 41884"/>
                  <a:gd name="connsiteX2" fmla="*/ 14729 w 31186"/>
                  <a:gd name="connsiteY2" fmla="*/ 36206 h 41884"/>
                  <a:gd name="connsiteX3" fmla="*/ 31187 w 31186"/>
                  <a:gd name="connsiteY3" fmla="*/ 0 h 41884"/>
                  <a:gd name="connsiteX4" fmla="*/ 16458 w 3118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3950"/>
                    </a:moveTo>
                    <a:lnTo>
                      <a:pt x="0" y="41884"/>
                    </a:lnTo>
                    <a:cubicBezTo>
                      <a:pt x="1234" y="39169"/>
                      <a:pt x="12919" y="39992"/>
                      <a:pt x="14729" y="36206"/>
                    </a:cubicBezTo>
                    <a:lnTo>
                      <a:pt x="31187" y="0"/>
                    </a:lnTo>
                    <a:cubicBezTo>
                      <a:pt x="30364" y="2304"/>
                      <a:pt x="17939"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6" name="Freeform: Shape 3905">
                <a:extLst>
                  <a:ext uri="{FF2B5EF4-FFF2-40B4-BE49-F238E27FC236}">
                    <a16:creationId xmlns:a16="http://schemas.microsoft.com/office/drawing/2014/main" id="{E0354459-7C59-E173-EE37-EBD776100D5D}"/>
                  </a:ext>
                </a:extLst>
              </p:cNvPr>
              <p:cNvSpPr/>
              <p:nvPr/>
            </p:nvSpPr>
            <p:spPr>
              <a:xfrm>
                <a:off x="6509035" y="2885317"/>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7" y="40897"/>
                      <a:pt x="13001"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7" name="Freeform: Shape 3906">
                <a:extLst>
                  <a:ext uri="{FF2B5EF4-FFF2-40B4-BE49-F238E27FC236}">
                    <a16:creationId xmlns:a16="http://schemas.microsoft.com/office/drawing/2014/main" id="{2CDEFBCE-4304-37FD-76D2-ED2B813DBEDF}"/>
                  </a:ext>
                </a:extLst>
              </p:cNvPr>
              <p:cNvSpPr/>
              <p:nvPr/>
            </p:nvSpPr>
            <p:spPr>
              <a:xfrm>
                <a:off x="6506813" y="2886244"/>
                <a:ext cx="22254" cy="39241"/>
              </a:xfrm>
              <a:custGeom>
                <a:avLst/>
                <a:gdLst>
                  <a:gd name="connsiteX0" fmla="*/ 16458 w 22254"/>
                  <a:gd name="connsiteY0" fmla="*/ 1213 h 39241"/>
                  <a:gd name="connsiteX1" fmla="*/ 0 w 22254"/>
                  <a:gd name="connsiteY1" fmla="*/ 39065 h 39241"/>
                  <a:gd name="connsiteX2" fmla="*/ 5760 w 22254"/>
                  <a:gd name="connsiteY2" fmla="*/ 37255 h 39241"/>
                  <a:gd name="connsiteX3" fmla="*/ 22218 w 22254"/>
                  <a:gd name="connsiteY3" fmla="*/ 390 h 39241"/>
                  <a:gd name="connsiteX4" fmla="*/ 16458 w 22254"/>
                  <a:gd name="connsiteY4" fmla="*/ 1213 h 3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4" h="39241">
                    <a:moveTo>
                      <a:pt x="16458" y="1213"/>
                    </a:moveTo>
                    <a:lnTo>
                      <a:pt x="0" y="39065"/>
                    </a:lnTo>
                    <a:cubicBezTo>
                      <a:pt x="0" y="39724"/>
                      <a:pt x="5266" y="38407"/>
                      <a:pt x="5760" y="37255"/>
                    </a:cubicBezTo>
                    <a:lnTo>
                      <a:pt x="22218" y="390"/>
                    </a:lnTo>
                    <a:cubicBezTo>
                      <a:pt x="22794" y="-433"/>
                      <a:pt x="16458" y="143"/>
                      <a:pt x="16458" y="1213"/>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8" name="Freeform: Shape 3907">
                <a:extLst>
                  <a:ext uri="{FF2B5EF4-FFF2-40B4-BE49-F238E27FC236}">
                    <a16:creationId xmlns:a16="http://schemas.microsoft.com/office/drawing/2014/main" id="{68F49ECF-0AFA-E576-5FBE-87D2601A9BA8}"/>
                  </a:ext>
                </a:extLst>
              </p:cNvPr>
              <p:cNvSpPr/>
              <p:nvPr/>
            </p:nvSpPr>
            <p:spPr>
              <a:xfrm>
                <a:off x="6510516" y="2882766"/>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728" y="41720"/>
                      <a:pt x="14400" y="41391"/>
                      <a:pt x="16458" y="36371"/>
                    </a:cubicBezTo>
                    <a:lnTo>
                      <a:pt x="33656" y="0"/>
                    </a:lnTo>
                    <a:cubicBezTo>
                      <a:pt x="32092" y="3621"/>
                      <a:pt x="18515" y="2880"/>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09" name="Freeform: Shape 3908">
                <a:extLst>
                  <a:ext uri="{FF2B5EF4-FFF2-40B4-BE49-F238E27FC236}">
                    <a16:creationId xmlns:a16="http://schemas.microsoft.com/office/drawing/2014/main" id="{19370A1F-3144-F432-AE34-3AB1ADAC2C71}"/>
                  </a:ext>
                </a:extLst>
              </p:cNvPr>
              <p:cNvSpPr/>
              <p:nvPr/>
            </p:nvSpPr>
            <p:spPr>
              <a:xfrm>
                <a:off x="6507883" y="2885729"/>
                <a:ext cx="26908" cy="41061"/>
              </a:xfrm>
              <a:custGeom>
                <a:avLst/>
                <a:gdLst>
                  <a:gd name="connsiteX0" fmla="*/ 16458 w 26908"/>
                  <a:gd name="connsiteY0" fmla="*/ 3209 h 41061"/>
                  <a:gd name="connsiteX1" fmla="*/ 0 w 26908"/>
                  <a:gd name="connsiteY1" fmla="*/ 41062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2"/>
                    </a:lnTo>
                    <a:cubicBezTo>
                      <a:pt x="823" y="39251"/>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0" name="Freeform: Shape 3909">
                <a:extLst>
                  <a:ext uri="{FF2B5EF4-FFF2-40B4-BE49-F238E27FC236}">
                    <a16:creationId xmlns:a16="http://schemas.microsoft.com/office/drawing/2014/main" id="{6B009876-391E-D64F-8656-54B4F414BD84}"/>
                  </a:ext>
                </a:extLst>
              </p:cNvPr>
              <p:cNvSpPr/>
              <p:nvPr/>
            </p:nvSpPr>
            <p:spPr>
              <a:xfrm>
                <a:off x="6506813" y="2886299"/>
                <a:ext cx="20721" cy="39469"/>
              </a:xfrm>
              <a:custGeom>
                <a:avLst/>
                <a:gdLst>
                  <a:gd name="connsiteX0" fmla="*/ 16458 w 20721"/>
                  <a:gd name="connsiteY0" fmla="*/ 911 h 39469"/>
                  <a:gd name="connsiteX1" fmla="*/ 0 w 20721"/>
                  <a:gd name="connsiteY1" fmla="*/ 39092 h 39469"/>
                  <a:gd name="connsiteX2" fmla="*/ 4197 w 20721"/>
                  <a:gd name="connsiteY2" fmla="*/ 38269 h 39469"/>
                  <a:gd name="connsiteX3" fmla="*/ 20654 w 20721"/>
                  <a:gd name="connsiteY3" fmla="*/ 500 h 39469"/>
                  <a:gd name="connsiteX4" fmla="*/ 16458 w 20721"/>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1" h="39469">
                    <a:moveTo>
                      <a:pt x="16458" y="911"/>
                    </a:moveTo>
                    <a:lnTo>
                      <a:pt x="0" y="39092"/>
                    </a:lnTo>
                    <a:cubicBezTo>
                      <a:pt x="0" y="39998"/>
                      <a:pt x="3868" y="39092"/>
                      <a:pt x="4197" y="38269"/>
                    </a:cubicBezTo>
                    <a:lnTo>
                      <a:pt x="20654" y="500"/>
                    </a:lnTo>
                    <a:cubicBezTo>
                      <a:pt x="21312" y="-488"/>
                      <a:pt x="16951"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1" name="Freeform: Shape 3910">
                <a:extLst>
                  <a:ext uri="{FF2B5EF4-FFF2-40B4-BE49-F238E27FC236}">
                    <a16:creationId xmlns:a16="http://schemas.microsoft.com/office/drawing/2014/main" id="{BA9A9FB8-C484-E6A6-816B-9B470D7C8FEF}"/>
                  </a:ext>
                </a:extLst>
              </p:cNvPr>
              <p:cNvSpPr/>
              <p:nvPr/>
            </p:nvSpPr>
            <p:spPr>
              <a:xfrm>
                <a:off x="6509035" y="2883754"/>
                <a:ext cx="32997" cy="46080"/>
              </a:xfrm>
              <a:custGeom>
                <a:avLst/>
                <a:gdLst>
                  <a:gd name="connsiteX0" fmla="*/ 16458 w 32997"/>
                  <a:gd name="connsiteY0" fmla="*/ 7982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881" y="36618"/>
                    </a:cubicBezTo>
                    <a:lnTo>
                      <a:pt x="32997" y="0"/>
                    </a:lnTo>
                    <a:cubicBezTo>
                      <a:pt x="31187"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2" name="Freeform: Shape 3911">
                <a:extLst>
                  <a:ext uri="{FF2B5EF4-FFF2-40B4-BE49-F238E27FC236}">
                    <a16:creationId xmlns:a16="http://schemas.microsoft.com/office/drawing/2014/main" id="{02031BC1-203F-8011-3984-8BD9E7FA0295}"/>
                  </a:ext>
                </a:extLst>
              </p:cNvPr>
              <p:cNvSpPr/>
              <p:nvPr/>
            </p:nvSpPr>
            <p:spPr>
              <a:xfrm>
                <a:off x="6562275" y="2825931"/>
                <a:ext cx="21930" cy="39966"/>
              </a:xfrm>
              <a:custGeom>
                <a:avLst/>
                <a:gdLst>
                  <a:gd name="connsiteX0" fmla="*/ 16458 w 21930"/>
                  <a:gd name="connsiteY0" fmla="*/ 2114 h 39966"/>
                  <a:gd name="connsiteX1" fmla="*/ 0 w 21930"/>
                  <a:gd name="connsiteY1" fmla="*/ 39967 h 39966"/>
                  <a:gd name="connsiteX2" fmla="*/ 5431 w 21930"/>
                  <a:gd name="connsiteY2" fmla="*/ 37251 h 39966"/>
                  <a:gd name="connsiteX3" fmla="*/ 21889 w 21930"/>
                  <a:gd name="connsiteY3" fmla="*/ 139 h 39966"/>
                  <a:gd name="connsiteX4" fmla="*/ 16458 w 21930"/>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6">
                    <a:moveTo>
                      <a:pt x="16458" y="2114"/>
                    </a:moveTo>
                    <a:lnTo>
                      <a:pt x="0" y="39967"/>
                    </a:lnTo>
                    <a:cubicBezTo>
                      <a:pt x="2047" y="39644"/>
                      <a:pt x="3944" y="38695"/>
                      <a:pt x="5431" y="37251"/>
                    </a:cubicBezTo>
                    <a:lnTo>
                      <a:pt x="21889" y="139"/>
                    </a:lnTo>
                    <a:cubicBezTo>
                      <a:pt x="22465"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3" name="Freeform: Shape 3912">
                <a:extLst>
                  <a:ext uri="{FF2B5EF4-FFF2-40B4-BE49-F238E27FC236}">
                    <a16:creationId xmlns:a16="http://schemas.microsoft.com/office/drawing/2014/main" id="{11DAB7EE-1287-70E2-907D-4D99C4C916B6}"/>
                  </a:ext>
                </a:extLst>
              </p:cNvPr>
              <p:cNvSpPr/>
              <p:nvPr/>
            </p:nvSpPr>
            <p:spPr>
              <a:xfrm>
                <a:off x="6560218" y="2831365"/>
                <a:ext cx="19516" cy="40099"/>
              </a:xfrm>
              <a:custGeom>
                <a:avLst/>
                <a:gdLst>
                  <a:gd name="connsiteX0" fmla="*/ 16458 w 19516"/>
                  <a:gd name="connsiteY0" fmla="*/ 1535 h 40099"/>
                  <a:gd name="connsiteX1" fmla="*/ 0 w 19516"/>
                  <a:gd name="connsiteY1" fmla="*/ 39881 h 40099"/>
                  <a:gd name="connsiteX2" fmla="*/ 3045 w 19516"/>
                  <a:gd name="connsiteY2" fmla="*/ 38483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6" y="39305"/>
                      <a:pt x="3045" y="38483"/>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4" name="Freeform: Shape 3913">
                <a:extLst>
                  <a:ext uri="{FF2B5EF4-FFF2-40B4-BE49-F238E27FC236}">
                    <a16:creationId xmlns:a16="http://schemas.microsoft.com/office/drawing/2014/main" id="{4F3A0401-17EF-E927-6E26-5721407451FB}"/>
                  </a:ext>
                </a:extLst>
              </p:cNvPr>
              <p:cNvSpPr/>
              <p:nvPr/>
            </p:nvSpPr>
            <p:spPr>
              <a:xfrm>
                <a:off x="6564415" y="2819981"/>
                <a:ext cx="33573" cy="43776"/>
              </a:xfrm>
              <a:custGeom>
                <a:avLst/>
                <a:gdLst>
                  <a:gd name="connsiteX0" fmla="*/ 16458 w 33573"/>
                  <a:gd name="connsiteY0" fmla="*/ 5842 h 43776"/>
                  <a:gd name="connsiteX1" fmla="*/ 0 w 33573"/>
                  <a:gd name="connsiteY1" fmla="*/ 43777 h 43776"/>
                  <a:gd name="connsiteX2" fmla="*/ 16458 w 33573"/>
                  <a:gd name="connsiteY2" fmla="*/ 36207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563" y="40239"/>
                      <a:pt x="14647" y="40732"/>
                      <a:pt x="16458" y="36207"/>
                    </a:cubicBezTo>
                    <a:lnTo>
                      <a:pt x="33573" y="0"/>
                    </a:lnTo>
                    <a:cubicBezTo>
                      <a:pt x="32421"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5" name="Freeform: Shape 3914">
                <a:extLst>
                  <a:ext uri="{FF2B5EF4-FFF2-40B4-BE49-F238E27FC236}">
                    <a16:creationId xmlns:a16="http://schemas.microsoft.com/office/drawing/2014/main" id="{DB1C4F67-D882-3A53-3E81-180899E3713A}"/>
                  </a:ext>
                </a:extLst>
              </p:cNvPr>
              <p:cNvSpPr/>
              <p:nvPr/>
            </p:nvSpPr>
            <p:spPr>
              <a:xfrm>
                <a:off x="6562522" y="2822038"/>
                <a:ext cx="30775" cy="44106"/>
              </a:xfrm>
              <a:custGeom>
                <a:avLst/>
                <a:gdLst>
                  <a:gd name="connsiteX0" fmla="*/ 16458 w 30775"/>
                  <a:gd name="connsiteY0" fmla="*/ 6089 h 44106"/>
                  <a:gd name="connsiteX1" fmla="*/ 0 w 30775"/>
                  <a:gd name="connsiteY1" fmla="*/ 44106 h 44106"/>
                  <a:gd name="connsiteX2" fmla="*/ 13742 w 30775"/>
                  <a:gd name="connsiteY2" fmla="*/ 36371 h 44106"/>
                  <a:gd name="connsiteX3" fmla="*/ 30776 w 30775"/>
                  <a:gd name="connsiteY3" fmla="*/ 0 h 44106"/>
                  <a:gd name="connsiteX4" fmla="*/ 16458 w 30775"/>
                  <a:gd name="connsiteY4" fmla="*/ 6089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089"/>
                    </a:moveTo>
                    <a:lnTo>
                      <a:pt x="0" y="44106"/>
                    </a:lnTo>
                    <a:cubicBezTo>
                      <a:pt x="1399" y="40897"/>
                      <a:pt x="11767" y="40403"/>
                      <a:pt x="13742" y="36371"/>
                    </a:cubicBezTo>
                    <a:lnTo>
                      <a:pt x="30776" y="0"/>
                    </a:lnTo>
                    <a:cubicBezTo>
                      <a:pt x="29377" y="2633"/>
                      <a:pt x="18350" y="2633"/>
                      <a:pt x="16458" y="608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6" name="Freeform: Shape 3915">
                <a:extLst>
                  <a:ext uri="{FF2B5EF4-FFF2-40B4-BE49-F238E27FC236}">
                    <a16:creationId xmlns:a16="http://schemas.microsoft.com/office/drawing/2014/main" id="{1D7931C2-97A4-B53F-2F6B-E51EDC754875}"/>
                  </a:ext>
                </a:extLst>
              </p:cNvPr>
              <p:cNvSpPr/>
              <p:nvPr/>
            </p:nvSpPr>
            <p:spPr>
              <a:xfrm>
                <a:off x="6561535" y="2825581"/>
                <a:ext cx="20381" cy="39910"/>
              </a:xfrm>
              <a:custGeom>
                <a:avLst/>
                <a:gdLst>
                  <a:gd name="connsiteX0" fmla="*/ 16458 w 20381"/>
                  <a:gd name="connsiteY0" fmla="*/ 1230 h 39910"/>
                  <a:gd name="connsiteX1" fmla="*/ 0 w 20381"/>
                  <a:gd name="connsiteY1" fmla="*/ 39576 h 39910"/>
                  <a:gd name="connsiteX2" fmla="*/ 3868 w 20381"/>
                  <a:gd name="connsiteY2" fmla="*/ 38506 h 39910"/>
                  <a:gd name="connsiteX3" fmla="*/ 20325 w 20381"/>
                  <a:gd name="connsiteY3" fmla="*/ 325 h 39910"/>
                  <a:gd name="connsiteX4" fmla="*/ 16458 w 20381"/>
                  <a:gd name="connsiteY4" fmla="*/ 1230 h 3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10">
                    <a:moveTo>
                      <a:pt x="16458" y="1230"/>
                    </a:moveTo>
                    <a:lnTo>
                      <a:pt x="0" y="39576"/>
                    </a:lnTo>
                    <a:cubicBezTo>
                      <a:pt x="0" y="40399"/>
                      <a:pt x="3538" y="39576"/>
                      <a:pt x="3868" y="38506"/>
                    </a:cubicBezTo>
                    <a:lnTo>
                      <a:pt x="20325" y="325"/>
                    </a:lnTo>
                    <a:cubicBezTo>
                      <a:pt x="20901" y="-498"/>
                      <a:pt x="16869"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7" name="Freeform: Shape 3916">
                <a:extLst>
                  <a:ext uri="{FF2B5EF4-FFF2-40B4-BE49-F238E27FC236}">
                    <a16:creationId xmlns:a16="http://schemas.microsoft.com/office/drawing/2014/main" id="{7FBBA2A7-CD88-3D18-9DD8-26ABA33ECDD5}"/>
                  </a:ext>
                </a:extLst>
              </p:cNvPr>
              <p:cNvSpPr/>
              <p:nvPr/>
            </p:nvSpPr>
            <p:spPr>
              <a:xfrm>
                <a:off x="6563839" y="2820721"/>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09"/>
                      <a:pt x="14647" y="36207"/>
                    </a:cubicBezTo>
                    <a:lnTo>
                      <a:pt x="31598" y="0"/>
                    </a:lnTo>
                    <a:cubicBezTo>
                      <a:pt x="30446" y="2469"/>
                      <a:pt x="18021" y="658"/>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8" name="Freeform: Shape 3917">
                <a:extLst>
                  <a:ext uri="{FF2B5EF4-FFF2-40B4-BE49-F238E27FC236}">
                    <a16:creationId xmlns:a16="http://schemas.microsoft.com/office/drawing/2014/main" id="{7B3FB96D-B358-D4BC-2EF9-C302E28D471B}"/>
                  </a:ext>
                </a:extLst>
              </p:cNvPr>
              <p:cNvSpPr/>
              <p:nvPr/>
            </p:nvSpPr>
            <p:spPr>
              <a:xfrm>
                <a:off x="6563016" y="2822449"/>
                <a:ext cx="30199" cy="45587"/>
              </a:xfrm>
              <a:custGeom>
                <a:avLst/>
                <a:gdLst>
                  <a:gd name="connsiteX0" fmla="*/ 16458 w 30199"/>
                  <a:gd name="connsiteY0" fmla="*/ 7488 h 45587"/>
                  <a:gd name="connsiteX1" fmla="*/ 0 w 30199"/>
                  <a:gd name="connsiteY1" fmla="*/ 45587 h 45587"/>
                  <a:gd name="connsiteX2" fmla="*/ 13084 w 30199"/>
                  <a:gd name="connsiteY2" fmla="*/ 36618 h 45587"/>
                  <a:gd name="connsiteX3" fmla="*/ 30200 w 30199"/>
                  <a:gd name="connsiteY3" fmla="*/ 0 h 45587"/>
                  <a:gd name="connsiteX4" fmla="*/ 16458 w 30199"/>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488"/>
                    </a:moveTo>
                    <a:lnTo>
                      <a:pt x="0" y="45587"/>
                    </a:lnTo>
                    <a:cubicBezTo>
                      <a:pt x="1563" y="42049"/>
                      <a:pt x="11109" y="40897"/>
                      <a:pt x="13084" y="36618"/>
                    </a:cubicBezTo>
                    <a:lnTo>
                      <a:pt x="30200" y="0"/>
                    </a:lnTo>
                    <a:cubicBezTo>
                      <a:pt x="28554"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919" name="Freeform: Shape 3918">
                <a:extLst>
                  <a:ext uri="{FF2B5EF4-FFF2-40B4-BE49-F238E27FC236}">
                    <a16:creationId xmlns:a16="http://schemas.microsoft.com/office/drawing/2014/main" id="{9975BB6B-43BC-3751-4F11-08EDF34E8221}"/>
                  </a:ext>
                </a:extLst>
              </p:cNvPr>
              <p:cNvSpPr/>
              <p:nvPr/>
            </p:nvSpPr>
            <p:spPr>
              <a:xfrm>
                <a:off x="6560630" y="2823426"/>
                <a:ext cx="22267" cy="39281"/>
              </a:xfrm>
              <a:custGeom>
                <a:avLst/>
                <a:gdLst>
                  <a:gd name="connsiteX0" fmla="*/ 16458 w 22267"/>
                  <a:gd name="connsiteY0" fmla="*/ 1245 h 39281"/>
                  <a:gd name="connsiteX1" fmla="*/ 0 w 22267"/>
                  <a:gd name="connsiteY1" fmla="*/ 39098 h 39281"/>
                  <a:gd name="connsiteX2" fmla="*/ 5760 w 22267"/>
                  <a:gd name="connsiteY2" fmla="*/ 37370 h 39281"/>
                  <a:gd name="connsiteX3" fmla="*/ 22218 w 22267"/>
                  <a:gd name="connsiteY3" fmla="*/ 505 h 39281"/>
                  <a:gd name="connsiteX4" fmla="*/ 16458 w 22267"/>
                  <a:gd name="connsiteY4" fmla="*/ 1245 h 39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81">
                    <a:moveTo>
                      <a:pt x="16458" y="1245"/>
                    </a:moveTo>
                    <a:lnTo>
                      <a:pt x="0" y="39098"/>
                    </a:lnTo>
                    <a:cubicBezTo>
                      <a:pt x="0" y="39756"/>
                      <a:pt x="5266" y="38522"/>
                      <a:pt x="5760" y="37370"/>
                    </a:cubicBezTo>
                    <a:lnTo>
                      <a:pt x="22218" y="505"/>
                    </a:lnTo>
                    <a:cubicBezTo>
                      <a:pt x="22876" y="-483"/>
                      <a:pt x="16869" y="93"/>
                      <a:pt x="16458" y="124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0" name="Freeform: Shape 3919">
                <a:extLst>
                  <a:ext uri="{FF2B5EF4-FFF2-40B4-BE49-F238E27FC236}">
                    <a16:creationId xmlns:a16="http://schemas.microsoft.com/office/drawing/2014/main" id="{8DF491E9-4F2A-795C-03DC-D73DC3B5FC18}"/>
                  </a:ext>
                </a:extLst>
              </p:cNvPr>
              <p:cNvSpPr/>
              <p:nvPr/>
            </p:nvSpPr>
            <p:spPr>
              <a:xfrm>
                <a:off x="6564415" y="2820063"/>
                <a:ext cx="33573" cy="45751"/>
              </a:xfrm>
              <a:custGeom>
                <a:avLst/>
                <a:gdLst>
                  <a:gd name="connsiteX0" fmla="*/ 16458 w 33573"/>
                  <a:gd name="connsiteY0" fmla="*/ 7488 h 45751"/>
                  <a:gd name="connsiteX1" fmla="*/ 0 w 33573"/>
                  <a:gd name="connsiteY1" fmla="*/ 45752 h 45751"/>
                  <a:gd name="connsiteX2" fmla="*/ 16458 w 33573"/>
                  <a:gd name="connsiteY2" fmla="*/ 36371 h 45751"/>
                  <a:gd name="connsiteX3" fmla="*/ 33573 w 33573"/>
                  <a:gd name="connsiteY3" fmla="*/ 0 h 45751"/>
                  <a:gd name="connsiteX4" fmla="*/ 16458 w 33573"/>
                  <a:gd name="connsiteY4" fmla="*/ 7488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751">
                    <a:moveTo>
                      <a:pt x="16458" y="7488"/>
                    </a:moveTo>
                    <a:lnTo>
                      <a:pt x="0" y="45752"/>
                    </a:lnTo>
                    <a:cubicBezTo>
                      <a:pt x="1810" y="41720"/>
                      <a:pt x="14483" y="41308"/>
                      <a:pt x="16458" y="36371"/>
                    </a:cubicBezTo>
                    <a:lnTo>
                      <a:pt x="33573" y="0"/>
                    </a:lnTo>
                    <a:cubicBezTo>
                      <a:pt x="32092" y="3456"/>
                      <a:pt x="18597" y="2715"/>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1" name="Freeform: Shape 3920">
                <a:extLst>
                  <a:ext uri="{FF2B5EF4-FFF2-40B4-BE49-F238E27FC236}">
                    <a16:creationId xmlns:a16="http://schemas.microsoft.com/office/drawing/2014/main" id="{3FFAD0A3-B0C1-DF36-41B7-FC149B4F5122}"/>
                  </a:ext>
                </a:extLst>
              </p:cNvPr>
              <p:cNvSpPr/>
              <p:nvPr/>
            </p:nvSpPr>
            <p:spPr>
              <a:xfrm>
                <a:off x="6561782" y="2822861"/>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169"/>
                      <a:pt x="9134" y="39251"/>
                      <a:pt x="10450" y="36371"/>
                    </a:cubicBezTo>
                    <a:lnTo>
                      <a:pt x="26908" y="0"/>
                    </a:lnTo>
                    <a:cubicBezTo>
                      <a:pt x="26579" y="1810"/>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2" name="Freeform: Shape 3921">
                <a:extLst>
                  <a:ext uri="{FF2B5EF4-FFF2-40B4-BE49-F238E27FC236}">
                    <a16:creationId xmlns:a16="http://schemas.microsoft.com/office/drawing/2014/main" id="{4764F369-ADE2-523E-6139-9C30246BA68F}"/>
                  </a:ext>
                </a:extLst>
              </p:cNvPr>
              <p:cNvSpPr/>
              <p:nvPr/>
            </p:nvSpPr>
            <p:spPr>
              <a:xfrm>
                <a:off x="6560876" y="2823521"/>
                <a:ext cx="20705" cy="39752"/>
              </a:xfrm>
              <a:custGeom>
                <a:avLst/>
                <a:gdLst>
                  <a:gd name="connsiteX0" fmla="*/ 16458 w 20705"/>
                  <a:gd name="connsiteY0" fmla="*/ 1150 h 39752"/>
                  <a:gd name="connsiteX1" fmla="*/ 0 w 20705"/>
                  <a:gd name="connsiteY1" fmla="*/ 39414 h 39752"/>
                  <a:gd name="connsiteX2" fmla="*/ 4197 w 20705"/>
                  <a:gd name="connsiteY2" fmla="*/ 38509 h 39752"/>
                  <a:gd name="connsiteX3" fmla="*/ 20654 w 20705"/>
                  <a:gd name="connsiteY3" fmla="*/ 821 h 39752"/>
                  <a:gd name="connsiteX4" fmla="*/ 16458 w 20705"/>
                  <a:gd name="connsiteY4" fmla="*/ 1150 h 3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752">
                    <a:moveTo>
                      <a:pt x="16458" y="1150"/>
                    </a:moveTo>
                    <a:lnTo>
                      <a:pt x="0" y="39414"/>
                    </a:lnTo>
                    <a:cubicBezTo>
                      <a:pt x="0" y="40237"/>
                      <a:pt x="3785" y="39414"/>
                      <a:pt x="4197" y="38509"/>
                    </a:cubicBezTo>
                    <a:lnTo>
                      <a:pt x="20654" y="821"/>
                    </a:lnTo>
                    <a:cubicBezTo>
                      <a:pt x="21230" y="-578"/>
                      <a:pt x="16787" y="-2"/>
                      <a:pt x="16458" y="11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3" name="Freeform: Shape 3922">
                <a:extLst>
                  <a:ext uri="{FF2B5EF4-FFF2-40B4-BE49-F238E27FC236}">
                    <a16:creationId xmlns:a16="http://schemas.microsoft.com/office/drawing/2014/main" id="{3B1DF0F0-3694-686E-A613-4CC0CF7C3333}"/>
                  </a:ext>
                </a:extLst>
              </p:cNvPr>
              <p:cNvSpPr/>
              <p:nvPr/>
            </p:nvSpPr>
            <p:spPr>
              <a:xfrm>
                <a:off x="6563016" y="2820886"/>
                <a:ext cx="32915" cy="46080"/>
              </a:xfrm>
              <a:custGeom>
                <a:avLst/>
                <a:gdLst>
                  <a:gd name="connsiteX0" fmla="*/ 16458 w 32915"/>
                  <a:gd name="connsiteY0" fmla="*/ 7900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00"/>
                    </a:moveTo>
                    <a:lnTo>
                      <a:pt x="0" y="46081"/>
                    </a:lnTo>
                    <a:cubicBezTo>
                      <a:pt x="1646" y="42049"/>
                      <a:pt x="13577" y="41473"/>
                      <a:pt x="15799" y="36618"/>
                    </a:cubicBezTo>
                    <a:lnTo>
                      <a:pt x="32915" y="0"/>
                    </a:lnTo>
                    <a:cubicBezTo>
                      <a:pt x="31105" y="3785"/>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4" name="Freeform: Shape 3923">
                <a:extLst>
                  <a:ext uri="{FF2B5EF4-FFF2-40B4-BE49-F238E27FC236}">
                    <a16:creationId xmlns:a16="http://schemas.microsoft.com/office/drawing/2014/main" id="{3D3D06B2-632C-6DD2-EEB7-FDF6FBB42C19}"/>
                  </a:ext>
                </a:extLst>
              </p:cNvPr>
              <p:cNvSpPr/>
              <p:nvPr/>
            </p:nvSpPr>
            <p:spPr>
              <a:xfrm>
                <a:off x="6586879" y="2894893"/>
                <a:ext cx="21942" cy="40043"/>
              </a:xfrm>
              <a:custGeom>
                <a:avLst/>
                <a:gdLst>
                  <a:gd name="connsiteX0" fmla="*/ 16458 w 21942"/>
                  <a:gd name="connsiteY0" fmla="*/ 2109 h 40043"/>
                  <a:gd name="connsiteX1" fmla="*/ 0 w 21942"/>
                  <a:gd name="connsiteY1" fmla="*/ 40043 h 40043"/>
                  <a:gd name="connsiteX2" fmla="*/ 5431 w 21942"/>
                  <a:gd name="connsiteY2" fmla="*/ 37328 h 40043"/>
                  <a:gd name="connsiteX3" fmla="*/ 21888 w 21942"/>
                  <a:gd name="connsiteY3" fmla="*/ 134 h 40043"/>
                  <a:gd name="connsiteX4" fmla="*/ 16458 w 21942"/>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2" h="40043">
                    <a:moveTo>
                      <a:pt x="16458" y="2109"/>
                    </a:moveTo>
                    <a:lnTo>
                      <a:pt x="0" y="40043"/>
                    </a:lnTo>
                    <a:cubicBezTo>
                      <a:pt x="2035" y="39682"/>
                      <a:pt x="3921" y="38739"/>
                      <a:pt x="5431" y="37328"/>
                    </a:cubicBezTo>
                    <a:lnTo>
                      <a:pt x="21888" y="134"/>
                    </a:lnTo>
                    <a:cubicBezTo>
                      <a:pt x="22547" y="-442"/>
                      <a:pt x="17034"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5" name="Freeform: Shape 3924">
                <a:extLst>
                  <a:ext uri="{FF2B5EF4-FFF2-40B4-BE49-F238E27FC236}">
                    <a16:creationId xmlns:a16="http://schemas.microsoft.com/office/drawing/2014/main" id="{36618F28-8164-53D6-9AF3-CA8017F7488C}"/>
                  </a:ext>
                </a:extLst>
              </p:cNvPr>
              <p:cNvSpPr/>
              <p:nvPr/>
            </p:nvSpPr>
            <p:spPr>
              <a:xfrm>
                <a:off x="6584904" y="2900321"/>
                <a:ext cx="19516" cy="40142"/>
              </a:xfrm>
              <a:custGeom>
                <a:avLst/>
                <a:gdLst>
                  <a:gd name="connsiteX0" fmla="*/ 16458 w 19516"/>
                  <a:gd name="connsiteY0" fmla="*/ 1535 h 40142"/>
                  <a:gd name="connsiteX1" fmla="*/ 0 w 19516"/>
                  <a:gd name="connsiteY1" fmla="*/ 39964 h 40142"/>
                  <a:gd name="connsiteX2" fmla="*/ 3045 w 19516"/>
                  <a:gd name="connsiteY2" fmla="*/ 38565 h 40142"/>
                  <a:gd name="connsiteX3" fmla="*/ 19502 w 19516"/>
                  <a:gd name="connsiteY3" fmla="*/ 219 h 40142"/>
                  <a:gd name="connsiteX4" fmla="*/ 16458 w 1951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2">
                    <a:moveTo>
                      <a:pt x="16458" y="1535"/>
                    </a:moveTo>
                    <a:lnTo>
                      <a:pt x="0" y="39964"/>
                    </a:lnTo>
                    <a:cubicBezTo>
                      <a:pt x="0" y="40622"/>
                      <a:pt x="2716" y="39305"/>
                      <a:pt x="3045" y="38565"/>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6" name="Freeform: Shape 3925">
                <a:extLst>
                  <a:ext uri="{FF2B5EF4-FFF2-40B4-BE49-F238E27FC236}">
                    <a16:creationId xmlns:a16="http://schemas.microsoft.com/office/drawing/2014/main" id="{0799D053-1193-C2FC-94E2-AAA248102428}"/>
                  </a:ext>
                </a:extLst>
              </p:cNvPr>
              <p:cNvSpPr/>
              <p:nvPr/>
            </p:nvSpPr>
            <p:spPr>
              <a:xfrm>
                <a:off x="6589101" y="2889020"/>
                <a:ext cx="33573" cy="43776"/>
              </a:xfrm>
              <a:custGeom>
                <a:avLst/>
                <a:gdLst>
                  <a:gd name="connsiteX0" fmla="*/ 16458 w 33573"/>
                  <a:gd name="connsiteY0" fmla="*/ 5760 h 43776"/>
                  <a:gd name="connsiteX1" fmla="*/ 0 w 33573"/>
                  <a:gd name="connsiteY1" fmla="*/ 43777 h 43776"/>
                  <a:gd name="connsiteX2" fmla="*/ 16458 w 33573"/>
                  <a:gd name="connsiteY2" fmla="*/ 36124 h 43776"/>
                  <a:gd name="connsiteX3" fmla="*/ 33573 w 33573"/>
                  <a:gd name="connsiteY3" fmla="*/ 0 h 43776"/>
                  <a:gd name="connsiteX4" fmla="*/ 16458 w 33573"/>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760"/>
                    </a:moveTo>
                    <a:lnTo>
                      <a:pt x="0" y="43777"/>
                    </a:lnTo>
                    <a:cubicBezTo>
                      <a:pt x="1481" y="40239"/>
                      <a:pt x="14647" y="40650"/>
                      <a:pt x="16458" y="36124"/>
                    </a:cubicBezTo>
                    <a:lnTo>
                      <a:pt x="33573" y="0"/>
                    </a:lnTo>
                    <a:cubicBezTo>
                      <a:pt x="32421"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7" name="Freeform: Shape 3926">
                <a:extLst>
                  <a:ext uri="{FF2B5EF4-FFF2-40B4-BE49-F238E27FC236}">
                    <a16:creationId xmlns:a16="http://schemas.microsoft.com/office/drawing/2014/main" id="{92DF360E-A180-FDBB-D47E-82B4D03178D2}"/>
                  </a:ext>
                </a:extLst>
              </p:cNvPr>
              <p:cNvSpPr/>
              <p:nvPr/>
            </p:nvSpPr>
            <p:spPr>
              <a:xfrm>
                <a:off x="6587208" y="2890584"/>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6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6" y="0"/>
                    </a:lnTo>
                    <a:cubicBezTo>
                      <a:pt x="29377" y="3292"/>
                      <a:pt x="18350"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8" name="Freeform: Shape 3927">
                <a:extLst>
                  <a:ext uri="{FF2B5EF4-FFF2-40B4-BE49-F238E27FC236}">
                    <a16:creationId xmlns:a16="http://schemas.microsoft.com/office/drawing/2014/main" id="{AD389B96-6198-F42C-859B-B39EAC490793}"/>
                  </a:ext>
                </a:extLst>
              </p:cNvPr>
              <p:cNvSpPr/>
              <p:nvPr/>
            </p:nvSpPr>
            <p:spPr>
              <a:xfrm>
                <a:off x="6586221" y="2894584"/>
                <a:ext cx="20366" cy="39944"/>
              </a:xfrm>
              <a:custGeom>
                <a:avLst/>
                <a:gdLst>
                  <a:gd name="connsiteX0" fmla="*/ 16458 w 20366"/>
                  <a:gd name="connsiteY0" fmla="*/ 1266 h 39944"/>
                  <a:gd name="connsiteX1" fmla="*/ 0 w 20366"/>
                  <a:gd name="connsiteY1" fmla="*/ 39611 h 39944"/>
                  <a:gd name="connsiteX2" fmla="*/ 3868 w 20366"/>
                  <a:gd name="connsiteY2" fmla="*/ 38459 h 39944"/>
                  <a:gd name="connsiteX3" fmla="*/ 20325 w 20366"/>
                  <a:gd name="connsiteY3" fmla="*/ 360 h 39944"/>
                  <a:gd name="connsiteX4" fmla="*/ 16458 w 2036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6" h="39944">
                    <a:moveTo>
                      <a:pt x="16458" y="1266"/>
                    </a:moveTo>
                    <a:lnTo>
                      <a:pt x="0" y="39611"/>
                    </a:lnTo>
                    <a:cubicBezTo>
                      <a:pt x="0" y="40434"/>
                      <a:pt x="3538" y="39611"/>
                      <a:pt x="3868" y="38459"/>
                    </a:cubicBezTo>
                    <a:lnTo>
                      <a:pt x="20325"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3929" name="Freeform: Shape 3928">
                <a:extLst>
                  <a:ext uri="{FF2B5EF4-FFF2-40B4-BE49-F238E27FC236}">
                    <a16:creationId xmlns:a16="http://schemas.microsoft.com/office/drawing/2014/main" id="{CABBEBCC-60D2-047B-181E-B203F08AC1AD}"/>
                  </a:ext>
                </a:extLst>
              </p:cNvPr>
              <p:cNvSpPr/>
              <p:nvPr/>
            </p:nvSpPr>
            <p:spPr>
              <a:xfrm>
                <a:off x="6588525" y="2889925"/>
                <a:ext cx="31598" cy="41884"/>
              </a:xfrm>
              <a:custGeom>
                <a:avLst/>
                <a:gdLst>
                  <a:gd name="connsiteX0" fmla="*/ 16458 w 31598"/>
                  <a:gd name="connsiteY0" fmla="*/ 4032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152" y="39251"/>
                      <a:pt x="12919" y="39992"/>
                      <a:pt x="14647" y="36207"/>
                    </a:cubicBezTo>
                    <a:lnTo>
                      <a:pt x="31598" y="0"/>
                    </a:lnTo>
                    <a:cubicBezTo>
                      <a:pt x="30446" y="2304"/>
                      <a:pt x="18021" y="576"/>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0" name="Freeform: Shape 3929">
                <a:extLst>
                  <a:ext uri="{FF2B5EF4-FFF2-40B4-BE49-F238E27FC236}">
                    <a16:creationId xmlns:a16="http://schemas.microsoft.com/office/drawing/2014/main" id="{1E1E7E5C-60DE-CEBE-393E-90A5534A5601}"/>
                  </a:ext>
                </a:extLst>
              </p:cNvPr>
              <p:cNvSpPr/>
              <p:nvPr/>
            </p:nvSpPr>
            <p:spPr>
              <a:xfrm>
                <a:off x="6587620" y="2891160"/>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7" y="40979"/>
                      <a:pt x="13001" y="36700"/>
                    </a:cubicBezTo>
                    <a:lnTo>
                      <a:pt x="30117" y="0"/>
                    </a:lnTo>
                    <a:cubicBezTo>
                      <a:pt x="28636" y="3456"/>
                      <a:pt x="17939" y="3621"/>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1" name="Freeform: Shape 3930">
                <a:extLst>
                  <a:ext uri="{FF2B5EF4-FFF2-40B4-BE49-F238E27FC236}">
                    <a16:creationId xmlns:a16="http://schemas.microsoft.com/office/drawing/2014/main" id="{CB654261-42E5-7A5D-7124-879F86B041FB}"/>
                  </a:ext>
                </a:extLst>
              </p:cNvPr>
              <p:cNvSpPr/>
              <p:nvPr/>
            </p:nvSpPr>
            <p:spPr>
              <a:xfrm>
                <a:off x="6585316" y="2892350"/>
                <a:ext cx="22267" cy="39224"/>
              </a:xfrm>
              <a:custGeom>
                <a:avLst/>
                <a:gdLst>
                  <a:gd name="connsiteX0" fmla="*/ 16458 w 22267"/>
                  <a:gd name="connsiteY0" fmla="*/ 1196 h 39224"/>
                  <a:gd name="connsiteX1" fmla="*/ 0 w 22267"/>
                  <a:gd name="connsiteY1" fmla="*/ 39048 h 39224"/>
                  <a:gd name="connsiteX2" fmla="*/ 5760 w 22267"/>
                  <a:gd name="connsiteY2" fmla="*/ 37320 h 39224"/>
                  <a:gd name="connsiteX3" fmla="*/ 22218 w 22267"/>
                  <a:gd name="connsiteY3" fmla="*/ 373 h 39224"/>
                  <a:gd name="connsiteX4" fmla="*/ 16458 w 22267"/>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24">
                    <a:moveTo>
                      <a:pt x="16458" y="1196"/>
                    </a:moveTo>
                    <a:lnTo>
                      <a:pt x="0" y="39048"/>
                    </a:lnTo>
                    <a:cubicBezTo>
                      <a:pt x="0" y="39706"/>
                      <a:pt x="5266" y="38390"/>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2" name="Freeform: Shape 3931">
                <a:extLst>
                  <a:ext uri="{FF2B5EF4-FFF2-40B4-BE49-F238E27FC236}">
                    <a16:creationId xmlns:a16="http://schemas.microsoft.com/office/drawing/2014/main" id="{DAA64F77-D44C-723A-0E2C-90ED0DB36BD5}"/>
                  </a:ext>
                </a:extLst>
              </p:cNvPr>
              <p:cNvSpPr/>
              <p:nvPr/>
            </p:nvSpPr>
            <p:spPr>
              <a:xfrm>
                <a:off x="6589101" y="2888773"/>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810" y="41720"/>
                      <a:pt x="14483" y="41391"/>
                      <a:pt x="16458" y="36453"/>
                    </a:cubicBezTo>
                    <a:lnTo>
                      <a:pt x="33573" y="0"/>
                    </a:lnTo>
                    <a:cubicBezTo>
                      <a:pt x="32092" y="3703"/>
                      <a:pt x="18597"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3" name="Freeform: Shape 3932">
                <a:extLst>
                  <a:ext uri="{FF2B5EF4-FFF2-40B4-BE49-F238E27FC236}">
                    <a16:creationId xmlns:a16="http://schemas.microsoft.com/office/drawing/2014/main" id="{28240436-4423-01BF-9306-FD2DADD85992}"/>
                  </a:ext>
                </a:extLst>
              </p:cNvPr>
              <p:cNvSpPr/>
              <p:nvPr/>
            </p:nvSpPr>
            <p:spPr>
              <a:xfrm>
                <a:off x="6586468" y="2891818"/>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4" name="Freeform: Shape 3933">
                <a:extLst>
                  <a:ext uri="{FF2B5EF4-FFF2-40B4-BE49-F238E27FC236}">
                    <a16:creationId xmlns:a16="http://schemas.microsoft.com/office/drawing/2014/main" id="{7F0947F1-FD97-EC69-A78B-C4391DEF3F1C}"/>
                  </a:ext>
                </a:extLst>
              </p:cNvPr>
              <p:cNvSpPr/>
              <p:nvPr/>
            </p:nvSpPr>
            <p:spPr>
              <a:xfrm>
                <a:off x="6585563" y="2892424"/>
                <a:ext cx="20705" cy="39433"/>
              </a:xfrm>
              <a:custGeom>
                <a:avLst/>
                <a:gdLst>
                  <a:gd name="connsiteX0" fmla="*/ 16458 w 20705"/>
                  <a:gd name="connsiteY0" fmla="*/ 875 h 39433"/>
                  <a:gd name="connsiteX1" fmla="*/ 0 w 20705"/>
                  <a:gd name="connsiteY1" fmla="*/ 39056 h 39433"/>
                  <a:gd name="connsiteX2" fmla="*/ 4197 w 20705"/>
                  <a:gd name="connsiteY2" fmla="*/ 38233 h 39433"/>
                  <a:gd name="connsiteX3" fmla="*/ 20654 w 20705"/>
                  <a:gd name="connsiteY3" fmla="*/ 463 h 39433"/>
                  <a:gd name="connsiteX4" fmla="*/ 16458 w 20705"/>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33">
                    <a:moveTo>
                      <a:pt x="16458" y="875"/>
                    </a:moveTo>
                    <a:lnTo>
                      <a:pt x="0" y="39056"/>
                    </a:lnTo>
                    <a:cubicBezTo>
                      <a:pt x="0" y="39961"/>
                      <a:pt x="3785" y="39056"/>
                      <a:pt x="4197" y="38233"/>
                    </a:cubicBezTo>
                    <a:lnTo>
                      <a:pt x="20654" y="463"/>
                    </a:lnTo>
                    <a:cubicBezTo>
                      <a:pt x="21230" y="-442"/>
                      <a:pt x="16787" y="134"/>
                      <a:pt x="16458"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5" name="Freeform: Shape 3934">
                <a:extLst>
                  <a:ext uri="{FF2B5EF4-FFF2-40B4-BE49-F238E27FC236}">
                    <a16:creationId xmlns:a16="http://schemas.microsoft.com/office/drawing/2014/main" id="{2529A8C8-9602-2D75-2704-EB084127133B}"/>
                  </a:ext>
                </a:extLst>
              </p:cNvPr>
              <p:cNvSpPr/>
              <p:nvPr/>
            </p:nvSpPr>
            <p:spPr>
              <a:xfrm>
                <a:off x="6587702" y="2889843"/>
                <a:ext cx="32915" cy="46080"/>
              </a:xfrm>
              <a:custGeom>
                <a:avLst/>
                <a:gdLst>
                  <a:gd name="connsiteX0" fmla="*/ 16458 w 32915"/>
                  <a:gd name="connsiteY0" fmla="*/ 7982 h 46080"/>
                  <a:gd name="connsiteX1" fmla="*/ 0 w 32915"/>
                  <a:gd name="connsiteY1" fmla="*/ 46081 h 46080"/>
                  <a:gd name="connsiteX2" fmla="*/ 15799 w 32915"/>
                  <a:gd name="connsiteY2" fmla="*/ 36700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646" y="42131"/>
                      <a:pt x="13577" y="41473"/>
                      <a:pt x="15799" y="36700"/>
                    </a:cubicBezTo>
                    <a:lnTo>
                      <a:pt x="32915" y="0"/>
                    </a:lnTo>
                    <a:cubicBezTo>
                      <a:pt x="31105" y="3703"/>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6" name="Freeform: Shape 3935">
                <a:extLst>
                  <a:ext uri="{FF2B5EF4-FFF2-40B4-BE49-F238E27FC236}">
                    <a16:creationId xmlns:a16="http://schemas.microsoft.com/office/drawing/2014/main" id="{F90F806C-2128-C627-B515-7654B3F7A3A7}"/>
                  </a:ext>
                </a:extLst>
              </p:cNvPr>
              <p:cNvSpPr/>
              <p:nvPr/>
            </p:nvSpPr>
            <p:spPr>
              <a:xfrm>
                <a:off x="6682168" y="2867486"/>
                <a:ext cx="21897" cy="39966"/>
              </a:xfrm>
              <a:custGeom>
                <a:avLst/>
                <a:gdLst>
                  <a:gd name="connsiteX0" fmla="*/ 16458 w 21897"/>
                  <a:gd name="connsiteY0" fmla="*/ 2114 h 39966"/>
                  <a:gd name="connsiteX1" fmla="*/ 0 w 21897"/>
                  <a:gd name="connsiteY1" fmla="*/ 39967 h 39966"/>
                  <a:gd name="connsiteX2" fmla="*/ 5431 w 21897"/>
                  <a:gd name="connsiteY2" fmla="*/ 37251 h 39966"/>
                  <a:gd name="connsiteX3" fmla="*/ 21889 w 21897"/>
                  <a:gd name="connsiteY3" fmla="*/ 139 h 39966"/>
                  <a:gd name="connsiteX4" fmla="*/ 16458 w 21897"/>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97" h="39966">
                    <a:moveTo>
                      <a:pt x="16458" y="2114"/>
                    </a:moveTo>
                    <a:lnTo>
                      <a:pt x="0" y="39967"/>
                    </a:lnTo>
                    <a:cubicBezTo>
                      <a:pt x="2047" y="39644"/>
                      <a:pt x="3944" y="38695"/>
                      <a:pt x="5431" y="37251"/>
                    </a:cubicBezTo>
                    <a:lnTo>
                      <a:pt x="21889" y="139"/>
                    </a:lnTo>
                    <a:cubicBezTo>
                      <a:pt x="22135"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7" name="Freeform: Shape 3936">
                <a:extLst>
                  <a:ext uri="{FF2B5EF4-FFF2-40B4-BE49-F238E27FC236}">
                    <a16:creationId xmlns:a16="http://schemas.microsoft.com/office/drawing/2014/main" id="{3C3A2D50-4E8C-5AFD-0753-D34EBE78B2EC}"/>
                  </a:ext>
                </a:extLst>
              </p:cNvPr>
              <p:cNvSpPr/>
              <p:nvPr/>
            </p:nvSpPr>
            <p:spPr>
              <a:xfrm>
                <a:off x="6680193" y="2872949"/>
                <a:ext cx="19586" cy="40069"/>
              </a:xfrm>
              <a:custGeom>
                <a:avLst/>
                <a:gdLst>
                  <a:gd name="connsiteX0" fmla="*/ 16458 w 19586"/>
                  <a:gd name="connsiteY0" fmla="*/ 1506 h 40069"/>
                  <a:gd name="connsiteX1" fmla="*/ 0 w 19586"/>
                  <a:gd name="connsiteY1" fmla="*/ 39852 h 40069"/>
                  <a:gd name="connsiteX2" fmla="*/ 3127 w 19586"/>
                  <a:gd name="connsiteY2" fmla="*/ 38453 h 40069"/>
                  <a:gd name="connsiteX3" fmla="*/ 19584 w 19586"/>
                  <a:gd name="connsiteY3" fmla="*/ 189 h 40069"/>
                  <a:gd name="connsiteX4" fmla="*/ 16458 w 19586"/>
                  <a:gd name="connsiteY4" fmla="*/ 1506 h 40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069">
                    <a:moveTo>
                      <a:pt x="16458" y="1506"/>
                    </a:moveTo>
                    <a:lnTo>
                      <a:pt x="0" y="39852"/>
                    </a:lnTo>
                    <a:cubicBezTo>
                      <a:pt x="0" y="40592"/>
                      <a:pt x="2798" y="39276"/>
                      <a:pt x="3127" y="38453"/>
                    </a:cubicBezTo>
                    <a:lnTo>
                      <a:pt x="19584" y="189"/>
                    </a:lnTo>
                    <a:cubicBezTo>
                      <a:pt x="19667" y="-551"/>
                      <a:pt x="16787" y="1094"/>
                      <a:pt x="16458" y="1506"/>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8" name="Freeform: Shape 3937">
                <a:extLst>
                  <a:ext uri="{FF2B5EF4-FFF2-40B4-BE49-F238E27FC236}">
                    <a16:creationId xmlns:a16="http://schemas.microsoft.com/office/drawing/2014/main" id="{93BFB50B-1262-3474-53DE-EB756A6B7637}"/>
                  </a:ext>
                </a:extLst>
              </p:cNvPr>
              <p:cNvSpPr/>
              <p:nvPr/>
            </p:nvSpPr>
            <p:spPr>
              <a:xfrm>
                <a:off x="6684390" y="2861536"/>
                <a:ext cx="33902" cy="43776"/>
              </a:xfrm>
              <a:custGeom>
                <a:avLst/>
                <a:gdLst>
                  <a:gd name="connsiteX0" fmla="*/ 16458 w 33902"/>
                  <a:gd name="connsiteY0" fmla="*/ 5842 h 43776"/>
                  <a:gd name="connsiteX1" fmla="*/ 0 w 33902"/>
                  <a:gd name="connsiteY1" fmla="*/ 43777 h 43776"/>
                  <a:gd name="connsiteX2" fmla="*/ 16869 w 33902"/>
                  <a:gd name="connsiteY2" fmla="*/ 36206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29" y="40732"/>
                      <a:pt x="16869" y="36206"/>
                    </a:cubicBezTo>
                    <a:lnTo>
                      <a:pt x="33902" y="0"/>
                    </a:lnTo>
                    <a:cubicBezTo>
                      <a:pt x="32339"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39" name="Freeform: Shape 3938">
                <a:extLst>
                  <a:ext uri="{FF2B5EF4-FFF2-40B4-BE49-F238E27FC236}">
                    <a16:creationId xmlns:a16="http://schemas.microsoft.com/office/drawing/2014/main" id="{D2B5F983-9940-1BDA-28DE-09B992D97023}"/>
                  </a:ext>
                </a:extLst>
              </p:cNvPr>
              <p:cNvSpPr/>
              <p:nvPr/>
            </p:nvSpPr>
            <p:spPr>
              <a:xfrm>
                <a:off x="6682497" y="2863511"/>
                <a:ext cx="30775" cy="44188"/>
              </a:xfrm>
              <a:custGeom>
                <a:avLst/>
                <a:gdLst>
                  <a:gd name="connsiteX0" fmla="*/ 16458 w 30775"/>
                  <a:gd name="connsiteY0" fmla="*/ 6172 h 44188"/>
                  <a:gd name="connsiteX1" fmla="*/ 0 w 30775"/>
                  <a:gd name="connsiteY1" fmla="*/ 44188 h 44188"/>
                  <a:gd name="connsiteX2" fmla="*/ 13660 w 30775"/>
                  <a:gd name="connsiteY2" fmla="*/ 36453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660" y="36453"/>
                    </a:cubicBezTo>
                    <a:lnTo>
                      <a:pt x="30776" y="0"/>
                    </a:lnTo>
                    <a:cubicBezTo>
                      <a:pt x="29294" y="2880"/>
                      <a:pt x="18103" y="2304"/>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0" name="Freeform: Shape 3939">
                <a:extLst>
                  <a:ext uri="{FF2B5EF4-FFF2-40B4-BE49-F238E27FC236}">
                    <a16:creationId xmlns:a16="http://schemas.microsoft.com/office/drawing/2014/main" id="{E7E18CAC-CB90-A89A-869F-29FB9981ADA4}"/>
                  </a:ext>
                </a:extLst>
              </p:cNvPr>
              <p:cNvSpPr/>
              <p:nvPr/>
            </p:nvSpPr>
            <p:spPr>
              <a:xfrm>
                <a:off x="6681510" y="2867136"/>
                <a:ext cx="20436" cy="39908"/>
              </a:xfrm>
              <a:custGeom>
                <a:avLst/>
                <a:gdLst>
                  <a:gd name="connsiteX0" fmla="*/ 16458 w 20436"/>
                  <a:gd name="connsiteY0" fmla="*/ 1230 h 39908"/>
                  <a:gd name="connsiteX1" fmla="*/ 0 w 20436"/>
                  <a:gd name="connsiteY1" fmla="*/ 39576 h 39908"/>
                  <a:gd name="connsiteX2" fmla="*/ 3950 w 20436"/>
                  <a:gd name="connsiteY2" fmla="*/ 38424 h 39908"/>
                  <a:gd name="connsiteX3" fmla="*/ 20407 w 20436"/>
                  <a:gd name="connsiteY3" fmla="*/ 325 h 39908"/>
                  <a:gd name="connsiteX4" fmla="*/ 16458 w 20436"/>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30"/>
                    </a:moveTo>
                    <a:lnTo>
                      <a:pt x="0" y="39576"/>
                    </a:lnTo>
                    <a:cubicBezTo>
                      <a:pt x="0" y="40399"/>
                      <a:pt x="3538" y="39576"/>
                      <a:pt x="3950" y="38424"/>
                    </a:cubicBezTo>
                    <a:lnTo>
                      <a:pt x="20407" y="325"/>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1" name="Freeform: Shape 3940">
                <a:extLst>
                  <a:ext uri="{FF2B5EF4-FFF2-40B4-BE49-F238E27FC236}">
                    <a16:creationId xmlns:a16="http://schemas.microsoft.com/office/drawing/2014/main" id="{01C14205-6B82-AB1F-727E-1E670E4280D7}"/>
                  </a:ext>
                </a:extLst>
              </p:cNvPr>
              <p:cNvSpPr/>
              <p:nvPr/>
            </p:nvSpPr>
            <p:spPr>
              <a:xfrm>
                <a:off x="6683814" y="2862523"/>
                <a:ext cx="31104" cy="41884"/>
              </a:xfrm>
              <a:custGeom>
                <a:avLst/>
                <a:gdLst>
                  <a:gd name="connsiteX0" fmla="*/ 16458 w 31104"/>
                  <a:gd name="connsiteY0" fmla="*/ 3950 h 41884"/>
                  <a:gd name="connsiteX1" fmla="*/ 0 w 31104"/>
                  <a:gd name="connsiteY1" fmla="*/ 41884 h 41884"/>
                  <a:gd name="connsiteX2" fmla="*/ 14647 w 31104"/>
                  <a:gd name="connsiteY2" fmla="*/ 36207 h 41884"/>
                  <a:gd name="connsiteX3" fmla="*/ 31105 w 31104"/>
                  <a:gd name="connsiteY3" fmla="*/ 0 h 41884"/>
                  <a:gd name="connsiteX4" fmla="*/ 16458 w 31104"/>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4" h="41884">
                    <a:moveTo>
                      <a:pt x="16458" y="3950"/>
                    </a:moveTo>
                    <a:lnTo>
                      <a:pt x="0" y="41884"/>
                    </a:lnTo>
                    <a:cubicBezTo>
                      <a:pt x="1152" y="39169"/>
                      <a:pt x="12837" y="39909"/>
                      <a:pt x="14647" y="36207"/>
                    </a:cubicBezTo>
                    <a:lnTo>
                      <a:pt x="31105" y="0"/>
                    </a:lnTo>
                    <a:cubicBezTo>
                      <a:pt x="30364" y="2222"/>
                      <a:pt x="17939"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2" name="Freeform: Shape 3941">
                <a:extLst>
                  <a:ext uri="{FF2B5EF4-FFF2-40B4-BE49-F238E27FC236}">
                    <a16:creationId xmlns:a16="http://schemas.microsoft.com/office/drawing/2014/main" id="{F8B39915-8529-3CC1-9298-7A17D9D94F1D}"/>
                  </a:ext>
                </a:extLst>
              </p:cNvPr>
              <p:cNvSpPr/>
              <p:nvPr/>
            </p:nvSpPr>
            <p:spPr>
              <a:xfrm>
                <a:off x="6682909" y="2864005"/>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563" y="42049"/>
                      <a:pt x="11026" y="40897"/>
                      <a:pt x="13001"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3" name="Freeform: Shape 3942">
                <a:extLst>
                  <a:ext uri="{FF2B5EF4-FFF2-40B4-BE49-F238E27FC236}">
                    <a16:creationId xmlns:a16="http://schemas.microsoft.com/office/drawing/2014/main" id="{2D03CCC4-B35D-79D6-FF55-9F734581C703}"/>
                  </a:ext>
                </a:extLst>
              </p:cNvPr>
              <p:cNvSpPr/>
              <p:nvPr/>
            </p:nvSpPr>
            <p:spPr>
              <a:xfrm>
                <a:off x="6680522" y="2864840"/>
                <a:ext cx="22279" cy="39011"/>
              </a:xfrm>
              <a:custGeom>
                <a:avLst/>
                <a:gdLst>
                  <a:gd name="connsiteX0" fmla="*/ 16458 w 22279"/>
                  <a:gd name="connsiteY0" fmla="*/ 975 h 39011"/>
                  <a:gd name="connsiteX1" fmla="*/ 0 w 22279"/>
                  <a:gd name="connsiteY1" fmla="*/ 38827 h 39011"/>
                  <a:gd name="connsiteX2" fmla="*/ 5760 w 22279"/>
                  <a:gd name="connsiteY2" fmla="*/ 37099 h 39011"/>
                  <a:gd name="connsiteX3" fmla="*/ 22218 w 22279"/>
                  <a:gd name="connsiteY3" fmla="*/ 235 h 39011"/>
                  <a:gd name="connsiteX4" fmla="*/ 16458 w 22279"/>
                  <a:gd name="connsiteY4" fmla="*/ 975 h 39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9" h="39011">
                    <a:moveTo>
                      <a:pt x="16458" y="975"/>
                    </a:moveTo>
                    <a:lnTo>
                      <a:pt x="0" y="38827"/>
                    </a:lnTo>
                    <a:cubicBezTo>
                      <a:pt x="0" y="39486"/>
                      <a:pt x="5266" y="38251"/>
                      <a:pt x="5760" y="37099"/>
                    </a:cubicBezTo>
                    <a:lnTo>
                      <a:pt x="22218" y="235"/>
                    </a:lnTo>
                    <a:cubicBezTo>
                      <a:pt x="22958" y="-341"/>
                      <a:pt x="16869" y="235"/>
                      <a:pt x="16458" y="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4" name="Freeform: Shape 3943">
                <a:extLst>
                  <a:ext uri="{FF2B5EF4-FFF2-40B4-BE49-F238E27FC236}">
                    <a16:creationId xmlns:a16="http://schemas.microsoft.com/office/drawing/2014/main" id="{BB148569-EC68-1C5B-40F0-67239B4CE222}"/>
                  </a:ext>
                </a:extLst>
              </p:cNvPr>
              <p:cNvSpPr/>
              <p:nvPr/>
            </p:nvSpPr>
            <p:spPr>
              <a:xfrm>
                <a:off x="6684390" y="2861289"/>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85"/>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5" name="Freeform: Shape 3944">
                <a:extLst>
                  <a:ext uri="{FF2B5EF4-FFF2-40B4-BE49-F238E27FC236}">
                    <a16:creationId xmlns:a16="http://schemas.microsoft.com/office/drawing/2014/main" id="{2946C0C6-AE0D-18EE-6BE2-7FF52BBF673E}"/>
                  </a:ext>
                </a:extLst>
              </p:cNvPr>
              <p:cNvSpPr/>
              <p:nvPr/>
            </p:nvSpPr>
            <p:spPr>
              <a:xfrm>
                <a:off x="6681757" y="2864416"/>
                <a:ext cx="26907" cy="41061"/>
              </a:xfrm>
              <a:custGeom>
                <a:avLst/>
                <a:gdLst>
                  <a:gd name="connsiteX0" fmla="*/ 16458 w 26907"/>
                  <a:gd name="connsiteY0" fmla="*/ 3127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127"/>
                    </a:moveTo>
                    <a:lnTo>
                      <a:pt x="0" y="41061"/>
                    </a:lnTo>
                    <a:cubicBezTo>
                      <a:pt x="823" y="39169"/>
                      <a:pt x="9134" y="39251"/>
                      <a:pt x="10450" y="36371"/>
                    </a:cubicBezTo>
                    <a:lnTo>
                      <a:pt x="26908" y="0"/>
                    </a:lnTo>
                    <a:cubicBezTo>
                      <a:pt x="26497" y="1399"/>
                      <a:pt x="17610"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6" name="Freeform: Shape 3945">
                <a:extLst>
                  <a:ext uri="{FF2B5EF4-FFF2-40B4-BE49-F238E27FC236}">
                    <a16:creationId xmlns:a16="http://schemas.microsoft.com/office/drawing/2014/main" id="{D88F4835-66EE-AC10-9971-42F7AF11B746}"/>
                  </a:ext>
                </a:extLst>
              </p:cNvPr>
              <p:cNvSpPr/>
              <p:nvPr/>
            </p:nvSpPr>
            <p:spPr>
              <a:xfrm>
                <a:off x="6680852" y="2864961"/>
                <a:ext cx="20693" cy="39412"/>
              </a:xfrm>
              <a:custGeom>
                <a:avLst/>
                <a:gdLst>
                  <a:gd name="connsiteX0" fmla="*/ 16458 w 20693"/>
                  <a:gd name="connsiteY0" fmla="*/ 854 h 39412"/>
                  <a:gd name="connsiteX1" fmla="*/ 0 w 20693"/>
                  <a:gd name="connsiteY1" fmla="*/ 39036 h 39412"/>
                  <a:gd name="connsiteX2" fmla="*/ 4197 w 20693"/>
                  <a:gd name="connsiteY2" fmla="*/ 38213 h 39412"/>
                  <a:gd name="connsiteX3" fmla="*/ 20654 w 20693"/>
                  <a:gd name="connsiteY3" fmla="*/ 525 h 39412"/>
                  <a:gd name="connsiteX4" fmla="*/ 16458 w 20693"/>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39412">
                    <a:moveTo>
                      <a:pt x="16458" y="854"/>
                    </a:moveTo>
                    <a:lnTo>
                      <a:pt x="0" y="39036"/>
                    </a:lnTo>
                    <a:cubicBezTo>
                      <a:pt x="0" y="39941"/>
                      <a:pt x="3868" y="39036"/>
                      <a:pt x="4197" y="38213"/>
                    </a:cubicBezTo>
                    <a:lnTo>
                      <a:pt x="20654" y="525"/>
                    </a:lnTo>
                    <a:cubicBezTo>
                      <a:pt x="21148"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7" name="Freeform: Shape 3946">
                <a:extLst>
                  <a:ext uri="{FF2B5EF4-FFF2-40B4-BE49-F238E27FC236}">
                    <a16:creationId xmlns:a16="http://schemas.microsoft.com/office/drawing/2014/main" id="{D326AB9E-ACCF-2D1A-CC8C-DEA0AF709D47}"/>
                  </a:ext>
                </a:extLst>
              </p:cNvPr>
              <p:cNvSpPr/>
              <p:nvPr/>
            </p:nvSpPr>
            <p:spPr>
              <a:xfrm>
                <a:off x="6682909" y="2862441"/>
                <a:ext cx="32997" cy="46081"/>
              </a:xfrm>
              <a:custGeom>
                <a:avLst/>
                <a:gdLst>
                  <a:gd name="connsiteX0" fmla="*/ 16458 w 32997"/>
                  <a:gd name="connsiteY0" fmla="*/ 7900 h 46081"/>
                  <a:gd name="connsiteX1" fmla="*/ 0 w 32997"/>
                  <a:gd name="connsiteY1" fmla="*/ 46081 h 46081"/>
                  <a:gd name="connsiteX2" fmla="*/ 15881 w 32997"/>
                  <a:gd name="connsiteY2" fmla="*/ 36618 h 46081"/>
                  <a:gd name="connsiteX3" fmla="*/ 32997 w 32997"/>
                  <a:gd name="connsiteY3" fmla="*/ 0 h 46081"/>
                  <a:gd name="connsiteX4" fmla="*/ 16458 w 32997"/>
                  <a:gd name="connsiteY4" fmla="*/ 7900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00"/>
                    </a:moveTo>
                    <a:lnTo>
                      <a:pt x="0" y="46081"/>
                    </a:lnTo>
                    <a:cubicBezTo>
                      <a:pt x="1728" y="42049"/>
                      <a:pt x="13577" y="41473"/>
                      <a:pt x="15881" y="36618"/>
                    </a:cubicBezTo>
                    <a:lnTo>
                      <a:pt x="32997" y="0"/>
                    </a:lnTo>
                    <a:cubicBezTo>
                      <a:pt x="31187" y="3374"/>
                      <a:pt x="18515" y="3374"/>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8" name="Freeform: Shape 3947">
                <a:extLst>
                  <a:ext uri="{FF2B5EF4-FFF2-40B4-BE49-F238E27FC236}">
                    <a16:creationId xmlns:a16="http://schemas.microsoft.com/office/drawing/2014/main" id="{B318B6D1-DE9C-92E8-4FF5-98D8580D17DD}"/>
                  </a:ext>
                </a:extLst>
              </p:cNvPr>
              <p:cNvSpPr/>
              <p:nvPr/>
            </p:nvSpPr>
            <p:spPr>
              <a:xfrm>
                <a:off x="6760753" y="2873575"/>
                <a:ext cx="21942" cy="40048"/>
              </a:xfrm>
              <a:custGeom>
                <a:avLst/>
                <a:gdLst>
                  <a:gd name="connsiteX0" fmla="*/ 16458 w 21942"/>
                  <a:gd name="connsiteY0" fmla="*/ 2114 h 40048"/>
                  <a:gd name="connsiteX1" fmla="*/ 0 w 21942"/>
                  <a:gd name="connsiteY1" fmla="*/ 40049 h 40048"/>
                  <a:gd name="connsiteX2" fmla="*/ 5431 w 21942"/>
                  <a:gd name="connsiteY2" fmla="*/ 37251 h 40048"/>
                  <a:gd name="connsiteX3" fmla="*/ 21888 w 21942"/>
                  <a:gd name="connsiteY3" fmla="*/ 139 h 40048"/>
                  <a:gd name="connsiteX4" fmla="*/ 16458 w 21942"/>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2" h="40048">
                    <a:moveTo>
                      <a:pt x="16458" y="2114"/>
                    </a:moveTo>
                    <a:lnTo>
                      <a:pt x="0" y="40049"/>
                    </a:lnTo>
                    <a:cubicBezTo>
                      <a:pt x="2045" y="39669"/>
                      <a:pt x="3934" y="38696"/>
                      <a:pt x="5431" y="37251"/>
                    </a:cubicBezTo>
                    <a:lnTo>
                      <a:pt x="21888" y="139"/>
                    </a:lnTo>
                    <a:cubicBezTo>
                      <a:pt x="22547" y="-437"/>
                      <a:pt x="17034"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49" name="Freeform: Shape 3948">
                <a:extLst>
                  <a:ext uri="{FF2B5EF4-FFF2-40B4-BE49-F238E27FC236}">
                    <a16:creationId xmlns:a16="http://schemas.microsoft.com/office/drawing/2014/main" id="{6F1E2111-D4E3-0D5B-334E-0D39130928EE}"/>
                  </a:ext>
                </a:extLst>
              </p:cNvPr>
              <p:cNvSpPr/>
              <p:nvPr/>
            </p:nvSpPr>
            <p:spPr>
              <a:xfrm>
                <a:off x="6758778" y="2879009"/>
                <a:ext cx="19503" cy="40099"/>
              </a:xfrm>
              <a:custGeom>
                <a:avLst/>
                <a:gdLst>
                  <a:gd name="connsiteX0" fmla="*/ 16458 w 19503"/>
                  <a:gd name="connsiteY0" fmla="*/ 1535 h 40099"/>
                  <a:gd name="connsiteX1" fmla="*/ 0 w 19503"/>
                  <a:gd name="connsiteY1" fmla="*/ 39881 h 40099"/>
                  <a:gd name="connsiteX2" fmla="*/ 3045 w 19503"/>
                  <a:gd name="connsiteY2" fmla="*/ 38483 h 40099"/>
                  <a:gd name="connsiteX3" fmla="*/ 19502 w 19503"/>
                  <a:gd name="connsiteY3" fmla="*/ 219 h 40099"/>
                  <a:gd name="connsiteX4" fmla="*/ 16458 w 19503"/>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3" h="40099">
                    <a:moveTo>
                      <a:pt x="16458" y="1535"/>
                    </a:moveTo>
                    <a:lnTo>
                      <a:pt x="0" y="39881"/>
                    </a:lnTo>
                    <a:cubicBezTo>
                      <a:pt x="0" y="40622"/>
                      <a:pt x="2715" y="39305"/>
                      <a:pt x="3045" y="38483"/>
                    </a:cubicBezTo>
                    <a:lnTo>
                      <a:pt x="19502" y="219"/>
                    </a:lnTo>
                    <a:cubicBezTo>
                      <a:pt x="19584"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0" name="Freeform: Shape 3949">
                <a:extLst>
                  <a:ext uri="{FF2B5EF4-FFF2-40B4-BE49-F238E27FC236}">
                    <a16:creationId xmlns:a16="http://schemas.microsoft.com/office/drawing/2014/main" id="{A735E2A9-4EAD-5BDF-A2EF-07ED30D8D857}"/>
                  </a:ext>
                </a:extLst>
              </p:cNvPr>
              <p:cNvSpPr/>
              <p:nvPr/>
            </p:nvSpPr>
            <p:spPr>
              <a:xfrm>
                <a:off x="6763057" y="2867625"/>
                <a:ext cx="33573" cy="43776"/>
              </a:xfrm>
              <a:custGeom>
                <a:avLst/>
                <a:gdLst>
                  <a:gd name="connsiteX0" fmla="*/ 16458 w 33573"/>
                  <a:gd name="connsiteY0" fmla="*/ 5842 h 43776"/>
                  <a:gd name="connsiteX1" fmla="*/ 0 w 33573"/>
                  <a:gd name="connsiteY1" fmla="*/ 43777 h 43776"/>
                  <a:gd name="connsiteX2" fmla="*/ 16458 w 33573"/>
                  <a:gd name="connsiteY2" fmla="*/ 36207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481" y="40239"/>
                      <a:pt x="14647" y="40732"/>
                      <a:pt x="16458" y="36207"/>
                    </a:cubicBezTo>
                    <a:lnTo>
                      <a:pt x="33573" y="0"/>
                    </a:lnTo>
                    <a:cubicBezTo>
                      <a:pt x="32339"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1" name="Freeform: Shape 3950">
                <a:extLst>
                  <a:ext uri="{FF2B5EF4-FFF2-40B4-BE49-F238E27FC236}">
                    <a16:creationId xmlns:a16="http://schemas.microsoft.com/office/drawing/2014/main" id="{F2328587-BF01-90D8-4ACF-0773E7AAD238}"/>
                  </a:ext>
                </a:extLst>
              </p:cNvPr>
              <p:cNvSpPr/>
              <p:nvPr/>
            </p:nvSpPr>
            <p:spPr>
              <a:xfrm>
                <a:off x="6761082" y="2869682"/>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6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742" y="36371"/>
                    </a:cubicBezTo>
                    <a:lnTo>
                      <a:pt x="30776" y="0"/>
                    </a:lnTo>
                    <a:cubicBezTo>
                      <a:pt x="29377" y="2798"/>
                      <a:pt x="18186"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2" name="Freeform: Shape 3951">
                <a:extLst>
                  <a:ext uri="{FF2B5EF4-FFF2-40B4-BE49-F238E27FC236}">
                    <a16:creationId xmlns:a16="http://schemas.microsoft.com/office/drawing/2014/main" id="{C1B879D3-3199-C0E1-C20C-6300F0D5B263}"/>
                  </a:ext>
                </a:extLst>
              </p:cNvPr>
              <p:cNvSpPr/>
              <p:nvPr/>
            </p:nvSpPr>
            <p:spPr>
              <a:xfrm>
                <a:off x="6760094" y="2873321"/>
                <a:ext cx="20367" cy="39859"/>
              </a:xfrm>
              <a:custGeom>
                <a:avLst/>
                <a:gdLst>
                  <a:gd name="connsiteX0" fmla="*/ 16458 w 20367"/>
                  <a:gd name="connsiteY0" fmla="*/ 1134 h 39859"/>
                  <a:gd name="connsiteX1" fmla="*/ 0 w 20367"/>
                  <a:gd name="connsiteY1" fmla="*/ 39562 h 39859"/>
                  <a:gd name="connsiteX2" fmla="*/ 3868 w 20367"/>
                  <a:gd name="connsiteY2" fmla="*/ 38410 h 39859"/>
                  <a:gd name="connsiteX3" fmla="*/ 20325 w 20367"/>
                  <a:gd name="connsiteY3" fmla="*/ 311 h 39859"/>
                  <a:gd name="connsiteX4" fmla="*/ 16458 w 20367"/>
                  <a:gd name="connsiteY4" fmla="*/ 1134 h 39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7" h="39859">
                    <a:moveTo>
                      <a:pt x="16458" y="1134"/>
                    </a:moveTo>
                    <a:lnTo>
                      <a:pt x="0" y="39562"/>
                    </a:lnTo>
                    <a:cubicBezTo>
                      <a:pt x="0" y="40303"/>
                      <a:pt x="3538" y="39562"/>
                      <a:pt x="3868" y="38410"/>
                    </a:cubicBezTo>
                    <a:lnTo>
                      <a:pt x="20325" y="311"/>
                    </a:lnTo>
                    <a:cubicBezTo>
                      <a:pt x="20819" y="-594"/>
                      <a:pt x="16869" y="723"/>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3" name="Freeform: Shape 3952">
                <a:extLst>
                  <a:ext uri="{FF2B5EF4-FFF2-40B4-BE49-F238E27FC236}">
                    <a16:creationId xmlns:a16="http://schemas.microsoft.com/office/drawing/2014/main" id="{9771F1C4-149F-9B92-592E-F464F136DB80}"/>
                  </a:ext>
                </a:extLst>
              </p:cNvPr>
              <p:cNvSpPr/>
              <p:nvPr/>
            </p:nvSpPr>
            <p:spPr>
              <a:xfrm>
                <a:off x="6762398" y="2868613"/>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92"/>
                      <a:pt x="14647" y="36207"/>
                    </a:cubicBezTo>
                    <a:lnTo>
                      <a:pt x="31598" y="0"/>
                    </a:lnTo>
                    <a:cubicBezTo>
                      <a:pt x="30446" y="2304"/>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4" name="Freeform: Shape 3953">
                <a:extLst>
                  <a:ext uri="{FF2B5EF4-FFF2-40B4-BE49-F238E27FC236}">
                    <a16:creationId xmlns:a16="http://schemas.microsoft.com/office/drawing/2014/main" id="{6EACD5B4-7A9B-C4E0-D3C4-896BDC73B893}"/>
                  </a:ext>
                </a:extLst>
              </p:cNvPr>
              <p:cNvSpPr/>
              <p:nvPr/>
            </p:nvSpPr>
            <p:spPr>
              <a:xfrm>
                <a:off x="6761905" y="2870094"/>
                <a:ext cx="30199" cy="45587"/>
              </a:xfrm>
              <a:custGeom>
                <a:avLst/>
                <a:gdLst>
                  <a:gd name="connsiteX0" fmla="*/ 16458 w 30199"/>
                  <a:gd name="connsiteY0" fmla="*/ 7570 h 45587"/>
                  <a:gd name="connsiteX1" fmla="*/ 0 w 30199"/>
                  <a:gd name="connsiteY1" fmla="*/ 45587 h 45587"/>
                  <a:gd name="connsiteX2" fmla="*/ 13084 w 30199"/>
                  <a:gd name="connsiteY2" fmla="*/ 36618 h 45587"/>
                  <a:gd name="connsiteX3" fmla="*/ 30200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109" y="40897"/>
                      <a:pt x="13084" y="36618"/>
                    </a:cubicBezTo>
                    <a:lnTo>
                      <a:pt x="30200" y="0"/>
                    </a:lnTo>
                    <a:cubicBezTo>
                      <a:pt x="28225" y="3209"/>
                      <a:pt x="17856"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5" name="Freeform: Shape 3954">
                <a:extLst>
                  <a:ext uri="{FF2B5EF4-FFF2-40B4-BE49-F238E27FC236}">
                    <a16:creationId xmlns:a16="http://schemas.microsoft.com/office/drawing/2014/main" id="{2F82263A-47F9-CE62-71A8-F387D3E6579B}"/>
                  </a:ext>
                </a:extLst>
              </p:cNvPr>
              <p:cNvSpPr/>
              <p:nvPr/>
            </p:nvSpPr>
            <p:spPr>
              <a:xfrm>
                <a:off x="6759189" y="2871017"/>
                <a:ext cx="22268" cy="39244"/>
              </a:xfrm>
              <a:custGeom>
                <a:avLst/>
                <a:gdLst>
                  <a:gd name="connsiteX0" fmla="*/ 16458 w 22268"/>
                  <a:gd name="connsiteY0" fmla="*/ 1134 h 39244"/>
                  <a:gd name="connsiteX1" fmla="*/ 0 w 22268"/>
                  <a:gd name="connsiteY1" fmla="*/ 39068 h 39244"/>
                  <a:gd name="connsiteX2" fmla="*/ 5760 w 22268"/>
                  <a:gd name="connsiteY2" fmla="*/ 37258 h 39244"/>
                  <a:gd name="connsiteX3" fmla="*/ 22218 w 22268"/>
                  <a:gd name="connsiteY3" fmla="*/ 393 h 39244"/>
                  <a:gd name="connsiteX4" fmla="*/ 16458 w 22268"/>
                  <a:gd name="connsiteY4" fmla="*/ 1134 h 3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44">
                    <a:moveTo>
                      <a:pt x="16458" y="1134"/>
                    </a:moveTo>
                    <a:lnTo>
                      <a:pt x="0" y="39068"/>
                    </a:lnTo>
                    <a:cubicBezTo>
                      <a:pt x="0" y="39727"/>
                      <a:pt x="5266" y="38410"/>
                      <a:pt x="5760" y="37258"/>
                    </a:cubicBezTo>
                    <a:lnTo>
                      <a:pt x="22218" y="393"/>
                    </a:lnTo>
                    <a:cubicBezTo>
                      <a:pt x="22876"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6" name="Freeform: Shape 3955">
                <a:extLst>
                  <a:ext uri="{FF2B5EF4-FFF2-40B4-BE49-F238E27FC236}">
                    <a16:creationId xmlns:a16="http://schemas.microsoft.com/office/drawing/2014/main" id="{5321D76E-3B00-F322-D072-91E162640FD7}"/>
                  </a:ext>
                </a:extLst>
              </p:cNvPr>
              <p:cNvSpPr/>
              <p:nvPr/>
            </p:nvSpPr>
            <p:spPr>
              <a:xfrm>
                <a:off x="6762975" y="2867461"/>
                <a:ext cx="33573" cy="45751"/>
              </a:xfrm>
              <a:custGeom>
                <a:avLst/>
                <a:gdLst>
                  <a:gd name="connsiteX0" fmla="*/ 16458 w 33573"/>
                  <a:gd name="connsiteY0" fmla="*/ 7735 h 45751"/>
                  <a:gd name="connsiteX1" fmla="*/ 0 w 33573"/>
                  <a:gd name="connsiteY1" fmla="*/ 45752 h 45751"/>
                  <a:gd name="connsiteX2" fmla="*/ 16458 w 33573"/>
                  <a:gd name="connsiteY2" fmla="*/ 36371 h 45751"/>
                  <a:gd name="connsiteX3" fmla="*/ 33573 w 33573"/>
                  <a:gd name="connsiteY3" fmla="*/ 0 h 45751"/>
                  <a:gd name="connsiteX4" fmla="*/ 16458 w 33573"/>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751">
                    <a:moveTo>
                      <a:pt x="16458" y="7735"/>
                    </a:moveTo>
                    <a:lnTo>
                      <a:pt x="0" y="45752"/>
                    </a:lnTo>
                    <a:cubicBezTo>
                      <a:pt x="1810" y="41720"/>
                      <a:pt x="14400" y="41391"/>
                      <a:pt x="16458" y="36371"/>
                    </a:cubicBezTo>
                    <a:lnTo>
                      <a:pt x="33573" y="0"/>
                    </a:lnTo>
                    <a:cubicBezTo>
                      <a:pt x="31845"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7" name="Freeform: Shape 3956">
                <a:extLst>
                  <a:ext uri="{FF2B5EF4-FFF2-40B4-BE49-F238E27FC236}">
                    <a16:creationId xmlns:a16="http://schemas.microsoft.com/office/drawing/2014/main" id="{2E5897B3-0B81-1C38-402D-85159A3C11EC}"/>
                  </a:ext>
                </a:extLst>
              </p:cNvPr>
              <p:cNvSpPr/>
              <p:nvPr/>
            </p:nvSpPr>
            <p:spPr>
              <a:xfrm>
                <a:off x="6760341" y="2870834"/>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251"/>
                      <a:pt x="9134" y="39251"/>
                      <a:pt x="10451" y="36371"/>
                    </a:cubicBezTo>
                    <a:lnTo>
                      <a:pt x="26908" y="0"/>
                    </a:lnTo>
                    <a:cubicBezTo>
                      <a:pt x="26250" y="1152"/>
                      <a:pt x="18021" y="165"/>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8" name="Freeform: Shape 3957">
                <a:extLst>
                  <a:ext uri="{FF2B5EF4-FFF2-40B4-BE49-F238E27FC236}">
                    <a16:creationId xmlns:a16="http://schemas.microsoft.com/office/drawing/2014/main" id="{0FB78F58-80AA-F6E9-BDE5-8388AC6DA912}"/>
                  </a:ext>
                </a:extLst>
              </p:cNvPr>
              <p:cNvSpPr/>
              <p:nvPr/>
            </p:nvSpPr>
            <p:spPr>
              <a:xfrm>
                <a:off x="6759436" y="2871076"/>
                <a:ext cx="20705" cy="39469"/>
              </a:xfrm>
              <a:custGeom>
                <a:avLst/>
                <a:gdLst>
                  <a:gd name="connsiteX0" fmla="*/ 16458 w 20705"/>
                  <a:gd name="connsiteY0" fmla="*/ 911 h 39469"/>
                  <a:gd name="connsiteX1" fmla="*/ 0 w 20705"/>
                  <a:gd name="connsiteY1" fmla="*/ 39092 h 39469"/>
                  <a:gd name="connsiteX2" fmla="*/ 4197 w 20705"/>
                  <a:gd name="connsiteY2" fmla="*/ 38270 h 39469"/>
                  <a:gd name="connsiteX3" fmla="*/ 20654 w 20705"/>
                  <a:gd name="connsiteY3" fmla="*/ 500 h 39469"/>
                  <a:gd name="connsiteX4" fmla="*/ 16458 w 20705"/>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69">
                    <a:moveTo>
                      <a:pt x="16458" y="911"/>
                    </a:moveTo>
                    <a:lnTo>
                      <a:pt x="0" y="39092"/>
                    </a:lnTo>
                    <a:cubicBezTo>
                      <a:pt x="0" y="39998"/>
                      <a:pt x="3785" y="39092"/>
                      <a:pt x="4197" y="38270"/>
                    </a:cubicBezTo>
                    <a:lnTo>
                      <a:pt x="20654" y="500"/>
                    </a:lnTo>
                    <a:cubicBezTo>
                      <a:pt x="21230"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3959" name="Freeform: Shape 3958">
                <a:extLst>
                  <a:ext uri="{FF2B5EF4-FFF2-40B4-BE49-F238E27FC236}">
                    <a16:creationId xmlns:a16="http://schemas.microsoft.com/office/drawing/2014/main" id="{7B144080-E3F5-9557-77B3-F211D1B8C02E}"/>
                  </a:ext>
                </a:extLst>
              </p:cNvPr>
              <p:cNvSpPr/>
              <p:nvPr/>
            </p:nvSpPr>
            <p:spPr>
              <a:xfrm>
                <a:off x="6761905" y="2868530"/>
                <a:ext cx="32915" cy="46080"/>
              </a:xfrm>
              <a:custGeom>
                <a:avLst/>
                <a:gdLst>
                  <a:gd name="connsiteX0" fmla="*/ 16458 w 32915"/>
                  <a:gd name="connsiteY0" fmla="*/ 7982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646" y="42131"/>
                      <a:pt x="13495" y="41473"/>
                      <a:pt x="15799" y="36618"/>
                    </a:cubicBezTo>
                    <a:lnTo>
                      <a:pt x="32915" y="0"/>
                    </a:lnTo>
                    <a:cubicBezTo>
                      <a:pt x="30776" y="3621"/>
                      <a:pt x="18186"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0" name="Freeform: Shape 3959">
                <a:extLst>
                  <a:ext uri="{FF2B5EF4-FFF2-40B4-BE49-F238E27FC236}">
                    <a16:creationId xmlns:a16="http://schemas.microsoft.com/office/drawing/2014/main" id="{9354EB3A-51DD-5575-1CE4-2F5A57F94B8C}"/>
                  </a:ext>
                </a:extLst>
              </p:cNvPr>
              <p:cNvSpPr/>
              <p:nvPr/>
            </p:nvSpPr>
            <p:spPr>
              <a:xfrm>
                <a:off x="6820658" y="2901141"/>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9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2052" y="39688"/>
                      <a:pt x="3946" y="38712"/>
                      <a:pt x="5431" y="37251"/>
                    </a:cubicBezTo>
                    <a:lnTo>
                      <a:pt x="21889" y="139"/>
                    </a:lnTo>
                    <a:cubicBezTo>
                      <a:pt x="22465"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1" name="Freeform: Shape 3960">
                <a:extLst>
                  <a:ext uri="{FF2B5EF4-FFF2-40B4-BE49-F238E27FC236}">
                    <a16:creationId xmlns:a16="http://schemas.microsoft.com/office/drawing/2014/main" id="{37EDAB2B-4648-0E2D-95F9-0B26FB3E1481}"/>
                  </a:ext>
                </a:extLst>
              </p:cNvPr>
              <p:cNvSpPr/>
              <p:nvPr/>
            </p:nvSpPr>
            <p:spPr>
              <a:xfrm>
                <a:off x="6818601" y="2906575"/>
                <a:ext cx="19516" cy="40099"/>
              </a:xfrm>
              <a:custGeom>
                <a:avLst/>
                <a:gdLst>
                  <a:gd name="connsiteX0" fmla="*/ 16458 w 19516"/>
                  <a:gd name="connsiteY0" fmla="*/ 1535 h 40099"/>
                  <a:gd name="connsiteX1" fmla="*/ 0 w 19516"/>
                  <a:gd name="connsiteY1" fmla="*/ 39881 h 40099"/>
                  <a:gd name="connsiteX2" fmla="*/ 3045 w 19516"/>
                  <a:gd name="connsiteY2" fmla="*/ 38482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6" y="39305"/>
                      <a:pt x="3045" y="38482"/>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2" name="Freeform: Shape 3961">
                <a:extLst>
                  <a:ext uri="{FF2B5EF4-FFF2-40B4-BE49-F238E27FC236}">
                    <a16:creationId xmlns:a16="http://schemas.microsoft.com/office/drawing/2014/main" id="{1030AD73-BFF9-8FCE-AF60-CD0CC62546D8}"/>
                  </a:ext>
                </a:extLst>
              </p:cNvPr>
              <p:cNvSpPr/>
              <p:nvPr/>
            </p:nvSpPr>
            <p:spPr>
              <a:xfrm>
                <a:off x="6822880" y="2895192"/>
                <a:ext cx="33573" cy="43776"/>
              </a:xfrm>
              <a:custGeom>
                <a:avLst/>
                <a:gdLst>
                  <a:gd name="connsiteX0" fmla="*/ 16458 w 33573"/>
                  <a:gd name="connsiteY0" fmla="*/ 5842 h 43776"/>
                  <a:gd name="connsiteX1" fmla="*/ 0 w 33573"/>
                  <a:gd name="connsiteY1" fmla="*/ 43777 h 43776"/>
                  <a:gd name="connsiteX2" fmla="*/ 16458 w 33573"/>
                  <a:gd name="connsiteY2" fmla="*/ 36207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563" y="40239"/>
                      <a:pt x="14729" y="40732"/>
                      <a:pt x="16458" y="36207"/>
                    </a:cubicBezTo>
                    <a:lnTo>
                      <a:pt x="33573" y="0"/>
                    </a:lnTo>
                    <a:cubicBezTo>
                      <a:pt x="32339" y="3538"/>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3" name="Freeform: Shape 3962">
                <a:extLst>
                  <a:ext uri="{FF2B5EF4-FFF2-40B4-BE49-F238E27FC236}">
                    <a16:creationId xmlns:a16="http://schemas.microsoft.com/office/drawing/2014/main" id="{F25E854E-0DA1-B6BE-D45F-84A9C5326B20}"/>
                  </a:ext>
                </a:extLst>
              </p:cNvPr>
              <p:cNvSpPr/>
              <p:nvPr/>
            </p:nvSpPr>
            <p:spPr>
              <a:xfrm>
                <a:off x="6820905" y="2897249"/>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6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742" y="36371"/>
                    </a:cubicBezTo>
                    <a:lnTo>
                      <a:pt x="30776" y="0"/>
                    </a:lnTo>
                    <a:cubicBezTo>
                      <a:pt x="29377" y="2798"/>
                      <a:pt x="18186"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4" name="Freeform: Shape 3963">
                <a:extLst>
                  <a:ext uri="{FF2B5EF4-FFF2-40B4-BE49-F238E27FC236}">
                    <a16:creationId xmlns:a16="http://schemas.microsoft.com/office/drawing/2014/main" id="{0C596C81-DB29-D8C8-1857-195FD124B6A5}"/>
                  </a:ext>
                </a:extLst>
              </p:cNvPr>
              <p:cNvSpPr/>
              <p:nvPr/>
            </p:nvSpPr>
            <p:spPr>
              <a:xfrm>
                <a:off x="6819918" y="2900836"/>
                <a:ext cx="20381" cy="39910"/>
              </a:xfrm>
              <a:custGeom>
                <a:avLst/>
                <a:gdLst>
                  <a:gd name="connsiteX0" fmla="*/ 16458 w 20381"/>
                  <a:gd name="connsiteY0" fmla="*/ 1185 h 39910"/>
                  <a:gd name="connsiteX1" fmla="*/ 0 w 20381"/>
                  <a:gd name="connsiteY1" fmla="*/ 39613 h 39910"/>
                  <a:gd name="connsiteX2" fmla="*/ 3867 w 20381"/>
                  <a:gd name="connsiteY2" fmla="*/ 38461 h 39910"/>
                  <a:gd name="connsiteX3" fmla="*/ 20325 w 20381"/>
                  <a:gd name="connsiteY3" fmla="*/ 362 h 39910"/>
                  <a:gd name="connsiteX4" fmla="*/ 16458 w 20381"/>
                  <a:gd name="connsiteY4" fmla="*/ 1185 h 3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10">
                    <a:moveTo>
                      <a:pt x="16458" y="1185"/>
                    </a:moveTo>
                    <a:lnTo>
                      <a:pt x="0" y="39613"/>
                    </a:lnTo>
                    <a:cubicBezTo>
                      <a:pt x="0" y="40354"/>
                      <a:pt x="3538" y="39613"/>
                      <a:pt x="3867" y="38461"/>
                    </a:cubicBezTo>
                    <a:lnTo>
                      <a:pt x="20325" y="362"/>
                    </a:lnTo>
                    <a:cubicBezTo>
                      <a:pt x="20901" y="-543"/>
                      <a:pt x="16869" y="445"/>
                      <a:pt x="16458" y="118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5" name="Freeform: Shape 3964">
                <a:extLst>
                  <a:ext uri="{FF2B5EF4-FFF2-40B4-BE49-F238E27FC236}">
                    <a16:creationId xmlns:a16="http://schemas.microsoft.com/office/drawing/2014/main" id="{964B6B6F-FBDC-E66A-6D51-D0004CC6074B}"/>
                  </a:ext>
                </a:extLst>
              </p:cNvPr>
              <p:cNvSpPr/>
              <p:nvPr/>
            </p:nvSpPr>
            <p:spPr>
              <a:xfrm>
                <a:off x="6822222" y="2896179"/>
                <a:ext cx="31598" cy="41884"/>
              </a:xfrm>
              <a:custGeom>
                <a:avLst/>
                <a:gdLst>
                  <a:gd name="connsiteX0" fmla="*/ 16458 w 31598"/>
                  <a:gd name="connsiteY0" fmla="*/ 3950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92"/>
                      <a:pt x="14647" y="36206"/>
                    </a:cubicBezTo>
                    <a:lnTo>
                      <a:pt x="31598" y="0"/>
                    </a:lnTo>
                    <a:cubicBezTo>
                      <a:pt x="30200" y="2551"/>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6" name="Freeform: Shape 3965">
                <a:extLst>
                  <a:ext uri="{FF2B5EF4-FFF2-40B4-BE49-F238E27FC236}">
                    <a16:creationId xmlns:a16="http://schemas.microsoft.com/office/drawing/2014/main" id="{F5D31816-8275-933F-F798-CA129247B8EE}"/>
                  </a:ext>
                </a:extLst>
              </p:cNvPr>
              <p:cNvSpPr/>
              <p:nvPr/>
            </p:nvSpPr>
            <p:spPr>
              <a:xfrm>
                <a:off x="6821399" y="2897660"/>
                <a:ext cx="30117" cy="45587"/>
              </a:xfrm>
              <a:custGeom>
                <a:avLst/>
                <a:gdLst>
                  <a:gd name="connsiteX0" fmla="*/ 16458 w 30117"/>
                  <a:gd name="connsiteY0" fmla="*/ 7570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897"/>
                      <a:pt x="13001" y="36618"/>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7" name="Freeform: Shape 3966">
                <a:extLst>
                  <a:ext uri="{FF2B5EF4-FFF2-40B4-BE49-F238E27FC236}">
                    <a16:creationId xmlns:a16="http://schemas.microsoft.com/office/drawing/2014/main" id="{666010BF-FF19-8EFF-4AE9-ACA0761D0011}"/>
                  </a:ext>
                </a:extLst>
              </p:cNvPr>
              <p:cNvSpPr/>
              <p:nvPr/>
            </p:nvSpPr>
            <p:spPr>
              <a:xfrm>
                <a:off x="6819012" y="2898584"/>
                <a:ext cx="22268" cy="39214"/>
              </a:xfrm>
              <a:custGeom>
                <a:avLst/>
                <a:gdLst>
                  <a:gd name="connsiteX0" fmla="*/ 16458 w 22268"/>
                  <a:gd name="connsiteY0" fmla="*/ 1134 h 39214"/>
                  <a:gd name="connsiteX1" fmla="*/ 0 w 22268"/>
                  <a:gd name="connsiteY1" fmla="*/ 39068 h 39214"/>
                  <a:gd name="connsiteX2" fmla="*/ 5760 w 22268"/>
                  <a:gd name="connsiteY2" fmla="*/ 37258 h 39214"/>
                  <a:gd name="connsiteX3" fmla="*/ 22218 w 22268"/>
                  <a:gd name="connsiteY3" fmla="*/ 393 h 39214"/>
                  <a:gd name="connsiteX4" fmla="*/ 16458 w 22268"/>
                  <a:gd name="connsiteY4" fmla="*/ 1134 h 3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14">
                    <a:moveTo>
                      <a:pt x="16458" y="1134"/>
                    </a:moveTo>
                    <a:lnTo>
                      <a:pt x="0" y="39068"/>
                    </a:lnTo>
                    <a:cubicBezTo>
                      <a:pt x="0" y="39644"/>
                      <a:pt x="5266" y="38410"/>
                      <a:pt x="5760" y="37258"/>
                    </a:cubicBezTo>
                    <a:lnTo>
                      <a:pt x="22218" y="393"/>
                    </a:lnTo>
                    <a:cubicBezTo>
                      <a:pt x="22876" y="-430"/>
                      <a:pt x="16951"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8" name="Freeform: Shape 3967">
                <a:extLst>
                  <a:ext uri="{FF2B5EF4-FFF2-40B4-BE49-F238E27FC236}">
                    <a16:creationId xmlns:a16="http://schemas.microsoft.com/office/drawing/2014/main" id="{5312722E-63F7-CF98-436A-9419C5F24123}"/>
                  </a:ext>
                </a:extLst>
              </p:cNvPr>
              <p:cNvSpPr/>
              <p:nvPr/>
            </p:nvSpPr>
            <p:spPr>
              <a:xfrm>
                <a:off x="6822880" y="2895027"/>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810" y="41720"/>
                      <a:pt x="14483" y="41391"/>
                      <a:pt x="16458" y="36371"/>
                    </a:cubicBezTo>
                    <a:lnTo>
                      <a:pt x="33656" y="0"/>
                    </a:lnTo>
                    <a:cubicBezTo>
                      <a:pt x="32010"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69" name="Freeform: Shape 3968">
                <a:extLst>
                  <a:ext uri="{FF2B5EF4-FFF2-40B4-BE49-F238E27FC236}">
                    <a16:creationId xmlns:a16="http://schemas.microsoft.com/office/drawing/2014/main" id="{732848C4-2839-C8C0-70BC-5ADF2DD6B291}"/>
                  </a:ext>
                </a:extLst>
              </p:cNvPr>
              <p:cNvSpPr/>
              <p:nvPr/>
            </p:nvSpPr>
            <p:spPr>
              <a:xfrm>
                <a:off x="6820164" y="2898072"/>
                <a:ext cx="26990" cy="41061"/>
              </a:xfrm>
              <a:custGeom>
                <a:avLst/>
                <a:gdLst>
                  <a:gd name="connsiteX0" fmla="*/ 16458 w 26990"/>
                  <a:gd name="connsiteY0" fmla="*/ 3209 h 41061"/>
                  <a:gd name="connsiteX1" fmla="*/ 0 w 26990"/>
                  <a:gd name="connsiteY1" fmla="*/ 41062 h 41061"/>
                  <a:gd name="connsiteX2" fmla="*/ 10533 w 26990"/>
                  <a:gd name="connsiteY2" fmla="*/ 36371 h 41061"/>
                  <a:gd name="connsiteX3" fmla="*/ 26990 w 26990"/>
                  <a:gd name="connsiteY3" fmla="*/ 0 h 41061"/>
                  <a:gd name="connsiteX4" fmla="*/ 16458 w 26990"/>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061">
                    <a:moveTo>
                      <a:pt x="16458" y="3209"/>
                    </a:moveTo>
                    <a:lnTo>
                      <a:pt x="0" y="41062"/>
                    </a:lnTo>
                    <a:cubicBezTo>
                      <a:pt x="823" y="39251"/>
                      <a:pt x="9134" y="39251"/>
                      <a:pt x="10533" y="36371"/>
                    </a:cubicBezTo>
                    <a:lnTo>
                      <a:pt x="26990" y="0"/>
                    </a:lnTo>
                    <a:cubicBezTo>
                      <a:pt x="26579" y="1481"/>
                      <a:pt x="17692" y="658"/>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0" name="Freeform: Shape 3969">
                <a:extLst>
                  <a:ext uri="{FF2B5EF4-FFF2-40B4-BE49-F238E27FC236}">
                    <a16:creationId xmlns:a16="http://schemas.microsoft.com/office/drawing/2014/main" id="{08BBFE53-7438-31AB-0B2C-9E440E504CE7}"/>
                  </a:ext>
                </a:extLst>
              </p:cNvPr>
              <p:cNvSpPr/>
              <p:nvPr/>
            </p:nvSpPr>
            <p:spPr>
              <a:xfrm>
                <a:off x="6819506" y="2898621"/>
                <a:ext cx="20671" cy="39454"/>
              </a:xfrm>
              <a:custGeom>
                <a:avLst/>
                <a:gdLst>
                  <a:gd name="connsiteX0" fmla="*/ 16458 w 20671"/>
                  <a:gd name="connsiteY0" fmla="*/ 932 h 39454"/>
                  <a:gd name="connsiteX1" fmla="*/ 0 w 20671"/>
                  <a:gd name="connsiteY1" fmla="*/ 39114 h 39454"/>
                  <a:gd name="connsiteX2" fmla="*/ 4197 w 20671"/>
                  <a:gd name="connsiteY2" fmla="*/ 38291 h 39454"/>
                  <a:gd name="connsiteX3" fmla="*/ 20654 w 20671"/>
                  <a:gd name="connsiteY3" fmla="*/ 521 h 39454"/>
                  <a:gd name="connsiteX4" fmla="*/ 16458 w 20671"/>
                  <a:gd name="connsiteY4" fmla="*/ 932 h 3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71" h="39454">
                    <a:moveTo>
                      <a:pt x="16458" y="932"/>
                    </a:moveTo>
                    <a:lnTo>
                      <a:pt x="0" y="39114"/>
                    </a:lnTo>
                    <a:cubicBezTo>
                      <a:pt x="0" y="39936"/>
                      <a:pt x="3868" y="39114"/>
                      <a:pt x="4197" y="38291"/>
                    </a:cubicBezTo>
                    <a:lnTo>
                      <a:pt x="20654" y="521"/>
                    </a:lnTo>
                    <a:cubicBezTo>
                      <a:pt x="20983" y="-467"/>
                      <a:pt x="16458" y="109"/>
                      <a:pt x="16458" y="93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1" name="Freeform: Shape 3970">
                <a:extLst>
                  <a:ext uri="{FF2B5EF4-FFF2-40B4-BE49-F238E27FC236}">
                    <a16:creationId xmlns:a16="http://schemas.microsoft.com/office/drawing/2014/main" id="{4CBE3826-B246-2D27-328B-D212CAC360C4}"/>
                  </a:ext>
                </a:extLst>
              </p:cNvPr>
              <p:cNvSpPr/>
              <p:nvPr/>
            </p:nvSpPr>
            <p:spPr>
              <a:xfrm>
                <a:off x="6821399" y="2896097"/>
                <a:ext cx="32915" cy="46080"/>
              </a:xfrm>
              <a:custGeom>
                <a:avLst/>
                <a:gdLst>
                  <a:gd name="connsiteX0" fmla="*/ 16458 w 32915"/>
                  <a:gd name="connsiteY0" fmla="*/ 7982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799" y="36618"/>
                    </a:cubicBezTo>
                    <a:lnTo>
                      <a:pt x="32915" y="0"/>
                    </a:lnTo>
                    <a:cubicBezTo>
                      <a:pt x="31022"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2" name="Freeform: Shape 3971">
                <a:extLst>
                  <a:ext uri="{FF2B5EF4-FFF2-40B4-BE49-F238E27FC236}">
                    <a16:creationId xmlns:a16="http://schemas.microsoft.com/office/drawing/2014/main" id="{30A67FB7-6169-B8B0-97EC-33C801894EA7}"/>
                  </a:ext>
                </a:extLst>
              </p:cNvPr>
              <p:cNvSpPr/>
              <p:nvPr/>
            </p:nvSpPr>
            <p:spPr>
              <a:xfrm>
                <a:off x="6320268" y="2989246"/>
                <a:ext cx="22012" cy="40156"/>
              </a:xfrm>
              <a:custGeom>
                <a:avLst/>
                <a:gdLst>
                  <a:gd name="connsiteX0" fmla="*/ 16458 w 22012"/>
                  <a:gd name="connsiteY0" fmla="*/ 2222 h 40156"/>
                  <a:gd name="connsiteX1" fmla="*/ 0 w 22012"/>
                  <a:gd name="connsiteY1" fmla="*/ 40156 h 40156"/>
                  <a:gd name="connsiteX2" fmla="*/ 5431 w 22012"/>
                  <a:gd name="connsiteY2" fmla="*/ 37441 h 40156"/>
                  <a:gd name="connsiteX3" fmla="*/ 21971 w 22012"/>
                  <a:gd name="connsiteY3" fmla="*/ 0 h 40156"/>
                  <a:gd name="connsiteX4" fmla="*/ 16458 w 22012"/>
                  <a:gd name="connsiteY4" fmla="*/ 2222 h 4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2" h="40156">
                    <a:moveTo>
                      <a:pt x="16458" y="2222"/>
                    </a:moveTo>
                    <a:lnTo>
                      <a:pt x="0" y="40156"/>
                    </a:lnTo>
                    <a:cubicBezTo>
                      <a:pt x="2035" y="39795"/>
                      <a:pt x="3921" y="38852"/>
                      <a:pt x="5431" y="37441"/>
                    </a:cubicBezTo>
                    <a:lnTo>
                      <a:pt x="21971" y="0"/>
                    </a:lnTo>
                    <a:cubicBezTo>
                      <a:pt x="22547" y="0"/>
                      <a:pt x="17034" y="1070"/>
                      <a:pt x="16458" y="222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3" name="Freeform: Shape 3972">
                <a:extLst>
                  <a:ext uri="{FF2B5EF4-FFF2-40B4-BE49-F238E27FC236}">
                    <a16:creationId xmlns:a16="http://schemas.microsoft.com/office/drawing/2014/main" id="{55C74D75-30EA-8896-072B-8BA9BC505821}"/>
                  </a:ext>
                </a:extLst>
              </p:cNvPr>
              <p:cNvSpPr/>
              <p:nvPr/>
            </p:nvSpPr>
            <p:spPr>
              <a:xfrm>
                <a:off x="6318293" y="2994788"/>
                <a:ext cx="19516" cy="40141"/>
              </a:xfrm>
              <a:custGeom>
                <a:avLst/>
                <a:gdLst>
                  <a:gd name="connsiteX0" fmla="*/ 16458 w 19516"/>
                  <a:gd name="connsiteY0" fmla="*/ 1617 h 40141"/>
                  <a:gd name="connsiteX1" fmla="*/ 0 w 19516"/>
                  <a:gd name="connsiteY1" fmla="*/ 39963 h 40141"/>
                  <a:gd name="connsiteX2" fmla="*/ 3045 w 19516"/>
                  <a:gd name="connsiteY2" fmla="*/ 38564 h 40141"/>
                  <a:gd name="connsiteX3" fmla="*/ 19502 w 19516"/>
                  <a:gd name="connsiteY3" fmla="*/ 218 h 40141"/>
                  <a:gd name="connsiteX4" fmla="*/ 16458 w 19516"/>
                  <a:gd name="connsiteY4" fmla="*/ 1617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1">
                    <a:moveTo>
                      <a:pt x="16458" y="1617"/>
                    </a:moveTo>
                    <a:lnTo>
                      <a:pt x="0" y="39963"/>
                    </a:lnTo>
                    <a:cubicBezTo>
                      <a:pt x="0" y="40621"/>
                      <a:pt x="2715" y="39305"/>
                      <a:pt x="3045" y="38564"/>
                    </a:cubicBezTo>
                    <a:lnTo>
                      <a:pt x="19502" y="218"/>
                    </a:lnTo>
                    <a:cubicBezTo>
                      <a:pt x="19749" y="-522"/>
                      <a:pt x="16787" y="794"/>
                      <a:pt x="16458" y="16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4" name="Freeform: Shape 3973">
                <a:extLst>
                  <a:ext uri="{FF2B5EF4-FFF2-40B4-BE49-F238E27FC236}">
                    <a16:creationId xmlns:a16="http://schemas.microsoft.com/office/drawing/2014/main" id="{4BF584A5-5FF3-03F4-3C8F-312F7F5F2744}"/>
                  </a:ext>
                </a:extLst>
              </p:cNvPr>
              <p:cNvSpPr/>
              <p:nvPr/>
            </p:nvSpPr>
            <p:spPr>
              <a:xfrm>
                <a:off x="6322572" y="2983486"/>
                <a:ext cx="33491" cy="43776"/>
              </a:xfrm>
              <a:custGeom>
                <a:avLst/>
                <a:gdLst>
                  <a:gd name="connsiteX0" fmla="*/ 16458 w 33491"/>
                  <a:gd name="connsiteY0" fmla="*/ 5760 h 43776"/>
                  <a:gd name="connsiteX1" fmla="*/ 0 w 33491"/>
                  <a:gd name="connsiteY1" fmla="*/ 43777 h 43776"/>
                  <a:gd name="connsiteX2" fmla="*/ 16458 w 33491"/>
                  <a:gd name="connsiteY2" fmla="*/ 36124 h 43776"/>
                  <a:gd name="connsiteX3" fmla="*/ 33491 w 33491"/>
                  <a:gd name="connsiteY3" fmla="*/ 0 h 43776"/>
                  <a:gd name="connsiteX4" fmla="*/ 16458 w 33491"/>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760"/>
                    </a:moveTo>
                    <a:lnTo>
                      <a:pt x="0" y="43777"/>
                    </a:lnTo>
                    <a:cubicBezTo>
                      <a:pt x="1481" y="40239"/>
                      <a:pt x="14647" y="40650"/>
                      <a:pt x="16458" y="36124"/>
                    </a:cubicBezTo>
                    <a:lnTo>
                      <a:pt x="33491" y="0"/>
                    </a:lnTo>
                    <a:cubicBezTo>
                      <a:pt x="32339" y="3127"/>
                      <a:pt x="18268"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5" name="Freeform: Shape 3974">
                <a:extLst>
                  <a:ext uri="{FF2B5EF4-FFF2-40B4-BE49-F238E27FC236}">
                    <a16:creationId xmlns:a16="http://schemas.microsoft.com/office/drawing/2014/main" id="{F9B8CE01-9F01-CDCF-34B0-A5D65402E715}"/>
                  </a:ext>
                </a:extLst>
              </p:cNvPr>
              <p:cNvSpPr/>
              <p:nvPr/>
            </p:nvSpPr>
            <p:spPr>
              <a:xfrm>
                <a:off x="6320597" y="2985050"/>
                <a:ext cx="30775" cy="44599"/>
              </a:xfrm>
              <a:custGeom>
                <a:avLst/>
                <a:gdLst>
                  <a:gd name="connsiteX0" fmla="*/ 16458 w 30775"/>
                  <a:gd name="connsiteY0" fmla="*/ 6583 h 44599"/>
                  <a:gd name="connsiteX1" fmla="*/ 0 w 30775"/>
                  <a:gd name="connsiteY1" fmla="*/ 44600 h 44599"/>
                  <a:gd name="connsiteX2" fmla="*/ 13660 w 30775"/>
                  <a:gd name="connsiteY2" fmla="*/ 36371 h 44599"/>
                  <a:gd name="connsiteX3" fmla="*/ 30776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660" y="36371"/>
                    </a:cubicBezTo>
                    <a:lnTo>
                      <a:pt x="30776" y="0"/>
                    </a:lnTo>
                    <a:cubicBezTo>
                      <a:pt x="29377" y="3292"/>
                      <a:pt x="18186"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6" name="Freeform: Shape 3975">
                <a:extLst>
                  <a:ext uri="{FF2B5EF4-FFF2-40B4-BE49-F238E27FC236}">
                    <a16:creationId xmlns:a16="http://schemas.microsoft.com/office/drawing/2014/main" id="{03B815A9-081A-88E3-CF52-8D1CFF50D3BC}"/>
                  </a:ext>
                </a:extLst>
              </p:cNvPr>
              <p:cNvSpPr/>
              <p:nvPr/>
            </p:nvSpPr>
            <p:spPr>
              <a:xfrm>
                <a:off x="6319609" y="2989004"/>
                <a:ext cx="20436" cy="39990"/>
              </a:xfrm>
              <a:custGeom>
                <a:avLst/>
                <a:gdLst>
                  <a:gd name="connsiteX0" fmla="*/ 16458 w 20436"/>
                  <a:gd name="connsiteY0" fmla="*/ 1312 h 39990"/>
                  <a:gd name="connsiteX1" fmla="*/ 0 w 20436"/>
                  <a:gd name="connsiteY1" fmla="*/ 39658 h 39990"/>
                  <a:gd name="connsiteX2" fmla="*/ 3950 w 20436"/>
                  <a:gd name="connsiteY2" fmla="*/ 38506 h 39990"/>
                  <a:gd name="connsiteX3" fmla="*/ 20407 w 20436"/>
                  <a:gd name="connsiteY3" fmla="*/ 407 h 39990"/>
                  <a:gd name="connsiteX4" fmla="*/ 16458 w 20436"/>
                  <a:gd name="connsiteY4" fmla="*/ 1312 h 3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90">
                    <a:moveTo>
                      <a:pt x="16458" y="1312"/>
                    </a:moveTo>
                    <a:lnTo>
                      <a:pt x="0" y="39658"/>
                    </a:lnTo>
                    <a:cubicBezTo>
                      <a:pt x="0" y="40481"/>
                      <a:pt x="3621" y="39658"/>
                      <a:pt x="3950" y="38506"/>
                    </a:cubicBezTo>
                    <a:lnTo>
                      <a:pt x="20407" y="407"/>
                    </a:lnTo>
                    <a:cubicBezTo>
                      <a:pt x="20819" y="-499"/>
                      <a:pt x="16787" y="242"/>
                      <a:pt x="16458" y="131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7" name="Freeform: Shape 3976">
                <a:extLst>
                  <a:ext uri="{FF2B5EF4-FFF2-40B4-BE49-F238E27FC236}">
                    <a16:creationId xmlns:a16="http://schemas.microsoft.com/office/drawing/2014/main" id="{4F68D83E-1BA7-058D-3B66-583E95443B64}"/>
                  </a:ext>
                </a:extLst>
              </p:cNvPr>
              <p:cNvSpPr/>
              <p:nvPr/>
            </p:nvSpPr>
            <p:spPr>
              <a:xfrm>
                <a:off x="6321913" y="2984391"/>
                <a:ext cx="31516" cy="41966"/>
              </a:xfrm>
              <a:custGeom>
                <a:avLst/>
                <a:gdLst>
                  <a:gd name="connsiteX0" fmla="*/ 16458 w 31516"/>
                  <a:gd name="connsiteY0" fmla="*/ 4032 h 41966"/>
                  <a:gd name="connsiteX1" fmla="*/ 0 w 31516"/>
                  <a:gd name="connsiteY1" fmla="*/ 41967 h 41966"/>
                  <a:gd name="connsiteX2" fmla="*/ 14647 w 31516"/>
                  <a:gd name="connsiteY2" fmla="*/ 36206 h 41966"/>
                  <a:gd name="connsiteX3" fmla="*/ 31516 w 31516"/>
                  <a:gd name="connsiteY3" fmla="*/ 0 h 41966"/>
                  <a:gd name="connsiteX4" fmla="*/ 16458 w 31516"/>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966">
                    <a:moveTo>
                      <a:pt x="16458" y="4032"/>
                    </a:moveTo>
                    <a:lnTo>
                      <a:pt x="0" y="41967"/>
                    </a:lnTo>
                    <a:cubicBezTo>
                      <a:pt x="1152" y="39251"/>
                      <a:pt x="12919" y="39992"/>
                      <a:pt x="14647" y="36206"/>
                    </a:cubicBezTo>
                    <a:lnTo>
                      <a:pt x="31516"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8" name="Freeform: Shape 3977">
                <a:extLst>
                  <a:ext uri="{FF2B5EF4-FFF2-40B4-BE49-F238E27FC236}">
                    <a16:creationId xmlns:a16="http://schemas.microsoft.com/office/drawing/2014/main" id="{26CE1D57-91F9-CB77-A56E-01DACFF1CF02}"/>
                  </a:ext>
                </a:extLst>
              </p:cNvPr>
              <p:cNvSpPr/>
              <p:nvPr/>
            </p:nvSpPr>
            <p:spPr>
              <a:xfrm>
                <a:off x="6321008" y="2985872"/>
                <a:ext cx="30199" cy="45587"/>
              </a:xfrm>
              <a:custGeom>
                <a:avLst/>
                <a:gdLst>
                  <a:gd name="connsiteX0" fmla="*/ 16458 w 30199"/>
                  <a:gd name="connsiteY0" fmla="*/ 7570 h 45587"/>
                  <a:gd name="connsiteX1" fmla="*/ 0 w 30199"/>
                  <a:gd name="connsiteY1" fmla="*/ 45587 h 45587"/>
                  <a:gd name="connsiteX2" fmla="*/ 13084 w 30199"/>
                  <a:gd name="connsiteY2" fmla="*/ 36700 h 45587"/>
                  <a:gd name="connsiteX3" fmla="*/ 30200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027" y="40979"/>
                      <a:pt x="13084" y="36700"/>
                    </a:cubicBezTo>
                    <a:lnTo>
                      <a:pt x="30200" y="0"/>
                    </a:lnTo>
                    <a:cubicBezTo>
                      <a:pt x="28636" y="3374"/>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79" name="Freeform: Shape 3978">
                <a:extLst>
                  <a:ext uri="{FF2B5EF4-FFF2-40B4-BE49-F238E27FC236}">
                    <a16:creationId xmlns:a16="http://schemas.microsoft.com/office/drawing/2014/main" id="{E810D74C-5D7E-12BC-6310-52274FCEAB3A}"/>
                  </a:ext>
                </a:extLst>
              </p:cNvPr>
              <p:cNvSpPr/>
              <p:nvPr/>
            </p:nvSpPr>
            <p:spPr>
              <a:xfrm>
                <a:off x="6318622" y="2986816"/>
                <a:ext cx="22280" cy="39224"/>
              </a:xfrm>
              <a:custGeom>
                <a:avLst/>
                <a:gdLst>
                  <a:gd name="connsiteX0" fmla="*/ 16458 w 22280"/>
                  <a:gd name="connsiteY0" fmla="*/ 1196 h 39224"/>
                  <a:gd name="connsiteX1" fmla="*/ 0 w 22280"/>
                  <a:gd name="connsiteY1" fmla="*/ 39048 h 39224"/>
                  <a:gd name="connsiteX2" fmla="*/ 5760 w 22280"/>
                  <a:gd name="connsiteY2" fmla="*/ 37320 h 39224"/>
                  <a:gd name="connsiteX3" fmla="*/ 22218 w 22280"/>
                  <a:gd name="connsiteY3" fmla="*/ 373 h 39224"/>
                  <a:gd name="connsiteX4" fmla="*/ 16458 w 2228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4">
                    <a:moveTo>
                      <a:pt x="16458" y="1196"/>
                    </a:moveTo>
                    <a:lnTo>
                      <a:pt x="0" y="39048"/>
                    </a:lnTo>
                    <a:cubicBezTo>
                      <a:pt x="0" y="39706"/>
                      <a:pt x="5266" y="38390"/>
                      <a:pt x="5760" y="37320"/>
                    </a:cubicBezTo>
                    <a:lnTo>
                      <a:pt x="22218" y="373"/>
                    </a:lnTo>
                    <a:cubicBezTo>
                      <a:pt x="22958" y="-450"/>
                      <a:pt x="16951"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0" name="Freeform: Shape 3979">
                <a:extLst>
                  <a:ext uri="{FF2B5EF4-FFF2-40B4-BE49-F238E27FC236}">
                    <a16:creationId xmlns:a16="http://schemas.microsoft.com/office/drawing/2014/main" id="{DA394EAA-D2C5-A6F2-4A59-6F2E50FC4F29}"/>
                  </a:ext>
                </a:extLst>
              </p:cNvPr>
              <p:cNvSpPr/>
              <p:nvPr/>
            </p:nvSpPr>
            <p:spPr>
              <a:xfrm>
                <a:off x="6322489" y="2983239"/>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810" y="41802"/>
                      <a:pt x="14400" y="41391"/>
                      <a:pt x="16458" y="36453"/>
                    </a:cubicBezTo>
                    <a:lnTo>
                      <a:pt x="33573" y="0"/>
                    </a:lnTo>
                    <a:cubicBezTo>
                      <a:pt x="32092" y="3703"/>
                      <a:pt x="18515"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1" name="Freeform: Shape 3980">
                <a:extLst>
                  <a:ext uri="{FF2B5EF4-FFF2-40B4-BE49-F238E27FC236}">
                    <a16:creationId xmlns:a16="http://schemas.microsoft.com/office/drawing/2014/main" id="{54101997-D4A8-49AB-633F-D26F55915C0E}"/>
                  </a:ext>
                </a:extLst>
              </p:cNvPr>
              <p:cNvSpPr/>
              <p:nvPr/>
            </p:nvSpPr>
            <p:spPr>
              <a:xfrm>
                <a:off x="6319856" y="2986037"/>
                <a:ext cx="26908" cy="41143"/>
              </a:xfrm>
              <a:custGeom>
                <a:avLst/>
                <a:gdLst>
                  <a:gd name="connsiteX0" fmla="*/ 16458 w 26908"/>
                  <a:gd name="connsiteY0" fmla="*/ 3209 h 41143"/>
                  <a:gd name="connsiteX1" fmla="*/ 0 w 26908"/>
                  <a:gd name="connsiteY1" fmla="*/ 41144 h 41143"/>
                  <a:gd name="connsiteX2" fmla="*/ 10451 w 26908"/>
                  <a:gd name="connsiteY2" fmla="*/ 36371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823" y="39251"/>
                      <a:pt x="9134" y="39333"/>
                      <a:pt x="10451" y="36371"/>
                    </a:cubicBezTo>
                    <a:lnTo>
                      <a:pt x="26908" y="0"/>
                    </a:lnTo>
                    <a:cubicBezTo>
                      <a:pt x="26497" y="1728"/>
                      <a:pt x="17610" y="741"/>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2" name="Freeform: Shape 3981">
                <a:extLst>
                  <a:ext uri="{FF2B5EF4-FFF2-40B4-BE49-F238E27FC236}">
                    <a16:creationId xmlns:a16="http://schemas.microsoft.com/office/drawing/2014/main" id="{524C251A-AD1C-0F33-268E-AED12D09DBE7}"/>
                  </a:ext>
                </a:extLst>
              </p:cNvPr>
              <p:cNvSpPr/>
              <p:nvPr/>
            </p:nvSpPr>
            <p:spPr>
              <a:xfrm>
                <a:off x="6318951" y="2986911"/>
                <a:ext cx="20763" cy="39412"/>
              </a:xfrm>
              <a:custGeom>
                <a:avLst/>
                <a:gdLst>
                  <a:gd name="connsiteX0" fmla="*/ 16458 w 20763"/>
                  <a:gd name="connsiteY0" fmla="*/ 854 h 39412"/>
                  <a:gd name="connsiteX1" fmla="*/ 0 w 20763"/>
                  <a:gd name="connsiteY1" fmla="*/ 39036 h 39412"/>
                  <a:gd name="connsiteX2" fmla="*/ 4279 w 20763"/>
                  <a:gd name="connsiteY2" fmla="*/ 38213 h 39412"/>
                  <a:gd name="connsiteX3" fmla="*/ 20736 w 20763"/>
                  <a:gd name="connsiteY3" fmla="*/ 525 h 39412"/>
                  <a:gd name="connsiteX4" fmla="*/ 16458 w 20763"/>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12">
                    <a:moveTo>
                      <a:pt x="16458" y="854"/>
                    </a:moveTo>
                    <a:lnTo>
                      <a:pt x="0" y="39036"/>
                    </a:lnTo>
                    <a:cubicBezTo>
                      <a:pt x="0" y="39941"/>
                      <a:pt x="3868" y="39036"/>
                      <a:pt x="4279" y="38213"/>
                    </a:cubicBezTo>
                    <a:lnTo>
                      <a:pt x="20736" y="525"/>
                    </a:lnTo>
                    <a:cubicBezTo>
                      <a:pt x="21148"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3" name="Freeform: Shape 3982">
                <a:extLst>
                  <a:ext uri="{FF2B5EF4-FFF2-40B4-BE49-F238E27FC236}">
                    <a16:creationId xmlns:a16="http://schemas.microsoft.com/office/drawing/2014/main" id="{F51D3329-97BF-BB5D-942F-98CAFE42FA2B}"/>
                  </a:ext>
                </a:extLst>
              </p:cNvPr>
              <p:cNvSpPr/>
              <p:nvPr/>
            </p:nvSpPr>
            <p:spPr>
              <a:xfrm>
                <a:off x="6321091" y="2984309"/>
                <a:ext cx="32997" cy="46080"/>
              </a:xfrm>
              <a:custGeom>
                <a:avLst/>
                <a:gdLst>
                  <a:gd name="connsiteX0" fmla="*/ 16458 w 32997"/>
                  <a:gd name="connsiteY0" fmla="*/ 7982 h 46080"/>
                  <a:gd name="connsiteX1" fmla="*/ 0 w 32997"/>
                  <a:gd name="connsiteY1" fmla="*/ 46081 h 46080"/>
                  <a:gd name="connsiteX2" fmla="*/ 15881 w 32997"/>
                  <a:gd name="connsiteY2" fmla="*/ 36700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881" y="36700"/>
                    </a:cubicBezTo>
                    <a:lnTo>
                      <a:pt x="32997" y="0"/>
                    </a:lnTo>
                    <a:cubicBezTo>
                      <a:pt x="31105" y="3703"/>
                      <a:pt x="18432"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4" name="Freeform: Shape 3983">
                <a:extLst>
                  <a:ext uri="{FF2B5EF4-FFF2-40B4-BE49-F238E27FC236}">
                    <a16:creationId xmlns:a16="http://schemas.microsoft.com/office/drawing/2014/main" id="{3610A88C-7436-9018-F9DE-4E3BDC600BB1}"/>
                  </a:ext>
                </a:extLst>
              </p:cNvPr>
              <p:cNvSpPr/>
              <p:nvPr/>
            </p:nvSpPr>
            <p:spPr>
              <a:xfrm>
                <a:off x="6415557" y="2961952"/>
                <a:ext cx="21932" cy="39966"/>
              </a:xfrm>
              <a:custGeom>
                <a:avLst/>
                <a:gdLst>
                  <a:gd name="connsiteX0" fmla="*/ 16458 w 21932"/>
                  <a:gd name="connsiteY0" fmla="*/ 2114 h 39966"/>
                  <a:gd name="connsiteX1" fmla="*/ 0 w 21932"/>
                  <a:gd name="connsiteY1" fmla="*/ 39967 h 39966"/>
                  <a:gd name="connsiteX2" fmla="*/ 5431 w 21932"/>
                  <a:gd name="connsiteY2" fmla="*/ 37251 h 39966"/>
                  <a:gd name="connsiteX3" fmla="*/ 21888 w 21932"/>
                  <a:gd name="connsiteY3" fmla="*/ 139 h 39966"/>
                  <a:gd name="connsiteX4" fmla="*/ 16458 w 21932"/>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2" h="39966">
                    <a:moveTo>
                      <a:pt x="16458" y="2114"/>
                    </a:moveTo>
                    <a:lnTo>
                      <a:pt x="0" y="39967"/>
                    </a:lnTo>
                    <a:cubicBezTo>
                      <a:pt x="2047" y="39644"/>
                      <a:pt x="3944" y="38695"/>
                      <a:pt x="5431" y="37251"/>
                    </a:cubicBezTo>
                    <a:lnTo>
                      <a:pt x="21888" y="139"/>
                    </a:lnTo>
                    <a:cubicBezTo>
                      <a:pt x="22464" y="-437"/>
                      <a:pt x="17198"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5" name="Freeform: Shape 3984">
                <a:extLst>
                  <a:ext uri="{FF2B5EF4-FFF2-40B4-BE49-F238E27FC236}">
                    <a16:creationId xmlns:a16="http://schemas.microsoft.com/office/drawing/2014/main" id="{50222C59-2EB4-4AA0-0D8C-4D3F22F051FA}"/>
                  </a:ext>
                </a:extLst>
              </p:cNvPr>
              <p:cNvSpPr/>
              <p:nvPr/>
            </p:nvSpPr>
            <p:spPr>
              <a:xfrm>
                <a:off x="6413582" y="2967386"/>
                <a:ext cx="19508" cy="40099"/>
              </a:xfrm>
              <a:custGeom>
                <a:avLst/>
                <a:gdLst>
                  <a:gd name="connsiteX0" fmla="*/ 16458 w 19508"/>
                  <a:gd name="connsiteY0" fmla="*/ 1535 h 40099"/>
                  <a:gd name="connsiteX1" fmla="*/ 0 w 19508"/>
                  <a:gd name="connsiteY1" fmla="*/ 39881 h 40099"/>
                  <a:gd name="connsiteX2" fmla="*/ 3045 w 19508"/>
                  <a:gd name="connsiteY2" fmla="*/ 38482 h 40099"/>
                  <a:gd name="connsiteX3" fmla="*/ 19502 w 19508"/>
                  <a:gd name="connsiteY3" fmla="*/ 219 h 40099"/>
                  <a:gd name="connsiteX4" fmla="*/ 16458 w 19508"/>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099">
                    <a:moveTo>
                      <a:pt x="16458" y="1535"/>
                    </a:moveTo>
                    <a:lnTo>
                      <a:pt x="0" y="39881"/>
                    </a:lnTo>
                    <a:cubicBezTo>
                      <a:pt x="0" y="40622"/>
                      <a:pt x="2716" y="39305"/>
                      <a:pt x="3045" y="38482"/>
                    </a:cubicBezTo>
                    <a:lnTo>
                      <a:pt x="19502"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6" name="Freeform: Shape 3985">
                <a:extLst>
                  <a:ext uri="{FF2B5EF4-FFF2-40B4-BE49-F238E27FC236}">
                    <a16:creationId xmlns:a16="http://schemas.microsoft.com/office/drawing/2014/main" id="{5BADF4B2-487E-8D75-FFA0-22C6E0DF54B3}"/>
                  </a:ext>
                </a:extLst>
              </p:cNvPr>
              <p:cNvSpPr/>
              <p:nvPr/>
            </p:nvSpPr>
            <p:spPr>
              <a:xfrm>
                <a:off x="6417778" y="2956002"/>
                <a:ext cx="33491" cy="43776"/>
              </a:xfrm>
              <a:custGeom>
                <a:avLst/>
                <a:gdLst>
                  <a:gd name="connsiteX0" fmla="*/ 16458 w 33491"/>
                  <a:gd name="connsiteY0" fmla="*/ 5842 h 43776"/>
                  <a:gd name="connsiteX1" fmla="*/ 0 w 33491"/>
                  <a:gd name="connsiteY1" fmla="*/ 43777 h 43776"/>
                  <a:gd name="connsiteX2" fmla="*/ 16458 w 33491"/>
                  <a:gd name="connsiteY2" fmla="*/ 36207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29" y="40732"/>
                      <a:pt x="16458" y="36207"/>
                    </a:cubicBezTo>
                    <a:lnTo>
                      <a:pt x="33491" y="0"/>
                    </a:lnTo>
                    <a:cubicBezTo>
                      <a:pt x="32339"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7" name="Freeform: Shape 3986">
                <a:extLst>
                  <a:ext uri="{FF2B5EF4-FFF2-40B4-BE49-F238E27FC236}">
                    <a16:creationId xmlns:a16="http://schemas.microsoft.com/office/drawing/2014/main" id="{D124C3E1-2EF0-639D-2615-F49421760F7B}"/>
                  </a:ext>
                </a:extLst>
              </p:cNvPr>
              <p:cNvSpPr/>
              <p:nvPr/>
            </p:nvSpPr>
            <p:spPr>
              <a:xfrm>
                <a:off x="6415803" y="2958388"/>
                <a:ext cx="30693" cy="44188"/>
              </a:xfrm>
              <a:custGeom>
                <a:avLst/>
                <a:gdLst>
                  <a:gd name="connsiteX0" fmla="*/ 16458 w 30693"/>
                  <a:gd name="connsiteY0" fmla="*/ 6172 h 44188"/>
                  <a:gd name="connsiteX1" fmla="*/ 0 w 30693"/>
                  <a:gd name="connsiteY1" fmla="*/ 44188 h 44188"/>
                  <a:gd name="connsiteX2" fmla="*/ 13660 w 30693"/>
                  <a:gd name="connsiteY2" fmla="*/ 36453 h 44188"/>
                  <a:gd name="connsiteX3" fmla="*/ 30693 w 30693"/>
                  <a:gd name="connsiteY3" fmla="*/ 0 h 44188"/>
                  <a:gd name="connsiteX4" fmla="*/ 16458 w 30693"/>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88">
                    <a:moveTo>
                      <a:pt x="16458" y="6172"/>
                    </a:moveTo>
                    <a:lnTo>
                      <a:pt x="0" y="44188"/>
                    </a:lnTo>
                    <a:cubicBezTo>
                      <a:pt x="1317" y="40979"/>
                      <a:pt x="11767" y="40485"/>
                      <a:pt x="13660" y="36453"/>
                    </a:cubicBezTo>
                    <a:lnTo>
                      <a:pt x="30693" y="0"/>
                    </a:lnTo>
                    <a:cubicBezTo>
                      <a:pt x="29377" y="2469"/>
                      <a:pt x="18186" y="1893"/>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8" name="Freeform: Shape 3987">
                <a:extLst>
                  <a:ext uri="{FF2B5EF4-FFF2-40B4-BE49-F238E27FC236}">
                    <a16:creationId xmlns:a16="http://schemas.microsoft.com/office/drawing/2014/main" id="{4514B54C-DD3D-0C34-05C2-53D2428193C7}"/>
                  </a:ext>
                </a:extLst>
              </p:cNvPr>
              <p:cNvSpPr/>
              <p:nvPr/>
            </p:nvSpPr>
            <p:spPr>
              <a:xfrm>
                <a:off x="6414898" y="2961602"/>
                <a:ext cx="20436" cy="39910"/>
              </a:xfrm>
              <a:custGeom>
                <a:avLst/>
                <a:gdLst>
                  <a:gd name="connsiteX0" fmla="*/ 16458 w 20436"/>
                  <a:gd name="connsiteY0" fmla="*/ 1230 h 39910"/>
                  <a:gd name="connsiteX1" fmla="*/ 0 w 20436"/>
                  <a:gd name="connsiteY1" fmla="*/ 39576 h 39910"/>
                  <a:gd name="connsiteX2" fmla="*/ 3950 w 20436"/>
                  <a:gd name="connsiteY2" fmla="*/ 38506 h 39910"/>
                  <a:gd name="connsiteX3" fmla="*/ 20407 w 20436"/>
                  <a:gd name="connsiteY3" fmla="*/ 325 h 39910"/>
                  <a:gd name="connsiteX4" fmla="*/ 16458 w 20436"/>
                  <a:gd name="connsiteY4" fmla="*/ 1230 h 3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10">
                    <a:moveTo>
                      <a:pt x="16458" y="1230"/>
                    </a:moveTo>
                    <a:lnTo>
                      <a:pt x="0" y="39576"/>
                    </a:lnTo>
                    <a:cubicBezTo>
                      <a:pt x="0" y="40399"/>
                      <a:pt x="3538" y="39576"/>
                      <a:pt x="3950" y="38506"/>
                    </a:cubicBezTo>
                    <a:lnTo>
                      <a:pt x="20407" y="325"/>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89" name="Freeform: Shape 3988">
                <a:extLst>
                  <a:ext uri="{FF2B5EF4-FFF2-40B4-BE49-F238E27FC236}">
                    <a16:creationId xmlns:a16="http://schemas.microsoft.com/office/drawing/2014/main" id="{3518345D-0984-5DD5-712A-EB4E7F86DB5B}"/>
                  </a:ext>
                </a:extLst>
              </p:cNvPr>
              <p:cNvSpPr/>
              <p:nvPr/>
            </p:nvSpPr>
            <p:spPr>
              <a:xfrm>
                <a:off x="6417202" y="2956990"/>
                <a:ext cx="31598" cy="41884"/>
              </a:xfrm>
              <a:custGeom>
                <a:avLst/>
                <a:gdLst>
                  <a:gd name="connsiteX0" fmla="*/ 16458 w 31598"/>
                  <a:gd name="connsiteY0" fmla="*/ 3950 h 41884"/>
                  <a:gd name="connsiteX1" fmla="*/ 0 w 31598"/>
                  <a:gd name="connsiteY1" fmla="*/ 41884 h 41884"/>
                  <a:gd name="connsiteX2" fmla="*/ 14729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234" y="39169"/>
                      <a:pt x="12919" y="39909"/>
                      <a:pt x="14729" y="36207"/>
                    </a:cubicBezTo>
                    <a:lnTo>
                      <a:pt x="31598" y="0"/>
                    </a:lnTo>
                    <a:cubicBezTo>
                      <a:pt x="30364" y="2222"/>
                      <a:pt x="17939"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0" name="Freeform: Shape 3989">
                <a:extLst>
                  <a:ext uri="{FF2B5EF4-FFF2-40B4-BE49-F238E27FC236}">
                    <a16:creationId xmlns:a16="http://schemas.microsoft.com/office/drawing/2014/main" id="{4B2D9AF7-8E2A-29B6-398D-47E872180E9F}"/>
                  </a:ext>
                </a:extLst>
              </p:cNvPr>
              <p:cNvSpPr/>
              <p:nvPr/>
            </p:nvSpPr>
            <p:spPr>
              <a:xfrm>
                <a:off x="6416297" y="2958471"/>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7" y="40897"/>
                      <a:pt x="13001" y="36618"/>
                    </a:cubicBezTo>
                    <a:lnTo>
                      <a:pt x="30117" y="0"/>
                    </a:lnTo>
                    <a:cubicBezTo>
                      <a:pt x="28554"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1" name="Freeform: Shape 3990">
                <a:extLst>
                  <a:ext uri="{FF2B5EF4-FFF2-40B4-BE49-F238E27FC236}">
                    <a16:creationId xmlns:a16="http://schemas.microsoft.com/office/drawing/2014/main" id="{7E9FD1C5-F552-6241-7E39-60E54CB578F8}"/>
                  </a:ext>
                </a:extLst>
              </p:cNvPr>
              <p:cNvSpPr/>
              <p:nvPr/>
            </p:nvSpPr>
            <p:spPr>
              <a:xfrm>
                <a:off x="6413911" y="2959394"/>
                <a:ext cx="22268" cy="39169"/>
              </a:xfrm>
              <a:custGeom>
                <a:avLst/>
                <a:gdLst>
                  <a:gd name="connsiteX0" fmla="*/ 16458 w 22268"/>
                  <a:gd name="connsiteY0" fmla="*/ 1134 h 39169"/>
                  <a:gd name="connsiteX1" fmla="*/ 0 w 22268"/>
                  <a:gd name="connsiteY1" fmla="*/ 38986 h 39169"/>
                  <a:gd name="connsiteX2" fmla="*/ 5760 w 22268"/>
                  <a:gd name="connsiteY2" fmla="*/ 37258 h 39169"/>
                  <a:gd name="connsiteX3" fmla="*/ 22218 w 22268"/>
                  <a:gd name="connsiteY3" fmla="*/ 393 h 39169"/>
                  <a:gd name="connsiteX4" fmla="*/ 16458 w 22268"/>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169">
                    <a:moveTo>
                      <a:pt x="16458" y="1134"/>
                    </a:moveTo>
                    <a:lnTo>
                      <a:pt x="0" y="38986"/>
                    </a:lnTo>
                    <a:cubicBezTo>
                      <a:pt x="0" y="39644"/>
                      <a:pt x="5184" y="38410"/>
                      <a:pt x="5760" y="37258"/>
                    </a:cubicBezTo>
                    <a:lnTo>
                      <a:pt x="22218" y="393"/>
                    </a:lnTo>
                    <a:cubicBezTo>
                      <a:pt x="22876"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2" name="Freeform: Shape 3991">
                <a:extLst>
                  <a:ext uri="{FF2B5EF4-FFF2-40B4-BE49-F238E27FC236}">
                    <a16:creationId xmlns:a16="http://schemas.microsoft.com/office/drawing/2014/main" id="{11CF4DDF-B3F4-4B36-BCD3-1D3A307D2F29}"/>
                  </a:ext>
                </a:extLst>
              </p:cNvPr>
              <p:cNvSpPr/>
              <p:nvPr/>
            </p:nvSpPr>
            <p:spPr>
              <a:xfrm>
                <a:off x="6417778" y="2955838"/>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728" y="41720"/>
                      <a:pt x="14400" y="41308"/>
                      <a:pt x="16458" y="36371"/>
                    </a:cubicBezTo>
                    <a:lnTo>
                      <a:pt x="33656" y="0"/>
                    </a:lnTo>
                    <a:cubicBezTo>
                      <a:pt x="32092"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3" name="Freeform: Shape 3992">
                <a:extLst>
                  <a:ext uri="{FF2B5EF4-FFF2-40B4-BE49-F238E27FC236}">
                    <a16:creationId xmlns:a16="http://schemas.microsoft.com/office/drawing/2014/main" id="{28C5C6B9-E3A2-0B54-A6E2-ADA8B10D2463}"/>
                  </a:ext>
                </a:extLst>
              </p:cNvPr>
              <p:cNvSpPr/>
              <p:nvPr/>
            </p:nvSpPr>
            <p:spPr>
              <a:xfrm>
                <a:off x="6415145" y="2958882"/>
                <a:ext cx="26907" cy="41061"/>
              </a:xfrm>
              <a:custGeom>
                <a:avLst/>
                <a:gdLst>
                  <a:gd name="connsiteX0" fmla="*/ 16458 w 26907"/>
                  <a:gd name="connsiteY0" fmla="*/ 3209 h 41061"/>
                  <a:gd name="connsiteX1" fmla="*/ 0 w 26907"/>
                  <a:gd name="connsiteY1" fmla="*/ 41062 h 41061"/>
                  <a:gd name="connsiteX2" fmla="*/ 10451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2"/>
                    </a:lnTo>
                    <a:cubicBezTo>
                      <a:pt x="741" y="39169"/>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4" name="Freeform: Shape 3993">
                <a:extLst>
                  <a:ext uri="{FF2B5EF4-FFF2-40B4-BE49-F238E27FC236}">
                    <a16:creationId xmlns:a16="http://schemas.microsoft.com/office/drawing/2014/main" id="{40C8CFB4-A8BD-0A26-93A1-7F67E9BC2994}"/>
                  </a:ext>
                </a:extLst>
              </p:cNvPr>
              <p:cNvSpPr/>
              <p:nvPr/>
            </p:nvSpPr>
            <p:spPr>
              <a:xfrm>
                <a:off x="6414240" y="2959427"/>
                <a:ext cx="20693" cy="39456"/>
              </a:xfrm>
              <a:custGeom>
                <a:avLst/>
                <a:gdLst>
                  <a:gd name="connsiteX0" fmla="*/ 16458 w 20693"/>
                  <a:gd name="connsiteY0" fmla="*/ 854 h 39456"/>
                  <a:gd name="connsiteX1" fmla="*/ 0 w 20693"/>
                  <a:gd name="connsiteY1" fmla="*/ 39118 h 39456"/>
                  <a:gd name="connsiteX2" fmla="*/ 4197 w 20693"/>
                  <a:gd name="connsiteY2" fmla="*/ 38213 h 39456"/>
                  <a:gd name="connsiteX3" fmla="*/ 20654 w 20693"/>
                  <a:gd name="connsiteY3" fmla="*/ 525 h 39456"/>
                  <a:gd name="connsiteX4" fmla="*/ 16458 w 20693"/>
                  <a:gd name="connsiteY4" fmla="*/ 854 h 3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39456">
                    <a:moveTo>
                      <a:pt x="16458" y="854"/>
                    </a:moveTo>
                    <a:lnTo>
                      <a:pt x="0" y="39118"/>
                    </a:lnTo>
                    <a:cubicBezTo>
                      <a:pt x="0" y="39941"/>
                      <a:pt x="3868" y="39118"/>
                      <a:pt x="4197" y="38213"/>
                    </a:cubicBezTo>
                    <a:lnTo>
                      <a:pt x="20654" y="525"/>
                    </a:lnTo>
                    <a:cubicBezTo>
                      <a:pt x="21148"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5" name="Freeform: Shape 3994">
                <a:extLst>
                  <a:ext uri="{FF2B5EF4-FFF2-40B4-BE49-F238E27FC236}">
                    <a16:creationId xmlns:a16="http://schemas.microsoft.com/office/drawing/2014/main" id="{3A84C767-BEC6-DB4F-E03A-03A1B9B8EE0A}"/>
                  </a:ext>
                </a:extLst>
              </p:cNvPr>
              <p:cNvSpPr/>
              <p:nvPr/>
            </p:nvSpPr>
            <p:spPr>
              <a:xfrm>
                <a:off x="6416297" y="2956907"/>
                <a:ext cx="32915" cy="45834"/>
              </a:xfrm>
              <a:custGeom>
                <a:avLst/>
                <a:gdLst>
                  <a:gd name="connsiteX0" fmla="*/ 16458 w 32915"/>
                  <a:gd name="connsiteY0" fmla="*/ 7653 h 45834"/>
                  <a:gd name="connsiteX1" fmla="*/ 0 w 32915"/>
                  <a:gd name="connsiteY1" fmla="*/ 45834 h 45834"/>
                  <a:gd name="connsiteX2" fmla="*/ 15799 w 32915"/>
                  <a:gd name="connsiteY2" fmla="*/ 36371 h 45834"/>
                  <a:gd name="connsiteX3" fmla="*/ 32915 w 32915"/>
                  <a:gd name="connsiteY3" fmla="*/ 0 h 45834"/>
                  <a:gd name="connsiteX4" fmla="*/ 16458 w 32915"/>
                  <a:gd name="connsiteY4" fmla="*/ 7653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5834">
                    <a:moveTo>
                      <a:pt x="16458" y="7653"/>
                    </a:moveTo>
                    <a:lnTo>
                      <a:pt x="0" y="45834"/>
                    </a:lnTo>
                    <a:cubicBezTo>
                      <a:pt x="1728" y="41884"/>
                      <a:pt x="13577" y="41226"/>
                      <a:pt x="15799" y="36371"/>
                    </a:cubicBezTo>
                    <a:lnTo>
                      <a:pt x="32915" y="0"/>
                    </a:lnTo>
                    <a:cubicBezTo>
                      <a:pt x="31187" y="3621"/>
                      <a:pt x="18515" y="3209"/>
                      <a:pt x="16458" y="7653"/>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6" name="Freeform: Shape 3995">
                <a:extLst>
                  <a:ext uri="{FF2B5EF4-FFF2-40B4-BE49-F238E27FC236}">
                    <a16:creationId xmlns:a16="http://schemas.microsoft.com/office/drawing/2014/main" id="{9FBDAC83-C901-6711-46DA-64FE397EC61D}"/>
                  </a:ext>
                </a:extLst>
              </p:cNvPr>
              <p:cNvSpPr/>
              <p:nvPr/>
            </p:nvSpPr>
            <p:spPr>
              <a:xfrm>
                <a:off x="6494141" y="2968041"/>
                <a:ext cx="21942" cy="40048"/>
              </a:xfrm>
              <a:custGeom>
                <a:avLst/>
                <a:gdLst>
                  <a:gd name="connsiteX0" fmla="*/ 16458 w 21942"/>
                  <a:gd name="connsiteY0" fmla="*/ 2114 h 40048"/>
                  <a:gd name="connsiteX1" fmla="*/ 0 w 21942"/>
                  <a:gd name="connsiteY1" fmla="*/ 40049 h 40048"/>
                  <a:gd name="connsiteX2" fmla="*/ 5431 w 21942"/>
                  <a:gd name="connsiteY2" fmla="*/ 37251 h 40048"/>
                  <a:gd name="connsiteX3" fmla="*/ 21889 w 21942"/>
                  <a:gd name="connsiteY3" fmla="*/ 139 h 40048"/>
                  <a:gd name="connsiteX4" fmla="*/ 16458 w 21942"/>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2" h="40048">
                    <a:moveTo>
                      <a:pt x="16458" y="2114"/>
                    </a:moveTo>
                    <a:lnTo>
                      <a:pt x="0" y="40049"/>
                    </a:lnTo>
                    <a:cubicBezTo>
                      <a:pt x="2052" y="39688"/>
                      <a:pt x="3946" y="38712"/>
                      <a:pt x="5431" y="37251"/>
                    </a:cubicBezTo>
                    <a:lnTo>
                      <a:pt x="21889" y="139"/>
                    </a:lnTo>
                    <a:cubicBezTo>
                      <a:pt x="22547" y="-437"/>
                      <a:pt x="17034"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7" name="Freeform: Shape 3996">
                <a:extLst>
                  <a:ext uri="{FF2B5EF4-FFF2-40B4-BE49-F238E27FC236}">
                    <a16:creationId xmlns:a16="http://schemas.microsoft.com/office/drawing/2014/main" id="{9F9119E1-F0A8-01BA-5E57-C4180F02C52A}"/>
                  </a:ext>
                </a:extLst>
              </p:cNvPr>
              <p:cNvSpPr/>
              <p:nvPr/>
            </p:nvSpPr>
            <p:spPr>
              <a:xfrm>
                <a:off x="6492166" y="2973410"/>
                <a:ext cx="19516" cy="40164"/>
              </a:xfrm>
              <a:custGeom>
                <a:avLst/>
                <a:gdLst>
                  <a:gd name="connsiteX0" fmla="*/ 16458 w 19516"/>
                  <a:gd name="connsiteY0" fmla="*/ 1601 h 40164"/>
                  <a:gd name="connsiteX1" fmla="*/ 0 w 19516"/>
                  <a:gd name="connsiteY1" fmla="*/ 39947 h 40164"/>
                  <a:gd name="connsiteX2" fmla="*/ 3045 w 19516"/>
                  <a:gd name="connsiteY2" fmla="*/ 38548 h 40164"/>
                  <a:gd name="connsiteX3" fmla="*/ 19502 w 19516"/>
                  <a:gd name="connsiteY3" fmla="*/ 284 h 40164"/>
                  <a:gd name="connsiteX4" fmla="*/ 16458 w 19516"/>
                  <a:gd name="connsiteY4" fmla="*/ 1601 h 4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64">
                    <a:moveTo>
                      <a:pt x="16458" y="1601"/>
                    </a:moveTo>
                    <a:lnTo>
                      <a:pt x="0" y="39947"/>
                    </a:lnTo>
                    <a:cubicBezTo>
                      <a:pt x="0" y="40687"/>
                      <a:pt x="2716" y="39371"/>
                      <a:pt x="3045" y="38548"/>
                    </a:cubicBezTo>
                    <a:lnTo>
                      <a:pt x="19502" y="284"/>
                    </a:lnTo>
                    <a:cubicBezTo>
                      <a:pt x="19749" y="-621"/>
                      <a:pt x="16787" y="860"/>
                      <a:pt x="16458" y="1601"/>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8" name="Freeform: Shape 3997">
                <a:extLst>
                  <a:ext uri="{FF2B5EF4-FFF2-40B4-BE49-F238E27FC236}">
                    <a16:creationId xmlns:a16="http://schemas.microsoft.com/office/drawing/2014/main" id="{ACBC2CED-D808-E801-5D9C-537040EA623D}"/>
                  </a:ext>
                </a:extLst>
              </p:cNvPr>
              <p:cNvSpPr/>
              <p:nvPr/>
            </p:nvSpPr>
            <p:spPr>
              <a:xfrm>
                <a:off x="6496445" y="2962174"/>
                <a:ext cx="33573" cy="43694"/>
              </a:xfrm>
              <a:custGeom>
                <a:avLst/>
                <a:gdLst>
                  <a:gd name="connsiteX0" fmla="*/ 16458 w 33573"/>
                  <a:gd name="connsiteY0" fmla="*/ 5760 h 43694"/>
                  <a:gd name="connsiteX1" fmla="*/ 0 w 33573"/>
                  <a:gd name="connsiteY1" fmla="*/ 43695 h 43694"/>
                  <a:gd name="connsiteX2" fmla="*/ 16458 w 33573"/>
                  <a:gd name="connsiteY2" fmla="*/ 36124 h 43694"/>
                  <a:gd name="connsiteX3" fmla="*/ 33573 w 33573"/>
                  <a:gd name="connsiteY3" fmla="*/ 0 h 43694"/>
                  <a:gd name="connsiteX4" fmla="*/ 16458 w 33573"/>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694">
                    <a:moveTo>
                      <a:pt x="16458" y="5760"/>
                    </a:moveTo>
                    <a:lnTo>
                      <a:pt x="0" y="43695"/>
                    </a:lnTo>
                    <a:cubicBezTo>
                      <a:pt x="1481" y="40239"/>
                      <a:pt x="14647" y="40650"/>
                      <a:pt x="16458" y="36124"/>
                    </a:cubicBezTo>
                    <a:lnTo>
                      <a:pt x="33573" y="0"/>
                    </a:lnTo>
                    <a:cubicBezTo>
                      <a:pt x="32339" y="3045"/>
                      <a:pt x="18597"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3999" name="Freeform: Shape 3998">
                <a:extLst>
                  <a:ext uri="{FF2B5EF4-FFF2-40B4-BE49-F238E27FC236}">
                    <a16:creationId xmlns:a16="http://schemas.microsoft.com/office/drawing/2014/main" id="{26DB9FE2-DDFE-932F-4A52-2E9DE8696C5F}"/>
                  </a:ext>
                </a:extLst>
              </p:cNvPr>
              <p:cNvSpPr/>
              <p:nvPr/>
            </p:nvSpPr>
            <p:spPr>
              <a:xfrm>
                <a:off x="6494470" y="2964560"/>
                <a:ext cx="30693" cy="43694"/>
              </a:xfrm>
              <a:custGeom>
                <a:avLst/>
                <a:gdLst>
                  <a:gd name="connsiteX0" fmla="*/ 16458 w 30693"/>
                  <a:gd name="connsiteY0" fmla="*/ 5760 h 43694"/>
                  <a:gd name="connsiteX1" fmla="*/ 0 w 30693"/>
                  <a:gd name="connsiteY1" fmla="*/ 43695 h 43694"/>
                  <a:gd name="connsiteX2" fmla="*/ 13660 w 30693"/>
                  <a:gd name="connsiteY2" fmla="*/ 35960 h 43694"/>
                  <a:gd name="connsiteX3" fmla="*/ 30693 w 30693"/>
                  <a:gd name="connsiteY3" fmla="*/ 0 h 43694"/>
                  <a:gd name="connsiteX4" fmla="*/ 16458 w 30693"/>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3694">
                    <a:moveTo>
                      <a:pt x="16458" y="5760"/>
                    </a:moveTo>
                    <a:lnTo>
                      <a:pt x="0" y="43695"/>
                    </a:lnTo>
                    <a:cubicBezTo>
                      <a:pt x="1399" y="40485"/>
                      <a:pt x="11767" y="40074"/>
                      <a:pt x="13660" y="35960"/>
                    </a:cubicBezTo>
                    <a:lnTo>
                      <a:pt x="30693" y="0"/>
                    </a:lnTo>
                    <a:cubicBezTo>
                      <a:pt x="29377" y="2386"/>
                      <a:pt x="18186" y="1810"/>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0" name="Freeform: Shape 3999">
                <a:extLst>
                  <a:ext uri="{FF2B5EF4-FFF2-40B4-BE49-F238E27FC236}">
                    <a16:creationId xmlns:a16="http://schemas.microsoft.com/office/drawing/2014/main" id="{CF57C5C0-659B-D805-D061-D0AD33028577}"/>
                  </a:ext>
                </a:extLst>
              </p:cNvPr>
              <p:cNvSpPr/>
              <p:nvPr/>
            </p:nvSpPr>
            <p:spPr>
              <a:xfrm>
                <a:off x="6493483" y="2967738"/>
                <a:ext cx="20436" cy="39944"/>
              </a:xfrm>
              <a:custGeom>
                <a:avLst/>
                <a:gdLst>
                  <a:gd name="connsiteX0" fmla="*/ 16458 w 20436"/>
                  <a:gd name="connsiteY0" fmla="*/ 1266 h 39944"/>
                  <a:gd name="connsiteX1" fmla="*/ 0 w 20436"/>
                  <a:gd name="connsiteY1" fmla="*/ 39611 h 39944"/>
                  <a:gd name="connsiteX2" fmla="*/ 3950 w 20436"/>
                  <a:gd name="connsiteY2" fmla="*/ 38459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1"/>
                    </a:lnTo>
                    <a:cubicBezTo>
                      <a:pt x="0" y="40434"/>
                      <a:pt x="3621" y="39611"/>
                      <a:pt x="3950" y="38459"/>
                    </a:cubicBezTo>
                    <a:lnTo>
                      <a:pt x="20407"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1" name="Freeform: Shape 4000">
                <a:extLst>
                  <a:ext uri="{FF2B5EF4-FFF2-40B4-BE49-F238E27FC236}">
                    <a16:creationId xmlns:a16="http://schemas.microsoft.com/office/drawing/2014/main" id="{806E1A7C-F1B7-5894-1C14-B429578401D3}"/>
                  </a:ext>
                </a:extLst>
              </p:cNvPr>
              <p:cNvSpPr/>
              <p:nvPr/>
            </p:nvSpPr>
            <p:spPr>
              <a:xfrm>
                <a:off x="6495787" y="2963079"/>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251"/>
                      <a:pt x="12919" y="39992"/>
                      <a:pt x="14647" y="36207"/>
                    </a:cubicBezTo>
                    <a:lnTo>
                      <a:pt x="31598" y="0"/>
                    </a:lnTo>
                    <a:cubicBezTo>
                      <a:pt x="30446" y="2304"/>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2" name="Freeform: Shape 4001">
                <a:extLst>
                  <a:ext uri="{FF2B5EF4-FFF2-40B4-BE49-F238E27FC236}">
                    <a16:creationId xmlns:a16="http://schemas.microsoft.com/office/drawing/2014/main" id="{C806D91B-8554-9C87-3890-78501F28C32A}"/>
                  </a:ext>
                </a:extLst>
              </p:cNvPr>
              <p:cNvSpPr/>
              <p:nvPr/>
            </p:nvSpPr>
            <p:spPr>
              <a:xfrm>
                <a:off x="6494882" y="2964560"/>
                <a:ext cx="30117" cy="45587"/>
              </a:xfrm>
              <a:custGeom>
                <a:avLst/>
                <a:gdLst>
                  <a:gd name="connsiteX0" fmla="*/ 16458 w 30117"/>
                  <a:gd name="connsiteY0" fmla="*/ 7570 h 45587"/>
                  <a:gd name="connsiteX1" fmla="*/ 0 w 30117"/>
                  <a:gd name="connsiteY1" fmla="*/ 45587 h 45587"/>
                  <a:gd name="connsiteX2" fmla="*/ 13084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563" y="42131"/>
                      <a:pt x="11026" y="40897"/>
                      <a:pt x="13084" y="36700"/>
                    </a:cubicBezTo>
                    <a:lnTo>
                      <a:pt x="30117" y="0"/>
                    </a:lnTo>
                    <a:cubicBezTo>
                      <a:pt x="28389"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3" name="Freeform: Shape 4002">
                <a:extLst>
                  <a:ext uri="{FF2B5EF4-FFF2-40B4-BE49-F238E27FC236}">
                    <a16:creationId xmlns:a16="http://schemas.microsoft.com/office/drawing/2014/main" id="{A99687C2-73A1-4604-E801-419FA38FD9A2}"/>
                  </a:ext>
                </a:extLst>
              </p:cNvPr>
              <p:cNvSpPr/>
              <p:nvPr/>
            </p:nvSpPr>
            <p:spPr>
              <a:xfrm>
                <a:off x="6492495" y="2965504"/>
                <a:ext cx="22280" cy="39224"/>
              </a:xfrm>
              <a:custGeom>
                <a:avLst/>
                <a:gdLst>
                  <a:gd name="connsiteX0" fmla="*/ 16458 w 22280"/>
                  <a:gd name="connsiteY0" fmla="*/ 1196 h 39224"/>
                  <a:gd name="connsiteX1" fmla="*/ 0 w 22280"/>
                  <a:gd name="connsiteY1" fmla="*/ 39048 h 39224"/>
                  <a:gd name="connsiteX2" fmla="*/ 5760 w 22280"/>
                  <a:gd name="connsiteY2" fmla="*/ 37238 h 39224"/>
                  <a:gd name="connsiteX3" fmla="*/ 22218 w 22280"/>
                  <a:gd name="connsiteY3" fmla="*/ 373 h 39224"/>
                  <a:gd name="connsiteX4" fmla="*/ 16458 w 2228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4">
                    <a:moveTo>
                      <a:pt x="16458" y="1196"/>
                    </a:moveTo>
                    <a:lnTo>
                      <a:pt x="0" y="39048"/>
                    </a:lnTo>
                    <a:cubicBezTo>
                      <a:pt x="0" y="39706"/>
                      <a:pt x="5266" y="38390"/>
                      <a:pt x="5760" y="37238"/>
                    </a:cubicBezTo>
                    <a:lnTo>
                      <a:pt x="22218" y="373"/>
                    </a:lnTo>
                    <a:cubicBezTo>
                      <a:pt x="22958" y="-450"/>
                      <a:pt x="16951"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4" name="Freeform: Shape 4003">
                <a:extLst>
                  <a:ext uri="{FF2B5EF4-FFF2-40B4-BE49-F238E27FC236}">
                    <a16:creationId xmlns:a16="http://schemas.microsoft.com/office/drawing/2014/main" id="{C6757F77-E191-A614-7137-31023A0CC7C6}"/>
                  </a:ext>
                </a:extLst>
              </p:cNvPr>
              <p:cNvSpPr/>
              <p:nvPr/>
            </p:nvSpPr>
            <p:spPr>
              <a:xfrm>
                <a:off x="6496363" y="2961927"/>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810" y="41720"/>
                      <a:pt x="14400" y="41391"/>
                      <a:pt x="16458" y="36453"/>
                    </a:cubicBezTo>
                    <a:lnTo>
                      <a:pt x="33573" y="0"/>
                    </a:lnTo>
                    <a:cubicBezTo>
                      <a:pt x="32092" y="3703"/>
                      <a:pt x="18679" y="2633"/>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5" name="Freeform: Shape 4004">
                <a:extLst>
                  <a:ext uri="{FF2B5EF4-FFF2-40B4-BE49-F238E27FC236}">
                    <a16:creationId xmlns:a16="http://schemas.microsoft.com/office/drawing/2014/main" id="{BC0363A3-B9AF-FA08-B64E-E1955FB2ADF9}"/>
                  </a:ext>
                </a:extLst>
              </p:cNvPr>
              <p:cNvSpPr/>
              <p:nvPr/>
            </p:nvSpPr>
            <p:spPr>
              <a:xfrm>
                <a:off x="6493730" y="2964971"/>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6" name="Freeform: Shape 4005">
                <a:extLst>
                  <a:ext uri="{FF2B5EF4-FFF2-40B4-BE49-F238E27FC236}">
                    <a16:creationId xmlns:a16="http://schemas.microsoft.com/office/drawing/2014/main" id="{486AD3C0-D7CB-6C8C-9AA4-3284035A4BDC}"/>
                  </a:ext>
                </a:extLst>
              </p:cNvPr>
              <p:cNvSpPr/>
              <p:nvPr/>
            </p:nvSpPr>
            <p:spPr>
              <a:xfrm>
                <a:off x="6492825" y="2965542"/>
                <a:ext cx="20763" cy="39469"/>
              </a:xfrm>
              <a:custGeom>
                <a:avLst/>
                <a:gdLst>
                  <a:gd name="connsiteX0" fmla="*/ 16458 w 20763"/>
                  <a:gd name="connsiteY0" fmla="*/ 911 h 39469"/>
                  <a:gd name="connsiteX1" fmla="*/ 0 w 20763"/>
                  <a:gd name="connsiteY1" fmla="*/ 39092 h 39469"/>
                  <a:gd name="connsiteX2" fmla="*/ 4279 w 20763"/>
                  <a:gd name="connsiteY2" fmla="*/ 38269 h 39469"/>
                  <a:gd name="connsiteX3" fmla="*/ 20736 w 20763"/>
                  <a:gd name="connsiteY3" fmla="*/ 500 h 39469"/>
                  <a:gd name="connsiteX4" fmla="*/ 16458 w 20763"/>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69">
                    <a:moveTo>
                      <a:pt x="16458" y="911"/>
                    </a:moveTo>
                    <a:lnTo>
                      <a:pt x="0" y="39092"/>
                    </a:lnTo>
                    <a:cubicBezTo>
                      <a:pt x="0" y="39998"/>
                      <a:pt x="3867" y="39092"/>
                      <a:pt x="4279" y="38269"/>
                    </a:cubicBezTo>
                    <a:lnTo>
                      <a:pt x="20736" y="500"/>
                    </a:lnTo>
                    <a:cubicBezTo>
                      <a:pt x="21148"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7" name="Freeform: Shape 4006">
                <a:extLst>
                  <a:ext uri="{FF2B5EF4-FFF2-40B4-BE49-F238E27FC236}">
                    <a16:creationId xmlns:a16="http://schemas.microsoft.com/office/drawing/2014/main" id="{81F71A69-9653-C834-531C-A03874CC07B4}"/>
                  </a:ext>
                </a:extLst>
              </p:cNvPr>
              <p:cNvSpPr/>
              <p:nvPr/>
            </p:nvSpPr>
            <p:spPr>
              <a:xfrm>
                <a:off x="6494964" y="2962996"/>
                <a:ext cx="32997" cy="46081"/>
              </a:xfrm>
              <a:custGeom>
                <a:avLst/>
                <a:gdLst>
                  <a:gd name="connsiteX0" fmla="*/ 16458 w 32997"/>
                  <a:gd name="connsiteY0" fmla="*/ 7982 h 46081"/>
                  <a:gd name="connsiteX1" fmla="*/ 0 w 32997"/>
                  <a:gd name="connsiteY1" fmla="*/ 46081 h 46081"/>
                  <a:gd name="connsiteX2" fmla="*/ 15881 w 32997"/>
                  <a:gd name="connsiteY2" fmla="*/ 36618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881" y="36618"/>
                    </a:cubicBezTo>
                    <a:lnTo>
                      <a:pt x="32997" y="0"/>
                    </a:lnTo>
                    <a:cubicBezTo>
                      <a:pt x="31105" y="3621"/>
                      <a:pt x="18432"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8" name="Freeform: Shape 4007">
                <a:extLst>
                  <a:ext uri="{FF2B5EF4-FFF2-40B4-BE49-F238E27FC236}">
                    <a16:creationId xmlns:a16="http://schemas.microsoft.com/office/drawing/2014/main" id="{A730AB13-B087-80D0-BD99-5C8CBD553519}"/>
                  </a:ext>
                </a:extLst>
              </p:cNvPr>
              <p:cNvSpPr/>
              <p:nvPr/>
            </p:nvSpPr>
            <p:spPr>
              <a:xfrm>
                <a:off x="6554046" y="2995449"/>
                <a:ext cx="21930" cy="39960"/>
              </a:xfrm>
              <a:custGeom>
                <a:avLst/>
                <a:gdLst>
                  <a:gd name="connsiteX0" fmla="*/ 16458 w 21930"/>
                  <a:gd name="connsiteY0" fmla="*/ 2026 h 39960"/>
                  <a:gd name="connsiteX1" fmla="*/ 0 w 21930"/>
                  <a:gd name="connsiteY1" fmla="*/ 39961 h 39960"/>
                  <a:gd name="connsiteX2" fmla="*/ 5431 w 21930"/>
                  <a:gd name="connsiteY2" fmla="*/ 37163 h 39960"/>
                  <a:gd name="connsiteX3" fmla="*/ 21889 w 21930"/>
                  <a:gd name="connsiteY3" fmla="*/ 52 h 39960"/>
                  <a:gd name="connsiteX4" fmla="*/ 16458 w 21930"/>
                  <a:gd name="connsiteY4" fmla="*/ 2026 h 39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0">
                    <a:moveTo>
                      <a:pt x="16458" y="2026"/>
                    </a:moveTo>
                    <a:lnTo>
                      <a:pt x="0" y="39961"/>
                    </a:lnTo>
                    <a:cubicBezTo>
                      <a:pt x="2052" y="39600"/>
                      <a:pt x="3946" y="38624"/>
                      <a:pt x="5431" y="37163"/>
                    </a:cubicBezTo>
                    <a:lnTo>
                      <a:pt x="21889" y="52"/>
                    </a:lnTo>
                    <a:cubicBezTo>
                      <a:pt x="22465" y="-278"/>
                      <a:pt x="16951" y="1039"/>
                      <a:pt x="16458" y="202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09" name="Freeform: Shape 4008">
                <a:extLst>
                  <a:ext uri="{FF2B5EF4-FFF2-40B4-BE49-F238E27FC236}">
                    <a16:creationId xmlns:a16="http://schemas.microsoft.com/office/drawing/2014/main" id="{C5287BC1-E0C5-3B0B-4B1A-C83D1EBF9F76}"/>
                  </a:ext>
                </a:extLst>
              </p:cNvPr>
              <p:cNvSpPr/>
              <p:nvPr/>
            </p:nvSpPr>
            <p:spPr>
              <a:xfrm>
                <a:off x="6551989" y="3001041"/>
                <a:ext cx="19516" cy="40099"/>
              </a:xfrm>
              <a:custGeom>
                <a:avLst/>
                <a:gdLst>
                  <a:gd name="connsiteX0" fmla="*/ 16458 w 19516"/>
                  <a:gd name="connsiteY0" fmla="*/ 1535 h 40099"/>
                  <a:gd name="connsiteX1" fmla="*/ 0 w 19516"/>
                  <a:gd name="connsiteY1" fmla="*/ 39881 h 40099"/>
                  <a:gd name="connsiteX2" fmla="*/ 3045 w 19516"/>
                  <a:gd name="connsiteY2" fmla="*/ 38483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6" y="39305"/>
                      <a:pt x="3045" y="38483"/>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0" name="Freeform: Shape 4009">
                <a:extLst>
                  <a:ext uri="{FF2B5EF4-FFF2-40B4-BE49-F238E27FC236}">
                    <a16:creationId xmlns:a16="http://schemas.microsoft.com/office/drawing/2014/main" id="{AFC7EB49-05A9-3E16-0AF9-E90563BEEA19}"/>
                  </a:ext>
                </a:extLst>
              </p:cNvPr>
              <p:cNvSpPr/>
              <p:nvPr/>
            </p:nvSpPr>
            <p:spPr>
              <a:xfrm>
                <a:off x="6556186" y="2989740"/>
                <a:ext cx="33573" cy="43694"/>
              </a:xfrm>
              <a:custGeom>
                <a:avLst/>
                <a:gdLst>
                  <a:gd name="connsiteX0" fmla="*/ 16458 w 33573"/>
                  <a:gd name="connsiteY0" fmla="*/ 5760 h 43694"/>
                  <a:gd name="connsiteX1" fmla="*/ 0 w 33573"/>
                  <a:gd name="connsiteY1" fmla="*/ 43695 h 43694"/>
                  <a:gd name="connsiteX2" fmla="*/ 16458 w 33573"/>
                  <a:gd name="connsiteY2" fmla="*/ 36124 h 43694"/>
                  <a:gd name="connsiteX3" fmla="*/ 33573 w 33573"/>
                  <a:gd name="connsiteY3" fmla="*/ 0 h 43694"/>
                  <a:gd name="connsiteX4" fmla="*/ 16458 w 33573"/>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694">
                    <a:moveTo>
                      <a:pt x="16458" y="5760"/>
                    </a:moveTo>
                    <a:lnTo>
                      <a:pt x="0" y="43695"/>
                    </a:lnTo>
                    <a:cubicBezTo>
                      <a:pt x="1563" y="40239"/>
                      <a:pt x="14647" y="40650"/>
                      <a:pt x="16458" y="36124"/>
                    </a:cubicBezTo>
                    <a:lnTo>
                      <a:pt x="33573" y="0"/>
                    </a:lnTo>
                    <a:cubicBezTo>
                      <a:pt x="32421" y="3045"/>
                      <a:pt x="18432"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1" name="Freeform: Shape 4010">
                <a:extLst>
                  <a:ext uri="{FF2B5EF4-FFF2-40B4-BE49-F238E27FC236}">
                    <a16:creationId xmlns:a16="http://schemas.microsoft.com/office/drawing/2014/main" id="{35CAA353-3FD5-AD57-D5DB-78FABFAF4C60}"/>
                  </a:ext>
                </a:extLst>
              </p:cNvPr>
              <p:cNvSpPr/>
              <p:nvPr/>
            </p:nvSpPr>
            <p:spPr>
              <a:xfrm>
                <a:off x="6554293" y="2991715"/>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6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742" y="36371"/>
                    </a:cubicBezTo>
                    <a:lnTo>
                      <a:pt x="30776" y="0"/>
                    </a:lnTo>
                    <a:cubicBezTo>
                      <a:pt x="29377" y="2798"/>
                      <a:pt x="18350"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2" name="Freeform: Shape 4011">
                <a:extLst>
                  <a:ext uri="{FF2B5EF4-FFF2-40B4-BE49-F238E27FC236}">
                    <a16:creationId xmlns:a16="http://schemas.microsoft.com/office/drawing/2014/main" id="{07542D23-C7A7-E0C6-AD4E-147BE366DBCF}"/>
                  </a:ext>
                </a:extLst>
              </p:cNvPr>
              <p:cNvSpPr/>
              <p:nvPr/>
            </p:nvSpPr>
            <p:spPr>
              <a:xfrm>
                <a:off x="6553306" y="2995304"/>
                <a:ext cx="20381" cy="39944"/>
              </a:xfrm>
              <a:custGeom>
                <a:avLst/>
                <a:gdLst>
                  <a:gd name="connsiteX0" fmla="*/ 16458 w 20381"/>
                  <a:gd name="connsiteY0" fmla="*/ 1266 h 39944"/>
                  <a:gd name="connsiteX1" fmla="*/ 0 w 20381"/>
                  <a:gd name="connsiteY1" fmla="*/ 39612 h 39944"/>
                  <a:gd name="connsiteX2" fmla="*/ 3868 w 20381"/>
                  <a:gd name="connsiteY2" fmla="*/ 38460 h 39944"/>
                  <a:gd name="connsiteX3" fmla="*/ 20325 w 20381"/>
                  <a:gd name="connsiteY3" fmla="*/ 360 h 39944"/>
                  <a:gd name="connsiteX4" fmla="*/ 16458 w 20381"/>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44">
                    <a:moveTo>
                      <a:pt x="16458" y="1266"/>
                    </a:moveTo>
                    <a:lnTo>
                      <a:pt x="0" y="39612"/>
                    </a:lnTo>
                    <a:cubicBezTo>
                      <a:pt x="0" y="40434"/>
                      <a:pt x="3538" y="39612"/>
                      <a:pt x="3868" y="38460"/>
                    </a:cubicBezTo>
                    <a:lnTo>
                      <a:pt x="20325" y="360"/>
                    </a:lnTo>
                    <a:cubicBezTo>
                      <a:pt x="20901" y="-545"/>
                      <a:pt x="16869"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3" name="Freeform: Shape 4012">
                <a:extLst>
                  <a:ext uri="{FF2B5EF4-FFF2-40B4-BE49-F238E27FC236}">
                    <a16:creationId xmlns:a16="http://schemas.microsoft.com/office/drawing/2014/main" id="{1863C5D5-C4B4-4322-CCB0-AE6810F4B993}"/>
                  </a:ext>
                </a:extLst>
              </p:cNvPr>
              <p:cNvSpPr/>
              <p:nvPr/>
            </p:nvSpPr>
            <p:spPr>
              <a:xfrm>
                <a:off x="6555610" y="2990645"/>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251"/>
                      <a:pt x="12919" y="39992"/>
                      <a:pt x="14647" y="36207"/>
                    </a:cubicBezTo>
                    <a:lnTo>
                      <a:pt x="31598" y="0"/>
                    </a:lnTo>
                    <a:cubicBezTo>
                      <a:pt x="30446" y="2304"/>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4" name="Freeform: Shape 4013">
                <a:extLst>
                  <a:ext uri="{FF2B5EF4-FFF2-40B4-BE49-F238E27FC236}">
                    <a16:creationId xmlns:a16="http://schemas.microsoft.com/office/drawing/2014/main" id="{952BD75C-4ACC-9AC2-5E67-97196BFD0B1B}"/>
                  </a:ext>
                </a:extLst>
              </p:cNvPr>
              <p:cNvSpPr/>
              <p:nvPr/>
            </p:nvSpPr>
            <p:spPr>
              <a:xfrm>
                <a:off x="6554787" y="2992126"/>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897"/>
                      <a:pt x="13001"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5" name="Freeform: Shape 4014">
                <a:extLst>
                  <a:ext uri="{FF2B5EF4-FFF2-40B4-BE49-F238E27FC236}">
                    <a16:creationId xmlns:a16="http://schemas.microsoft.com/office/drawing/2014/main" id="{59467114-E9F6-7D96-A1C6-22CF610BC93D}"/>
                  </a:ext>
                </a:extLst>
              </p:cNvPr>
              <p:cNvSpPr/>
              <p:nvPr/>
            </p:nvSpPr>
            <p:spPr>
              <a:xfrm>
                <a:off x="6552401" y="2993070"/>
                <a:ext cx="22267" cy="39223"/>
              </a:xfrm>
              <a:custGeom>
                <a:avLst/>
                <a:gdLst>
                  <a:gd name="connsiteX0" fmla="*/ 16458 w 22267"/>
                  <a:gd name="connsiteY0" fmla="*/ 1196 h 39223"/>
                  <a:gd name="connsiteX1" fmla="*/ 0 w 22267"/>
                  <a:gd name="connsiteY1" fmla="*/ 39048 h 39223"/>
                  <a:gd name="connsiteX2" fmla="*/ 5760 w 22267"/>
                  <a:gd name="connsiteY2" fmla="*/ 37238 h 39223"/>
                  <a:gd name="connsiteX3" fmla="*/ 22218 w 22267"/>
                  <a:gd name="connsiteY3" fmla="*/ 373 h 39223"/>
                  <a:gd name="connsiteX4" fmla="*/ 16458 w 22267"/>
                  <a:gd name="connsiteY4" fmla="*/ 1196 h 3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23">
                    <a:moveTo>
                      <a:pt x="16458" y="1196"/>
                    </a:moveTo>
                    <a:lnTo>
                      <a:pt x="0" y="39048"/>
                    </a:lnTo>
                    <a:cubicBezTo>
                      <a:pt x="0" y="39706"/>
                      <a:pt x="5266" y="38390"/>
                      <a:pt x="5760" y="37238"/>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6" name="Freeform: Shape 4015">
                <a:extLst>
                  <a:ext uri="{FF2B5EF4-FFF2-40B4-BE49-F238E27FC236}">
                    <a16:creationId xmlns:a16="http://schemas.microsoft.com/office/drawing/2014/main" id="{8034C655-D180-0177-741C-FF2A3DB5CFA2}"/>
                  </a:ext>
                </a:extLst>
              </p:cNvPr>
              <p:cNvSpPr/>
              <p:nvPr/>
            </p:nvSpPr>
            <p:spPr>
              <a:xfrm>
                <a:off x="6556186" y="2989246"/>
                <a:ext cx="33820" cy="46327"/>
              </a:xfrm>
              <a:custGeom>
                <a:avLst/>
                <a:gdLst>
                  <a:gd name="connsiteX0" fmla="*/ 16458 w 33820"/>
                  <a:gd name="connsiteY0" fmla="*/ 8229 h 46327"/>
                  <a:gd name="connsiteX1" fmla="*/ 0 w 33820"/>
                  <a:gd name="connsiteY1" fmla="*/ 46328 h 46327"/>
                  <a:gd name="connsiteX2" fmla="*/ 16458 w 33820"/>
                  <a:gd name="connsiteY2" fmla="*/ 36947 h 46327"/>
                  <a:gd name="connsiteX3" fmla="*/ 33820 w 33820"/>
                  <a:gd name="connsiteY3" fmla="*/ 0 h 46327"/>
                  <a:gd name="connsiteX4" fmla="*/ 16458 w 33820"/>
                  <a:gd name="connsiteY4" fmla="*/ 8229 h 4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20" h="46327">
                    <a:moveTo>
                      <a:pt x="16458" y="8229"/>
                    </a:moveTo>
                    <a:lnTo>
                      <a:pt x="0" y="46328"/>
                    </a:lnTo>
                    <a:cubicBezTo>
                      <a:pt x="1810" y="42213"/>
                      <a:pt x="14483" y="41884"/>
                      <a:pt x="16458" y="36947"/>
                    </a:cubicBezTo>
                    <a:lnTo>
                      <a:pt x="33820" y="0"/>
                    </a:lnTo>
                    <a:cubicBezTo>
                      <a:pt x="32092" y="3950"/>
                      <a:pt x="18597" y="3209"/>
                      <a:pt x="16458" y="822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7" name="Freeform: Shape 4016">
                <a:extLst>
                  <a:ext uri="{FF2B5EF4-FFF2-40B4-BE49-F238E27FC236}">
                    <a16:creationId xmlns:a16="http://schemas.microsoft.com/office/drawing/2014/main" id="{36746983-FA7D-3CD2-7E30-F14B564E3ABC}"/>
                  </a:ext>
                </a:extLst>
              </p:cNvPr>
              <p:cNvSpPr/>
              <p:nvPr/>
            </p:nvSpPr>
            <p:spPr>
              <a:xfrm>
                <a:off x="6553553" y="2992538"/>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579"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8" name="Freeform: Shape 4017">
                <a:extLst>
                  <a:ext uri="{FF2B5EF4-FFF2-40B4-BE49-F238E27FC236}">
                    <a16:creationId xmlns:a16="http://schemas.microsoft.com/office/drawing/2014/main" id="{B3BD82D4-E18F-DEA3-56FE-353673D3C80B}"/>
                  </a:ext>
                </a:extLst>
              </p:cNvPr>
              <p:cNvSpPr/>
              <p:nvPr/>
            </p:nvSpPr>
            <p:spPr>
              <a:xfrm>
                <a:off x="6552648" y="2993108"/>
                <a:ext cx="20705" cy="39469"/>
              </a:xfrm>
              <a:custGeom>
                <a:avLst/>
                <a:gdLst>
                  <a:gd name="connsiteX0" fmla="*/ 16458 w 20705"/>
                  <a:gd name="connsiteY0" fmla="*/ 911 h 39469"/>
                  <a:gd name="connsiteX1" fmla="*/ 0 w 20705"/>
                  <a:gd name="connsiteY1" fmla="*/ 39092 h 39469"/>
                  <a:gd name="connsiteX2" fmla="*/ 4197 w 20705"/>
                  <a:gd name="connsiteY2" fmla="*/ 38270 h 39469"/>
                  <a:gd name="connsiteX3" fmla="*/ 20654 w 20705"/>
                  <a:gd name="connsiteY3" fmla="*/ 500 h 39469"/>
                  <a:gd name="connsiteX4" fmla="*/ 16458 w 20705"/>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69">
                    <a:moveTo>
                      <a:pt x="16458" y="911"/>
                    </a:moveTo>
                    <a:lnTo>
                      <a:pt x="0" y="39092"/>
                    </a:lnTo>
                    <a:cubicBezTo>
                      <a:pt x="0" y="39998"/>
                      <a:pt x="3785" y="39092"/>
                      <a:pt x="4197" y="38270"/>
                    </a:cubicBezTo>
                    <a:lnTo>
                      <a:pt x="20654" y="500"/>
                    </a:lnTo>
                    <a:cubicBezTo>
                      <a:pt x="21230"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019" name="Freeform: Shape 4018">
                <a:extLst>
                  <a:ext uri="{FF2B5EF4-FFF2-40B4-BE49-F238E27FC236}">
                    <a16:creationId xmlns:a16="http://schemas.microsoft.com/office/drawing/2014/main" id="{373D1F17-455C-4246-4E93-4ED516C4ED72}"/>
                  </a:ext>
                </a:extLst>
              </p:cNvPr>
              <p:cNvSpPr/>
              <p:nvPr/>
            </p:nvSpPr>
            <p:spPr>
              <a:xfrm>
                <a:off x="6554787" y="2990563"/>
                <a:ext cx="32915" cy="46080"/>
              </a:xfrm>
              <a:custGeom>
                <a:avLst/>
                <a:gdLst>
                  <a:gd name="connsiteX0" fmla="*/ 16458 w 32915"/>
                  <a:gd name="connsiteY0" fmla="*/ 7982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799" y="36618"/>
                    </a:cubicBezTo>
                    <a:lnTo>
                      <a:pt x="32915" y="0"/>
                    </a:lnTo>
                    <a:cubicBezTo>
                      <a:pt x="31187" y="3621"/>
                      <a:pt x="18515"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0" name="Freeform: Shape 4019">
                <a:extLst>
                  <a:ext uri="{FF2B5EF4-FFF2-40B4-BE49-F238E27FC236}">
                    <a16:creationId xmlns:a16="http://schemas.microsoft.com/office/drawing/2014/main" id="{ADBCA09F-4274-E7CA-567D-FC63CCD54FAE}"/>
                  </a:ext>
                </a:extLst>
              </p:cNvPr>
              <p:cNvSpPr/>
              <p:nvPr/>
            </p:nvSpPr>
            <p:spPr>
              <a:xfrm>
                <a:off x="6899243" y="2907289"/>
                <a:ext cx="21930" cy="39990"/>
              </a:xfrm>
              <a:custGeom>
                <a:avLst/>
                <a:gdLst>
                  <a:gd name="connsiteX0" fmla="*/ 16458 w 21930"/>
                  <a:gd name="connsiteY0" fmla="*/ 2056 h 39990"/>
                  <a:gd name="connsiteX1" fmla="*/ 0 w 21930"/>
                  <a:gd name="connsiteY1" fmla="*/ 39990 h 39990"/>
                  <a:gd name="connsiteX2" fmla="*/ 5431 w 21930"/>
                  <a:gd name="connsiteY2" fmla="*/ 37275 h 39990"/>
                  <a:gd name="connsiteX3" fmla="*/ 21888 w 21930"/>
                  <a:gd name="connsiteY3" fmla="*/ 81 h 39990"/>
                  <a:gd name="connsiteX4" fmla="*/ 16458 w 21930"/>
                  <a:gd name="connsiteY4" fmla="*/ 2056 h 3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90">
                    <a:moveTo>
                      <a:pt x="16458" y="2056"/>
                    </a:moveTo>
                    <a:lnTo>
                      <a:pt x="0" y="39990"/>
                    </a:lnTo>
                    <a:cubicBezTo>
                      <a:pt x="2035" y="39629"/>
                      <a:pt x="3921" y="38686"/>
                      <a:pt x="5431" y="37275"/>
                    </a:cubicBezTo>
                    <a:lnTo>
                      <a:pt x="21888" y="81"/>
                    </a:lnTo>
                    <a:cubicBezTo>
                      <a:pt x="22464" y="-331"/>
                      <a:pt x="16951" y="904"/>
                      <a:pt x="16458" y="205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1" name="Freeform: Shape 4020">
                <a:extLst>
                  <a:ext uri="{FF2B5EF4-FFF2-40B4-BE49-F238E27FC236}">
                    <a16:creationId xmlns:a16="http://schemas.microsoft.com/office/drawing/2014/main" id="{B7114455-20E4-62C9-5CDB-79ECA167896C}"/>
                  </a:ext>
                </a:extLst>
              </p:cNvPr>
              <p:cNvSpPr/>
              <p:nvPr/>
            </p:nvSpPr>
            <p:spPr>
              <a:xfrm>
                <a:off x="6897268" y="2912665"/>
                <a:ext cx="19586" cy="40142"/>
              </a:xfrm>
              <a:custGeom>
                <a:avLst/>
                <a:gdLst>
                  <a:gd name="connsiteX0" fmla="*/ 16458 w 19586"/>
                  <a:gd name="connsiteY0" fmla="*/ 1535 h 40142"/>
                  <a:gd name="connsiteX1" fmla="*/ 0 w 19586"/>
                  <a:gd name="connsiteY1" fmla="*/ 39964 h 40142"/>
                  <a:gd name="connsiteX2" fmla="*/ 3127 w 19586"/>
                  <a:gd name="connsiteY2" fmla="*/ 38565 h 40142"/>
                  <a:gd name="connsiteX3" fmla="*/ 19584 w 19586"/>
                  <a:gd name="connsiteY3" fmla="*/ 219 h 40142"/>
                  <a:gd name="connsiteX4" fmla="*/ 16458 w 1958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42">
                    <a:moveTo>
                      <a:pt x="16458" y="1535"/>
                    </a:moveTo>
                    <a:lnTo>
                      <a:pt x="0" y="39964"/>
                    </a:lnTo>
                    <a:cubicBezTo>
                      <a:pt x="0" y="40622"/>
                      <a:pt x="2798" y="39305"/>
                      <a:pt x="3127" y="38565"/>
                    </a:cubicBezTo>
                    <a:lnTo>
                      <a:pt x="19584"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2" name="Freeform: Shape 4021">
                <a:extLst>
                  <a:ext uri="{FF2B5EF4-FFF2-40B4-BE49-F238E27FC236}">
                    <a16:creationId xmlns:a16="http://schemas.microsoft.com/office/drawing/2014/main" id="{5AA09F48-3146-AF97-392C-89C36D0D502C}"/>
                  </a:ext>
                </a:extLst>
              </p:cNvPr>
              <p:cNvSpPr/>
              <p:nvPr/>
            </p:nvSpPr>
            <p:spPr>
              <a:xfrm>
                <a:off x="6901794" y="2901199"/>
                <a:ext cx="33491" cy="43776"/>
              </a:xfrm>
              <a:custGeom>
                <a:avLst/>
                <a:gdLst>
                  <a:gd name="connsiteX0" fmla="*/ 16458 w 33491"/>
                  <a:gd name="connsiteY0" fmla="*/ 5760 h 43776"/>
                  <a:gd name="connsiteX1" fmla="*/ 0 w 33491"/>
                  <a:gd name="connsiteY1" fmla="*/ 43777 h 43776"/>
                  <a:gd name="connsiteX2" fmla="*/ 16458 w 33491"/>
                  <a:gd name="connsiteY2" fmla="*/ 36124 h 43776"/>
                  <a:gd name="connsiteX3" fmla="*/ 33491 w 33491"/>
                  <a:gd name="connsiteY3" fmla="*/ 0 h 43776"/>
                  <a:gd name="connsiteX4" fmla="*/ 16458 w 33491"/>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760"/>
                    </a:moveTo>
                    <a:lnTo>
                      <a:pt x="0" y="43777"/>
                    </a:lnTo>
                    <a:cubicBezTo>
                      <a:pt x="1563" y="40239"/>
                      <a:pt x="14729" y="40650"/>
                      <a:pt x="16458" y="36124"/>
                    </a:cubicBezTo>
                    <a:lnTo>
                      <a:pt x="33491" y="0"/>
                    </a:lnTo>
                    <a:cubicBezTo>
                      <a:pt x="32010" y="3291"/>
                      <a:pt x="18021" y="1646"/>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3" name="Freeform: Shape 4022">
                <a:extLst>
                  <a:ext uri="{FF2B5EF4-FFF2-40B4-BE49-F238E27FC236}">
                    <a16:creationId xmlns:a16="http://schemas.microsoft.com/office/drawing/2014/main" id="{B2345A0B-8EAB-ED1D-D1C9-23D642AF0B72}"/>
                  </a:ext>
                </a:extLst>
              </p:cNvPr>
              <p:cNvSpPr/>
              <p:nvPr/>
            </p:nvSpPr>
            <p:spPr>
              <a:xfrm>
                <a:off x="6899572" y="2902927"/>
                <a:ext cx="30775" cy="44599"/>
              </a:xfrm>
              <a:custGeom>
                <a:avLst/>
                <a:gdLst>
                  <a:gd name="connsiteX0" fmla="*/ 16458 w 30775"/>
                  <a:gd name="connsiteY0" fmla="*/ 6583 h 44599"/>
                  <a:gd name="connsiteX1" fmla="*/ 0 w 30775"/>
                  <a:gd name="connsiteY1" fmla="*/ 44600 h 44599"/>
                  <a:gd name="connsiteX2" fmla="*/ 13660 w 30775"/>
                  <a:gd name="connsiteY2" fmla="*/ 36371 h 44599"/>
                  <a:gd name="connsiteX3" fmla="*/ 30776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660" y="36371"/>
                    </a:cubicBezTo>
                    <a:lnTo>
                      <a:pt x="30776" y="0"/>
                    </a:lnTo>
                    <a:cubicBezTo>
                      <a:pt x="29294" y="3292"/>
                      <a:pt x="18103"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4" name="Freeform: Shape 4023">
                <a:extLst>
                  <a:ext uri="{FF2B5EF4-FFF2-40B4-BE49-F238E27FC236}">
                    <a16:creationId xmlns:a16="http://schemas.microsoft.com/office/drawing/2014/main" id="{89C733B6-0F6F-862E-C56E-526F9D199F65}"/>
                  </a:ext>
                </a:extLst>
              </p:cNvPr>
              <p:cNvSpPr/>
              <p:nvPr/>
            </p:nvSpPr>
            <p:spPr>
              <a:xfrm>
                <a:off x="6898584" y="2906927"/>
                <a:ext cx="20436" cy="39944"/>
              </a:xfrm>
              <a:custGeom>
                <a:avLst/>
                <a:gdLst>
                  <a:gd name="connsiteX0" fmla="*/ 16458 w 20436"/>
                  <a:gd name="connsiteY0" fmla="*/ 1266 h 39944"/>
                  <a:gd name="connsiteX1" fmla="*/ 0 w 20436"/>
                  <a:gd name="connsiteY1" fmla="*/ 39611 h 39944"/>
                  <a:gd name="connsiteX2" fmla="*/ 3950 w 20436"/>
                  <a:gd name="connsiteY2" fmla="*/ 38459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1"/>
                    </a:lnTo>
                    <a:cubicBezTo>
                      <a:pt x="0" y="40434"/>
                      <a:pt x="3538" y="39611"/>
                      <a:pt x="3950" y="38459"/>
                    </a:cubicBezTo>
                    <a:lnTo>
                      <a:pt x="20407"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5" name="Freeform: Shape 4024">
                <a:extLst>
                  <a:ext uri="{FF2B5EF4-FFF2-40B4-BE49-F238E27FC236}">
                    <a16:creationId xmlns:a16="http://schemas.microsoft.com/office/drawing/2014/main" id="{D6709D57-06C1-FCE9-1667-C5E6BE07E06B}"/>
                  </a:ext>
                </a:extLst>
              </p:cNvPr>
              <p:cNvSpPr/>
              <p:nvPr/>
            </p:nvSpPr>
            <p:spPr>
              <a:xfrm>
                <a:off x="6900888" y="2902268"/>
                <a:ext cx="31104" cy="41884"/>
              </a:xfrm>
              <a:custGeom>
                <a:avLst/>
                <a:gdLst>
                  <a:gd name="connsiteX0" fmla="*/ 16458 w 31104"/>
                  <a:gd name="connsiteY0" fmla="*/ 4032 h 41884"/>
                  <a:gd name="connsiteX1" fmla="*/ 0 w 31104"/>
                  <a:gd name="connsiteY1" fmla="*/ 41884 h 41884"/>
                  <a:gd name="connsiteX2" fmla="*/ 14647 w 31104"/>
                  <a:gd name="connsiteY2" fmla="*/ 36207 h 41884"/>
                  <a:gd name="connsiteX3" fmla="*/ 31105 w 31104"/>
                  <a:gd name="connsiteY3" fmla="*/ 0 h 41884"/>
                  <a:gd name="connsiteX4" fmla="*/ 16458 w 31104"/>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4" h="41884">
                    <a:moveTo>
                      <a:pt x="16458" y="4032"/>
                    </a:moveTo>
                    <a:lnTo>
                      <a:pt x="0" y="41884"/>
                    </a:lnTo>
                    <a:cubicBezTo>
                      <a:pt x="1152" y="39251"/>
                      <a:pt x="12837" y="39992"/>
                      <a:pt x="14647" y="36207"/>
                    </a:cubicBezTo>
                    <a:lnTo>
                      <a:pt x="31105"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6" name="Freeform: Shape 4025">
                <a:extLst>
                  <a:ext uri="{FF2B5EF4-FFF2-40B4-BE49-F238E27FC236}">
                    <a16:creationId xmlns:a16="http://schemas.microsoft.com/office/drawing/2014/main" id="{9A434DA7-AE89-891D-BF99-5F5B366BE0C7}"/>
                  </a:ext>
                </a:extLst>
              </p:cNvPr>
              <p:cNvSpPr/>
              <p:nvPr/>
            </p:nvSpPr>
            <p:spPr>
              <a:xfrm>
                <a:off x="6899983" y="2903749"/>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563" y="42131"/>
                      <a:pt x="11027" y="40979"/>
                      <a:pt x="13001" y="36700"/>
                    </a:cubicBezTo>
                    <a:lnTo>
                      <a:pt x="30117" y="0"/>
                    </a:lnTo>
                    <a:cubicBezTo>
                      <a:pt x="28554" y="3209"/>
                      <a:pt x="18268" y="3209"/>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7" name="Freeform: Shape 4026">
                <a:extLst>
                  <a:ext uri="{FF2B5EF4-FFF2-40B4-BE49-F238E27FC236}">
                    <a16:creationId xmlns:a16="http://schemas.microsoft.com/office/drawing/2014/main" id="{15796184-2D28-A7E6-308D-2F460B757560}"/>
                  </a:ext>
                </a:extLst>
              </p:cNvPr>
              <p:cNvSpPr/>
              <p:nvPr/>
            </p:nvSpPr>
            <p:spPr>
              <a:xfrm>
                <a:off x="6897597" y="2904693"/>
                <a:ext cx="22280" cy="39224"/>
              </a:xfrm>
              <a:custGeom>
                <a:avLst/>
                <a:gdLst>
                  <a:gd name="connsiteX0" fmla="*/ 16458 w 22280"/>
                  <a:gd name="connsiteY0" fmla="*/ 1196 h 39224"/>
                  <a:gd name="connsiteX1" fmla="*/ 0 w 22280"/>
                  <a:gd name="connsiteY1" fmla="*/ 39048 h 39224"/>
                  <a:gd name="connsiteX2" fmla="*/ 5760 w 22280"/>
                  <a:gd name="connsiteY2" fmla="*/ 37320 h 39224"/>
                  <a:gd name="connsiteX3" fmla="*/ 22218 w 22280"/>
                  <a:gd name="connsiteY3" fmla="*/ 373 h 39224"/>
                  <a:gd name="connsiteX4" fmla="*/ 16458 w 2228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4">
                    <a:moveTo>
                      <a:pt x="16458" y="1196"/>
                    </a:moveTo>
                    <a:lnTo>
                      <a:pt x="0" y="39048"/>
                    </a:lnTo>
                    <a:cubicBezTo>
                      <a:pt x="0" y="39706"/>
                      <a:pt x="5266" y="38390"/>
                      <a:pt x="5760" y="37320"/>
                    </a:cubicBezTo>
                    <a:lnTo>
                      <a:pt x="22218" y="373"/>
                    </a:lnTo>
                    <a:cubicBezTo>
                      <a:pt x="22958"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8" name="Freeform: Shape 4027">
                <a:extLst>
                  <a:ext uri="{FF2B5EF4-FFF2-40B4-BE49-F238E27FC236}">
                    <a16:creationId xmlns:a16="http://schemas.microsoft.com/office/drawing/2014/main" id="{6D700841-D0B5-1DD3-4D74-554A21142AC0}"/>
                  </a:ext>
                </a:extLst>
              </p:cNvPr>
              <p:cNvSpPr/>
              <p:nvPr/>
            </p:nvSpPr>
            <p:spPr>
              <a:xfrm>
                <a:off x="6901794" y="2901116"/>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728" y="41720"/>
                      <a:pt x="14400" y="41391"/>
                      <a:pt x="16458" y="36453"/>
                    </a:cubicBezTo>
                    <a:lnTo>
                      <a:pt x="33656" y="0"/>
                    </a:lnTo>
                    <a:cubicBezTo>
                      <a:pt x="31763" y="3703"/>
                      <a:pt x="18186"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29" name="Freeform: Shape 4028">
                <a:extLst>
                  <a:ext uri="{FF2B5EF4-FFF2-40B4-BE49-F238E27FC236}">
                    <a16:creationId xmlns:a16="http://schemas.microsoft.com/office/drawing/2014/main" id="{90EC8E53-8687-5491-E073-3ACB6E6E4BEA}"/>
                  </a:ext>
                </a:extLst>
              </p:cNvPr>
              <p:cNvSpPr/>
              <p:nvPr/>
            </p:nvSpPr>
            <p:spPr>
              <a:xfrm>
                <a:off x="6898831" y="2904161"/>
                <a:ext cx="26908" cy="41143"/>
              </a:xfrm>
              <a:custGeom>
                <a:avLst/>
                <a:gdLst>
                  <a:gd name="connsiteX0" fmla="*/ 16458 w 26908"/>
                  <a:gd name="connsiteY0" fmla="*/ 3209 h 41143"/>
                  <a:gd name="connsiteX1" fmla="*/ 0 w 26908"/>
                  <a:gd name="connsiteY1" fmla="*/ 41144 h 41143"/>
                  <a:gd name="connsiteX2" fmla="*/ 10451 w 26908"/>
                  <a:gd name="connsiteY2" fmla="*/ 36371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823" y="39251"/>
                      <a:pt x="9134" y="39333"/>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0" name="Freeform: Shape 4029">
                <a:extLst>
                  <a:ext uri="{FF2B5EF4-FFF2-40B4-BE49-F238E27FC236}">
                    <a16:creationId xmlns:a16="http://schemas.microsoft.com/office/drawing/2014/main" id="{C5B3F8C2-BC1F-8A99-9714-1BDB518E08DE}"/>
                  </a:ext>
                </a:extLst>
              </p:cNvPr>
              <p:cNvSpPr/>
              <p:nvPr/>
            </p:nvSpPr>
            <p:spPr>
              <a:xfrm>
                <a:off x="6897898" y="2904767"/>
                <a:ext cx="20720" cy="39433"/>
              </a:xfrm>
              <a:custGeom>
                <a:avLst/>
                <a:gdLst>
                  <a:gd name="connsiteX0" fmla="*/ 16485 w 20720"/>
                  <a:gd name="connsiteY0" fmla="*/ 875 h 39433"/>
                  <a:gd name="connsiteX1" fmla="*/ 28 w 20720"/>
                  <a:gd name="connsiteY1" fmla="*/ 39056 h 39433"/>
                  <a:gd name="connsiteX2" fmla="*/ 4225 w 20720"/>
                  <a:gd name="connsiteY2" fmla="*/ 38233 h 39433"/>
                  <a:gd name="connsiteX3" fmla="*/ 20682 w 20720"/>
                  <a:gd name="connsiteY3" fmla="*/ 463 h 39433"/>
                  <a:gd name="connsiteX4" fmla="*/ 16485 w 20720"/>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33">
                    <a:moveTo>
                      <a:pt x="16485" y="875"/>
                    </a:moveTo>
                    <a:lnTo>
                      <a:pt x="28" y="39056"/>
                    </a:lnTo>
                    <a:cubicBezTo>
                      <a:pt x="-384" y="39961"/>
                      <a:pt x="3895" y="39056"/>
                      <a:pt x="4225" y="38233"/>
                    </a:cubicBezTo>
                    <a:lnTo>
                      <a:pt x="20682" y="463"/>
                    </a:lnTo>
                    <a:cubicBezTo>
                      <a:pt x="21176" y="-442"/>
                      <a:pt x="16815" y="134"/>
                      <a:pt x="16485"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1" name="Freeform: Shape 4030">
                <a:extLst>
                  <a:ext uri="{FF2B5EF4-FFF2-40B4-BE49-F238E27FC236}">
                    <a16:creationId xmlns:a16="http://schemas.microsoft.com/office/drawing/2014/main" id="{CAE80587-B0BF-FE1D-A36B-74C5A83AF098}"/>
                  </a:ext>
                </a:extLst>
              </p:cNvPr>
              <p:cNvSpPr/>
              <p:nvPr/>
            </p:nvSpPr>
            <p:spPr>
              <a:xfrm>
                <a:off x="6899983" y="2902186"/>
                <a:ext cx="32997" cy="46080"/>
              </a:xfrm>
              <a:custGeom>
                <a:avLst/>
                <a:gdLst>
                  <a:gd name="connsiteX0" fmla="*/ 16458 w 32997"/>
                  <a:gd name="connsiteY0" fmla="*/ 7982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881" y="36618"/>
                    </a:cubicBezTo>
                    <a:lnTo>
                      <a:pt x="32997" y="0"/>
                    </a:lnTo>
                    <a:cubicBezTo>
                      <a:pt x="31187" y="3621"/>
                      <a:pt x="18268"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2" name="Freeform: Shape 4031">
                <a:extLst>
                  <a:ext uri="{FF2B5EF4-FFF2-40B4-BE49-F238E27FC236}">
                    <a16:creationId xmlns:a16="http://schemas.microsoft.com/office/drawing/2014/main" id="{B548F477-1F57-3AFF-B801-944171668FDC}"/>
                  </a:ext>
                </a:extLst>
              </p:cNvPr>
              <p:cNvSpPr/>
              <p:nvPr/>
            </p:nvSpPr>
            <p:spPr>
              <a:xfrm>
                <a:off x="6991322" y="2845186"/>
                <a:ext cx="21930" cy="39966"/>
              </a:xfrm>
              <a:custGeom>
                <a:avLst/>
                <a:gdLst>
                  <a:gd name="connsiteX0" fmla="*/ 16458 w 21930"/>
                  <a:gd name="connsiteY0" fmla="*/ 2114 h 39966"/>
                  <a:gd name="connsiteX1" fmla="*/ 0 w 21930"/>
                  <a:gd name="connsiteY1" fmla="*/ 39967 h 39966"/>
                  <a:gd name="connsiteX2" fmla="*/ 5431 w 21930"/>
                  <a:gd name="connsiteY2" fmla="*/ 37251 h 39966"/>
                  <a:gd name="connsiteX3" fmla="*/ 21888 w 21930"/>
                  <a:gd name="connsiteY3" fmla="*/ 139 h 39966"/>
                  <a:gd name="connsiteX4" fmla="*/ 16458 w 21930"/>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6">
                    <a:moveTo>
                      <a:pt x="16458" y="2114"/>
                    </a:moveTo>
                    <a:lnTo>
                      <a:pt x="0" y="39967"/>
                    </a:lnTo>
                    <a:cubicBezTo>
                      <a:pt x="2035" y="39605"/>
                      <a:pt x="3921" y="38662"/>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3" name="Freeform: Shape 4032">
                <a:extLst>
                  <a:ext uri="{FF2B5EF4-FFF2-40B4-BE49-F238E27FC236}">
                    <a16:creationId xmlns:a16="http://schemas.microsoft.com/office/drawing/2014/main" id="{CD01CD74-5C99-3E82-AC81-E9182E9C2F6D}"/>
                  </a:ext>
                </a:extLst>
              </p:cNvPr>
              <p:cNvSpPr/>
              <p:nvPr/>
            </p:nvSpPr>
            <p:spPr>
              <a:xfrm>
                <a:off x="6989265" y="2850620"/>
                <a:ext cx="19502" cy="40099"/>
              </a:xfrm>
              <a:custGeom>
                <a:avLst/>
                <a:gdLst>
                  <a:gd name="connsiteX0" fmla="*/ 16458 w 19502"/>
                  <a:gd name="connsiteY0" fmla="*/ 1535 h 40099"/>
                  <a:gd name="connsiteX1" fmla="*/ 0 w 19502"/>
                  <a:gd name="connsiteY1" fmla="*/ 39881 h 40099"/>
                  <a:gd name="connsiteX2" fmla="*/ 3045 w 19502"/>
                  <a:gd name="connsiteY2" fmla="*/ 38483 h 40099"/>
                  <a:gd name="connsiteX3" fmla="*/ 19502 w 19502"/>
                  <a:gd name="connsiteY3" fmla="*/ 219 h 40099"/>
                  <a:gd name="connsiteX4" fmla="*/ 16458 w 19502"/>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40099">
                    <a:moveTo>
                      <a:pt x="16458" y="1535"/>
                    </a:moveTo>
                    <a:lnTo>
                      <a:pt x="0" y="39881"/>
                    </a:lnTo>
                    <a:cubicBezTo>
                      <a:pt x="0" y="40622"/>
                      <a:pt x="2716" y="39305"/>
                      <a:pt x="3045" y="38483"/>
                    </a:cubicBezTo>
                    <a:lnTo>
                      <a:pt x="19502" y="219"/>
                    </a:lnTo>
                    <a:cubicBezTo>
                      <a:pt x="19502"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4" name="Freeform: Shape 4033">
                <a:extLst>
                  <a:ext uri="{FF2B5EF4-FFF2-40B4-BE49-F238E27FC236}">
                    <a16:creationId xmlns:a16="http://schemas.microsoft.com/office/drawing/2014/main" id="{717DB079-A0A4-628F-FCD1-ED67900C2422}"/>
                  </a:ext>
                </a:extLst>
              </p:cNvPr>
              <p:cNvSpPr/>
              <p:nvPr/>
            </p:nvSpPr>
            <p:spPr>
              <a:xfrm>
                <a:off x="6993544" y="2839236"/>
                <a:ext cx="33573" cy="43776"/>
              </a:xfrm>
              <a:custGeom>
                <a:avLst/>
                <a:gdLst>
                  <a:gd name="connsiteX0" fmla="*/ 16458 w 33573"/>
                  <a:gd name="connsiteY0" fmla="*/ 5842 h 43776"/>
                  <a:gd name="connsiteX1" fmla="*/ 0 w 33573"/>
                  <a:gd name="connsiteY1" fmla="*/ 43777 h 43776"/>
                  <a:gd name="connsiteX2" fmla="*/ 16458 w 33573"/>
                  <a:gd name="connsiteY2" fmla="*/ 36207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563" y="40239"/>
                      <a:pt x="14647" y="40732"/>
                      <a:pt x="16458" y="36207"/>
                    </a:cubicBezTo>
                    <a:lnTo>
                      <a:pt x="33573" y="0"/>
                    </a:lnTo>
                    <a:cubicBezTo>
                      <a:pt x="32339" y="3127"/>
                      <a:pt x="18350" y="189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5" name="Freeform: Shape 4034">
                <a:extLst>
                  <a:ext uri="{FF2B5EF4-FFF2-40B4-BE49-F238E27FC236}">
                    <a16:creationId xmlns:a16="http://schemas.microsoft.com/office/drawing/2014/main" id="{3836932F-ACCE-D203-D75F-8D60EAEE91A9}"/>
                  </a:ext>
                </a:extLst>
              </p:cNvPr>
              <p:cNvSpPr/>
              <p:nvPr/>
            </p:nvSpPr>
            <p:spPr>
              <a:xfrm>
                <a:off x="6991569" y="2841129"/>
                <a:ext cx="30693" cy="44270"/>
              </a:xfrm>
              <a:custGeom>
                <a:avLst/>
                <a:gdLst>
                  <a:gd name="connsiteX0" fmla="*/ 16458 w 30693"/>
                  <a:gd name="connsiteY0" fmla="*/ 6254 h 44270"/>
                  <a:gd name="connsiteX1" fmla="*/ 0 w 30693"/>
                  <a:gd name="connsiteY1" fmla="*/ 44271 h 44270"/>
                  <a:gd name="connsiteX2" fmla="*/ 13742 w 30693"/>
                  <a:gd name="connsiteY2" fmla="*/ 36453 h 44270"/>
                  <a:gd name="connsiteX3" fmla="*/ 30693 w 30693"/>
                  <a:gd name="connsiteY3" fmla="*/ 0 h 44270"/>
                  <a:gd name="connsiteX4" fmla="*/ 16458 w 30693"/>
                  <a:gd name="connsiteY4" fmla="*/ 6254 h 44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270">
                    <a:moveTo>
                      <a:pt x="16458" y="6254"/>
                    </a:moveTo>
                    <a:lnTo>
                      <a:pt x="0" y="44271"/>
                    </a:lnTo>
                    <a:cubicBezTo>
                      <a:pt x="1399" y="41061"/>
                      <a:pt x="11767" y="40568"/>
                      <a:pt x="13742" y="36453"/>
                    </a:cubicBezTo>
                    <a:lnTo>
                      <a:pt x="30693" y="0"/>
                    </a:lnTo>
                    <a:cubicBezTo>
                      <a:pt x="29377" y="2962"/>
                      <a:pt x="18185" y="2386"/>
                      <a:pt x="16458" y="62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6" name="Freeform: Shape 4035">
                <a:extLst>
                  <a:ext uri="{FF2B5EF4-FFF2-40B4-BE49-F238E27FC236}">
                    <a16:creationId xmlns:a16="http://schemas.microsoft.com/office/drawing/2014/main" id="{353FA540-E5C5-3A1F-0134-66968AAEB434}"/>
                  </a:ext>
                </a:extLst>
              </p:cNvPr>
              <p:cNvSpPr/>
              <p:nvPr/>
            </p:nvSpPr>
            <p:spPr>
              <a:xfrm>
                <a:off x="6990552" y="2844836"/>
                <a:ext cx="20411" cy="39908"/>
              </a:xfrm>
              <a:custGeom>
                <a:avLst/>
                <a:gdLst>
                  <a:gd name="connsiteX0" fmla="*/ 16488 w 20411"/>
                  <a:gd name="connsiteY0" fmla="*/ 1230 h 39908"/>
                  <a:gd name="connsiteX1" fmla="*/ 30 w 20411"/>
                  <a:gd name="connsiteY1" fmla="*/ 39576 h 39908"/>
                  <a:gd name="connsiteX2" fmla="*/ 3898 w 20411"/>
                  <a:gd name="connsiteY2" fmla="*/ 38424 h 39908"/>
                  <a:gd name="connsiteX3" fmla="*/ 20355 w 20411"/>
                  <a:gd name="connsiteY3" fmla="*/ 325 h 39908"/>
                  <a:gd name="connsiteX4" fmla="*/ 16488 w 20411"/>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1" h="39908">
                    <a:moveTo>
                      <a:pt x="16488" y="1230"/>
                    </a:moveTo>
                    <a:lnTo>
                      <a:pt x="30" y="39576"/>
                    </a:lnTo>
                    <a:cubicBezTo>
                      <a:pt x="-381" y="40399"/>
                      <a:pt x="3568" y="39576"/>
                      <a:pt x="3898" y="38424"/>
                    </a:cubicBezTo>
                    <a:lnTo>
                      <a:pt x="20355" y="325"/>
                    </a:lnTo>
                    <a:cubicBezTo>
                      <a:pt x="20931" y="-498"/>
                      <a:pt x="16899" y="407"/>
                      <a:pt x="1648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7" name="Freeform: Shape 4036">
                <a:extLst>
                  <a:ext uri="{FF2B5EF4-FFF2-40B4-BE49-F238E27FC236}">
                    <a16:creationId xmlns:a16="http://schemas.microsoft.com/office/drawing/2014/main" id="{A628907F-F650-5D65-5758-9F9FB83B6436}"/>
                  </a:ext>
                </a:extLst>
              </p:cNvPr>
              <p:cNvSpPr/>
              <p:nvPr/>
            </p:nvSpPr>
            <p:spPr>
              <a:xfrm>
                <a:off x="6992886" y="2840224"/>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09"/>
                      <a:pt x="14647" y="36207"/>
                    </a:cubicBezTo>
                    <a:lnTo>
                      <a:pt x="31598" y="0"/>
                    </a:lnTo>
                    <a:cubicBezTo>
                      <a:pt x="30446" y="2222"/>
                      <a:pt x="18021"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8" name="Freeform: Shape 4037">
                <a:extLst>
                  <a:ext uri="{FF2B5EF4-FFF2-40B4-BE49-F238E27FC236}">
                    <a16:creationId xmlns:a16="http://schemas.microsoft.com/office/drawing/2014/main" id="{2B161F3B-F3E9-6219-2619-63CFE7BDD1B2}"/>
                  </a:ext>
                </a:extLst>
              </p:cNvPr>
              <p:cNvSpPr/>
              <p:nvPr/>
            </p:nvSpPr>
            <p:spPr>
              <a:xfrm>
                <a:off x="6992310" y="2841869"/>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1" y="36618"/>
                    </a:cubicBezTo>
                    <a:lnTo>
                      <a:pt x="30117" y="0"/>
                    </a:lnTo>
                    <a:cubicBezTo>
                      <a:pt x="28307" y="2962"/>
                      <a:pt x="18021" y="3209"/>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039" name="Freeform: Shape 4038">
                <a:extLst>
                  <a:ext uri="{FF2B5EF4-FFF2-40B4-BE49-F238E27FC236}">
                    <a16:creationId xmlns:a16="http://schemas.microsoft.com/office/drawing/2014/main" id="{227D4CF8-2B59-081F-6D24-7579C6F30620}"/>
                  </a:ext>
                </a:extLst>
              </p:cNvPr>
              <p:cNvSpPr/>
              <p:nvPr/>
            </p:nvSpPr>
            <p:spPr>
              <a:xfrm>
                <a:off x="6989677" y="2842628"/>
                <a:ext cx="22268" cy="39169"/>
              </a:xfrm>
              <a:custGeom>
                <a:avLst/>
                <a:gdLst>
                  <a:gd name="connsiteX0" fmla="*/ 16458 w 22268"/>
                  <a:gd name="connsiteY0" fmla="*/ 1134 h 39169"/>
                  <a:gd name="connsiteX1" fmla="*/ 0 w 22268"/>
                  <a:gd name="connsiteY1" fmla="*/ 38986 h 39169"/>
                  <a:gd name="connsiteX2" fmla="*/ 5760 w 22268"/>
                  <a:gd name="connsiteY2" fmla="*/ 37258 h 39169"/>
                  <a:gd name="connsiteX3" fmla="*/ 22218 w 22268"/>
                  <a:gd name="connsiteY3" fmla="*/ 393 h 39169"/>
                  <a:gd name="connsiteX4" fmla="*/ 16458 w 22268"/>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169">
                    <a:moveTo>
                      <a:pt x="16458" y="1134"/>
                    </a:moveTo>
                    <a:lnTo>
                      <a:pt x="0" y="38986"/>
                    </a:lnTo>
                    <a:cubicBezTo>
                      <a:pt x="0" y="39644"/>
                      <a:pt x="5267" y="38410"/>
                      <a:pt x="5760" y="37258"/>
                    </a:cubicBezTo>
                    <a:lnTo>
                      <a:pt x="22218" y="393"/>
                    </a:lnTo>
                    <a:cubicBezTo>
                      <a:pt x="22876"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0" name="Freeform: Shape 4039">
                <a:extLst>
                  <a:ext uri="{FF2B5EF4-FFF2-40B4-BE49-F238E27FC236}">
                    <a16:creationId xmlns:a16="http://schemas.microsoft.com/office/drawing/2014/main" id="{3CB02439-202E-66F6-0953-887FCDF8468F}"/>
                  </a:ext>
                </a:extLst>
              </p:cNvPr>
              <p:cNvSpPr/>
              <p:nvPr/>
            </p:nvSpPr>
            <p:spPr>
              <a:xfrm>
                <a:off x="6993462" y="2838989"/>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6" y="0"/>
                    </a:lnTo>
                    <a:cubicBezTo>
                      <a:pt x="31763" y="3785"/>
                      <a:pt x="18597"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1" name="Freeform: Shape 4040">
                <a:extLst>
                  <a:ext uri="{FF2B5EF4-FFF2-40B4-BE49-F238E27FC236}">
                    <a16:creationId xmlns:a16="http://schemas.microsoft.com/office/drawing/2014/main" id="{29EF8DAE-AEF3-5B1D-10CC-685F4708C432}"/>
                  </a:ext>
                </a:extLst>
              </p:cNvPr>
              <p:cNvSpPr/>
              <p:nvPr/>
            </p:nvSpPr>
            <p:spPr>
              <a:xfrm>
                <a:off x="6990829" y="2842116"/>
                <a:ext cx="26907" cy="41061"/>
              </a:xfrm>
              <a:custGeom>
                <a:avLst/>
                <a:gdLst>
                  <a:gd name="connsiteX0" fmla="*/ 16458 w 26907"/>
                  <a:gd name="connsiteY0" fmla="*/ 3127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127"/>
                    </a:moveTo>
                    <a:lnTo>
                      <a:pt x="0" y="41061"/>
                    </a:lnTo>
                    <a:cubicBezTo>
                      <a:pt x="823" y="39169"/>
                      <a:pt x="9134" y="39251"/>
                      <a:pt x="10450" y="36371"/>
                    </a:cubicBezTo>
                    <a:lnTo>
                      <a:pt x="26908" y="0"/>
                    </a:lnTo>
                    <a:cubicBezTo>
                      <a:pt x="26579" y="1481"/>
                      <a:pt x="17939"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2" name="Freeform: Shape 4041">
                <a:extLst>
                  <a:ext uri="{FF2B5EF4-FFF2-40B4-BE49-F238E27FC236}">
                    <a16:creationId xmlns:a16="http://schemas.microsoft.com/office/drawing/2014/main" id="{A623DFED-7F52-7F7B-13A5-E335E593A96A}"/>
                  </a:ext>
                </a:extLst>
              </p:cNvPr>
              <p:cNvSpPr/>
              <p:nvPr/>
            </p:nvSpPr>
            <p:spPr>
              <a:xfrm>
                <a:off x="6989924" y="2842661"/>
                <a:ext cx="20705" cy="39412"/>
              </a:xfrm>
              <a:custGeom>
                <a:avLst/>
                <a:gdLst>
                  <a:gd name="connsiteX0" fmla="*/ 16458 w 20705"/>
                  <a:gd name="connsiteY0" fmla="*/ 854 h 39412"/>
                  <a:gd name="connsiteX1" fmla="*/ 0 w 20705"/>
                  <a:gd name="connsiteY1" fmla="*/ 39036 h 39412"/>
                  <a:gd name="connsiteX2" fmla="*/ 4197 w 20705"/>
                  <a:gd name="connsiteY2" fmla="*/ 38213 h 39412"/>
                  <a:gd name="connsiteX3" fmla="*/ 20654 w 20705"/>
                  <a:gd name="connsiteY3" fmla="*/ 525 h 39412"/>
                  <a:gd name="connsiteX4" fmla="*/ 16458 w 20705"/>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12">
                    <a:moveTo>
                      <a:pt x="16458" y="854"/>
                    </a:moveTo>
                    <a:lnTo>
                      <a:pt x="0" y="39036"/>
                    </a:lnTo>
                    <a:cubicBezTo>
                      <a:pt x="0" y="39941"/>
                      <a:pt x="3867" y="39036"/>
                      <a:pt x="4197" y="38213"/>
                    </a:cubicBezTo>
                    <a:lnTo>
                      <a:pt x="20654" y="525"/>
                    </a:lnTo>
                    <a:cubicBezTo>
                      <a:pt x="21230"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3" name="Freeform: Shape 4042">
                <a:extLst>
                  <a:ext uri="{FF2B5EF4-FFF2-40B4-BE49-F238E27FC236}">
                    <a16:creationId xmlns:a16="http://schemas.microsoft.com/office/drawing/2014/main" id="{041CD4A6-3AC9-8194-D6C4-3E3C19A68458}"/>
                  </a:ext>
                </a:extLst>
              </p:cNvPr>
              <p:cNvSpPr/>
              <p:nvPr/>
            </p:nvSpPr>
            <p:spPr>
              <a:xfrm>
                <a:off x="6992310" y="2840141"/>
                <a:ext cx="32915" cy="46081"/>
              </a:xfrm>
              <a:custGeom>
                <a:avLst/>
                <a:gdLst>
                  <a:gd name="connsiteX0" fmla="*/ 16458 w 32915"/>
                  <a:gd name="connsiteY0" fmla="*/ 7900 h 46081"/>
                  <a:gd name="connsiteX1" fmla="*/ 0 w 32915"/>
                  <a:gd name="connsiteY1" fmla="*/ 46081 h 46081"/>
                  <a:gd name="connsiteX2" fmla="*/ 15799 w 32915"/>
                  <a:gd name="connsiteY2" fmla="*/ 36618 h 46081"/>
                  <a:gd name="connsiteX3" fmla="*/ 32915 w 32915"/>
                  <a:gd name="connsiteY3" fmla="*/ 0 h 46081"/>
                  <a:gd name="connsiteX4" fmla="*/ 16458 w 32915"/>
                  <a:gd name="connsiteY4" fmla="*/ 7900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1">
                    <a:moveTo>
                      <a:pt x="16458" y="7900"/>
                    </a:moveTo>
                    <a:lnTo>
                      <a:pt x="0" y="46081"/>
                    </a:lnTo>
                    <a:cubicBezTo>
                      <a:pt x="1728" y="42049"/>
                      <a:pt x="13577" y="41473"/>
                      <a:pt x="15799" y="36618"/>
                    </a:cubicBezTo>
                    <a:lnTo>
                      <a:pt x="32915" y="0"/>
                    </a:lnTo>
                    <a:cubicBezTo>
                      <a:pt x="30940" y="3621"/>
                      <a:pt x="18268"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4" name="Freeform: Shape 4043">
                <a:extLst>
                  <a:ext uri="{FF2B5EF4-FFF2-40B4-BE49-F238E27FC236}">
                    <a16:creationId xmlns:a16="http://schemas.microsoft.com/office/drawing/2014/main" id="{F1E07CB3-B8B5-A021-4970-D5FFD5FB5C06}"/>
                  </a:ext>
                </a:extLst>
              </p:cNvPr>
              <p:cNvSpPr/>
              <p:nvPr/>
            </p:nvSpPr>
            <p:spPr>
              <a:xfrm>
                <a:off x="7069907" y="2851275"/>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9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2052" y="39688"/>
                      <a:pt x="3946" y="38712"/>
                      <a:pt x="5431" y="37251"/>
                    </a:cubicBezTo>
                    <a:lnTo>
                      <a:pt x="21889" y="139"/>
                    </a:lnTo>
                    <a:cubicBezTo>
                      <a:pt x="22465"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5" name="Freeform: Shape 4044">
                <a:extLst>
                  <a:ext uri="{FF2B5EF4-FFF2-40B4-BE49-F238E27FC236}">
                    <a16:creationId xmlns:a16="http://schemas.microsoft.com/office/drawing/2014/main" id="{192A1951-67B4-289C-AF8C-CA33BB1CFC7B}"/>
                  </a:ext>
                </a:extLst>
              </p:cNvPr>
              <p:cNvSpPr/>
              <p:nvPr/>
            </p:nvSpPr>
            <p:spPr>
              <a:xfrm>
                <a:off x="7067932" y="2856717"/>
                <a:ext cx="19586" cy="40091"/>
              </a:xfrm>
              <a:custGeom>
                <a:avLst/>
                <a:gdLst>
                  <a:gd name="connsiteX0" fmla="*/ 16458 w 19586"/>
                  <a:gd name="connsiteY0" fmla="*/ 1527 h 40091"/>
                  <a:gd name="connsiteX1" fmla="*/ 0 w 19586"/>
                  <a:gd name="connsiteY1" fmla="*/ 39873 h 40091"/>
                  <a:gd name="connsiteX2" fmla="*/ 3127 w 19586"/>
                  <a:gd name="connsiteY2" fmla="*/ 38474 h 40091"/>
                  <a:gd name="connsiteX3" fmla="*/ 19584 w 19586"/>
                  <a:gd name="connsiteY3" fmla="*/ 211 h 40091"/>
                  <a:gd name="connsiteX4" fmla="*/ 16458 w 19586"/>
                  <a:gd name="connsiteY4" fmla="*/ 1527 h 4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091">
                    <a:moveTo>
                      <a:pt x="16458" y="1527"/>
                    </a:moveTo>
                    <a:lnTo>
                      <a:pt x="0" y="39873"/>
                    </a:lnTo>
                    <a:cubicBezTo>
                      <a:pt x="0" y="40614"/>
                      <a:pt x="2798" y="39297"/>
                      <a:pt x="3127" y="38474"/>
                    </a:cubicBezTo>
                    <a:lnTo>
                      <a:pt x="19584" y="211"/>
                    </a:lnTo>
                    <a:cubicBezTo>
                      <a:pt x="19667" y="-530"/>
                      <a:pt x="16787" y="869"/>
                      <a:pt x="16458" y="15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6" name="Freeform: Shape 4045">
                <a:extLst>
                  <a:ext uri="{FF2B5EF4-FFF2-40B4-BE49-F238E27FC236}">
                    <a16:creationId xmlns:a16="http://schemas.microsoft.com/office/drawing/2014/main" id="{3FBAEA0C-6180-786D-2F69-CC49CB400958}"/>
                  </a:ext>
                </a:extLst>
              </p:cNvPr>
              <p:cNvSpPr/>
              <p:nvPr/>
            </p:nvSpPr>
            <p:spPr>
              <a:xfrm>
                <a:off x="7072129" y="2845325"/>
                <a:ext cx="33902" cy="43776"/>
              </a:xfrm>
              <a:custGeom>
                <a:avLst/>
                <a:gdLst>
                  <a:gd name="connsiteX0" fmla="*/ 16458 w 33902"/>
                  <a:gd name="connsiteY0" fmla="*/ 5842 h 43776"/>
                  <a:gd name="connsiteX1" fmla="*/ 0 w 33902"/>
                  <a:gd name="connsiteY1" fmla="*/ 43777 h 43776"/>
                  <a:gd name="connsiteX2" fmla="*/ 16869 w 33902"/>
                  <a:gd name="connsiteY2" fmla="*/ 36207 h 43776"/>
                  <a:gd name="connsiteX3" fmla="*/ 33903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30" y="40732"/>
                      <a:pt x="16869" y="36207"/>
                    </a:cubicBezTo>
                    <a:lnTo>
                      <a:pt x="33903" y="0"/>
                    </a:lnTo>
                    <a:cubicBezTo>
                      <a:pt x="32339"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7" name="Freeform: Shape 4046">
                <a:extLst>
                  <a:ext uri="{FF2B5EF4-FFF2-40B4-BE49-F238E27FC236}">
                    <a16:creationId xmlns:a16="http://schemas.microsoft.com/office/drawing/2014/main" id="{021BA3FF-0AF8-7898-B1C4-69CD17E21C02}"/>
                  </a:ext>
                </a:extLst>
              </p:cNvPr>
              <p:cNvSpPr/>
              <p:nvPr/>
            </p:nvSpPr>
            <p:spPr>
              <a:xfrm>
                <a:off x="7070236" y="2847383"/>
                <a:ext cx="30693" cy="44106"/>
              </a:xfrm>
              <a:custGeom>
                <a:avLst/>
                <a:gdLst>
                  <a:gd name="connsiteX0" fmla="*/ 16458 w 30693"/>
                  <a:gd name="connsiteY0" fmla="*/ 6172 h 44106"/>
                  <a:gd name="connsiteX1" fmla="*/ 0 w 30693"/>
                  <a:gd name="connsiteY1" fmla="*/ 44106 h 44106"/>
                  <a:gd name="connsiteX2" fmla="*/ 13660 w 30693"/>
                  <a:gd name="connsiteY2" fmla="*/ 36371 h 44106"/>
                  <a:gd name="connsiteX3" fmla="*/ 30693 w 30693"/>
                  <a:gd name="connsiteY3" fmla="*/ 0 h 44106"/>
                  <a:gd name="connsiteX4" fmla="*/ 16458 w 30693"/>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06">
                    <a:moveTo>
                      <a:pt x="16458" y="6172"/>
                    </a:moveTo>
                    <a:lnTo>
                      <a:pt x="0" y="44106"/>
                    </a:lnTo>
                    <a:cubicBezTo>
                      <a:pt x="1399" y="40897"/>
                      <a:pt x="11767" y="40485"/>
                      <a:pt x="13660" y="36371"/>
                    </a:cubicBezTo>
                    <a:lnTo>
                      <a:pt x="30693" y="0"/>
                    </a:lnTo>
                    <a:cubicBezTo>
                      <a:pt x="29047" y="2798"/>
                      <a:pt x="18103" y="1975"/>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8" name="Freeform: Shape 4047">
                <a:extLst>
                  <a:ext uri="{FF2B5EF4-FFF2-40B4-BE49-F238E27FC236}">
                    <a16:creationId xmlns:a16="http://schemas.microsoft.com/office/drawing/2014/main" id="{F205DBCC-591C-167E-5574-5E6A0971D4C0}"/>
                  </a:ext>
                </a:extLst>
              </p:cNvPr>
              <p:cNvSpPr/>
              <p:nvPr/>
            </p:nvSpPr>
            <p:spPr>
              <a:xfrm>
                <a:off x="7069249" y="2850970"/>
                <a:ext cx="20436" cy="39910"/>
              </a:xfrm>
              <a:custGeom>
                <a:avLst/>
                <a:gdLst>
                  <a:gd name="connsiteX0" fmla="*/ 16458 w 20436"/>
                  <a:gd name="connsiteY0" fmla="*/ 1185 h 39910"/>
                  <a:gd name="connsiteX1" fmla="*/ 0 w 20436"/>
                  <a:gd name="connsiteY1" fmla="*/ 39613 h 39910"/>
                  <a:gd name="connsiteX2" fmla="*/ 3950 w 20436"/>
                  <a:gd name="connsiteY2" fmla="*/ 38461 h 39910"/>
                  <a:gd name="connsiteX3" fmla="*/ 20407 w 20436"/>
                  <a:gd name="connsiteY3" fmla="*/ 362 h 39910"/>
                  <a:gd name="connsiteX4" fmla="*/ 16458 w 20436"/>
                  <a:gd name="connsiteY4" fmla="*/ 1185 h 3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10">
                    <a:moveTo>
                      <a:pt x="16458" y="1185"/>
                    </a:moveTo>
                    <a:lnTo>
                      <a:pt x="0" y="39613"/>
                    </a:lnTo>
                    <a:cubicBezTo>
                      <a:pt x="0" y="40354"/>
                      <a:pt x="3538" y="39613"/>
                      <a:pt x="3950" y="38461"/>
                    </a:cubicBezTo>
                    <a:lnTo>
                      <a:pt x="20407" y="362"/>
                    </a:lnTo>
                    <a:cubicBezTo>
                      <a:pt x="20819" y="-543"/>
                      <a:pt x="16787" y="445"/>
                      <a:pt x="16458" y="11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49" name="Freeform: Shape 4048">
                <a:extLst>
                  <a:ext uri="{FF2B5EF4-FFF2-40B4-BE49-F238E27FC236}">
                    <a16:creationId xmlns:a16="http://schemas.microsoft.com/office/drawing/2014/main" id="{4945364E-B4B1-71F4-813E-0F1A71830E95}"/>
                  </a:ext>
                </a:extLst>
              </p:cNvPr>
              <p:cNvSpPr/>
              <p:nvPr/>
            </p:nvSpPr>
            <p:spPr>
              <a:xfrm>
                <a:off x="7071553" y="2846313"/>
                <a:ext cx="31186" cy="41884"/>
              </a:xfrm>
              <a:custGeom>
                <a:avLst/>
                <a:gdLst>
                  <a:gd name="connsiteX0" fmla="*/ 16458 w 31186"/>
                  <a:gd name="connsiteY0" fmla="*/ 3950 h 41884"/>
                  <a:gd name="connsiteX1" fmla="*/ 0 w 31186"/>
                  <a:gd name="connsiteY1" fmla="*/ 41884 h 41884"/>
                  <a:gd name="connsiteX2" fmla="*/ 14729 w 31186"/>
                  <a:gd name="connsiteY2" fmla="*/ 36207 h 41884"/>
                  <a:gd name="connsiteX3" fmla="*/ 31187 w 31186"/>
                  <a:gd name="connsiteY3" fmla="*/ 0 h 41884"/>
                  <a:gd name="connsiteX4" fmla="*/ 16458 w 3118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3950"/>
                    </a:moveTo>
                    <a:lnTo>
                      <a:pt x="0" y="41884"/>
                    </a:lnTo>
                    <a:cubicBezTo>
                      <a:pt x="1234" y="39169"/>
                      <a:pt x="12919" y="39992"/>
                      <a:pt x="14729" y="36207"/>
                    </a:cubicBezTo>
                    <a:lnTo>
                      <a:pt x="31187" y="0"/>
                    </a:lnTo>
                    <a:cubicBezTo>
                      <a:pt x="30364" y="2304"/>
                      <a:pt x="17939"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0" name="Freeform: Shape 4049">
                <a:extLst>
                  <a:ext uri="{FF2B5EF4-FFF2-40B4-BE49-F238E27FC236}">
                    <a16:creationId xmlns:a16="http://schemas.microsoft.com/office/drawing/2014/main" id="{CEEDC341-40BE-EC53-EAA0-8C75B881BBA6}"/>
                  </a:ext>
                </a:extLst>
              </p:cNvPr>
              <p:cNvSpPr/>
              <p:nvPr/>
            </p:nvSpPr>
            <p:spPr>
              <a:xfrm>
                <a:off x="7070648" y="2847794"/>
                <a:ext cx="30117" cy="45587"/>
              </a:xfrm>
              <a:custGeom>
                <a:avLst/>
                <a:gdLst>
                  <a:gd name="connsiteX0" fmla="*/ 16458 w 30117"/>
                  <a:gd name="connsiteY0" fmla="*/ 7570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897"/>
                      <a:pt x="13001" y="36618"/>
                    </a:cubicBezTo>
                    <a:lnTo>
                      <a:pt x="30117" y="0"/>
                    </a:lnTo>
                    <a:cubicBezTo>
                      <a:pt x="28636"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1" name="Freeform: Shape 4050">
                <a:extLst>
                  <a:ext uri="{FF2B5EF4-FFF2-40B4-BE49-F238E27FC236}">
                    <a16:creationId xmlns:a16="http://schemas.microsoft.com/office/drawing/2014/main" id="{09626CA0-5FE3-4043-7103-83633103C1C7}"/>
                  </a:ext>
                </a:extLst>
              </p:cNvPr>
              <p:cNvSpPr/>
              <p:nvPr/>
            </p:nvSpPr>
            <p:spPr>
              <a:xfrm>
                <a:off x="7068261" y="2848783"/>
                <a:ext cx="22793" cy="39148"/>
              </a:xfrm>
              <a:custGeom>
                <a:avLst/>
                <a:gdLst>
                  <a:gd name="connsiteX0" fmla="*/ 16458 w 22793"/>
                  <a:gd name="connsiteY0" fmla="*/ 1068 h 39148"/>
                  <a:gd name="connsiteX1" fmla="*/ 0 w 22793"/>
                  <a:gd name="connsiteY1" fmla="*/ 39003 h 39148"/>
                  <a:gd name="connsiteX2" fmla="*/ 5760 w 22793"/>
                  <a:gd name="connsiteY2" fmla="*/ 37192 h 39148"/>
                  <a:gd name="connsiteX3" fmla="*/ 22794 w 22793"/>
                  <a:gd name="connsiteY3" fmla="*/ 574 h 39148"/>
                  <a:gd name="connsiteX4" fmla="*/ 16458 w 22793"/>
                  <a:gd name="connsiteY4" fmla="*/ 1068 h 3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3" h="39148">
                    <a:moveTo>
                      <a:pt x="16458" y="1068"/>
                    </a:moveTo>
                    <a:lnTo>
                      <a:pt x="0" y="39003"/>
                    </a:lnTo>
                    <a:cubicBezTo>
                      <a:pt x="0" y="39579"/>
                      <a:pt x="5266" y="38344"/>
                      <a:pt x="5760" y="37192"/>
                    </a:cubicBezTo>
                    <a:lnTo>
                      <a:pt x="22794" y="574"/>
                    </a:lnTo>
                    <a:cubicBezTo>
                      <a:pt x="22794" y="-495"/>
                      <a:pt x="16869" y="81"/>
                      <a:pt x="16458" y="1068"/>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2" name="Freeform: Shape 4051">
                <a:extLst>
                  <a:ext uri="{FF2B5EF4-FFF2-40B4-BE49-F238E27FC236}">
                    <a16:creationId xmlns:a16="http://schemas.microsoft.com/office/drawing/2014/main" id="{A1B3E1FF-1836-A084-E2BF-661FAC309DA4}"/>
                  </a:ext>
                </a:extLst>
              </p:cNvPr>
              <p:cNvSpPr/>
              <p:nvPr/>
            </p:nvSpPr>
            <p:spPr>
              <a:xfrm>
                <a:off x="7072129" y="2845161"/>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728" y="41720"/>
                      <a:pt x="14400" y="41391"/>
                      <a:pt x="16458" y="36371"/>
                    </a:cubicBezTo>
                    <a:lnTo>
                      <a:pt x="33656" y="0"/>
                    </a:lnTo>
                    <a:cubicBezTo>
                      <a:pt x="32092" y="3703"/>
                      <a:pt x="18926"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3" name="Freeform: Shape 4052">
                <a:extLst>
                  <a:ext uri="{FF2B5EF4-FFF2-40B4-BE49-F238E27FC236}">
                    <a16:creationId xmlns:a16="http://schemas.microsoft.com/office/drawing/2014/main" id="{A242D978-7C6D-417E-FD15-67C217B0B9C7}"/>
                  </a:ext>
                </a:extLst>
              </p:cNvPr>
              <p:cNvSpPr/>
              <p:nvPr/>
            </p:nvSpPr>
            <p:spPr>
              <a:xfrm>
                <a:off x="7069496" y="2848205"/>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497" y="1152"/>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4" name="Freeform: Shape 4053">
                <a:extLst>
                  <a:ext uri="{FF2B5EF4-FFF2-40B4-BE49-F238E27FC236}">
                    <a16:creationId xmlns:a16="http://schemas.microsoft.com/office/drawing/2014/main" id="{6E3272F8-89EE-B73B-45B9-07A747CEC195}"/>
                  </a:ext>
                </a:extLst>
              </p:cNvPr>
              <p:cNvSpPr/>
              <p:nvPr/>
            </p:nvSpPr>
            <p:spPr>
              <a:xfrm>
                <a:off x="7068563" y="2848732"/>
                <a:ext cx="20720" cy="39147"/>
              </a:xfrm>
              <a:custGeom>
                <a:avLst/>
                <a:gdLst>
                  <a:gd name="connsiteX0" fmla="*/ 16485 w 20720"/>
                  <a:gd name="connsiteY0" fmla="*/ 626 h 39147"/>
                  <a:gd name="connsiteX1" fmla="*/ 28 w 20720"/>
                  <a:gd name="connsiteY1" fmla="*/ 38807 h 39147"/>
                  <a:gd name="connsiteX2" fmla="*/ 4224 w 20720"/>
                  <a:gd name="connsiteY2" fmla="*/ 37984 h 39147"/>
                  <a:gd name="connsiteX3" fmla="*/ 20682 w 20720"/>
                  <a:gd name="connsiteY3" fmla="*/ 214 h 39147"/>
                  <a:gd name="connsiteX4" fmla="*/ 16485 w 20720"/>
                  <a:gd name="connsiteY4" fmla="*/ 626 h 3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147">
                    <a:moveTo>
                      <a:pt x="16485" y="626"/>
                    </a:moveTo>
                    <a:lnTo>
                      <a:pt x="28" y="38807"/>
                    </a:lnTo>
                    <a:cubicBezTo>
                      <a:pt x="-384" y="39630"/>
                      <a:pt x="3895" y="38807"/>
                      <a:pt x="4224" y="37984"/>
                    </a:cubicBezTo>
                    <a:lnTo>
                      <a:pt x="20682" y="214"/>
                    </a:lnTo>
                    <a:cubicBezTo>
                      <a:pt x="21176" y="-444"/>
                      <a:pt x="16814" y="626"/>
                      <a:pt x="16485" y="62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5" name="Freeform: Shape 4054">
                <a:extLst>
                  <a:ext uri="{FF2B5EF4-FFF2-40B4-BE49-F238E27FC236}">
                    <a16:creationId xmlns:a16="http://schemas.microsoft.com/office/drawing/2014/main" id="{95596F7C-35C1-22B8-AB70-1EC142075D73}"/>
                  </a:ext>
                </a:extLst>
              </p:cNvPr>
              <p:cNvSpPr/>
              <p:nvPr/>
            </p:nvSpPr>
            <p:spPr>
              <a:xfrm>
                <a:off x="7070648" y="2846231"/>
                <a:ext cx="32997" cy="46080"/>
              </a:xfrm>
              <a:custGeom>
                <a:avLst/>
                <a:gdLst>
                  <a:gd name="connsiteX0" fmla="*/ 16458 w 32997"/>
                  <a:gd name="connsiteY0" fmla="*/ 7982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799" y="36618"/>
                    </a:cubicBezTo>
                    <a:lnTo>
                      <a:pt x="32997" y="0"/>
                    </a:lnTo>
                    <a:cubicBezTo>
                      <a:pt x="31187" y="3621"/>
                      <a:pt x="18515" y="3127"/>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6" name="Freeform: Shape 4055">
                <a:extLst>
                  <a:ext uri="{FF2B5EF4-FFF2-40B4-BE49-F238E27FC236}">
                    <a16:creationId xmlns:a16="http://schemas.microsoft.com/office/drawing/2014/main" id="{6F610264-0A10-0931-4E96-BA996E0FAF8B}"/>
                  </a:ext>
                </a:extLst>
              </p:cNvPr>
              <p:cNvSpPr/>
              <p:nvPr/>
            </p:nvSpPr>
            <p:spPr>
              <a:xfrm>
                <a:off x="7022345" y="2923561"/>
                <a:ext cx="21874" cy="39928"/>
              </a:xfrm>
              <a:custGeom>
                <a:avLst/>
                <a:gdLst>
                  <a:gd name="connsiteX0" fmla="*/ 16458 w 21874"/>
                  <a:gd name="connsiteY0" fmla="*/ 1994 h 39928"/>
                  <a:gd name="connsiteX1" fmla="*/ 0 w 21874"/>
                  <a:gd name="connsiteY1" fmla="*/ 39929 h 39928"/>
                  <a:gd name="connsiteX2" fmla="*/ 5349 w 21874"/>
                  <a:gd name="connsiteY2" fmla="*/ 37131 h 39928"/>
                  <a:gd name="connsiteX3" fmla="*/ 21806 w 21874"/>
                  <a:gd name="connsiteY3" fmla="*/ 19 h 39928"/>
                  <a:gd name="connsiteX4" fmla="*/ 16458 w 21874"/>
                  <a:gd name="connsiteY4" fmla="*/ 1994 h 39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4" h="39928">
                    <a:moveTo>
                      <a:pt x="16458" y="1994"/>
                    </a:moveTo>
                    <a:lnTo>
                      <a:pt x="0" y="39929"/>
                    </a:lnTo>
                    <a:cubicBezTo>
                      <a:pt x="2019" y="39543"/>
                      <a:pt x="3880" y="38569"/>
                      <a:pt x="5349" y="37131"/>
                    </a:cubicBezTo>
                    <a:lnTo>
                      <a:pt x="21806" y="19"/>
                    </a:lnTo>
                    <a:cubicBezTo>
                      <a:pt x="22547" y="-145"/>
                      <a:pt x="17034" y="760"/>
                      <a:pt x="16458" y="199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7" name="Freeform: Shape 4056">
                <a:extLst>
                  <a:ext uri="{FF2B5EF4-FFF2-40B4-BE49-F238E27FC236}">
                    <a16:creationId xmlns:a16="http://schemas.microsoft.com/office/drawing/2014/main" id="{12105811-4487-864D-434C-3AA50F20E88F}"/>
                  </a:ext>
                </a:extLst>
              </p:cNvPr>
              <p:cNvSpPr/>
              <p:nvPr/>
            </p:nvSpPr>
            <p:spPr>
              <a:xfrm>
                <a:off x="7020370" y="2928875"/>
                <a:ext cx="19516" cy="40099"/>
              </a:xfrm>
              <a:custGeom>
                <a:avLst/>
                <a:gdLst>
                  <a:gd name="connsiteX0" fmla="*/ 16458 w 19516"/>
                  <a:gd name="connsiteY0" fmla="*/ 1535 h 40099"/>
                  <a:gd name="connsiteX1" fmla="*/ 0 w 19516"/>
                  <a:gd name="connsiteY1" fmla="*/ 39881 h 40099"/>
                  <a:gd name="connsiteX2" fmla="*/ 3045 w 19516"/>
                  <a:gd name="connsiteY2" fmla="*/ 38482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6" y="39305"/>
                      <a:pt x="3045" y="38482"/>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8" name="Freeform: Shape 4057">
                <a:extLst>
                  <a:ext uri="{FF2B5EF4-FFF2-40B4-BE49-F238E27FC236}">
                    <a16:creationId xmlns:a16="http://schemas.microsoft.com/office/drawing/2014/main" id="{DBFB80F2-0DE4-5DD7-957E-519CCB0C197E}"/>
                  </a:ext>
                </a:extLst>
              </p:cNvPr>
              <p:cNvSpPr/>
              <p:nvPr/>
            </p:nvSpPr>
            <p:spPr>
              <a:xfrm>
                <a:off x="7024649" y="2917574"/>
                <a:ext cx="33491" cy="43776"/>
              </a:xfrm>
              <a:custGeom>
                <a:avLst/>
                <a:gdLst>
                  <a:gd name="connsiteX0" fmla="*/ 16458 w 33491"/>
                  <a:gd name="connsiteY0" fmla="*/ 5842 h 43776"/>
                  <a:gd name="connsiteX1" fmla="*/ 0 w 33491"/>
                  <a:gd name="connsiteY1" fmla="*/ 43777 h 43776"/>
                  <a:gd name="connsiteX2" fmla="*/ 16458 w 33491"/>
                  <a:gd name="connsiteY2" fmla="*/ 36207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481" y="40239"/>
                      <a:pt x="14647" y="40732"/>
                      <a:pt x="16458" y="36207"/>
                    </a:cubicBezTo>
                    <a:lnTo>
                      <a:pt x="33491" y="0"/>
                    </a:lnTo>
                    <a:cubicBezTo>
                      <a:pt x="32339" y="3045"/>
                      <a:pt x="18268"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59" name="Freeform: Shape 4058">
                <a:extLst>
                  <a:ext uri="{FF2B5EF4-FFF2-40B4-BE49-F238E27FC236}">
                    <a16:creationId xmlns:a16="http://schemas.microsoft.com/office/drawing/2014/main" id="{30144971-0908-3DF0-3A44-50DAE858848E}"/>
                  </a:ext>
                </a:extLst>
              </p:cNvPr>
              <p:cNvSpPr/>
              <p:nvPr/>
            </p:nvSpPr>
            <p:spPr>
              <a:xfrm>
                <a:off x="7022674" y="2919549"/>
                <a:ext cx="30775" cy="44106"/>
              </a:xfrm>
              <a:custGeom>
                <a:avLst/>
                <a:gdLst>
                  <a:gd name="connsiteX0" fmla="*/ 16458 w 30775"/>
                  <a:gd name="connsiteY0" fmla="*/ 6172 h 44106"/>
                  <a:gd name="connsiteX1" fmla="*/ 0 w 30775"/>
                  <a:gd name="connsiteY1" fmla="*/ 44106 h 44106"/>
                  <a:gd name="connsiteX2" fmla="*/ 13660 w 30775"/>
                  <a:gd name="connsiteY2" fmla="*/ 36371 h 44106"/>
                  <a:gd name="connsiteX3" fmla="*/ 30775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660" y="36371"/>
                    </a:cubicBezTo>
                    <a:lnTo>
                      <a:pt x="30775" y="0"/>
                    </a:lnTo>
                    <a:cubicBezTo>
                      <a:pt x="29377" y="2798"/>
                      <a:pt x="1818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0" name="Freeform: Shape 4059">
                <a:extLst>
                  <a:ext uri="{FF2B5EF4-FFF2-40B4-BE49-F238E27FC236}">
                    <a16:creationId xmlns:a16="http://schemas.microsoft.com/office/drawing/2014/main" id="{5200F793-0D53-53DA-454A-8911E2821A41}"/>
                  </a:ext>
                </a:extLst>
              </p:cNvPr>
              <p:cNvSpPr/>
              <p:nvPr/>
            </p:nvSpPr>
            <p:spPr>
              <a:xfrm>
                <a:off x="7021657" y="2923108"/>
                <a:ext cx="20396" cy="39938"/>
              </a:xfrm>
              <a:custGeom>
                <a:avLst/>
                <a:gdLst>
                  <a:gd name="connsiteX0" fmla="*/ 16488 w 20396"/>
                  <a:gd name="connsiteY0" fmla="*/ 1296 h 39938"/>
                  <a:gd name="connsiteX1" fmla="*/ 30 w 20396"/>
                  <a:gd name="connsiteY1" fmla="*/ 39641 h 39938"/>
                  <a:gd name="connsiteX2" fmla="*/ 3897 w 20396"/>
                  <a:gd name="connsiteY2" fmla="*/ 38489 h 39938"/>
                  <a:gd name="connsiteX3" fmla="*/ 20355 w 20396"/>
                  <a:gd name="connsiteY3" fmla="*/ 390 h 39938"/>
                  <a:gd name="connsiteX4" fmla="*/ 16488 w 20396"/>
                  <a:gd name="connsiteY4" fmla="*/ 1296 h 39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6" h="39938">
                    <a:moveTo>
                      <a:pt x="16488" y="1296"/>
                    </a:moveTo>
                    <a:lnTo>
                      <a:pt x="30" y="39641"/>
                    </a:lnTo>
                    <a:cubicBezTo>
                      <a:pt x="-381" y="40382"/>
                      <a:pt x="3568" y="39641"/>
                      <a:pt x="3897" y="38489"/>
                    </a:cubicBezTo>
                    <a:lnTo>
                      <a:pt x="20355" y="390"/>
                    </a:lnTo>
                    <a:cubicBezTo>
                      <a:pt x="20849" y="-515"/>
                      <a:pt x="16817" y="308"/>
                      <a:pt x="16488" y="12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1" name="Freeform: Shape 4060">
                <a:extLst>
                  <a:ext uri="{FF2B5EF4-FFF2-40B4-BE49-F238E27FC236}">
                    <a16:creationId xmlns:a16="http://schemas.microsoft.com/office/drawing/2014/main" id="{E29D5E21-05F6-C2F8-1913-D01D55F91D07}"/>
                  </a:ext>
                </a:extLst>
              </p:cNvPr>
              <p:cNvSpPr/>
              <p:nvPr/>
            </p:nvSpPr>
            <p:spPr>
              <a:xfrm>
                <a:off x="7023991" y="2918479"/>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92"/>
                      <a:pt x="14647" y="36207"/>
                    </a:cubicBezTo>
                    <a:lnTo>
                      <a:pt x="31598" y="0"/>
                    </a:lnTo>
                    <a:cubicBezTo>
                      <a:pt x="30446" y="2304"/>
                      <a:pt x="17692"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2" name="Freeform: Shape 4061">
                <a:extLst>
                  <a:ext uri="{FF2B5EF4-FFF2-40B4-BE49-F238E27FC236}">
                    <a16:creationId xmlns:a16="http://schemas.microsoft.com/office/drawing/2014/main" id="{8770A603-DD2A-2748-9DEE-2DD0FD14DB16}"/>
                  </a:ext>
                </a:extLst>
              </p:cNvPr>
              <p:cNvSpPr/>
              <p:nvPr/>
            </p:nvSpPr>
            <p:spPr>
              <a:xfrm>
                <a:off x="7023085" y="2919960"/>
                <a:ext cx="30199" cy="45587"/>
              </a:xfrm>
              <a:custGeom>
                <a:avLst/>
                <a:gdLst>
                  <a:gd name="connsiteX0" fmla="*/ 16458 w 30199"/>
                  <a:gd name="connsiteY0" fmla="*/ 7570 h 45587"/>
                  <a:gd name="connsiteX1" fmla="*/ 0 w 30199"/>
                  <a:gd name="connsiteY1" fmla="*/ 45587 h 45587"/>
                  <a:gd name="connsiteX2" fmla="*/ 13084 w 30199"/>
                  <a:gd name="connsiteY2" fmla="*/ 36618 h 45587"/>
                  <a:gd name="connsiteX3" fmla="*/ 30200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109" y="40897"/>
                      <a:pt x="13084" y="36618"/>
                    </a:cubicBezTo>
                    <a:lnTo>
                      <a:pt x="30200" y="0"/>
                    </a:lnTo>
                    <a:cubicBezTo>
                      <a:pt x="28636" y="3456"/>
                      <a:pt x="18597" y="3456"/>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3" name="Freeform: Shape 4062">
                <a:extLst>
                  <a:ext uri="{FF2B5EF4-FFF2-40B4-BE49-F238E27FC236}">
                    <a16:creationId xmlns:a16="http://schemas.microsoft.com/office/drawing/2014/main" id="{5115F64F-FD9A-2733-21CF-B7D8A50FB40F}"/>
                  </a:ext>
                </a:extLst>
              </p:cNvPr>
              <p:cNvSpPr/>
              <p:nvPr/>
            </p:nvSpPr>
            <p:spPr>
              <a:xfrm>
                <a:off x="7020781" y="2920887"/>
                <a:ext cx="22267" cy="39241"/>
              </a:xfrm>
              <a:custGeom>
                <a:avLst/>
                <a:gdLst>
                  <a:gd name="connsiteX0" fmla="*/ 16458 w 22267"/>
                  <a:gd name="connsiteY0" fmla="*/ 1213 h 39241"/>
                  <a:gd name="connsiteX1" fmla="*/ 0 w 22267"/>
                  <a:gd name="connsiteY1" fmla="*/ 39065 h 39241"/>
                  <a:gd name="connsiteX2" fmla="*/ 5760 w 22267"/>
                  <a:gd name="connsiteY2" fmla="*/ 37255 h 39241"/>
                  <a:gd name="connsiteX3" fmla="*/ 22218 w 22267"/>
                  <a:gd name="connsiteY3" fmla="*/ 390 h 39241"/>
                  <a:gd name="connsiteX4" fmla="*/ 16458 w 22267"/>
                  <a:gd name="connsiteY4" fmla="*/ 1213 h 39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41">
                    <a:moveTo>
                      <a:pt x="16458" y="1213"/>
                    </a:moveTo>
                    <a:lnTo>
                      <a:pt x="0" y="39065"/>
                    </a:lnTo>
                    <a:cubicBezTo>
                      <a:pt x="0" y="39724"/>
                      <a:pt x="5266" y="38407"/>
                      <a:pt x="5760" y="37255"/>
                    </a:cubicBezTo>
                    <a:lnTo>
                      <a:pt x="22218" y="390"/>
                    </a:lnTo>
                    <a:cubicBezTo>
                      <a:pt x="22876" y="-433"/>
                      <a:pt x="16869" y="143"/>
                      <a:pt x="16458" y="1213"/>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4" name="Freeform: Shape 4063">
                <a:extLst>
                  <a:ext uri="{FF2B5EF4-FFF2-40B4-BE49-F238E27FC236}">
                    <a16:creationId xmlns:a16="http://schemas.microsoft.com/office/drawing/2014/main" id="{EA05747B-FA6D-DAC2-CBE8-30AF3A54F41D}"/>
                  </a:ext>
                </a:extLst>
              </p:cNvPr>
              <p:cNvSpPr/>
              <p:nvPr/>
            </p:nvSpPr>
            <p:spPr>
              <a:xfrm>
                <a:off x="7024567" y="2917327"/>
                <a:ext cx="33573" cy="45751"/>
              </a:xfrm>
              <a:custGeom>
                <a:avLst/>
                <a:gdLst>
                  <a:gd name="connsiteX0" fmla="*/ 16458 w 33573"/>
                  <a:gd name="connsiteY0" fmla="*/ 7735 h 45751"/>
                  <a:gd name="connsiteX1" fmla="*/ 0 w 33573"/>
                  <a:gd name="connsiteY1" fmla="*/ 45752 h 45751"/>
                  <a:gd name="connsiteX2" fmla="*/ 16458 w 33573"/>
                  <a:gd name="connsiteY2" fmla="*/ 36371 h 45751"/>
                  <a:gd name="connsiteX3" fmla="*/ 33573 w 33573"/>
                  <a:gd name="connsiteY3" fmla="*/ 0 h 45751"/>
                  <a:gd name="connsiteX4" fmla="*/ 16458 w 33573"/>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751">
                    <a:moveTo>
                      <a:pt x="16458" y="7735"/>
                    </a:moveTo>
                    <a:lnTo>
                      <a:pt x="0" y="45752"/>
                    </a:lnTo>
                    <a:cubicBezTo>
                      <a:pt x="1810" y="41720"/>
                      <a:pt x="14400" y="41391"/>
                      <a:pt x="16458" y="36371"/>
                    </a:cubicBezTo>
                    <a:lnTo>
                      <a:pt x="33573" y="0"/>
                    </a:lnTo>
                    <a:cubicBezTo>
                      <a:pt x="32092"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5" name="Freeform: Shape 4064">
                <a:extLst>
                  <a:ext uri="{FF2B5EF4-FFF2-40B4-BE49-F238E27FC236}">
                    <a16:creationId xmlns:a16="http://schemas.microsoft.com/office/drawing/2014/main" id="{3118FCCD-FF6D-47AD-5DB5-9FACE2B13FF7}"/>
                  </a:ext>
                </a:extLst>
              </p:cNvPr>
              <p:cNvSpPr/>
              <p:nvPr/>
            </p:nvSpPr>
            <p:spPr>
              <a:xfrm>
                <a:off x="7021933" y="2920207"/>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497" y="1646"/>
                      <a:pt x="17610" y="658"/>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6" name="Freeform: Shape 4065">
                <a:extLst>
                  <a:ext uri="{FF2B5EF4-FFF2-40B4-BE49-F238E27FC236}">
                    <a16:creationId xmlns:a16="http://schemas.microsoft.com/office/drawing/2014/main" id="{B6818B7E-7602-AED2-0018-65F572133701}"/>
                  </a:ext>
                </a:extLst>
              </p:cNvPr>
              <p:cNvSpPr/>
              <p:nvPr/>
            </p:nvSpPr>
            <p:spPr>
              <a:xfrm>
                <a:off x="7021028" y="2920942"/>
                <a:ext cx="20763" cy="39469"/>
              </a:xfrm>
              <a:custGeom>
                <a:avLst/>
                <a:gdLst>
                  <a:gd name="connsiteX0" fmla="*/ 16458 w 20763"/>
                  <a:gd name="connsiteY0" fmla="*/ 911 h 39469"/>
                  <a:gd name="connsiteX1" fmla="*/ 0 w 20763"/>
                  <a:gd name="connsiteY1" fmla="*/ 39092 h 39469"/>
                  <a:gd name="connsiteX2" fmla="*/ 4279 w 20763"/>
                  <a:gd name="connsiteY2" fmla="*/ 38269 h 39469"/>
                  <a:gd name="connsiteX3" fmla="*/ 20736 w 20763"/>
                  <a:gd name="connsiteY3" fmla="*/ 500 h 39469"/>
                  <a:gd name="connsiteX4" fmla="*/ 16458 w 20763"/>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69">
                    <a:moveTo>
                      <a:pt x="16458" y="911"/>
                    </a:moveTo>
                    <a:lnTo>
                      <a:pt x="0" y="39092"/>
                    </a:lnTo>
                    <a:cubicBezTo>
                      <a:pt x="0" y="39998"/>
                      <a:pt x="3868" y="39092"/>
                      <a:pt x="4279" y="38269"/>
                    </a:cubicBezTo>
                    <a:lnTo>
                      <a:pt x="20736" y="500"/>
                    </a:lnTo>
                    <a:cubicBezTo>
                      <a:pt x="21148"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7" name="Freeform: Shape 4066">
                <a:extLst>
                  <a:ext uri="{FF2B5EF4-FFF2-40B4-BE49-F238E27FC236}">
                    <a16:creationId xmlns:a16="http://schemas.microsoft.com/office/drawing/2014/main" id="{9EA464EB-90BA-2A87-02EF-2444181EC570}"/>
                  </a:ext>
                </a:extLst>
              </p:cNvPr>
              <p:cNvSpPr/>
              <p:nvPr/>
            </p:nvSpPr>
            <p:spPr>
              <a:xfrm>
                <a:off x="7023168" y="2918397"/>
                <a:ext cx="32997" cy="46080"/>
              </a:xfrm>
              <a:custGeom>
                <a:avLst/>
                <a:gdLst>
                  <a:gd name="connsiteX0" fmla="*/ 16458 w 32997"/>
                  <a:gd name="connsiteY0" fmla="*/ 7982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881" y="36618"/>
                    </a:cubicBezTo>
                    <a:lnTo>
                      <a:pt x="32997" y="0"/>
                    </a:lnTo>
                    <a:cubicBezTo>
                      <a:pt x="31105"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8" name="Freeform: Shape 4067">
                <a:extLst>
                  <a:ext uri="{FF2B5EF4-FFF2-40B4-BE49-F238E27FC236}">
                    <a16:creationId xmlns:a16="http://schemas.microsoft.com/office/drawing/2014/main" id="{792C80B8-4158-8D72-FAE5-6C173953B195}"/>
                  </a:ext>
                </a:extLst>
              </p:cNvPr>
              <p:cNvSpPr/>
              <p:nvPr/>
            </p:nvSpPr>
            <p:spPr>
              <a:xfrm>
                <a:off x="7101012" y="2929536"/>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8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8" y="134"/>
                    </a:lnTo>
                    <a:cubicBezTo>
                      <a:pt x="22464"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69" name="Freeform: Shape 4068">
                <a:extLst>
                  <a:ext uri="{FF2B5EF4-FFF2-40B4-BE49-F238E27FC236}">
                    <a16:creationId xmlns:a16="http://schemas.microsoft.com/office/drawing/2014/main" id="{FEBE3CFA-D9C3-35BF-AB29-822DEB954CA5}"/>
                  </a:ext>
                </a:extLst>
              </p:cNvPr>
              <p:cNvSpPr/>
              <p:nvPr/>
            </p:nvSpPr>
            <p:spPr>
              <a:xfrm>
                <a:off x="7099284" y="2934964"/>
                <a:ext cx="19502" cy="40142"/>
              </a:xfrm>
              <a:custGeom>
                <a:avLst/>
                <a:gdLst>
                  <a:gd name="connsiteX0" fmla="*/ 16458 w 19502"/>
                  <a:gd name="connsiteY0" fmla="*/ 1535 h 40142"/>
                  <a:gd name="connsiteX1" fmla="*/ 0 w 19502"/>
                  <a:gd name="connsiteY1" fmla="*/ 39964 h 40142"/>
                  <a:gd name="connsiteX2" fmla="*/ 3045 w 19502"/>
                  <a:gd name="connsiteY2" fmla="*/ 38565 h 40142"/>
                  <a:gd name="connsiteX3" fmla="*/ 19502 w 19502"/>
                  <a:gd name="connsiteY3" fmla="*/ 219 h 40142"/>
                  <a:gd name="connsiteX4" fmla="*/ 16458 w 19502"/>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40142">
                    <a:moveTo>
                      <a:pt x="16458" y="1535"/>
                    </a:moveTo>
                    <a:lnTo>
                      <a:pt x="0" y="39964"/>
                    </a:lnTo>
                    <a:cubicBezTo>
                      <a:pt x="0" y="40622"/>
                      <a:pt x="2716" y="39305"/>
                      <a:pt x="3045" y="38565"/>
                    </a:cubicBezTo>
                    <a:lnTo>
                      <a:pt x="19502" y="219"/>
                    </a:lnTo>
                    <a:cubicBezTo>
                      <a:pt x="19420" y="-522"/>
                      <a:pt x="16458"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0" name="Freeform: Shape 4069">
                <a:extLst>
                  <a:ext uri="{FF2B5EF4-FFF2-40B4-BE49-F238E27FC236}">
                    <a16:creationId xmlns:a16="http://schemas.microsoft.com/office/drawing/2014/main" id="{D8CD900F-3B8A-DA1E-F007-F5608BAF0E4F}"/>
                  </a:ext>
                </a:extLst>
              </p:cNvPr>
              <p:cNvSpPr/>
              <p:nvPr/>
            </p:nvSpPr>
            <p:spPr>
              <a:xfrm>
                <a:off x="7103233" y="2923416"/>
                <a:ext cx="33820" cy="44023"/>
              </a:xfrm>
              <a:custGeom>
                <a:avLst/>
                <a:gdLst>
                  <a:gd name="connsiteX0" fmla="*/ 16458 w 33820"/>
                  <a:gd name="connsiteY0" fmla="*/ 6007 h 44023"/>
                  <a:gd name="connsiteX1" fmla="*/ 0 w 33820"/>
                  <a:gd name="connsiteY1" fmla="*/ 44024 h 44023"/>
                  <a:gd name="connsiteX2" fmla="*/ 16869 w 33820"/>
                  <a:gd name="connsiteY2" fmla="*/ 36371 h 44023"/>
                  <a:gd name="connsiteX3" fmla="*/ 33820 w 33820"/>
                  <a:gd name="connsiteY3" fmla="*/ 0 h 44023"/>
                  <a:gd name="connsiteX4" fmla="*/ 16458 w 33820"/>
                  <a:gd name="connsiteY4" fmla="*/ 6007 h 44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20" h="44023">
                    <a:moveTo>
                      <a:pt x="16458" y="6007"/>
                    </a:moveTo>
                    <a:lnTo>
                      <a:pt x="0" y="44024"/>
                    </a:lnTo>
                    <a:cubicBezTo>
                      <a:pt x="1563" y="40485"/>
                      <a:pt x="14730" y="40897"/>
                      <a:pt x="16869" y="36371"/>
                    </a:cubicBezTo>
                    <a:lnTo>
                      <a:pt x="33820" y="0"/>
                    </a:lnTo>
                    <a:cubicBezTo>
                      <a:pt x="32339" y="3374"/>
                      <a:pt x="18350" y="1728"/>
                      <a:pt x="16458" y="6007"/>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1" name="Freeform: Shape 4070">
                <a:extLst>
                  <a:ext uri="{FF2B5EF4-FFF2-40B4-BE49-F238E27FC236}">
                    <a16:creationId xmlns:a16="http://schemas.microsoft.com/office/drawing/2014/main" id="{ECF92041-D3B8-E6C3-B8A4-6689D1E92567}"/>
                  </a:ext>
                </a:extLst>
              </p:cNvPr>
              <p:cNvSpPr/>
              <p:nvPr/>
            </p:nvSpPr>
            <p:spPr>
              <a:xfrm>
                <a:off x="7101259" y="2925638"/>
                <a:ext cx="30940" cy="44023"/>
              </a:xfrm>
              <a:custGeom>
                <a:avLst/>
                <a:gdLst>
                  <a:gd name="connsiteX0" fmla="*/ 16458 w 30940"/>
                  <a:gd name="connsiteY0" fmla="*/ 6007 h 44023"/>
                  <a:gd name="connsiteX1" fmla="*/ 0 w 30940"/>
                  <a:gd name="connsiteY1" fmla="*/ 44024 h 44023"/>
                  <a:gd name="connsiteX2" fmla="*/ 13742 w 30940"/>
                  <a:gd name="connsiteY2" fmla="*/ 35795 h 44023"/>
                  <a:gd name="connsiteX3" fmla="*/ 30940 w 30940"/>
                  <a:gd name="connsiteY3" fmla="*/ 0 h 44023"/>
                  <a:gd name="connsiteX4" fmla="*/ 16458 w 30940"/>
                  <a:gd name="connsiteY4" fmla="*/ 6007 h 44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0" h="44023">
                    <a:moveTo>
                      <a:pt x="16458" y="6007"/>
                    </a:moveTo>
                    <a:lnTo>
                      <a:pt x="0" y="44024"/>
                    </a:lnTo>
                    <a:cubicBezTo>
                      <a:pt x="1399" y="40815"/>
                      <a:pt x="11767" y="40321"/>
                      <a:pt x="13742" y="35795"/>
                    </a:cubicBezTo>
                    <a:lnTo>
                      <a:pt x="30940" y="0"/>
                    </a:lnTo>
                    <a:cubicBezTo>
                      <a:pt x="29377" y="2880"/>
                      <a:pt x="18185" y="2222"/>
                      <a:pt x="16458" y="6007"/>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2" name="Freeform: Shape 4071">
                <a:extLst>
                  <a:ext uri="{FF2B5EF4-FFF2-40B4-BE49-F238E27FC236}">
                    <a16:creationId xmlns:a16="http://schemas.microsoft.com/office/drawing/2014/main" id="{E56E9746-96CE-4AB9-2DEF-42B3D72CF03E}"/>
                  </a:ext>
                </a:extLst>
              </p:cNvPr>
              <p:cNvSpPr/>
              <p:nvPr/>
            </p:nvSpPr>
            <p:spPr>
              <a:xfrm>
                <a:off x="7100353" y="2929227"/>
                <a:ext cx="20366" cy="39944"/>
              </a:xfrm>
              <a:custGeom>
                <a:avLst/>
                <a:gdLst>
                  <a:gd name="connsiteX0" fmla="*/ 16458 w 20366"/>
                  <a:gd name="connsiteY0" fmla="*/ 1266 h 39944"/>
                  <a:gd name="connsiteX1" fmla="*/ 0 w 20366"/>
                  <a:gd name="connsiteY1" fmla="*/ 39611 h 39944"/>
                  <a:gd name="connsiteX2" fmla="*/ 3868 w 20366"/>
                  <a:gd name="connsiteY2" fmla="*/ 38459 h 39944"/>
                  <a:gd name="connsiteX3" fmla="*/ 20325 w 20366"/>
                  <a:gd name="connsiteY3" fmla="*/ 360 h 39944"/>
                  <a:gd name="connsiteX4" fmla="*/ 16458 w 2036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6" h="39944">
                    <a:moveTo>
                      <a:pt x="16458" y="1266"/>
                    </a:moveTo>
                    <a:lnTo>
                      <a:pt x="0" y="39611"/>
                    </a:lnTo>
                    <a:cubicBezTo>
                      <a:pt x="0" y="40434"/>
                      <a:pt x="3538" y="39611"/>
                      <a:pt x="3868" y="38459"/>
                    </a:cubicBezTo>
                    <a:lnTo>
                      <a:pt x="20325"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3" name="Freeform: Shape 4072">
                <a:extLst>
                  <a:ext uri="{FF2B5EF4-FFF2-40B4-BE49-F238E27FC236}">
                    <a16:creationId xmlns:a16="http://schemas.microsoft.com/office/drawing/2014/main" id="{B7E9B557-886B-9D4E-2DC2-5A6298B77636}"/>
                  </a:ext>
                </a:extLst>
              </p:cNvPr>
              <p:cNvSpPr/>
              <p:nvPr/>
            </p:nvSpPr>
            <p:spPr>
              <a:xfrm>
                <a:off x="7102575" y="2924568"/>
                <a:ext cx="31598" cy="41884"/>
              </a:xfrm>
              <a:custGeom>
                <a:avLst/>
                <a:gdLst>
                  <a:gd name="connsiteX0" fmla="*/ 16458 w 31598"/>
                  <a:gd name="connsiteY0" fmla="*/ 4032 h 41884"/>
                  <a:gd name="connsiteX1" fmla="*/ 0 w 31598"/>
                  <a:gd name="connsiteY1" fmla="*/ 41884 h 41884"/>
                  <a:gd name="connsiteX2" fmla="*/ 14647 w 31598"/>
                  <a:gd name="connsiteY2" fmla="*/ 36207 h 41884"/>
                  <a:gd name="connsiteX3" fmla="*/ 31599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152" y="39251"/>
                      <a:pt x="12919" y="39992"/>
                      <a:pt x="14647" y="36207"/>
                    </a:cubicBezTo>
                    <a:lnTo>
                      <a:pt x="31599"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4" name="Freeform: Shape 4073">
                <a:extLst>
                  <a:ext uri="{FF2B5EF4-FFF2-40B4-BE49-F238E27FC236}">
                    <a16:creationId xmlns:a16="http://schemas.microsoft.com/office/drawing/2014/main" id="{09AF78F9-5C39-46BE-FBD1-8485ED981DEE}"/>
                  </a:ext>
                </a:extLst>
              </p:cNvPr>
              <p:cNvSpPr/>
              <p:nvPr/>
            </p:nvSpPr>
            <p:spPr>
              <a:xfrm>
                <a:off x="7101752" y="2926049"/>
                <a:ext cx="30446" cy="45587"/>
              </a:xfrm>
              <a:custGeom>
                <a:avLst/>
                <a:gdLst>
                  <a:gd name="connsiteX0" fmla="*/ 16458 w 30446"/>
                  <a:gd name="connsiteY0" fmla="*/ 7570 h 45587"/>
                  <a:gd name="connsiteX1" fmla="*/ 0 w 30446"/>
                  <a:gd name="connsiteY1" fmla="*/ 45587 h 45587"/>
                  <a:gd name="connsiteX2" fmla="*/ 13001 w 30446"/>
                  <a:gd name="connsiteY2" fmla="*/ 36700 h 45587"/>
                  <a:gd name="connsiteX3" fmla="*/ 30446 w 30446"/>
                  <a:gd name="connsiteY3" fmla="*/ 0 h 45587"/>
                  <a:gd name="connsiteX4" fmla="*/ 16458 w 30446"/>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6" h="45587">
                    <a:moveTo>
                      <a:pt x="16458" y="7570"/>
                    </a:moveTo>
                    <a:lnTo>
                      <a:pt x="0" y="45587"/>
                    </a:lnTo>
                    <a:cubicBezTo>
                      <a:pt x="1481" y="42131"/>
                      <a:pt x="11026" y="40979"/>
                      <a:pt x="13001" y="36700"/>
                    </a:cubicBezTo>
                    <a:lnTo>
                      <a:pt x="30446"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5" name="Freeform: Shape 4074">
                <a:extLst>
                  <a:ext uri="{FF2B5EF4-FFF2-40B4-BE49-F238E27FC236}">
                    <a16:creationId xmlns:a16="http://schemas.microsoft.com/office/drawing/2014/main" id="{6C992BB6-87BA-CDC7-D198-8E1C79373FAA}"/>
                  </a:ext>
                </a:extLst>
              </p:cNvPr>
              <p:cNvSpPr/>
              <p:nvPr/>
            </p:nvSpPr>
            <p:spPr>
              <a:xfrm>
                <a:off x="7099284" y="2926993"/>
                <a:ext cx="22280" cy="39224"/>
              </a:xfrm>
              <a:custGeom>
                <a:avLst/>
                <a:gdLst>
                  <a:gd name="connsiteX0" fmla="*/ 16458 w 22280"/>
                  <a:gd name="connsiteY0" fmla="*/ 1196 h 39224"/>
                  <a:gd name="connsiteX1" fmla="*/ 0 w 22280"/>
                  <a:gd name="connsiteY1" fmla="*/ 39048 h 39224"/>
                  <a:gd name="connsiteX2" fmla="*/ 5760 w 22280"/>
                  <a:gd name="connsiteY2" fmla="*/ 37320 h 39224"/>
                  <a:gd name="connsiteX3" fmla="*/ 22218 w 22280"/>
                  <a:gd name="connsiteY3" fmla="*/ 373 h 39224"/>
                  <a:gd name="connsiteX4" fmla="*/ 16458 w 2228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4">
                    <a:moveTo>
                      <a:pt x="16458" y="1196"/>
                    </a:moveTo>
                    <a:lnTo>
                      <a:pt x="0" y="39048"/>
                    </a:lnTo>
                    <a:cubicBezTo>
                      <a:pt x="0" y="39706"/>
                      <a:pt x="5266" y="38390"/>
                      <a:pt x="5760" y="37320"/>
                    </a:cubicBezTo>
                    <a:lnTo>
                      <a:pt x="22218" y="373"/>
                    </a:lnTo>
                    <a:cubicBezTo>
                      <a:pt x="22958" y="-450"/>
                      <a:pt x="16951"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6" name="Freeform: Shape 4075">
                <a:extLst>
                  <a:ext uri="{FF2B5EF4-FFF2-40B4-BE49-F238E27FC236}">
                    <a16:creationId xmlns:a16="http://schemas.microsoft.com/office/drawing/2014/main" id="{5689FF1D-5B90-129E-9764-DDE4F31D8F82}"/>
                  </a:ext>
                </a:extLst>
              </p:cNvPr>
              <p:cNvSpPr/>
              <p:nvPr/>
            </p:nvSpPr>
            <p:spPr>
              <a:xfrm>
                <a:off x="7103233" y="2923416"/>
                <a:ext cx="33820" cy="45834"/>
              </a:xfrm>
              <a:custGeom>
                <a:avLst/>
                <a:gdLst>
                  <a:gd name="connsiteX0" fmla="*/ 16458 w 33820"/>
                  <a:gd name="connsiteY0" fmla="*/ 7735 h 45834"/>
                  <a:gd name="connsiteX1" fmla="*/ 0 w 33820"/>
                  <a:gd name="connsiteY1" fmla="*/ 45834 h 45834"/>
                  <a:gd name="connsiteX2" fmla="*/ 16458 w 33820"/>
                  <a:gd name="connsiteY2" fmla="*/ 36453 h 45834"/>
                  <a:gd name="connsiteX3" fmla="*/ 33820 w 33820"/>
                  <a:gd name="connsiteY3" fmla="*/ 0 h 45834"/>
                  <a:gd name="connsiteX4" fmla="*/ 16458 w 33820"/>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20" h="45834">
                    <a:moveTo>
                      <a:pt x="16458" y="7735"/>
                    </a:moveTo>
                    <a:lnTo>
                      <a:pt x="0" y="45834"/>
                    </a:lnTo>
                    <a:cubicBezTo>
                      <a:pt x="1810" y="41720"/>
                      <a:pt x="14483" y="41391"/>
                      <a:pt x="16458" y="36453"/>
                    </a:cubicBezTo>
                    <a:lnTo>
                      <a:pt x="33820" y="0"/>
                    </a:lnTo>
                    <a:cubicBezTo>
                      <a:pt x="32010"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7" name="Freeform: Shape 4076">
                <a:extLst>
                  <a:ext uri="{FF2B5EF4-FFF2-40B4-BE49-F238E27FC236}">
                    <a16:creationId xmlns:a16="http://schemas.microsoft.com/office/drawing/2014/main" id="{C786E8E5-1265-7A94-3058-7E9CB8DED02A}"/>
                  </a:ext>
                </a:extLst>
              </p:cNvPr>
              <p:cNvSpPr/>
              <p:nvPr/>
            </p:nvSpPr>
            <p:spPr>
              <a:xfrm>
                <a:off x="7100518" y="2926461"/>
                <a:ext cx="26990" cy="41143"/>
              </a:xfrm>
              <a:custGeom>
                <a:avLst/>
                <a:gdLst>
                  <a:gd name="connsiteX0" fmla="*/ 16458 w 26990"/>
                  <a:gd name="connsiteY0" fmla="*/ 3209 h 41143"/>
                  <a:gd name="connsiteX1" fmla="*/ 0 w 26990"/>
                  <a:gd name="connsiteY1" fmla="*/ 41144 h 41143"/>
                  <a:gd name="connsiteX2" fmla="*/ 10533 w 26990"/>
                  <a:gd name="connsiteY2" fmla="*/ 36371 h 41143"/>
                  <a:gd name="connsiteX3" fmla="*/ 26990 w 26990"/>
                  <a:gd name="connsiteY3" fmla="*/ 0 h 41143"/>
                  <a:gd name="connsiteX4" fmla="*/ 16458 w 26990"/>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143">
                    <a:moveTo>
                      <a:pt x="16458" y="3209"/>
                    </a:moveTo>
                    <a:lnTo>
                      <a:pt x="0" y="41144"/>
                    </a:lnTo>
                    <a:cubicBezTo>
                      <a:pt x="823" y="39251"/>
                      <a:pt x="9134" y="39333"/>
                      <a:pt x="10533" y="36371"/>
                    </a:cubicBezTo>
                    <a:lnTo>
                      <a:pt x="26990" y="0"/>
                    </a:lnTo>
                    <a:cubicBezTo>
                      <a:pt x="26579" y="1481"/>
                      <a:pt x="17692"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8" name="Freeform: Shape 4077">
                <a:extLst>
                  <a:ext uri="{FF2B5EF4-FFF2-40B4-BE49-F238E27FC236}">
                    <a16:creationId xmlns:a16="http://schemas.microsoft.com/office/drawing/2014/main" id="{6DECE3DF-AEA7-C620-65E6-CD57B5C01AFB}"/>
                  </a:ext>
                </a:extLst>
              </p:cNvPr>
              <p:cNvSpPr/>
              <p:nvPr/>
            </p:nvSpPr>
            <p:spPr>
              <a:xfrm>
                <a:off x="7099667" y="2927067"/>
                <a:ext cx="20720" cy="39433"/>
              </a:xfrm>
              <a:custGeom>
                <a:avLst/>
                <a:gdLst>
                  <a:gd name="connsiteX0" fmla="*/ 16485 w 20720"/>
                  <a:gd name="connsiteY0" fmla="*/ 875 h 39433"/>
                  <a:gd name="connsiteX1" fmla="*/ 28 w 20720"/>
                  <a:gd name="connsiteY1" fmla="*/ 39056 h 39433"/>
                  <a:gd name="connsiteX2" fmla="*/ 4224 w 20720"/>
                  <a:gd name="connsiteY2" fmla="*/ 38233 h 39433"/>
                  <a:gd name="connsiteX3" fmla="*/ 20682 w 20720"/>
                  <a:gd name="connsiteY3" fmla="*/ 463 h 39433"/>
                  <a:gd name="connsiteX4" fmla="*/ 16485 w 20720"/>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33">
                    <a:moveTo>
                      <a:pt x="16485" y="875"/>
                    </a:moveTo>
                    <a:lnTo>
                      <a:pt x="28" y="39056"/>
                    </a:lnTo>
                    <a:cubicBezTo>
                      <a:pt x="-384" y="39961"/>
                      <a:pt x="3895" y="39056"/>
                      <a:pt x="4224" y="38233"/>
                    </a:cubicBezTo>
                    <a:lnTo>
                      <a:pt x="20682" y="463"/>
                    </a:lnTo>
                    <a:cubicBezTo>
                      <a:pt x="21176" y="-442"/>
                      <a:pt x="16814" y="134"/>
                      <a:pt x="16485"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79" name="Freeform: Shape 4078">
                <a:extLst>
                  <a:ext uri="{FF2B5EF4-FFF2-40B4-BE49-F238E27FC236}">
                    <a16:creationId xmlns:a16="http://schemas.microsoft.com/office/drawing/2014/main" id="{122E24F6-EC2F-8102-C57C-2AD270F7F9A1}"/>
                  </a:ext>
                </a:extLst>
              </p:cNvPr>
              <p:cNvSpPr/>
              <p:nvPr/>
            </p:nvSpPr>
            <p:spPr>
              <a:xfrm>
                <a:off x="7101752" y="2924486"/>
                <a:ext cx="32997" cy="46081"/>
              </a:xfrm>
              <a:custGeom>
                <a:avLst/>
                <a:gdLst>
                  <a:gd name="connsiteX0" fmla="*/ 16458 w 32997"/>
                  <a:gd name="connsiteY0" fmla="*/ 7982 h 46081"/>
                  <a:gd name="connsiteX1" fmla="*/ 0 w 32997"/>
                  <a:gd name="connsiteY1" fmla="*/ 46081 h 46081"/>
                  <a:gd name="connsiteX2" fmla="*/ 15799 w 32997"/>
                  <a:gd name="connsiteY2" fmla="*/ 36618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799" y="36618"/>
                    </a:cubicBezTo>
                    <a:lnTo>
                      <a:pt x="32997" y="0"/>
                    </a:lnTo>
                    <a:cubicBezTo>
                      <a:pt x="31187"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0" name="Freeform: Shape 4079">
                <a:extLst>
                  <a:ext uri="{FF2B5EF4-FFF2-40B4-BE49-F238E27FC236}">
                    <a16:creationId xmlns:a16="http://schemas.microsoft.com/office/drawing/2014/main" id="{D706E950-528B-EFC4-8F2C-2A8F9FE6232A}"/>
                  </a:ext>
                </a:extLst>
              </p:cNvPr>
              <p:cNvSpPr/>
              <p:nvPr/>
            </p:nvSpPr>
            <p:spPr>
              <a:xfrm>
                <a:off x="7176963" y="2934936"/>
                <a:ext cx="21888" cy="39909"/>
              </a:xfrm>
              <a:custGeom>
                <a:avLst/>
                <a:gdLst>
                  <a:gd name="connsiteX0" fmla="*/ 16458 w 21888"/>
                  <a:gd name="connsiteY0" fmla="*/ 1975 h 39909"/>
                  <a:gd name="connsiteX1" fmla="*/ 0 w 21888"/>
                  <a:gd name="connsiteY1" fmla="*/ 39909 h 39909"/>
                  <a:gd name="connsiteX2" fmla="*/ 5431 w 21888"/>
                  <a:gd name="connsiteY2" fmla="*/ 37194 h 39909"/>
                  <a:gd name="connsiteX3" fmla="*/ 21889 w 21888"/>
                  <a:gd name="connsiteY3" fmla="*/ 0 h 39909"/>
                  <a:gd name="connsiteX4" fmla="*/ 16458 w 21888"/>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 h="39909">
                    <a:moveTo>
                      <a:pt x="16458" y="1975"/>
                    </a:moveTo>
                    <a:lnTo>
                      <a:pt x="0" y="39909"/>
                    </a:lnTo>
                    <a:cubicBezTo>
                      <a:pt x="2035" y="39548"/>
                      <a:pt x="3921" y="38605"/>
                      <a:pt x="5431" y="37194"/>
                    </a:cubicBezTo>
                    <a:lnTo>
                      <a:pt x="21889" y="0"/>
                    </a:lnTo>
                    <a:cubicBezTo>
                      <a:pt x="19917" y="76"/>
                      <a:pt x="18018" y="766"/>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1" name="Freeform: Shape 4080">
                <a:extLst>
                  <a:ext uri="{FF2B5EF4-FFF2-40B4-BE49-F238E27FC236}">
                    <a16:creationId xmlns:a16="http://schemas.microsoft.com/office/drawing/2014/main" id="{C30F963D-3209-F65D-808B-7E62ECDC5031}"/>
                  </a:ext>
                </a:extLst>
              </p:cNvPr>
              <p:cNvSpPr/>
              <p:nvPr/>
            </p:nvSpPr>
            <p:spPr>
              <a:xfrm>
                <a:off x="7174906" y="2940294"/>
                <a:ext cx="19516" cy="40110"/>
              </a:xfrm>
              <a:custGeom>
                <a:avLst/>
                <a:gdLst>
                  <a:gd name="connsiteX0" fmla="*/ 16458 w 19516"/>
                  <a:gd name="connsiteY0" fmla="*/ 1554 h 40110"/>
                  <a:gd name="connsiteX1" fmla="*/ 0 w 19516"/>
                  <a:gd name="connsiteY1" fmla="*/ 39900 h 40110"/>
                  <a:gd name="connsiteX2" fmla="*/ 3045 w 19516"/>
                  <a:gd name="connsiteY2" fmla="*/ 38501 h 40110"/>
                  <a:gd name="connsiteX3" fmla="*/ 19502 w 19516"/>
                  <a:gd name="connsiteY3" fmla="*/ 155 h 40110"/>
                  <a:gd name="connsiteX4" fmla="*/ 16458 w 19516"/>
                  <a:gd name="connsiteY4" fmla="*/ 1554 h 4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10">
                    <a:moveTo>
                      <a:pt x="16458" y="1554"/>
                    </a:moveTo>
                    <a:lnTo>
                      <a:pt x="0" y="39900"/>
                    </a:lnTo>
                    <a:cubicBezTo>
                      <a:pt x="0" y="40641"/>
                      <a:pt x="2716" y="39242"/>
                      <a:pt x="3045" y="38501"/>
                    </a:cubicBezTo>
                    <a:lnTo>
                      <a:pt x="19502" y="155"/>
                    </a:lnTo>
                    <a:cubicBezTo>
                      <a:pt x="19749" y="-421"/>
                      <a:pt x="16787" y="731"/>
                      <a:pt x="16458" y="15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2" name="Freeform: Shape 4081">
                <a:extLst>
                  <a:ext uri="{FF2B5EF4-FFF2-40B4-BE49-F238E27FC236}">
                    <a16:creationId xmlns:a16="http://schemas.microsoft.com/office/drawing/2014/main" id="{E65C7C33-65E3-36D3-4714-E02220D1E195}"/>
                  </a:ext>
                </a:extLst>
              </p:cNvPr>
              <p:cNvSpPr/>
              <p:nvPr/>
            </p:nvSpPr>
            <p:spPr>
              <a:xfrm>
                <a:off x="7179185" y="2928929"/>
                <a:ext cx="33902" cy="43776"/>
              </a:xfrm>
              <a:custGeom>
                <a:avLst/>
                <a:gdLst>
                  <a:gd name="connsiteX0" fmla="*/ 16458 w 33902"/>
                  <a:gd name="connsiteY0" fmla="*/ 5842 h 43776"/>
                  <a:gd name="connsiteX1" fmla="*/ 0 w 33902"/>
                  <a:gd name="connsiteY1" fmla="*/ 43777 h 43776"/>
                  <a:gd name="connsiteX2" fmla="*/ 16869 w 33902"/>
                  <a:gd name="connsiteY2" fmla="*/ 36124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29" y="40650"/>
                      <a:pt x="16869" y="36124"/>
                    </a:cubicBezTo>
                    <a:lnTo>
                      <a:pt x="33902" y="0"/>
                    </a:lnTo>
                    <a:cubicBezTo>
                      <a:pt x="32339" y="3127"/>
                      <a:pt x="18350"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3" name="Freeform: Shape 4082">
                <a:extLst>
                  <a:ext uri="{FF2B5EF4-FFF2-40B4-BE49-F238E27FC236}">
                    <a16:creationId xmlns:a16="http://schemas.microsoft.com/office/drawing/2014/main" id="{171EB2BF-CDE4-31BB-E381-320691833C39}"/>
                  </a:ext>
                </a:extLst>
              </p:cNvPr>
              <p:cNvSpPr/>
              <p:nvPr/>
            </p:nvSpPr>
            <p:spPr>
              <a:xfrm>
                <a:off x="7177210" y="2930493"/>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6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6" y="0"/>
                    </a:lnTo>
                    <a:cubicBezTo>
                      <a:pt x="29047" y="3292"/>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4" name="Freeform: Shape 4083">
                <a:extLst>
                  <a:ext uri="{FF2B5EF4-FFF2-40B4-BE49-F238E27FC236}">
                    <a16:creationId xmlns:a16="http://schemas.microsoft.com/office/drawing/2014/main" id="{1C7AA04B-CF7A-5F6B-839E-A509C87007B9}"/>
                  </a:ext>
                </a:extLst>
              </p:cNvPr>
              <p:cNvSpPr/>
              <p:nvPr/>
            </p:nvSpPr>
            <p:spPr>
              <a:xfrm>
                <a:off x="7176223" y="2934530"/>
                <a:ext cx="20381" cy="39908"/>
              </a:xfrm>
              <a:custGeom>
                <a:avLst/>
                <a:gdLst>
                  <a:gd name="connsiteX0" fmla="*/ 16458 w 20381"/>
                  <a:gd name="connsiteY0" fmla="*/ 1230 h 39908"/>
                  <a:gd name="connsiteX1" fmla="*/ 0 w 20381"/>
                  <a:gd name="connsiteY1" fmla="*/ 39576 h 39908"/>
                  <a:gd name="connsiteX2" fmla="*/ 3868 w 20381"/>
                  <a:gd name="connsiteY2" fmla="*/ 38424 h 39908"/>
                  <a:gd name="connsiteX3" fmla="*/ 20325 w 20381"/>
                  <a:gd name="connsiteY3" fmla="*/ 325 h 39908"/>
                  <a:gd name="connsiteX4" fmla="*/ 16458 w 20381"/>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08">
                    <a:moveTo>
                      <a:pt x="16458" y="1230"/>
                    </a:moveTo>
                    <a:lnTo>
                      <a:pt x="0" y="39576"/>
                    </a:lnTo>
                    <a:cubicBezTo>
                      <a:pt x="0" y="40399"/>
                      <a:pt x="3538" y="39576"/>
                      <a:pt x="3868" y="38424"/>
                    </a:cubicBezTo>
                    <a:lnTo>
                      <a:pt x="20325" y="325"/>
                    </a:lnTo>
                    <a:cubicBezTo>
                      <a:pt x="20901" y="-498"/>
                      <a:pt x="16869"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5" name="Freeform: Shape 4084">
                <a:extLst>
                  <a:ext uri="{FF2B5EF4-FFF2-40B4-BE49-F238E27FC236}">
                    <a16:creationId xmlns:a16="http://schemas.microsoft.com/office/drawing/2014/main" id="{27B12CC7-35D6-6FD9-46E6-6E4C56D80F9F}"/>
                  </a:ext>
                </a:extLst>
              </p:cNvPr>
              <p:cNvSpPr/>
              <p:nvPr/>
            </p:nvSpPr>
            <p:spPr>
              <a:xfrm>
                <a:off x="7178527" y="2929835"/>
                <a:ext cx="31598" cy="41966"/>
              </a:xfrm>
              <a:custGeom>
                <a:avLst/>
                <a:gdLst>
                  <a:gd name="connsiteX0" fmla="*/ 16458 w 31598"/>
                  <a:gd name="connsiteY0" fmla="*/ 4032 h 41966"/>
                  <a:gd name="connsiteX1" fmla="*/ 0 w 31598"/>
                  <a:gd name="connsiteY1" fmla="*/ 41967 h 41966"/>
                  <a:gd name="connsiteX2" fmla="*/ 14647 w 31598"/>
                  <a:gd name="connsiteY2" fmla="*/ 36207 h 41966"/>
                  <a:gd name="connsiteX3" fmla="*/ 31598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152" y="39251"/>
                      <a:pt x="12919" y="39992"/>
                      <a:pt x="14647" y="36207"/>
                    </a:cubicBezTo>
                    <a:lnTo>
                      <a:pt x="31598"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6" name="Freeform: Shape 4085">
                <a:extLst>
                  <a:ext uri="{FF2B5EF4-FFF2-40B4-BE49-F238E27FC236}">
                    <a16:creationId xmlns:a16="http://schemas.microsoft.com/office/drawing/2014/main" id="{3ECF63B8-626B-B996-AE1E-823A622E6945}"/>
                  </a:ext>
                </a:extLst>
              </p:cNvPr>
              <p:cNvSpPr/>
              <p:nvPr/>
            </p:nvSpPr>
            <p:spPr>
              <a:xfrm>
                <a:off x="7177704" y="2931645"/>
                <a:ext cx="30034" cy="45258"/>
              </a:xfrm>
              <a:custGeom>
                <a:avLst/>
                <a:gdLst>
                  <a:gd name="connsiteX0" fmla="*/ 16458 w 30034"/>
                  <a:gd name="connsiteY0" fmla="*/ 7241 h 45258"/>
                  <a:gd name="connsiteX1" fmla="*/ 0 w 30034"/>
                  <a:gd name="connsiteY1" fmla="*/ 45258 h 45258"/>
                  <a:gd name="connsiteX2" fmla="*/ 13001 w 30034"/>
                  <a:gd name="connsiteY2" fmla="*/ 36371 h 45258"/>
                  <a:gd name="connsiteX3" fmla="*/ 30035 w 30034"/>
                  <a:gd name="connsiteY3" fmla="*/ 0 h 45258"/>
                  <a:gd name="connsiteX4" fmla="*/ 16458 w 30034"/>
                  <a:gd name="connsiteY4" fmla="*/ 7241 h 45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4" h="45258">
                    <a:moveTo>
                      <a:pt x="16458" y="7241"/>
                    </a:moveTo>
                    <a:lnTo>
                      <a:pt x="0" y="45258"/>
                    </a:lnTo>
                    <a:cubicBezTo>
                      <a:pt x="1481" y="41802"/>
                      <a:pt x="11026" y="40650"/>
                      <a:pt x="13001" y="36371"/>
                    </a:cubicBezTo>
                    <a:lnTo>
                      <a:pt x="30035" y="0"/>
                    </a:lnTo>
                    <a:cubicBezTo>
                      <a:pt x="28554" y="2880"/>
                      <a:pt x="18268" y="3127"/>
                      <a:pt x="16458" y="7241"/>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7" name="Freeform: Shape 4086">
                <a:extLst>
                  <a:ext uri="{FF2B5EF4-FFF2-40B4-BE49-F238E27FC236}">
                    <a16:creationId xmlns:a16="http://schemas.microsoft.com/office/drawing/2014/main" id="{FE1C165A-D16B-7D54-A12D-2CBB8195F3DF}"/>
                  </a:ext>
                </a:extLst>
              </p:cNvPr>
              <p:cNvSpPr/>
              <p:nvPr/>
            </p:nvSpPr>
            <p:spPr>
              <a:xfrm>
                <a:off x="7175317" y="2932187"/>
                <a:ext cx="22247" cy="39304"/>
              </a:xfrm>
              <a:custGeom>
                <a:avLst/>
                <a:gdLst>
                  <a:gd name="connsiteX0" fmla="*/ 16458 w 22247"/>
                  <a:gd name="connsiteY0" fmla="*/ 1269 h 39304"/>
                  <a:gd name="connsiteX1" fmla="*/ 0 w 22247"/>
                  <a:gd name="connsiteY1" fmla="*/ 39121 h 39304"/>
                  <a:gd name="connsiteX2" fmla="*/ 5760 w 22247"/>
                  <a:gd name="connsiteY2" fmla="*/ 37393 h 39304"/>
                  <a:gd name="connsiteX3" fmla="*/ 22218 w 22247"/>
                  <a:gd name="connsiteY3" fmla="*/ 446 h 39304"/>
                  <a:gd name="connsiteX4" fmla="*/ 16458 w 22247"/>
                  <a:gd name="connsiteY4" fmla="*/ 1269 h 39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7" h="39304">
                    <a:moveTo>
                      <a:pt x="16458" y="1269"/>
                    </a:moveTo>
                    <a:lnTo>
                      <a:pt x="0" y="39121"/>
                    </a:lnTo>
                    <a:cubicBezTo>
                      <a:pt x="0" y="39779"/>
                      <a:pt x="5266" y="38545"/>
                      <a:pt x="5760" y="37393"/>
                    </a:cubicBezTo>
                    <a:lnTo>
                      <a:pt x="22218" y="446"/>
                    </a:lnTo>
                    <a:cubicBezTo>
                      <a:pt x="22711" y="-542"/>
                      <a:pt x="16869" y="281"/>
                      <a:pt x="16458" y="126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8" name="Freeform: Shape 4087">
                <a:extLst>
                  <a:ext uri="{FF2B5EF4-FFF2-40B4-BE49-F238E27FC236}">
                    <a16:creationId xmlns:a16="http://schemas.microsoft.com/office/drawing/2014/main" id="{06E72C8A-E992-8E8B-4512-4B79B553D448}"/>
                  </a:ext>
                </a:extLst>
              </p:cNvPr>
              <p:cNvSpPr/>
              <p:nvPr/>
            </p:nvSpPr>
            <p:spPr>
              <a:xfrm>
                <a:off x="7179103" y="2928683"/>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6" y="0"/>
                    </a:lnTo>
                    <a:cubicBezTo>
                      <a:pt x="32092" y="3703"/>
                      <a:pt x="18926"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089" name="Freeform: Shape 4088">
                <a:extLst>
                  <a:ext uri="{FF2B5EF4-FFF2-40B4-BE49-F238E27FC236}">
                    <a16:creationId xmlns:a16="http://schemas.microsoft.com/office/drawing/2014/main" id="{2CE579EA-7E74-3ABA-66F5-ED5E0F35CFE2}"/>
                  </a:ext>
                </a:extLst>
              </p:cNvPr>
              <p:cNvSpPr/>
              <p:nvPr/>
            </p:nvSpPr>
            <p:spPr>
              <a:xfrm>
                <a:off x="7176469" y="2931727"/>
                <a:ext cx="26990" cy="41143"/>
              </a:xfrm>
              <a:custGeom>
                <a:avLst/>
                <a:gdLst>
                  <a:gd name="connsiteX0" fmla="*/ 16458 w 26990"/>
                  <a:gd name="connsiteY0" fmla="*/ 3209 h 41143"/>
                  <a:gd name="connsiteX1" fmla="*/ 0 w 26990"/>
                  <a:gd name="connsiteY1" fmla="*/ 41144 h 41143"/>
                  <a:gd name="connsiteX2" fmla="*/ 10533 w 26990"/>
                  <a:gd name="connsiteY2" fmla="*/ 36453 h 41143"/>
                  <a:gd name="connsiteX3" fmla="*/ 26990 w 26990"/>
                  <a:gd name="connsiteY3" fmla="*/ 0 h 41143"/>
                  <a:gd name="connsiteX4" fmla="*/ 16458 w 26990"/>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143">
                    <a:moveTo>
                      <a:pt x="16458" y="3209"/>
                    </a:moveTo>
                    <a:lnTo>
                      <a:pt x="0" y="41144"/>
                    </a:lnTo>
                    <a:cubicBezTo>
                      <a:pt x="823" y="39251"/>
                      <a:pt x="9134" y="39333"/>
                      <a:pt x="10533" y="36453"/>
                    </a:cubicBezTo>
                    <a:lnTo>
                      <a:pt x="26990" y="0"/>
                    </a:lnTo>
                    <a:cubicBezTo>
                      <a:pt x="26579" y="1481"/>
                      <a:pt x="17610"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0" name="Freeform: Shape 4089">
                <a:extLst>
                  <a:ext uri="{FF2B5EF4-FFF2-40B4-BE49-F238E27FC236}">
                    <a16:creationId xmlns:a16="http://schemas.microsoft.com/office/drawing/2014/main" id="{EBD036FB-4FEC-7E7F-535E-14D204EB953D}"/>
                  </a:ext>
                </a:extLst>
              </p:cNvPr>
              <p:cNvSpPr/>
              <p:nvPr/>
            </p:nvSpPr>
            <p:spPr>
              <a:xfrm>
                <a:off x="7175564" y="2932246"/>
                <a:ext cx="20705" cy="39521"/>
              </a:xfrm>
              <a:custGeom>
                <a:avLst/>
                <a:gdLst>
                  <a:gd name="connsiteX0" fmla="*/ 16458 w 20705"/>
                  <a:gd name="connsiteY0" fmla="*/ 963 h 39521"/>
                  <a:gd name="connsiteX1" fmla="*/ 0 w 20705"/>
                  <a:gd name="connsiteY1" fmla="*/ 39144 h 39521"/>
                  <a:gd name="connsiteX2" fmla="*/ 4197 w 20705"/>
                  <a:gd name="connsiteY2" fmla="*/ 38321 h 39521"/>
                  <a:gd name="connsiteX3" fmla="*/ 20654 w 20705"/>
                  <a:gd name="connsiteY3" fmla="*/ 634 h 39521"/>
                  <a:gd name="connsiteX4" fmla="*/ 16458 w 20705"/>
                  <a:gd name="connsiteY4" fmla="*/ 963 h 39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521">
                    <a:moveTo>
                      <a:pt x="16458" y="963"/>
                    </a:moveTo>
                    <a:lnTo>
                      <a:pt x="0" y="39144"/>
                    </a:lnTo>
                    <a:cubicBezTo>
                      <a:pt x="0" y="40049"/>
                      <a:pt x="3868" y="39144"/>
                      <a:pt x="4197" y="38321"/>
                    </a:cubicBezTo>
                    <a:lnTo>
                      <a:pt x="20654" y="634"/>
                    </a:lnTo>
                    <a:cubicBezTo>
                      <a:pt x="21230" y="-601"/>
                      <a:pt x="16787" y="222"/>
                      <a:pt x="16458" y="963"/>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1" name="Freeform: Shape 4090">
                <a:extLst>
                  <a:ext uri="{FF2B5EF4-FFF2-40B4-BE49-F238E27FC236}">
                    <a16:creationId xmlns:a16="http://schemas.microsoft.com/office/drawing/2014/main" id="{FE612C77-7F7C-7447-78A4-7A461414D166}"/>
                  </a:ext>
                </a:extLst>
              </p:cNvPr>
              <p:cNvSpPr/>
              <p:nvPr/>
            </p:nvSpPr>
            <p:spPr>
              <a:xfrm>
                <a:off x="7177704" y="2929752"/>
                <a:ext cx="32915" cy="46081"/>
              </a:xfrm>
              <a:custGeom>
                <a:avLst/>
                <a:gdLst>
                  <a:gd name="connsiteX0" fmla="*/ 16458 w 32915"/>
                  <a:gd name="connsiteY0" fmla="*/ 7982 h 46081"/>
                  <a:gd name="connsiteX1" fmla="*/ 0 w 32915"/>
                  <a:gd name="connsiteY1" fmla="*/ 46081 h 46081"/>
                  <a:gd name="connsiteX2" fmla="*/ 15799 w 32915"/>
                  <a:gd name="connsiteY2" fmla="*/ 36700 h 46081"/>
                  <a:gd name="connsiteX3" fmla="*/ 32915 w 32915"/>
                  <a:gd name="connsiteY3" fmla="*/ 0 h 46081"/>
                  <a:gd name="connsiteX4" fmla="*/ 16458 w 32915"/>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1">
                    <a:moveTo>
                      <a:pt x="16458" y="7982"/>
                    </a:moveTo>
                    <a:lnTo>
                      <a:pt x="0" y="46081"/>
                    </a:lnTo>
                    <a:cubicBezTo>
                      <a:pt x="1728" y="42131"/>
                      <a:pt x="13577" y="41473"/>
                      <a:pt x="15799" y="36700"/>
                    </a:cubicBezTo>
                    <a:lnTo>
                      <a:pt x="32915" y="0"/>
                    </a:lnTo>
                    <a:cubicBezTo>
                      <a:pt x="31187" y="3703"/>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2" name="Freeform: Shape 4091">
                <a:extLst>
                  <a:ext uri="{FF2B5EF4-FFF2-40B4-BE49-F238E27FC236}">
                    <a16:creationId xmlns:a16="http://schemas.microsoft.com/office/drawing/2014/main" id="{D5E44C3B-E08F-7B32-35E1-0C6EDED36877}"/>
                  </a:ext>
                </a:extLst>
              </p:cNvPr>
              <p:cNvSpPr/>
              <p:nvPr/>
            </p:nvSpPr>
            <p:spPr>
              <a:xfrm>
                <a:off x="7255630" y="2940969"/>
                <a:ext cx="21919" cy="39966"/>
              </a:xfrm>
              <a:custGeom>
                <a:avLst/>
                <a:gdLst>
                  <a:gd name="connsiteX0" fmla="*/ 16458 w 21919"/>
                  <a:gd name="connsiteY0" fmla="*/ 2114 h 39966"/>
                  <a:gd name="connsiteX1" fmla="*/ 0 w 21919"/>
                  <a:gd name="connsiteY1" fmla="*/ 39967 h 39966"/>
                  <a:gd name="connsiteX2" fmla="*/ 5431 w 21919"/>
                  <a:gd name="connsiteY2" fmla="*/ 37251 h 39966"/>
                  <a:gd name="connsiteX3" fmla="*/ 21889 w 21919"/>
                  <a:gd name="connsiteY3" fmla="*/ 139 h 39966"/>
                  <a:gd name="connsiteX4" fmla="*/ 16458 w 21919"/>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 h="39966">
                    <a:moveTo>
                      <a:pt x="16458" y="2114"/>
                    </a:moveTo>
                    <a:lnTo>
                      <a:pt x="0" y="39967"/>
                    </a:lnTo>
                    <a:cubicBezTo>
                      <a:pt x="2047" y="39644"/>
                      <a:pt x="3944" y="38695"/>
                      <a:pt x="5431" y="37251"/>
                    </a:cubicBezTo>
                    <a:lnTo>
                      <a:pt x="21889" y="139"/>
                    </a:lnTo>
                    <a:cubicBezTo>
                      <a:pt x="22382" y="-437"/>
                      <a:pt x="16869"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3" name="Freeform: Shape 4092">
                <a:extLst>
                  <a:ext uri="{FF2B5EF4-FFF2-40B4-BE49-F238E27FC236}">
                    <a16:creationId xmlns:a16="http://schemas.microsoft.com/office/drawing/2014/main" id="{F62B37CE-5188-6AEA-4E74-E21C56BC2FE4}"/>
                  </a:ext>
                </a:extLst>
              </p:cNvPr>
              <p:cNvSpPr/>
              <p:nvPr/>
            </p:nvSpPr>
            <p:spPr>
              <a:xfrm>
                <a:off x="7253573" y="2946482"/>
                <a:ext cx="19586" cy="40184"/>
              </a:xfrm>
              <a:custGeom>
                <a:avLst/>
                <a:gdLst>
                  <a:gd name="connsiteX0" fmla="*/ 16458 w 19586"/>
                  <a:gd name="connsiteY0" fmla="*/ 1621 h 40184"/>
                  <a:gd name="connsiteX1" fmla="*/ 0 w 19586"/>
                  <a:gd name="connsiteY1" fmla="*/ 39967 h 40184"/>
                  <a:gd name="connsiteX2" fmla="*/ 3127 w 19586"/>
                  <a:gd name="connsiteY2" fmla="*/ 38568 h 40184"/>
                  <a:gd name="connsiteX3" fmla="*/ 19584 w 19586"/>
                  <a:gd name="connsiteY3" fmla="*/ 304 h 40184"/>
                  <a:gd name="connsiteX4" fmla="*/ 16458 w 19586"/>
                  <a:gd name="connsiteY4" fmla="*/ 1621 h 40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84">
                    <a:moveTo>
                      <a:pt x="16458" y="1621"/>
                    </a:moveTo>
                    <a:lnTo>
                      <a:pt x="0" y="39967"/>
                    </a:lnTo>
                    <a:cubicBezTo>
                      <a:pt x="0" y="40707"/>
                      <a:pt x="2798" y="39391"/>
                      <a:pt x="3127" y="38568"/>
                    </a:cubicBezTo>
                    <a:lnTo>
                      <a:pt x="19584" y="304"/>
                    </a:lnTo>
                    <a:cubicBezTo>
                      <a:pt x="19667" y="-601"/>
                      <a:pt x="16787" y="716"/>
                      <a:pt x="16458" y="1621"/>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4" name="Freeform: Shape 4093">
                <a:extLst>
                  <a:ext uri="{FF2B5EF4-FFF2-40B4-BE49-F238E27FC236}">
                    <a16:creationId xmlns:a16="http://schemas.microsoft.com/office/drawing/2014/main" id="{6EA12758-E612-4A87-8309-E9173329453A}"/>
                  </a:ext>
                </a:extLst>
              </p:cNvPr>
              <p:cNvSpPr/>
              <p:nvPr/>
            </p:nvSpPr>
            <p:spPr>
              <a:xfrm>
                <a:off x="7257769" y="2935019"/>
                <a:ext cx="33902" cy="43776"/>
              </a:xfrm>
              <a:custGeom>
                <a:avLst/>
                <a:gdLst>
                  <a:gd name="connsiteX0" fmla="*/ 16458 w 33902"/>
                  <a:gd name="connsiteY0" fmla="*/ 5842 h 43776"/>
                  <a:gd name="connsiteX1" fmla="*/ 0 w 33902"/>
                  <a:gd name="connsiteY1" fmla="*/ 43777 h 43776"/>
                  <a:gd name="connsiteX2" fmla="*/ 16869 w 33902"/>
                  <a:gd name="connsiteY2" fmla="*/ 36206 h 43776"/>
                  <a:gd name="connsiteX3" fmla="*/ 33903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30" y="40732"/>
                      <a:pt x="16869" y="36206"/>
                    </a:cubicBezTo>
                    <a:lnTo>
                      <a:pt x="33903" y="0"/>
                    </a:lnTo>
                    <a:cubicBezTo>
                      <a:pt x="32339" y="3127"/>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5" name="Freeform: Shape 4094">
                <a:extLst>
                  <a:ext uri="{FF2B5EF4-FFF2-40B4-BE49-F238E27FC236}">
                    <a16:creationId xmlns:a16="http://schemas.microsoft.com/office/drawing/2014/main" id="{C5B62FF4-EB21-F9F6-E44F-E93F07A7E92C}"/>
                  </a:ext>
                </a:extLst>
              </p:cNvPr>
              <p:cNvSpPr/>
              <p:nvPr/>
            </p:nvSpPr>
            <p:spPr>
              <a:xfrm>
                <a:off x="7255630" y="2936829"/>
                <a:ext cx="30775" cy="44188"/>
              </a:xfrm>
              <a:custGeom>
                <a:avLst/>
                <a:gdLst>
                  <a:gd name="connsiteX0" fmla="*/ 16458 w 30775"/>
                  <a:gd name="connsiteY0" fmla="*/ 6336 h 44188"/>
                  <a:gd name="connsiteX1" fmla="*/ 0 w 30775"/>
                  <a:gd name="connsiteY1" fmla="*/ 44188 h 44188"/>
                  <a:gd name="connsiteX2" fmla="*/ 13660 w 30775"/>
                  <a:gd name="connsiteY2" fmla="*/ 36453 h 44188"/>
                  <a:gd name="connsiteX3" fmla="*/ 30776 w 30775"/>
                  <a:gd name="connsiteY3" fmla="*/ 0 h 44188"/>
                  <a:gd name="connsiteX4" fmla="*/ 16458 w 30775"/>
                  <a:gd name="connsiteY4" fmla="*/ 6336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336"/>
                    </a:moveTo>
                    <a:lnTo>
                      <a:pt x="0" y="44188"/>
                    </a:lnTo>
                    <a:cubicBezTo>
                      <a:pt x="1399" y="40979"/>
                      <a:pt x="11767" y="40486"/>
                      <a:pt x="13660" y="36453"/>
                    </a:cubicBezTo>
                    <a:lnTo>
                      <a:pt x="30776" y="0"/>
                    </a:lnTo>
                    <a:cubicBezTo>
                      <a:pt x="29541" y="3045"/>
                      <a:pt x="18350" y="2469"/>
                      <a:pt x="16458" y="6336"/>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6" name="Freeform: Shape 4095">
                <a:extLst>
                  <a:ext uri="{FF2B5EF4-FFF2-40B4-BE49-F238E27FC236}">
                    <a16:creationId xmlns:a16="http://schemas.microsoft.com/office/drawing/2014/main" id="{054D4233-C3A4-08EB-2A2F-7CD407F0136E}"/>
                  </a:ext>
                </a:extLst>
              </p:cNvPr>
              <p:cNvSpPr/>
              <p:nvPr/>
            </p:nvSpPr>
            <p:spPr>
              <a:xfrm>
                <a:off x="7254889" y="2940511"/>
                <a:ext cx="20439" cy="40016"/>
              </a:xfrm>
              <a:custGeom>
                <a:avLst/>
                <a:gdLst>
                  <a:gd name="connsiteX0" fmla="*/ 16458 w 20439"/>
                  <a:gd name="connsiteY0" fmla="*/ 1337 h 40016"/>
                  <a:gd name="connsiteX1" fmla="*/ 0 w 20439"/>
                  <a:gd name="connsiteY1" fmla="*/ 39684 h 40016"/>
                  <a:gd name="connsiteX2" fmla="*/ 3950 w 20439"/>
                  <a:gd name="connsiteY2" fmla="*/ 38531 h 40016"/>
                  <a:gd name="connsiteX3" fmla="*/ 20407 w 20439"/>
                  <a:gd name="connsiteY3" fmla="*/ 432 h 40016"/>
                  <a:gd name="connsiteX4" fmla="*/ 16458 w 20439"/>
                  <a:gd name="connsiteY4" fmla="*/ 1337 h 4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9" h="40016">
                    <a:moveTo>
                      <a:pt x="16458" y="1337"/>
                    </a:moveTo>
                    <a:lnTo>
                      <a:pt x="0" y="39684"/>
                    </a:lnTo>
                    <a:cubicBezTo>
                      <a:pt x="0" y="40506"/>
                      <a:pt x="3538" y="39684"/>
                      <a:pt x="3950" y="38531"/>
                    </a:cubicBezTo>
                    <a:lnTo>
                      <a:pt x="20407" y="432"/>
                    </a:lnTo>
                    <a:cubicBezTo>
                      <a:pt x="20819" y="-637"/>
                      <a:pt x="17198" y="515"/>
                      <a:pt x="16458" y="1337"/>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7" name="Freeform: Shape 4096">
                <a:extLst>
                  <a:ext uri="{FF2B5EF4-FFF2-40B4-BE49-F238E27FC236}">
                    <a16:creationId xmlns:a16="http://schemas.microsoft.com/office/drawing/2014/main" id="{D7FC457B-90FA-5896-6711-C0D20791741A}"/>
                  </a:ext>
                </a:extLst>
              </p:cNvPr>
              <p:cNvSpPr/>
              <p:nvPr/>
            </p:nvSpPr>
            <p:spPr>
              <a:xfrm>
                <a:off x="7257193" y="2935924"/>
                <a:ext cx="31186" cy="41884"/>
              </a:xfrm>
              <a:custGeom>
                <a:avLst/>
                <a:gdLst>
                  <a:gd name="connsiteX0" fmla="*/ 16458 w 31186"/>
                  <a:gd name="connsiteY0" fmla="*/ 3950 h 41884"/>
                  <a:gd name="connsiteX1" fmla="*/ 0 w 31186"/>
                  <a:gd name="connsiteY1" fmla="*/ 41884 h 41884"/>
                  <a:gd name="connsiteX2" fmla="*/ 14729 w 31186"/>
                  <a:gd name="connsiteY2" fmla="*/ 36207 h 41884"/>
                  <a:gd name="connsiteX3" fmla="*/ 31187 w 31186"/>
                  <a:gd name="connsiteY3" fmla="*/ 0 h 41884"/>
                  <a:gd name="connsiteX4" fmla="*/ 16458 w 3118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3950"/>
                    </a:moveTo>
                    <a:lnTo>
                      <a:pt x="0" y="41884"/>
                    </a:lnTo>
                    <a:cubicBezTo>
                      <a:pt x="1234" y="39169"/>
                      <a:pt x="12919" y="39909"/>
                      <a:pt x="14729" y="36207"/>
                    </a:cubicBezTo>
                    <a:lnTo>
                      <a:pt x="31187" y="0"/>
                    </a:lnTo>
                    <a:cubicBezTo>
                      <a:pt x="30364" y="2304"/>
                      <a:pt x="17939"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8" name="Freeform: Shape 4097">
                <a:extLst>
                  <a:ext uri="{FF2B5EF4-FFF2-40B4-BE49-F238E27FC236}">
                    <a16:creationId xmlns:a16="http://schemas.microsoft.com/office/drawing/2014/main" id="{7101220E-9CF5-F138-FF29-E663B4ABBC44}"/>
                  </a:ext>
                </a:extLst>
              </p:cNvPr>
              <p:cNvSpPr/>
              <p:nvPr/>
            </p:nvSpPr>
            <p:spPr>
              <a:xfrm>
                <a:off x="7256288" y="2937487"/>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1" y="36618"/>
                    </a:cubicBezTo>
                    <a:lnTo>
                      <a:pt x="30117" y="0"/>
                    </a:lnTo>
                    <a:cubicBezTo>
                      <a:pt x="28554"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099" name="Freeform: Shape 4098">
                <a:extLst>
                  <a:ext uri="{FF2B5EF4-FFF2-40B4-BE49-F238E27FC236}">
                    <a16:creationId xmlns:a16="http://schemas.microsoft.com/office/drawing/2014/main" id="{8779ACBC-D207-2E2C-7377-B93865985221}"/>
                  </a:ext>
                </a:extLst>
              </p:cNvPr>
              <p:cNvSpPr/>
              <p:nvPr/>
            </p:nvSpPr>
            <p:spPr>
              <a:xfrm>
                <a:off x="7253902" y="2938514"/>
                <a:ext cx="22280" cy="39395"/>
              </a:xfrm>
              <a:custGeom>
                <a:avLst/>
                <a:gdLst>
                  <a:gd name="connsiteX0" fmla="*/ 16458 w 22280"/>
                  <a:gd name="connsiteY0" fmla="*/ 1360 h 39395"/>
                  <a:gd name="connsiteX1" fmla="*/ 0 w 22280"/>
                  <a:gd name="connsiteY1" fmla="*/ 39212 h 39395"/>
                  <a:gd name="connsiteX2" fmla="*/ 5760 w 22280"/>
                  <a:gd name="connsiteY2" fmla="*/ 37484 h 39395"/>
                  <a:gd name="connsiteX3" fmla="*/ 22218 w 22280"/>
                  <a:gd name="connsiteY3" fmla="*/ 619 h 39395"/>
                  <a:gd name="connsiteX4" fmla="*/ 16458 w 22280"/>
                  <a:gd name="connsiteY4" fmla="*/ 1360 h 3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395">
                    <a:moveTo>
                      <a:pt x="16458" y="1360"/>
                    </a:moveTo>
                    <a:lnTo>
                      <a:pt x="0" y="39212"/>
                    </a:lnTo>
                    <a:cubicBezTo>
                      <a:pt x="0" y="39870"/>
                      <a:pt x="5266" y="38636"/>
                      <a:pt x="5760" y="37484"/>
                    </a:cubicBezTo>
                    <a:lnTo>
                      <a:pt x="22218" y="619"/>
                    </a:lnTo>
                    <a:cubicBezTo>
                      <a:pt x="22958" y="-533"/>
                      <a:pt x="16869" y="43"/>
                      <a:pt x="16458" y="13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0" name="Freeform: Shape 4099">
                <a:extLst>
                  <a:ext uri="{FF2B5EF4-FFF2-40B4-BE49-F238E27FC236}">
                    <a16:creationId xmlns:a16="http://schemas.microsoft.com/office/drawing/2014/main" id="{CB9A7B58-974D-1BA4-D33F-B86A080A9041}"/>
                  </a:ext>
                </a:extLst>
              </p:cNvPr>
              <p:cNvSpPr/>
              <p:nvPr/>
            </p:nvSpPr>
            <p:spPr>
              <a:xfrm>
                <a:off x="7257769" y="2934772"/>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85"/>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1" name="Freeform: Shape 4100">
                <a:extLst>
                  <a:ext uri="{FF2B5EF4-FFF2-40B4-BE49-F238E27FC236}">
                    <a16:creationId xmlns:a16="http://schemas.microsoft.com/office/drawing/2014/main" id="{D4871A21-D67F-97D4-FC0E-72765CAFDB4E}"/>
                  </a:ext>
                </a:extLst>
              </p:cNvPr>
              <p:cNvSpPr/>
              <p:nvPr/>
            </p:nvSpPr>
            <p:spPr>
              <a:xfrm>
                <a:off x="7255136" y="2937899"/>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169"/>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2" name="Freeform: Shape 4101">
                <a:extLst>
                  <a:ext uri="{FF2B5EF4-FFF2-40B4-BE49-F238E27FC236}">
                    <a16:creationId xmlns:a16="http://schemas.microsoft.com/office/drawing/2014/main" id="{AA03E6C7-02C2-A82B-DA86-C401450D286D}"/>
                  </a:ext>
                </a:extLst>
              </p:cNvPr>
              <p:cNvSpPr/>
              <p:nvPr/>
            </p:nvSpPr>
            <p:spPr>
              <a:xfrm>
                <a:off x="7254203" y="2938443"/>
                <a:ext cx="20720" cy="39412"/>
              </a:xfrm>
              <a:custGeom>
                <a:avLst/>
                <a:gdLst>
                  <a:gd name="connsiteX0" fmla="*/ 16485 w 20720"/>
                  <a:gd name="connsiteY0" fmla="*/ 854 h 39412"/>
                  <a:gd name="connsiteX1" fmla="*/ 28 w 20720"/>
                  <a:gd name="connsiteY1" fmla="*/ 39036 h 39412"/>
                  <a:gd name="connsiteX2" fmla="*/ 4224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4" y="38213"/>
                    </a:cubicBezTo>
                    <a:lnTo>
                      <a:pt x="20682" y="525"/>
                    </a:lnTo>
                    <a:cubicBezTo>
                      <a:pt x="21176" y="-462"/>
                      <a:pt x="16814"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3" name="Freeform: Shape 4102">
                <a:extLst>
                  <a:ext uri="{FF2B5EF4-FFF2-40B4-BE49-F238E27FC236}">
                    <a16:creationId xmlns:a16="http://schemas.microsoft.com/office/drawing/2014/main" id="{5994DF56-E6B2-C8E7-C5C9-FF4F863D7189}"/>
                  </a:ext>
                </a:extLst>
              </p:cNvPr>
              <p:cNvSpPr/>
              <p:nvPr/>
            </p:nvSpPr>
            <p:spPr>
              <a:xfrm>
                <a:off x="7256288" y="2935924"/>
                <a:ext cx="32997" cy="46081"/>
              </a:xfrm>
              <a:custGeom>
                <a:avLst/>
                <a:gdLst>
                  <a:gd name="connsiteX0" fmla="*/ 16458 w 32997"/>
                  <a:gd name="connsiteY0" fmla="*/ 7900 h 46081"/>
                  <a:gd name="connsiteX1" fmla="*/ 0 w 32997"/>
                  <a:gd name="connsiteY1" fmla="*/ 46081 h 46081"/>
                  <a:gd name="connsiteX2" fmla="*/ 15799 w 32997"/>
                  <a:gd name="connsiteY2" fmla="*/ 36618 h 46081"/>
                  <a:gd name="connsiteX3" fmla="*/ 32997 w 32997"/>
                  <a:gd name="connsiteY3" fmla="*/ 0 h 46081"/>
                  <a:gd name="connsiteX4" fmla="*/ 16458 w 32997"/>
                  <a:gd name="connsiteY4" fmla="*/ 7900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00"/>
                    </a:moveTo>
                    <a:lnTo>
                      <a:pt x="0" y="46081"/>
                    </a:lnTo>
                    <a:cubicBezTo>
                      <a:pt x="1728" y="42049"/>
                      <a:pt x="13577" y="41473"/>
                      <a:pt x="15799" y="36618"/>
                    </a:cubicBezTo>
                    <a:lnTo>
                      <a:pt x="32997" y="0"/>
                    </a:lnTo>
                    <a:cubicBezTo>
                      <a:pt x="31187" y="3950"/>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4" name="Freeform: Shape 4103">
                <a:extLst>
                  <a:ext uri="{FF2B5EF4-FFF2-40B4-BE49-F238E27FC236}">
                    <a16:creationId xmlns:a16="http://schemas.microsoft.com/office/drawing/2014/main" id="{370BD807-DE45-8A7A-995F-31864C388EFB}"/>
                  </a:ext>
                </a:extLst>
              </p:cNvPr>
              <p:cNvSpPr/>
              <p:nvPr/>
            </p:nvSpPr>
            <p:spPr>
              <a:xfrm>
                <a:off x="7207986" y="3013129"/>
                <a:ext cx="21954" cy="39972"/>
              </a:xfrm>
              <a:custGeom>
                <a:avLst/>
                <a:gdLst>
                  <a:gd name="connsiteX0" fmla="*/ 16458 w 21954"/>
                  <a:gd name="connsiteY0" fmla="*/ 2120 h 39972"/>
                  <a:gd name="connsiteX1" fmla="*/ 0 w 21954"/>
                  <a:gd name="connsiteY1" fmla="*/ 39973 h 39972"/>
                  <a:gd name="connsiteX2" fmla="*/ 5349 w 21954"/>
                  <a:gd name="connsiteY2" fmla="*/ 37257 h 39972"/>
                  <a:gd name="connsiteX3" fmla="*/ 21806 w 21954"/>
                  <a:gd name="connsiteY3" fmla="*/ 145 h 39972"/>
                  <a:gd name="connsiteX4" fmla="*/ 16458 w 21954"/>
                  <a:gd name="connsiteY4" fmla="*/ 2120 h 3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54" h="39972">
                    <a:moveTo>
                      <a:pt x="16458" y="2120"/>
                    </a:moveTo>
                    <a:lnTo>
                      <a:pt x="0" y="39973"/>
                    </a:lnTo>
                    <a:cubicBezTo>
                      <a:pt x="0" y="39973"/>
                      <a:pt x="4855" y="38574"/>
                      <a:pt x="5349" y="37257"/>
                    </a:cubicBezTo>
                    <a:lnTo>
                      <a:pt x="21806" y="145"/>
                    </a:lnTo>
                    <a:cubicBezTo>
                      <a:pt x="22958" y="-431"/>
                      <a:pt x="17033" y="804"/>
                      <a:pt x="16458" y="212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5" name="Freeform: Shape 4104">
                <a:extLst>
                  <a:ext uri="{FF2B5EF4-FFF2-40B4-BE49-F238E27FC236}">
                    <a16:creationId xmlns:a16="http://schemas.microsoft.com/office/drawing/2014/main" id="{FF45FD30-F397-A5A0-3846-5A9DAC00BB80}"/>
                  </a:ext>
                </a:extLst>
              </p:cNvPr>
              <p:cNvSpPr/>
              <p:nvPr/>
            </p:nvSpPr>
            <p:spPr>
              <a:xfrm>
                <a:off x="7206257" y="3018569"/>
                <a:ext cx="19502" cy="40099"/>
              </a:xfrm>
              <a:custGeom>
                <a:avLst/>
                <a:gdLst>
                  <a:gd name="connsiteX0" fmla="*/ 16458 w 19502"/>
                  <a:gd name="connsiteY0" fmla="*/ 1535 h 40099"/>
                  <a:gd name="connsiteX1" fmla="*/ 0 w 19502"/>
                  <a:gd name="connsiteY1" fmla="*/ 39881 h 40099"/>
                  <a:gd name="connsiteX2" fmla="*/ 3045 w 19502"/>
                  <a:gd name="connsiteY2" fmla="*/ 38483 h 40099"/>
                  <a:gd name="connsiteX3" fmla="*/ 19502 w 19502"/>
                  <a:gd name="connsiteY3" fmla="*/ 219 h 40099"/>
                  <a:gd name="connsiteX4" fmla="*/ 16458 w 19502"/>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40099">
                    <a:moveTo>
                      <a:pt x="16458" y="1535"/>
                    </a:moveTo>
                    <a:lnTo>
                      <a:pt x="0" y="39881"/>
                    </a:lnTo>
                    <a:cubicBezTo>
                      <a:pt x="0" y="40622"/>
                      <a:pt x="2716" y="39305"/>
                      <a:pt x="3045" y="38483"/>
                    </a:cubicBezTo>
                    <a:lnTo>
                      <a:pt x="19502" y="219"/>
                    </a:lnTo>
                    <a:cubicBezTo>
                      <a:pt x="19502" y="-522"/>
                      <a:pt x="16458"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6" name="Freeform: Shape 4105">
                <a:extLst>
                  <a:ext uri="{FF2B5EF4-FFF2-40B4-BE49-F238E27FC236}">
                    <a16:creationId xmlns:a16="http://schemas.microsoft.com/office/drawing/2014/main" id="{293F1172-B1D8-5995-20FD-A7F6FC0FD054}"/>
                  </a:ext>
                </a:extLst>
              </p:cNvPr>
              <p:cNvSpPr/>
              <p:nvPr/>
            </p:nvSpPr>
            <p:spPr>
              <a:xfrm>
                <a:off x="7210290" y="3007185"/>
                <a:ext cx="33573" cy="43776"/>
              </a:xfrm>
              <a:custGeom>
                <a:avLst/>
                <a:gdLst>
                  <a:gd name="connsiteX0" fmla="*/ 16458 w 33573"/>
                  <a:gd name="connsiteY0" fmla="*/ 5842 h 43776"/>
                  <a:gd name="connsiteX1" fmla="*/ 0 w 33573"/>
                  <a:gd name="connsiteY1" fmla="*/ 43777 h 43776"/>
                  <a:gd name="connsiteX2" fmla="*/ 16458 w 33573"/>
                  <a:gd name="connsiteY2" fmla="*/ 36207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481" y="40239"/>
                      <a:pt x="14647" y="40732"/>
                      <a:pt x="16458" y="36207"/>
                    </a:cubicBezTo>
                    <a:lnTo>
                      <a:pt x="33573" y="0"/>
                    </a:lnTo>
                    <a:cubicBezTo>
                      <a:pt x="32339" y="3127"/>
                      <a:pt x="18268"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7" name="Freeform: Shape 4106">
                <a:extLst>
                  <a:ext uri="{FF2B5EF4-FFF2-40B4-BE49-F238E27FC236}">
                    <a16:creationId xmlns:a16="http://schemas.microsoft.com/office/drawing/2014/main" id="{0B4B3142-38AD-7FFD-3A3F-18D2A8F9E524}"/>
                  </a:ext>
                </a:extLst>
              </p:cNvPr>
              <p:cNvSpPr/>
              <p:nvPr/>
            </p:nvSpPr>
            <p:spPr>
              <a:xfrm>
                <a:off x="7208315" y="3009160"/>
                <a:ext cx="30775" cy="44188"/>
              </a:xfrm>
              <a:custGeom>
                <a:avLst/>
                <a:gdLst>
                  <a:gd name="connsiteX0" fmla="*/ 16458 w 30775"/>
                  <a:gd name="connsiteY0" fmla="*/ 6172 h 44188"/>
                  <a:gd name="connsiteX1" fmla="*/ 0 w 30775"/>
                  <a:gd name="connsiteY1" fmla="*/ 44188 h 44188"/>
                  <a:gd name="connsiteX2" fmla="*/ 13742 w 30775"/>
                  <a:gd name="connsiteY2" fmla="*/ 36453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742" y="36453"/>
                    </a:cubicBezTo>
                    <a:lnTo>
                      <a:pt x="30776" y="0"/>
                    </a:lnTo>
                    <a:cubicBezTo>
                      <a:pt x="29377" y="2880"/>
                      <a:pt x="18186" y="2304"/>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8" name="Freeform: Shape 4107">
                <a:extLst>
                  <a:ext uri="{FF2B5EF4-FFF2-40B4-BE49-F238E27FC236}">
                    <a16:creationId xmlns:a16="http://schemas.microsoft.com/office/drawing/2014/main" id="{4ED1E436-E504-F0A1-1B96-68F430E558F6}"/>
                  </a:ext>
                </a:extLst>
              </p:cNvPr>
              <p:cNvSpPr/>
              <p:nvPr/>
            </p:nvSpPr>
            <p:spPr>
              <a:xfrm>
                <a:off x="7207297" y="3012752"/>
                <a:ext cx="20396" cy="39861"/>
              </a:xfrm>
              <a:custGeom>
                <a:avLst/>
                <a:gdLst>
                  <a:gd name="connsiteX0" fmla="*/ 16488 w 20396"/>
                  <a:gd name="connsiteY0" fmla="*/ 1181 h 39861"/>
                  <a:gd name="connsiteX1" fmla="*/ 30 w 20396"/>
                  <a:gd name="connsiteY1" fmla="*/ 39527 h 39861"/>
                  <a:gd name="connsiteX2" fmla="*/ 3898 w 20396"/>
                  <a:gd name="connsiteY2" fmla="*/ 38457 h 39861"/>
                  <a:gd name="connsiteX3" fmla="*/ 20355 w 20396"/>
                  <a:gd name="connsiteY3" fmla="*/ 276 h 39861"/>
                  <a:gd name="connsiteX4" fmla="*/ 16488 w 20396"/>
                  <a:gd name="connsiteY4" fmla="*/ 1181 h 39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6" h="39861">
                    <a:moveTo>
                      <a:pt x="16488" y="1181"/>
                    </a:moveTo>
                    <a:lnTo>
                      <a:pt x="30" y="39527"/>
                    </a:lnTo>
                    <a:cubicBezTo>
                      <a:pt x="-381" y="40350"/>
                      <a:pt x="3568" y="39527"/>
                      <a:pt x="3898" y="38457"/>
                    </a:cubicBezTo>
                    <a:lnTo>
                      <a:pt x="20355" y="276"/>
                    </a:lnTo>
                    <a:cubicBezTo>
                      <a:pt x="20849" y="-465"/>
                      <a:pt x="16817" y="440"/>
                      <a:pt x="16488" y="1181"/>
                    </a:cubicBezTo>
                    <a:close/>
                  </a:path>
                </a:pathLst>
              </a:custGeom>
              <a:solidFill>
                <a:srgbClr val="0EBAE2">
                  <a:alpha val="11000"/>
                </a:srgbClr>
              </a:solidFill>
              <a:ln w="8227" cap="flat">
                <a:noFill/>
                <a:prstDash val="solid"/>
                <a:miter/>
              </a:ln>
            </p:spPr>
            <p:txBody>
              <a:bodyPr rtlCol="0" anchor="ctr"/>
              <a:lstStyle/>
              <a:p>
                <a:endParaRPr lang="en-IN"/>
              </a:p>
            </p:txBody>
          </p:sp>
          <p:sp>
            <p:nvSpPr>
              <p:cNvPr id="4109" name="Freeform: Shape 4108">
                <a:extLst>
                  <a:ext uri="{FF2B5EF4-FFF2-40B4-BE49-F238E27FC236}">
                    <a16:creationId xmlns:a16="http://schemas.microsoft.com/office/drawing/2014/main" id="{941A57E2-B7A0-740C-3A6D-07078C663C98}"/>
                  </a:ext>
                </a:extLst>
              </p:cNvPr>
              <p:cNvSpPr/>
              <p:nvPr/>
            </p:nvSpPr>
            <p:spPr>
              <a:xfrm>
                <a:off x="7209631" y="3008172"/>
                <a:ext cx="31598" cy="41884"/>
              </a:xfrm>
              <a:custGeom>
                <a:avLst/>
                <a:gdLst>
                  <a:gd name="connsiteX0" fmla="*/ 16458 w 31598"/>
                  <a:gd name="connsiteY0" fmla="*/ 3950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09"/>
                      <a:pt x="14647" y="36206"/>
                    </a:cubicBezTo>
                    <a:lnTo>
                      <a:pt x="31598" y="0"/>
                    </a:lnTo>
                    <a:cubicBezTo>
                      <a:pt x="30446" y="2222"/>
                      <a:pt x="18021"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0" name="Freeform: Shape 4109">
                <a:extLst>
                  <a:ext uri="{FF2B5EF4-FFF2-40B4-BE49-F238E27FC236}">
                    <a16:creationId xmlns:a16="http://schemas.microsoft.com/office/drawing/2014/main" id="{B0C48C87-53FB-7590-FA41-9D2ECA0D9CA5}"/>
                  </a:ext>
                </a:extLst>
              </p:cNvPr>
              <p:cNvSpPr/>
              <p:nvPr/>
            </p:nvSpPr>
            <p:spPr>
              <a:xfrm>
                <a:off x="7208726" y="3009654"/>
                <a:ext cx="30199" cy="45587"/>
              </a:xfrm>
              <a:custGeom>
                <a:avLst/>
                <a:gdLst>
                  <a:gd name="connsiteX0" fmla="*/ 16458 w 30199"/>
                  <a:gd name="connsiteY0" fmla="*/ 7488 h 45587"/>
                  <a:gd name="connsiteX1" fmla="*/ 0 w 30199"/>
                  <a:gd name="connsiteY1" fmla="*/ 45587 h 45587"/>
                  <a:gd name="connsiteX2" fmla="*/ 13084 w 30199"/>
                  <a:gd name="connsiteY2" fmla="*/ 36618 h 45587"/>
                  <a:gd name="connsiteX3" fmla="*/ 30200 w 30199"/>
                  <a:gd name="connsiteY3" fmla="*/ 0 h 45587"/>
                  <a:gd name="connsiteX4" fmla="*/ 16458 w 30199"/>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488"/>
                    </a:moveTo>
                    <a:lnTo>
                      <a:pt x="0" y="45587"/>
                    </a:lnTo>
                    <a:cubicBezTo>
                      <a:pt x="1563" y="42049"/>
                      <a:pt x="11109" y="40897"/>
                      <a:pt x="13084" y="36618"/>
                    </a:cubicBezTo>
                    <a:lnTo>
                      <a:pt x="30200" y="0"/>
                    </a:lnTo>
                    <a:cubicBezTo>
                      <a:pt x="28636"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1" name="Freeform: Shape 4110">
                <a:extLst>
                  <a:ext uri="{FF2B5EF4-FFF2-40B4-BE49-F238E27FC236}">
                    <a16:creationId xmlns:a16="http://schemas.microsoft.com/office/drawing/2014/main" id="{1CA0E167-0E46-A5FE-D984-74D87CEF3E8A}"/>
                  </a:ext>
                </a:extLst>
              </p:cNvPr>
              <p:cNvSpPr/>
              <p:nvPr/>
            </p:nvSpPr>
            <p:spPr>
              <a:xfrm>
                <a:off x="7206257" y="3010577"/>
                <a:ext cx="22294" cy="39169"/>
              </a:xfrm>
              <a:custGeom>
                <a:avLst/>
                <a:gdLst>
                  <a:gd name="connsiteX0" fmla="*/ 16458 w 22294"/>
                  <a:gd name="connsiteY0" fmla="*/ 1134 h 39169"/>
                  <a:gd name="connsiteX1" fmla="*/ 0 w 22294"/>
                  <a:gd name="connsiteY1" fmla="*/ 38986 h 39169"/>
                  <a:gd name="connsiteX2" fmla="*/ 5760 w 22294"/>
                  <a:gd name="connsiteY2" fmla="*/ 37258 h 39169"/>
                  <a:gd name="connsiteX3" fmla="*/ 22218 w 22294"/>
                  <a:gd name="connsiteY3" fmla="*/ 393 h 39169"/>
                  <a:gd name="connsiteX4" fmla="*/ 16458 w 22294"/>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39169">
                    <a:moveTo>
                      <a:pt x="16458" y="1134"/>
                    </a:moveTo>
                    <a:lnTo>
                      <a:pt x="0" y="38986"/>
                    </a:lnTo>
                    <a:cubicBezTo>
                      <a:pt x="0" y="39644"/>
                      <a:pt x="5266" y="38410"/>
                      <a:pt x="5760" y="37258"/>
                    </a:cubicBezTo>
                    <a:lnTo>
                      <a:pt x="22218" y="393"/>
                    </a:lnTo>
                    <a:cubicBezTo>
                      <a:pt x="23041" y="-430"/>
                      <a:pt x="17034"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2" name="Freeform: Shape 4111">
                <a:extLst>
                  <a:ext uri="{FF2B5EF4-FFF2-40B4-BE49-F238E27FC236}">
                    <a16:creationId xmlns:a16="http://schemas.microsoft.com/office/drawing/2014/main" id="{8A272EFF-4D8F-4CE4-D50C-C25B7709DCA8}"/>
                  </a:ext>
                </a:extLst>
              </p:cNvPr>
              <p:cNvSpPr/>
              <p:nvPr/>
            </p:nvSpPr>
            <p:spPr>
              <a:xfrm>
                <a:off x="7210207" y="3007020"/>
                <a:ext cx="33573" cy="45751"/>
              </a:xfrm>
              <a:custGeom>
                <a:avLst/>
                <a:gdLst>
                  <a:gd name="connsiteX0" fmla="*/ 16458 w 33573"/>
                  <a:gd name="connsiteY0" fmla="*/ 7735 h 45751"/>
                  <a:gd name="connsiteX1" fmla="*/ 0 w 33573"/>
                  <a:gd name="connsiteY1" fmla="*/ 45752 h 45751"/>
                  <a:gd name="connsiteX2" fmla="*/ 16458 w 33573"/>
                  <a:gd name="connsiteY2" fmla="*/ 36371 h 45751"/>
                  <a:gd name="connsiteX3" fmla="*/ 33573 w 33573"/>
                  <a:gd name="connsiteY3" fmla="*/ 0 h 45751"/>
                  <a:gd name="connsiteX4" fmla="*/ 16458 w 33573"/>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751">
                    <a:moveTo>
                      <a:pt x="16458" y="7735"/>
                    </a:moveTo>
                    <a:lnTo>
                      <a:pt x="0" y="45752"/>
                    </a:lnTo>
                    <a:cubicBezTo>
                      <a:pt x="1810" y="41720"/>
                      <a:pt x="14400" y="41308"/>
                      <a:pt x="16458" y="36371"/>
                    </a:cubicBezTo>
                    <a:lnTo>
                      <a:pt x="33573" y="0"/>
                    </a:lnTo>
                    <a:cubicBezTo>
                      <a:pt x="32092"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3" name="Freeform: Shape 4112">
                <a:extLst>
                  <a:ext uri="{FF2B5EF4-FFF2-40B4-BE49-F238E27FC236}">
                    <a16:creationId xmlns:a16="http://schemas.microsoft.com/office/drawing/2014/main" id="{CEEAB7E9-E6C3-23D0-4535-31E176BD4D32}"/>
                  </a:ext>
                </a:extLst>
              </p:cNvPr>
              <p:cNvSpPr/>
              <p:nvPr/>
            </p:nvSpPr>
            <p:spPr>
              <a:xfrm>
                <a:off x="7207574" y="3010065"/>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169"/>
                      <a:pt x="9134" y="39251"/>
                      <a:pt x="10450"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4" name="Freeform: Shape 4113">
                <a:extLst>
                  <a:ext uri="{FF2B5EF4-FFF2-40B4-BE49-F238E27FC236}">
                    <a16:creationId xmlns:a16="http://schemas.microsoft.com/office/drawing/2014/main" id="{5D095709-1719-8EA8-E81B-3D4FA4AA035D}"/>
                  </a:ext>
                </a:extLst>
              </p:cNvPr>
              <p:cNvSpPr/>
              <p:nvPr/>
            </p:nvSpPr>
            <p:spPr>
              <a:xfrm>
                <a:off x="7206669" y="3010610"/>
                <a:ext cx="20774" cy="39456"/>
              </a:xfrm>
              <a:custGeom>
                <a:avLst/>
                <a:gdLst>
                  <a:gd name="connsiteX0" fmla="*/ 16458 w 20774"/>
                  <a:gd name="connsiteY0" fmla="*/ 854 h 39456"/>
                  <a:gd name="connsiteX1" fmla="*/ 0 w 20774"/>
                  <a:gd name="connsiteY1" fmla="*/ 39118 h 39456"/>
                  <a:gd name="connsiteX2" fmla="*/ 4279 w 20774"/>
                  <a:gd name="connsiteY2" fmla="*/ 38213 h 39456"/>
                  <a:gd name="connsiteX3" fmla="*/ 20736 w 20774"/>
                  <a:gd name="connsiteY3" fmla="*/ 525 h 39456"/>
                  <a:gd name="connsiteX4" fmla="*/ 16458 w 20774"/>
                  <a:gd name="connsiteY4" fmla="*/ 854 h 3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4" h="39456">
                    <a:moveTo>
                      <a:pt x="16458" y="854"/>
                    </a:moveTo>
                    <a:lnTo>
                      <a:pt x="0" y="39118"/>
                    </a:lnTo>
                    <a:cubicBezTo>
                      <a:pt x="0" y="39941"/>
                      <a:pt x="3868" y="39118"/>
                      <a:pt x="4279" y="38213"/>
                    </a:cubicBezTo>
                    <a:lnTo>
                      <a:pt x="20736" y="525"/>
                    </a:lnTo>
                    <a:cubicBezTo>
                      <a:pt x="21230"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5" name="Freeform: Shape 4114">
                <a:extLst>
                  <a:ext uri="{FF2B5EF4-FFF2-40B4-BE49-F238E27FC236}">
                    <a16:creationId xmlns:a16="http://schemas.microsoft.com/office/drawing/2014/main" id="{C18CDDCB-273D-F6BF-6E59-F375797A4C44}"/>
                  </a:ext>
                </a:extLst>
              </p:cNvPr>
              <p:cNvSpPr/>
              <p:nvPr/>
            </p:nvSpPr>
            <p:spPr>
              <a:xfrm>
                <a:off x="7208808" y="3008090"/>
                <a:ext cx="32997" cy="46080"/>
              </a:xfrm>
              <a:custGeom>
                <a:avLst/>
                <a:gdLst>
                  <a:gd name="connsiteX0" fmla="*/ 16458 w 32997"/>
                  <a:gd name="connsiteY0" fmla="*/ 7900 h 46080"/>
                  <a:gd name="connsiteX1" fmla="*/ 0 w 32997"/>
                  <a:gd name="connsiteY1" fmla="*/ 46081 h 46080"/>
                  <a:gd name="connsiteX2" fmla="*/ 15882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131"/>
                      <a:pt x="13578" y="41473"/>
                      <a:pt x="15882" y="36618"/>
                    </a:cubicBezTo>
                    <a:lnTo>
                      <a:pt x="32997" y="0"/>
                    </a:lnTo>
                    <a:cubicBezTo>
                      <a:pt x="31105"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6" name="Freeform: Shape 4115">
                <a:extLst>
                  <a:ext uri="{FF2B5EF4-FFF2-40B4-BE49-F238E27FC236}">
                    <a16:creationId xmlns:a16="http://schemas.microsoft.com/office/drawing/2014/main" id="{3098CB2B-B40D-C48D-F903-5C1C6968F8CC}"/>
                  </a:ext>
                </a:extLst>
              </p:cNvPr>
              <p:cNvSpPr/>
              <p:nvPr/>
            </p:nvSpPr>
            <p:spPr>
              <a:xfrm>
                <a:off x="7286652" y="3019224"/>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8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2052" y="39688"/>
                      <a:pt x="3946" y="38712"/>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7" name="Freeform: Shape 4116">
                <a:extLst>
                  <a:ext uri="{FF2B5EF4-FFF2-40B4-BE49-F238E27FC236}">
                    <a16:creationId xmlns:a16="http://schemas.microsoft.com/office/drawing/2014/main" id="{357634A9-078E-BEF7-556A-DF00D0648FB3}"/>
                  </a:ext>
                </a:extLst>
              </p:cNvPr>
              <p:cNvSpPr/>
              <p:nvPr/>
            </p:nvSpPr>
            <p:spPr>
              <a:xfrm>
                <a:off x="7284595" y="3024658"/>
                <a:ext cx="19516" cy="40099"/>
              </a:xfrm>
              <a:custGeom>
                <a:avLst/>
                <a:gdLst>
                  <a:gd name="connsiteX0" fmla="*/ 16458 w 19516"/>
                  <a:gd name="connsiteY0" fmla="*/ 1535 h 40099"/>
                  <a:gd name="connsiteX1" fmla="*/ 0 w 19516"/>
                  <a:gd name="connsiteY1" fmla="*/ 39881 h 40099"/>
                  <a:gd name="connsiteX2" fmla="*/ 3045 w 19516"/>
                  <a:gd name="connsiteY2" fmla="*/ 38483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6" y="39305"/>
                      <a:pt x="3045" y="38483"/>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8" name="Freeform: Shape 4117">
                <a:extLst>
                  <a:ext uri="{FF2B5EF4-FFF2-40B4-BE49-F238E27FC236}">
                    <a16:creationId xmlns:a16="http://schemas.microsoft.com/office/drawing/2014/main" id="{04F243F6-86F8-A712-8DCA-9BD53444406D}"/>
                  </a:ext>
                </a:extLst>
              </p:cNvPr>
              <p:cNvSpPr/>
              <p:nvPr/>
            </p:nvSpPr>
            <p:spPr>
              <a:xfrm>
                <a:off x="7288545" y="3013356"/>
                <a:ext cx="33902" cy="43694"/>
              </a:xfrm>
              <a:custGeom>
                <a:avLst/>
                <a:gdLst>
                  <a:gd name="connsiteX0" fmla="*/ 16458 w 33902"/>
                  <a:gd name="connsiteY0" fmla="*/ 5760 h 43694"/>
                  <a:gd name="connsiteX1" fmla="*/ 0 w 33902"/>
                  <a:gd name="connsiteY1" fmla="*/ 43695 h 43694"/>
                  <a:gd name="connsiteX2" fmla="*/ 16869 w 33902"/>
                  <a:gd name="connsiteY2" fmla="*/ 36124 h 43694"/>
                  <a:gd name="connsiteX3" fmla="*/ 33902 w 33902"/>
                  <a:gd name="connsiteY3" fmla="*/ 0 h 43694"/>
                  <a:gd name="connsiteX4" fmla="*/ 16458 w 33902"/>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694">
                    <a:moveTo>
                      <a:pt x="16458" y="5760"/>
                    </a:moveTo>
                    <a:lnTo>
                      <a:pt x="0" y="43695"/>
                    </a:lnTo>
                    <a:cubicBezTo>
                      <a:pt x="1563" y="40239"/>
                      <a:pt x="14729" y="40650"/>
                      <a:pt x="16869" y="36124"/>
                    </a:cubicBezTo>
                    <a:lnTo>
                      <a:pt x="33902" y="0"/>
                    </a:lnTo>
                    <a:cubicBezTo>
                      <a:pt x="32915" y="3045"/>
                      <a:pt x="18679"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19" name="Freeform: Shape 4118">
                <a:extLst>
                  <a:ext uri="{FF2B5EF4-FFF2-40B4-BE49-F238E27FC236}">
                    <a16:creationId xmlns:a16="http://schemas.microsoft.com/office/drawing/2014/main" id="{DF29C3C3-CEE1-125A-78C1-DF22DCAE048A}"/>
                  </a:ext>
                </a:extLst>
              </p:cNvPr>
              <p:cNvSpPr/>
              <p:nvPr/>
            </p:nvSpPr>
            <p:spPr>
              <a:xfrm>
                <a:off x="7286899" y="3015331"/>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5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849" y="40485"/>
                      <a:pt x="13742" y="36371"/>
                    </a:cubicBezTo>
                    <a:lnTo>
                      <a:pt x="30775" y="0"/>
                    </a:lnTo>
                    <a:cubicBezTo>
                      <a:pt x="29377" y="2798"/>
                      <a:pt x="18103"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0" name="Freeform: Shape 4119">
                <a:extLst>
                  <a:ext uri="{FF2B5EF4-FFF2-40B4-BE49-F238E27FC236}">
                    <a16:creationId xmlns:a16="http://schemas.microsoft.com/office/drawing/2014/main" id="{48CCC67A-EA30-8C99-B8A3-CACA92DB7BCD}"/>
                  </a:ext>
                </a:extLst>
              </p:cNvPr>
              <p:cNvSpPr/>
              <p:nvPr/>
            </p:nvSpPr>
            <p:spPr>
              <a:xfrm>
                <a:off x="7285994" y="3018921"/>
                <a:ext cx="20436" cy="39944"/>
              </a:xfrm>
              <a:custGeom>
                <a:avLst/>
                <a:gdLst>
                  <a:gd name="connsiteX0" fmla="*/ 16458 w 20436"/>
                  <a:gd name="connsiteY0" fmla="*/ 1266 h 39944"/>
                  <a:gd name="connsiteX1" fmla="*/ 0 w 20436"/>
                  <a:gd name="connsiteY1" fmla="*/ 39611 h 39944"/>
                  <a:gd name="connsiteX2" fmla="*/ 3950 w 20436"/>
                  <a:gd name="connsiteY2" fmla="*/ 38459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1"/>
                    </a:lnTo>
                    <a:cubicBezTo>
                      <a:pt x="0" y="40434"/>
                      <a:pt x="3538" y="39611"/>
                      <a:pt x="3950" y="38459"/>
                    </a:cubicBezTo>
                    <a:lnTo>
                      <a:pt x="20407"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1" name="Freeform: Shape 4120">
                <a:extLst>
                  <a:ext uri="{FF2B5EF4-FFF2-40B4-BE49-F238E27FC236}">
                    <a16:creationId xmlns:a16="http://schemas.microsoft.com/office/drawing/2014/main" id="{FB76832C-A529-4893-D568-0B3F80C9ECB5}"/>
                  </a:ext>
                </a:extLst>
              </p:cNvPr>
              <p:cNvSpPr/>
              <p:nvPr/>
            </p:nvSpPr>
            <p:spPr>
              <a:xfrm>
                <a:off x="7288545" y="3014262"/>
                <a:ext cx="31186" cy="41884"/>
              </a:xfrm>
              <a:custGeom>
                <a:avLst/>
                <a:gdLst>
                  <a:gd name="connsiteX0" fmla="*/ 16458 w 31186"/>
                  <a:gd name="connsiteY0" fmla="*/ 3950 h 41884"/>
                  <a:gd name="connsiteX1" fmla="*/ 0 w 31186"/>
                  <a:gd name="connsiteY1" fmla="*/ 41884 h 41884"/>
                  <a:gd name="connsiteX2" fmla="*/ 14729 w 31186"/>
                  <a:gd name="connsiteY2" fmla="*/ 36207 h 41884"/>
                  <a:gd name="connsiteX3" fmla="*/ 31187 w 31186"/>
                  <a:gd name="connsiteY3" fmla="*/ 0 h 41884"/>
                  <a:gd name="connsiteX4" fmla="*/ 16458 w 3118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3950"/>
                    </a:moveTo>
                    <a:lnTo>
                      <a:pt x="0" y="41884"/>
                    </a:lnTo>
                    <a:cubicBezTo>
                      <a:pt x="1234" y="39251"/>
                      <a:pt x="12919" y="39992"/>
                      <a:pt x="14729" y="36207"/>
                    </a:cubicBezTo>
                    <a:lnTo>
                      <a:pt x="31187" y="0"/>
                    </a:lnTo>
                    <a:cubicBezTo>
                      <a:pt x="30117" y="2304"/>
                      <a:pt x="17692"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2" name="Freeform: Shape 4121">
                <a:extLst>
                  <a:ext uri="{FF2B5EF4-FFF2-40B4-BE49-F238E27FC236}">
                    <a16:creationId xmlns:a16="http://schemas.microsoft.com/office/drawing/2014/main" id="{7F1D252B-7583-8DF9-5733-8A4AFF45E86C}"/>
                  </a:ext>
                </a:extLst>
              </p:cNvPr>
              <p:cNvSpPr/>
              <p:nvPr/>
            </p:nvSpPr>
            <p:spPr>
              <a:xfrm>
                <a:off x="7287393" y="3015743"/>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897"/>
                      <a:pt x="13001"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3" name="Freeform: Shape 4122">
                <a:extLst>
                  <a:ext uri="{FF2B5EF4-FFF2-40B4-BE49-F238E27FC236}">
                    <a16:creationId xmlns:a16="http://schemas.microsoft.com/office/drawing/2014/main" id="{6F532F8D-A2C8-8B2D-E241-69D56676A102}"/>
                  </a:ext>
                </a:extLst>
              </p:cNvPr>
              <p:cNvSpPr/>
              <p:nvPr/>
            </p:nvSpPr>
            <p:spPr>
              <a:xfrm>
                <a:off x="7285007" y="3016687"/>
                <a:ext cx="22267" cy="39224"/>
              </a:xfrm>
              <a:custGeom>
                <a:avLst/>
                <a:gdLst>
                  <a:gd name="connsiteX0" fmla="*/ 16458 w 22267"/>
                  <a:gd name="connsiteY0" fmla="*/ 1196 h 39224"/>
                  <a:gd name="connsiteX1" fmla="*/ 0 w 22267"/>
                  <a:gd name="connsiteY1" fmla="*/ 39048 h 39224"/>
                  <a:gd name="connsiteX2" fmla="*/ 5760 w 22267"/>
                  <a:gd name="connsiteY2" fmla="*/ 37238 h 39224"/>
                  <a:gd name="connsiteX3" fmla="*/ 22218 w 22267"/>
                  <a:gd name="connsiteY3" fmla="*/ 373 h 39224"/>
                  <a:gd name="connsiteX4" fmla="*/ 16458 w 22267"/>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24">
                    <a:moveTo>
                      <a:pt x="16458" y="1196"/>
                    </a:moveTo>
                    <a:lnTo>
                      <a:pt x="0" y="39048"/>
                    </a:lnTo>
                    <a:cubicBezTo>
                      <a:pt x="0" y="39706"/>
                      <a:pt x="5184" y="38390"/>
                      <a:pt x="5760" y="37238"/>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4" name="Freeform: Shape 4123">
                <a:extLst>
                  <a:ext uri="{FF2B5EF4-FFF2-40B4-BE49-F238E27FC236}">
                    <a16:creationId xmlns:a16="http://schemas.microsoft.com/office/drawing/2014/main" id="{A3CA658D-077A-AE64-67E5-03A1D67E1297}"/>
                  </a:ext>
                </a:extLst>
              </p:cNvPr>
              <p:cNvSpPr/>
              <p:nvPr/>
            </p:nvSpPr>
            <p:spPr>
              <a:xfrm>
                <a:off x="7288545" y="3013110"/>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728" y="41720"/>
                      <a:pt x="14400" y="41391"/>
                      <a:pt x="16458" y="36453"/>
                    </a:cubicBezTo>
                    <a:lnTo>
                      <a:pt x="33656" y="0"/>
                    </a:lnTo>
                    <a:cubicBezTo>
                      <a:pt x="32421" y="3703"/>
                      <a:pt x="18844"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5" name="Freeform: Shape 4124">
                <a:extLst>
                  <a:ext uri="{FF2B5EF4-FFF2-40B4-BE49-F238E27FC236}">
                    <a16:creationId xmlns:a16="http://schemas.microsoft.com/office/drawing/2014/main" id="{46ADABF2-D2A4-D9A3-9602-56DB95E73AB5}"/>
                  </a:ext>
                </a:extLst>
              </p:cNvPr>
              <p:cNvSpPr/>
              <p:nvPr/>
            </p:nvSpPr>
            <p:spPr>
              <a:xfrm>
                <a:off x="7286159" y="3016154"/>
                <a:ext cx="26907" cy="41061"/>
              </a:xfrm>
              <a:custGeom>
                <a:avLst/>
                <a:gdLst>
                  <a:gd name="connsiteX0" fmla="*/ 16458 w 26907"/>
                  <a:gd name="connsiteY0" fmla="*/ 3209 h 41061"/>
                  <a:gd name="connsiteX1" fmla="*/ 0 w 26907"/>
                  <a:gd name="connsiteY1" fmla="*/ 41062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2"/>
                    </a:lnTo>
                    <a:cubicBezTo>
                      <a:pt x="741" y="39251"/>
                      <a:pt x="9134" y="39251"/>
                      <a:pt x="10450" y="36371"/>
                    </a:cubicBezTo>
                    <a:lnTo>
                      <a:pt x="26908" y="0"/>
                    </a:lnTo>
                    <a:cubicBezTo>
                      <a:pt x="26579" y="1481"/>
                      <a:pt x="17692"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6" name="Freeform: Shape 4125">
                <a:extLst>
                  <a:ext uri="{FF2B5EF4-FFF2-40B4-BE49-F238E27FC236}">
                    <a16:creationId xmlns:a16="http://schemas.microsoft.com/office/drawing/2014/main" id="{3AE6640A-6449-A34C-9C93-094F43CDDB73}"/>
                  </a:ext>
                </a:extLst>
              </p:cNvPr>
              <p:cNvSpPr/>
              <p:nvPr/>
            </p:nvSpPr>
            <p:spPr>
              <a:xfrm>
                <a:off x="7285308" y="3016724"/>
                <a:ext cx="20720" cy="39469"/>
              </a:xfrm>
              <a:custGeom>
                <a:avLst/>
                <a:gdLst>
                  <a:gd name="connsiteX0" fmla="*/ 16485 w 20720"/>
                  <a:gd name="connsiteY0" fmla="*/ 911 h 39469"/>
                  <a:gd name="connsiteX1" fmla="*/ 28 w 20720"/>
                  <a:gd name="connsiteY1" fmla="*/ 39092 h 39469"/>
                  <a:gd name="connsiteX2" fmla="*/ 4224 w 20720"/>
                  <a:gd name="connsiteY2" fmla="*/ 38269 h 39469"/>
                  <a:gd name="connsiteX3" fmla="*/ 20682 w 20720"/>
                  <a:gd name="connsiteY3" fmla="*/ 500 h 39469"/>
                  <a:gd name="connsiteX4" fmla="*/ 16485 w 20720"/>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69">
                    <a:moveTo>
                      <a:pt x="16485" y="911"/>
                    </a:moveTo>
                    <a:lnTo>
                      <a:pt x="28" y="39092"/>
                    </a:lnTo>
                    <a:cubicBezTo>
                      <a:pt x="-384" y="39998"/>
                      <a:pt x="3895" y="39092"/>
                      <a:pt x="4224" y="38269"/>
                    </a:cubicBezTo>
                    <a:lnTo>
                      <a:pt x="20682" y="500"/>
                    </a:lnTo>
                    <a:cubicBezTo>
                      <a:pt x="21176" y="-488"/>
                      <a:pt x="16814" y="170"/>
                      <a:pt x="16485"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7" name="Freeform: Shape 4126">
                <a:extLst>
                  <a:ext uri="{FF2B5EF4-FFF2-40B4-BE49-F238E27FC236}">
                    <a16:creationId xmlns:a16="http://schemas.microsoft.com/office/drawing/2014/main" id="{12FA2FF1-D4AF-A0F6-D5AA-F19320EC55A1}"/>
                  </a:ext>
                </a:extLst>
              </p:cNvPr>
              <p:cNvSpPr/>
              <p:nvPr/>
            </p:nvSpPr>
            <p:spPr>
              <a:xfrm>
                <a:off x="7287393" y="3014179"/>
                <a:ext cx="32997" cy="46080"/>
              </a:xfrm>
              <a:custGeom>
                <a:avLst/>
                <a:gdLst>
                  <a:gd name="connsiteX0" fmla="*/ 16458 w 32997"/>
                  <a:gd name="connsiteY0" fmla="*/ 7982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799" y="36618"/>
                    </a:cubicBezTo>
                    <a:lnTo>
                      <a:pt x="32997" y="0"/>
                    </a:lnTo>
                    <a:cubicBezTo>
                      <a:pt x="31187"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8" name="Freeform: Shape 4127">
                <a:extLst>
                  <a:ext uri="{FF2B5EF4-FFF2-40B4-BE49-F238E27FC236}">
                    <a16:creationId xmlns:a16="http://schemas.microsoft.com/office/drawing/2014/main" id="{BBE44FC9-BEB9-2CCD-B2FB-6BC91EB43055}"/>
                  </a:ext>
                </a:extLst>
              </p:cNvPr>
              <p:cNvSpPr/>
              <p:nvPr/>
            </p:nvSpPr>
            <p:spPr>
              <a:xfrm>
                <a:off x="7176963" y="2838002"/>
                <a:ext cx="21888" cy="39909"/>
              </a:xfrm>
              <a:custGeom>
                <a:avLst/>
                <a:gdLst>
                  <a:gd name="connsiteX0" fmla="*/ 16458 w 21888"/>
                  <a:gd name="connsiteY0" fmla="*/ 1975 h 39909"/>
                  <a:gd name="connsiteX1" fmla="*/ 0 w 21888"/>
                  <a:gd name="connsiteY1" fmla="*/ 39909 h 39909"/>
                  <a:gd name="connsiteX2" fmla="*/ 5431 w 21888"/>
                  <a:gd name="connsiteY2" fmla="*/ 37194 h 39909"/>
                  <a:gd name="connsiteX3" fmla="*/ 21889 w 21888"/>
                  <a:gd name="connsiteY3" fmla="*/ 0 h 39909"/>
                  <a:gd name="connsiteX4" fmla="*/ 16458 w 21888"/>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 h="39909">
                    <a:moveTo>
                      <a:pt x="16458" y="1975"/>
                    </a:moveTo>
                    <a:lnTo>
                      <a:pt x="0" y="39909"/>
                    </a:lnTo>
                    <a:cubicBezTo>
                      <a:pt x="2035" y="39548"/>
                      <a:pt x="3921" y="38605"/>
                      <a:pt x="5431" y="37194"/>
                    </a:cubicBezTo>
                    <a:lnTo>
                      <a:pt x="21889" y="0"/>
                    </a:lnTo>
                    <a:cubicBezTo>
                      <a:pt x="19917" y="76"/>
                      <a:pt x="18018" y="766"/>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29" name="Freeform: Shape 4128">
                <a:extLst>
                  <a:ext uri="{FF2B5EF4-FFF2-40B4-BE49-F238E27FC236}">
                    <a16:creationId xmlns:a16="http://schemas.microsoft.com/office/drawing/2014/main" id="{5D2979CB-383F-9FD7-9E3C-C4EE8145AF07}"/>
                  </a:ext>
                </a:extLst>
              </p:cNvPr>
              <p:cNvSpPr/>
              <p:nvPr/>
            </p:nvSpPr>
            <p:spPr>
              <a:xfrm>
                <a:off x="7174906" y="2843329"/>
                <a:ext cx="19516" cy="40141"/>
              </a:xfrm>
              <a:custGeom>
                <a:avLst/>
                <a:gdLst>
                  <a:gd name="connsiteX0" fmla="*/ 16458 w 19516"/>
                  <a:gd name="connsiteY0" fmla="*/ 1585 h 40141"/>
                  <a:gd name="connsiteX1" fmla="*/ 0 w 19516"/>
                  <a:gd name="connsiteY1" fmla="*/ 39931 h 40141"/>
                  <a:gd name="connsiteX2" fmla="*/ 3045 w 19516"/>
                  <a:gd name="connsiteY2" fmla="*/ 38532 h 40141"/>
                  <a:gd name="connsiteX3" fmla="*/ 19502 w 19516"/>
                  <a:gd name="connsiteY3" fmla="*/ 186 h 40141"/>
                  <a:gd name="connsiteX4" fmla="*/ 16458 w 19516"/>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1">
                    <a:moveTo>
                      <a:pt x="16458" y="1585"/>
                    </a:moveTo>
                    <a:lnTo>
                      <a:pt x="0" y="39931"/>
                    </a:lnTo>
                    <a:cubicBezTo>
                      <a:pt x="0" y="40672"/>
                      <a:pt x="2716" y="39273"/>
                      <a:pt x="3045" y="38532"/>
                    </a:cubicBezTo>
                    <a:lnTo>
                      <a:pt x="19502" y="186"/>
                    </a:lnTo>
                    <a:cubicBezTo>
                      <a:pt x="19749"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0" name="Freeform: Shape 4129">
                <a:extLst>
                  <a:ext uri="{FF2B5EF4-FFF2-40B4-BE49-F238E27FC236}">
                    <a16:creationId xmlns:a16="http://schemas.microsoft.com/office/drawing/2014/main" id="{1826C417-2406-1C1C-C6D2-2C63F1F3DC48}"/>
                  </a:ext>
                </a:extLst>
              </p:cNvPr>
              <p:cNvSpPr/>
              <p:nvPr/>
            </p:nvSpPr>
            <p:spPr>
              <a:xfrm>
                <a:off x="7179185" y="2831995"/>
                <a:ext cx="33902" cy="43776"/>
              </a:xfrm>
              <a:custGeom>
                <a:avLst/>
                <a:gdLst>
                  <a:gd name="connsiteX0" fmla="*/ 16458 w 33902"/>
                  <a:gd name="connsiteY0" fmla="*/ 5842 h 43776"/>
                  <a:gd name="connsiteX1" fmla="*/ 0 w 33902"/>
                  <a:gd name="connsiteY1" fmla="*/ 43777 h 43776"/>
                  <a:gd name="connsiteX2" fmla="*/ 16869 w 33902"/>
                  <a:gd name="connsiteY2" fmla="*/ 36124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29" y="40650"/>
                      <a:pt x="16869" y="36124"/>
                    </a:cubicBezTo>
                    <a:lnTo>
                      <a:pt x="33902" y="0"/>
                    </a:lnTo>
                    <a:cubicBezTo>
                      <a:pt x="32339" y="3127"/>
                      <a:pt x="18350"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1" name="Freeform: Shape 4130">
                <a:extLst>
                  <a:ext uri="{FF2B5EF4-FFF2-40B4-BE49-F238E27FC236}">
                    <a16:creationId xmlns:a16="http://schemas.microsoft.com/office/drawing/2014/main" id="{67DF0EDB-B131-6C05-DD6B-5364E99E2FC7}"/>
                  </a:ext>
                </a:extLst>
              </p:cNvPr>
              <p:cNvSpPr/>
              <p:nvPr/>
            </p:nvSpPr>
            <p:spPr>
              <a:xfrm>
                <a:off x="7177210" y="2833558"/>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6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6" y="0"/>
                    </a:lnTo>
                    <a:cubicBezTo>
                      <a:pt x="29047" y="3292"/>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2" name="Freeform: Shape 4131">
                <a:extLst>
                  <a:ext uri="{FF2B5EF4-FFF2-40B4-BE49-F238E27FC236}">
                    <a16:creationId xmlns:a16="http://schemas.microsoft.com/office/drawing/2014/main" id="{DD934A08-B589-FADE-0C15-FD9732065849}"/>
                  </a:ext>
                </a:extLst>
              </p:cNvPr>
              <p:cNvSpPr/>
              <p:nvPr/>
            </p:nvSpPr>
            <p:spPr>
              <a:xfrm>
                <a:off x="7176223" y="2837595"/>
                <a:ext cx="20381" cy="39908"/>
              </a:xfrm>
              <a:custGeom>
                <a:avLst/>
                <a:gdLst>
                  <a:gd name="connsiteX0" fmla="*/ 16458 w 20381"/>
                  <a:gd name="connsiteY0" fmla="*/ 1230 h 39908"/>
                  <a:gd name="connsiteX1" fmla="*/ 0 w 20381"/>
                  <a:gd name="connsiteY1" fmla="*/ 39576 h 39908"/>
                  <a:gd name="connsiteX2" fmla="*/ 3868 w 20381"/>
                  <a:gd name="connsiteY2" fmla="*/ 38424 h 39908"/>
                  <a:gd name="connsiteX3" fmla="*/ 20325 w 20381"/>
                  <a:gd name="connsiteY3" fmla="*/ 325 h 39908"/>
                  <a:gd name="connsiteX4" fmla="*/ 16458 w 20381"/>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08">
                    <a:moveTo>
                      <a:pt x="16458" y="1230"/>
                    </a:moveTo>
                    <a:lnTo>
                      <a:pt x="0" y="39576"/>
                    </a:lnTo>
                    <a:cubicBezTo>
                      <a:pt x="0" y="40399"/>
                      <a:pt x="3538" y="39576"/>
                      <a:pt x="3868" y="38424"/>
                    </a:cubicBezTo>
                    <a:lnTo>
                      <a:pt x="20325" y="325"/>
                    </a:lnTo>
                    <a:cubicBezTo>
                      <a:pt x="20901" y="-498"/>
                      <a:pt x="16869"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3" name="Freeform: Shape 4132">
                <a:extLst>
                  <a:ext uri="{FF2B5EF4-FFF2-40B4-BE49-F238E27FC236}">
                    <a16:creationId xmlns:a16="http://schemas.microsoft.com/office/drawing/2014/main" id="{F35C5AB5-D0EA-AD2D-377F-6829BADFBA07}"/>
                  </a:ext>
                </a:extLst>
              </p:cNvPr>
              <p:cNvSpPr/>
              <p:nvPr/>
            </p:nvSpPr>
            <p:spPr>
              <a:xfrm>
                <a:off x="7178527" y="2832900"/>
                <a:ext cx="31598" cy="41966"/>
              </a:xfrm>
              <a:custGeom>
                <a:avLst/>
                <a:gdLst>
                  <a:gd name="connsiteX0" fmla="*/ 16458 w 31598"/>
                  <a:gd name="connsiteY0" fmla="*/ 4032 h 41966"/>
                  <a:gd name="connsiteX1" fmla="*/ 0 w 31598"/>
                  <a:gd name="connsiteY1" fmla="*/ 41967 h 41966"/>
                  <a:gd name="connsiteX2" fmla="*/ 14647 w 31598"/>
                  <a:gd name="connsiteY2" fmla="*/ 36207 h 41966"/>
                  <a:gd name="connsiteX3" fmla="*/ 31598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152" y="39251"/>
                      <a:pt x="12919" y="39992"/>
                      <a:pt x="14647" y="36207"/>
                    </a:cubicBezTo>
                    <a:lnTo>
                      <a:pt x="31598"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4" name="Freeform: Shape 4133">
                <a:extLst>
                  <a:ext uri="{FF2B5EF4-FFF2-40B4-BE49-F238E27FC236}">
                    <a16:creationId xmlns:a16="http://schemas.microsoft.com/office/drawing/2014/main" id="{41136BC8-D72A-765A-6A74-B5F880597B95}"/>
                  </a:ext>
                </a:extLst>
              </p:cNvPr>
              <p:cNvSpPr/>
              <p:nvPr/>
            </p:nvSpPr>
            <p:spPr>
              <a:xfrm>
                <a:off x="7177704" y="2834463"/>
                <a:ext cx="30117" cy="45504"/>
              </a:xfrm>
              <a:custGeom>
                <a:avLst/>
                <a:gdLst>
                  <a:gd name="connsiteX0" fmla="*/ 16458 w 30117"/>
                  <a:gd name="connsiteY0" fmla="*/ 7488 h 45504"/>
                  <a:gd name="connsiteX1" fmla="*/ 0 w 30117"/>
                  <a:gd name="connsiteY1" fmla="*/ 45505 h 45504"/>
                  <a:gd name="connsiteX2" fmla="*/ 13001 w 30117"/>
                  <a:gd name="connsiteY2" fmla="*/ 36618 h 45504"/>
                  <a:gd name="connsiteX3" fmla="*/ 30117 w 30117"/>
                  <a:gd name="connsiteY3" fmla="*/ 0 h 45504"/>
                  <a:gd name="connsiteX4" fmla="*/ 16458 w 30117"/>
                  <a:gd name="connsiteY4" fmla="*/ 7488 h 4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04">
                    <a:moveTo>
                      <a:pt x="16458" y="7488"/>
                    </a:moveTo>
                    <a:lnTo>
                      <a:pt x="0" y="45505"/>
                    </a:lnTo>
                    <a:cubicBezTo>
                      <a:pt x="1481" y="42049"/>
                      <a:pt x="11026" y="40897"/>
                      <a:pt x="13001"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5" name="Freeform: Shape 4134">
                <a:extLst>
                  <a:ext uri="{FF2B5EF4-FFF2-40B4-BE49-F238E27FC236}">
                    <a16:creationId xmlns:a16="http://schemas.microsoft.com/office/drawing/2014/main" id="{036D04A0-EED4-DA44-1D1B-8C3DD4D99351}"/>
                  </a:ext>
                </a:extLst>
              </p:cNvPr>
              <p:cNvSpPr/>
              <p:nvPr/>
            </p:nvSpPr>
            <p:spPr>
              <a:xfrm>
                <a:off x="7175317" y="2835325"/>
                <a:ext cx="22247" cy="39231"/>
              </a:xfrm>
              <a:custGeom>
                <a:avLst/>
                <a:gdLst>
                  <a:gd name="connsiteX0" fmla="*/ 16458 w 22247"/>
                  <a:gd name="connsiteY0" fmla="*/ 1196 h 39231"/>
                  <a:gd name="connsiteX1" fmla="*/ 0 w 22247"/>
                  <a:gd name="connsiteY1" fmla="*/ 39048 h 39231"/>
                  <a:gd name="connsiteX2" fmla="*/ 5760 w 22247"/>
                  <a:gd name="connsiteY2" fmla="*/ 37320 h 39231"/>
                  <a:gd name="connsiteX3" fmla="*/ 22218 w 22247"/>
                  <a:gd name="connsiteY3" fmla="*/ 373 h 39231"/>
                  <a:gd name="connsiteX4" fmla="*/ 16458 w 22247"/>
                  <a:gd name="connsiteY4" fmla="*/ 1196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7" h="39231">
                    <a:moveTo>
                      <a:pt x="16458" y="1196"/>
                    </a:moveTo>
                    <a:lnTo>
                      <a:pt x="0" y="39048"/>
                    </a:lnTo>
                    <a:cubicBezTo>
                      <a:pt x="0" y="39706"/>
                      <a:pt x="5266" y="38472"/>
                      <a:pt x="5760" y="37320"/>
                    </a:cubicBezTo>
                    <a:lnTo>
                      <a:pt x="22218" y="373"/>
                    </a:lnTo>
                    <a:cubicBezTo>
                      <a:pt x="22711"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6" name="Freeform: Shape 4135">
                <a:extLst>
                  <a:ext uri="{FF2B5EF4-FFF2-40B4-BE49-F238E27FC236}">
                    <a16:creationId xmlns:a16="http://schemas.microsoft.com/office/drawing/2014/main" id="{591090D7-278F-07BF-4AE1-2758883C80D0}"/>
                  </a:ext>
                </a:extLst>
              </p:cNvPr>
              <p:cNvSpPr/>
              <p:nvPr/>
            </p:nvSpPr>
            <p:spPr>
              <a:xfrm>
                <a:off x="7179103" y="2831748"/>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6" y="0"/>
                    </a:lnTo>
                    <a:cubicBezTo>
                      <a:pt x="32092" y="3703"/>
                      <a:pt x="18926"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7" name="Freeform: Shape 4136">
                <a:extLst>
                  <a:ext uri="{FF2B5EF4-FFF2-40B4-BE49-F238E27FC236}">
                    <a16:creationId xmlns:a16="http://schemas.microsoft.com/office/drawing/2014/main" id="{10EC7B4C-EFC5-4DB7-3F85-50BD0759BEB8}"/>
                  </a:ext>
                </a:extLst>
              </p:cNvPr>
              <p:cNvSpPr/>
              <p:nvPr/>
            </p:nvSpPr>
            <p:spPr>
              <a:xfrm>
                <a:off x="7176469" y="2834793"/>
                <a:ext cx="26990" cy="41143"/>
              </a:xfrm>
              <a:custGeom>
                <a:avLst/>
                <a:gdLst>
                  <a:gd name="connsiteX0" fmla="*/ 16458 w 26990"/>
                  <a:gd name="connsiteY0" fmla="*/ 3209 h 41143"/>
                  <a:gd name="connsiteX1" fmla="*/ 0 w 26990"/>
                  <a:gd name="connsiteY1" fmla="*/ 41144 h 41143"/>
                  <a:gd name="connsiteX2" fmla="*/ 10533 w 26990"/>
                  <a:gd name="connsiteY2" fmla="*/ 36453 h 41143"/>
                  <a:gd name="connsiteX3" fmla="*/ 26990 w 26990"/>
                  <a:gd name="connsiteY3" fmla="*/ 0 h 41143"/>
                  <a:gd name="connsiteX4" fmla="*/ 16458 w 26990"/>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143">
                    <a:moveTo>
                      <a:pt x="16458" y="3209"/>
                    </a:moveTo>
                    <a:lnTo>
                      <a:pt x="0" y="41144"/>
                    </a:lnTo>
                    <a:cubicBezTo>
                      <a:pt x="823" y="39251"/>
                      <a:pt x="9134" y="39333"/>
                      <a:pt x="10533" y="36453"/>
                    </a:cubicBezTo>
                    <a:lnTo>
                      <a:pt x="26990" y="0"/>
                    </a:lnTo>
                    <a:cubicBezTo>
                      <a:pt x="26579" y="1481"/>
                      <a:pt x="17610"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8" name="Freeform: Shape 4137">
                <a:extLst>
                  <a:ext uri="{FF2B5EF4-FFF2-40B4-BE49-F238E27FC236}">
                    <a16:creationId xmlns:a16="http://schemas.microsoft.com/office/drawing/2014/main" id="{1B1D3E03-17CF-1070-039B-C5F2294BB759}"/>
                  </a:ext>
                </a:extLst>
              </p:cNvPr>
              <p:cNvSpPr/>
              <p:nvPr/>
            </p:nvSpPr>
            <p:spPr>
              <a:xfrm>
                <a:off x="7175564" y="2835419"/>
                <a:ext cx="20705" cy="39412"/>
              </a:xfrm>
              <a:custGeom>
                <a:avLst/>
                <a:gdLst>
                  <a:gd name="connsiteX0" fmla="*/ 16458 w 20705"/>
                  <a:gd name="connsiteY0" fmla="*/ 854 h 39412"/>
                  <a:gd name="connsiteX1" fmla="*/ 0 w 20705"/>
                  <a:gd name="connsiteY1" fmla="*/ 39036 h 39412"/>
                  <a:gd name="connsiteX2" fmla="*/ 4197 w 20705"/>
                  <a:gd name="connsiteY2" fmla="*/ 38213 h 39412"/>
                  <a:gd name="connsiteX3" fmla="*/ 20654 w 20705"/>
                  <a:gd name="connsiteY3" fmla="*/ 525 h 39412"/>
                  <a:gd name="connsiteX4" fmla="*/ 16458 w 20705"/>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12">
                    <a:moveTo>
                      <a:pt x="16458" y="854"/>
                    </a:moveTo>
                    <a:lnTo>
                      <a:pt x="0" y="39036"/>
                    </a:lnTo>
                    <a:cubicBezTo>
                      <a:pt x="0" y="39941"/>
                      <a:pt x="3868" y="39036"/>
                      <a:pt x="4197" y="38213"/>
                    </a:cubicBezTo>
                    <a:lnTo>
                      <a:pt x="20654" y="525"/>
                    </a:lnTo>
                    <a:cubicBezTo>
                      <a:pt x="21230"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39" name="Freeform: Shape 4138">
                <a:extLst>
                  <a:ext uri="{FF2B5EF4-FFF2-40B4-BE49-F238E27FC236}">
                    <a16:creationId xmlns:a16="http://schemas.microsoft.com/office/drawing/2014/main" id="{243F8E43-A516-18E3-C36D-AEFF214381C9}"/>
                  </a:ext>
                </a:extLst>
              </p:cNvPr>
              <p:cNvSpPr/>
              <p:nvPr/>
            </p:nvSpPr>
            <p:spPr>
              <a:xfrm>
                <a:off x="7177704" y="2832900"/>
                <a:ext cx="32832" cy="46327"/>
              </a:xfrm>
              <a:custGeom>
                <a:avLst/>
                <a:gdLst>
                  <a:gd name="connsiteX0" fmla="*/ 16458 w 32832"/>
                  <a:gd name="connsiteY0" fmla="*/ 8229 h 46327"/>
                  <a:gd name="connsiteX1" fmla="*/ 0 w 32832"/>
                  <a:gd name="connsiteY1" fmla="*/ 46328 h 46327"/>
                  <a:gd name="connsiteX2" fmla="*/ 15799 w 32832"/>
                  <a:gd name="connsiteY2" fmla="*/ 36947 h 46327"/>
                  <a:gd name="connsiteX3" fmla="*/ 32833 w 32832"/>
                  <a:gd name="connsiteY3" fmla="*/ 0 h 46327"/>
                  <a:gd name="connsiteX4" fmla="*/ 16458 w 32832"/>
                  <a:gd name="connsiteY4" fmla="*/ 8229 h 4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2" h="46327">
                    <a:moveTo>
                      <a:pt x="16458" y="8229"/>
                    </a:moveTo>
                    <a:lnTo>
                      <a:pt x="0" y="46328"/>
                    </a:lnTo>
                    <a:cubicBezTo>
                      <a:pt x="1728" y="42378"/>
                      <a:pt x="13577" y="41720"/>
                      <a:pt x="15799" y="36947"/>
                    </a:cubicBezTo>
                    <a:lnTo>
                      <a:pt x="32833" y="0"/>
                    </a:lnTo>
                    <a:cubicBezTo>
                      <a:pt x="31187" y="3621"/>
                      <a:pt x="18515" y="3209"/>
                      <a:pt x="16458" y="822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0" name="Freeform: Shape 4139">
                <a:extLst>
                  <a:ext uri="{FF2B5EF4-FFF2-40B4-BE49-F238E27FC236}">
                    <a16:creationId xmlns:a16="http://schemas.microsoft.com/office/drawing/2014/main" id="{73A13D3A-247B-81AA-B2A2-F7BA035179C4}"/>
                  </a:ext>
                </a:extLst>
              </p:cNvPr>
              <p:cNvSpPr/>
              <p:nvPr/>
            </p:nvSpPr>
            <p:spPr>
              <a:xfrm>
                <a:off x="7255630" y="2844034"/>
                <a:ext cx="21919" cy="39966"/>
              </a:xfrm>
              <a:custGeom>
                <a:avLst/>
                <a:gdLst>
                  <a:gd name="connsiteX0" fmla="*/ 16458 w 21919"/>
                  <a:gd name="connsiteY0" fmla="*/ 2114 h 39966"/>
                  <a:gd name="connsiteX1" fmla="*/ 0 w 21919"/>
                  <a:gd name="connsiteY1" fmla="*/ 39967 h 39966"/>
                  <a:gd name="connsiteX2" fmla="*/ 5431 w 21919"/>
                  <a:gd name="connsiteY2" fmla="*/ 37251 h 39966"/>
                  <a:gd name="connsiteX3" fmla="*/ 21889 w 21919"/>
                  <a:gd name="connsiteY3" fmla="*/ 139 h 39966"/>
                  <a:gd name="connsiteX4" fmla="*/ 16458 w 21919"/>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9" h="39966">
                    <a:moveTo>
                      <a:pt x="16458" y="2114"/>
                    </a:moveTo>
                    <a:lnTo>
                      <a:pt x="0" y="39967"/>
                    </a:lnTo>
                    <a:cubicBezTo>
                      <a:pt x="2047" y="39644"/>
                      <a:pt x="3944" y="38695"/>
                      <a:pt x="5431" y="37251"/>
                    </a:cubicBezTo>
                    <a:lnTo>
                      <a:pt x="21889" y="139"/>
                    </a:lnTo>
                    <a:cubicBezTo>
                      <a:pt x="22382" y="-437"/>
                      <a:pt x="16869"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1" name="Freeform: Shape 4140">
                <a:extLst>
                  <a:ext uri="{FF2B5EF4-FFF2-40B4-BE49-F238E27FC236}">
                    <a16:creationId xmlns:a16="http://schemas.microsoft.com/office/drawing/2014/main" id="{312DF553-257B-87C6-723E-B0211EB02BCF}"/>
                  </a:ext>
                </a:extLst>
              </p:cNvPr>
              <p:cNvSpPr/>
              <p:nvPr/>
            </p:nvSpPr>
            <p:spPr>
              <a:xfrm>
                <a:off x="7253573" y="2849617"/>
                <a:ext cx="19586" cy="39950"/>
              </a:xfrm>
              <a:custGeom>
                <a:avLst/>
                <a:gdLst>
                  <a:gd name="connsiteX0" fmla="*/ 16458 w 19586"/>
                  <a:gd name="connsiteY0" fmla="*/ 1386 h 39950"/>
                  <a:gd name="connsiteX1" fmla="*/ 0 w 19586"/>
                  <a:gd name="connsiteY1" fmla="*/ 39732 h 39950"/>
                  <a:gd name="connsiteX2" fmla="*/ 3127 w 19586"/>
                  <a:gd name="connsiteY2" fmla="*/ 38333 h 39950"/>
                  <a:gd name="connsiteX3" fmla="*/ 19584 w 19586"/>
                  <a:gd name="connsiteY3" fmla="*/ 70 h 39950"/>
                  <a:gd name="connsiteX4" fmla="*/ 16458 w 19586"/>
                  <a:gd name="connsiteY4" fmla="*/ 1386 h 3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39950">
                    <a:moveTo>
                      <a:pt x="16458" y="1386"/>
                    </a:moveTo>
                    <a:lnTo>
                      <a:pt x="0" y="39732"/>
                    </a:lnTo>
                    <a:cubicBezTo>
                      <a:pt x="0" y="40473"/>
                      <a:pt x="2798" y="39156"/>
                      <a:pt x="3127" y="38333"/>
                    </a:cubicBezTo>
                    <a:lnTo>
                      <a:pt x="19584" y="70"/>
                    </a:lnTo>
                    <a:cubicBezTo>
                      <a:pt x="19667" y="-260"/>
                      <a:pt x="16787" y="646"/>
                      <a:pt x="16458" y="138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2" name="Freeform: Shape 4141">
                <a:extLst>
                  <a:ext uri="{FF2B5EF4-FFF2-40B4-BE49-F238E27FC236}">
                    <a16:creationId xmlns:a16="http://schemas.microsoft.com/office/drawing/2014/main" id="{04787ECC-EB9D-518F-0494-5415D62A75F8}"/>
                  </a:ext>
                </a:extLst>
              </p:cNvPr>
              <p:cNvSpPr/>
              <p:nvPr/>
            </p:nvSpPr>
            <p:spPr>
              <a:xfrm>
                <a:off x="7257769" y="2838084"/>
                <a:ext cx="33902" cy="43776"/>
              </a:xfrm>
              <a:custGeom>
                <a:avLst/>
                <a:gdLst>
                  <a:gd name="connsiteX0" fmla="*/ 16458 w 33902"/>
                  <a:gd name="connsiteY0" fmla="*/ 5842 h 43776"/>
                  <a:gd name="connsiteX1" fmla="*/ 0 w 33902"/>
                  <a:gd name="connsiteY1" fmla="*/ 43777 h 43776"/>
                  <a:gd name="connsiteX2" fmla="*/ 16869 w 33902"/>
                  <a:gd name="connsiteY2" fmla="*/ 36207 h 43776"/>
                  <a:gd name="connsiteX3" fmla="*/ 33903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30" y="40732"/>
                      <a:pt x="16869" y="36207"/>
                    </a:cubicBezTo>
                    <a:lnTo>
                      <a:pt x="33903" y="0"/>
                    </a:lnTo>
                    <a:cubicBezTo>
                      <a:pt x="32339" y="3045"/>
                      <a:pt x="18350"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3" name="Freeform: Shape 4142">
                <a:extLst>
                  <a:ext uri="{FF2B5EF4-FFF2-40B4-BE49-F238E27FC236}">
                    <a16:creationId xmlns:a16="http://schemas.microsoft.com/office/drawing/2014/main" id="{BFE21D03-D438-24E6-0508-F8E8CAA2CD1E}"/>
                  </a:ext>
                </a:extLst>
              </p:cNvPr>
              <p:cNvSpPr/>
              <p:nvPr/>
            </p:nvSpPr>
            <p:spPr>
              <a:xfrm>
                <a:off x="7255630" y="2840059"/>
                <a:ext cx="30775" cy="44188"/>
              </a:xfrm>
              <a:custGeom>
                <a:avLst/>
                <a:gdLst>
                  <a:gd name="connsiteX0" fmla="*/ 16458 w 30775"/>
                  <a:gd name="connsiteY0" fmla="*/ 6172 h 44188"/>
                  <a:gd name="connsiteX1" fmla="*/ 0 w 30775"/>
                  <a:gd name="connsiteY1" fmla="*/ 44188 h 44188"/>
                  <a:gd name="connsiteX2" fmla="*/ 13660 w 30775"/>
                  <a:gd name="connsiteY2" fmla="*/ 36453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660" y="36453"/>
                    </a:cubicBezTo>
                    <a:lnTo>
                      <a:pt x="30776" y="0"/>
                    </a:lnTo>
                    <a:cubicBezTo>
                      <a:pt x="29541" y="2880"/>
                      <a:pt x="18350" y="2304"/>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4" name="Freeform: Shape 4143">
                <a:extLst>
                  <a:ext uri="{FF2B5EF4-FFF2-40B4-BE49-F238E27FC236}">
                    <a16:creationId xmlns:a16="http://schemas.microsoft.com/office/drawing/2014/main" id="{8BC70F2E-2198-A40E-C715-09D73CD0529A}"/>
                  </a:ext>
                </a:extLst>
              </p:cNvPr>
              <p:cNvSpPr/>
              <p:nvPr/>
            </p:nvSpPr>
            <p:spPr>
              <a:xfrm>
                <a:off x="7254889" y="2843684"/>
                <a:ext cx="20439" cy="39908"/>
              </a:xfrm>
              <a:custGeom>
                <a:avLst/>
                <a:gdLst>
                  <a:gd name="connsiteX0" fmla="*/ 16458 w 20439"/>
                  <a:gd name="connsiteY0" fmla="*/ 1230 h 39908"/>
                  <a:gd name="connsiteX1" fmla="*/ 0 w 20439"/>
                  <a:gd name="connsiteY1" fmla="*/ 39576 h 39908"/>
                  <a:gd name="connsiteX2" fmla="*/ 3950 w 20439"/>
                  <a:gd name="connsiteY2" fmla="*/ 38424 h 39908"/>
                  <a:gd name="connsiteX3" fmla="*/ 20407 w 20439"/>
                  <a:gd name="connsiteY3" fmla="*/ 325 h 39908"/>
                  <a:gd name="connsiteX4" fmla="*/ 16458 w 20439"/>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9" h="39908">
                    <a:moveTo>
                      <a:pt x="16458" y="1230"/>
                    </a:moveTo>
                    <a:lnTo>
                      <a:pt x="0" y="39576"/>
                    </a:lnTo>
                    <a:cubicBezTo>
                      <a:pt x="0" y="40399"/>
                      <a:pt x="3538" y="39576"/>
                      <a:pt x="3950" y="38424"/>
                    </a:cubicBezTo>
                    <a:lnTo>
                      <a:pt x="20407" y="325"/>
                    </a:lnTo>
                    <a:cubicBezTo>
                      <a:pt x="20819" y="-498"/>
                      <a:pt x="17198"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5" name="Freeform: Shape 4144">
                <a:extLst>
                  <a:ext uri="{FF2B5EF4-FFF2-40B4-BE49-F238E27FC236}">
                    <a16:creationId xmlns:a16="http://schemas.microsoft.com/office/drawing/2014/main" id="{7733A731-6D88-9591-A8EE-11C1801E421C}"/>
                  </a:ext>
                </a:extLst>
              </p:cNvPr>
              <p:cNvSpPr/>
              <p:nvPr/>
            </p:nvSpPr>
            <p:spPr>
              <a:xfrm>
                <a:off x="7257193" y="2839071"/>
                <a:ext cx="31186" cy="41884"/>
              </a:xfrm>
              <a:custGeom>
                <a:avLst/>
                <a:gdLst>
                  <a:gd name="connsiteX0" fmla="*/ 16458 w 31186"/>
                  <a:gd name="connsiteY0" fmla="*/ 3950 h 41884"/>
                  <a:gd name="connsiteX1" fmla="*/ 0 w 31186"/>
                  <a:gd name="connsiteY1" fmla="*/ 41884 h 41884"/>
                  <a:gd name="connsiteX2" fmla="*/ 14729 w 31186"/>
                  <a:gd name="connsiteY2" fmla="*/ 36207 h 41884"/>
                  <a:gd name="connsiteX3" fmla="*/ 31187 w 31186"/>
                  <a:gd name="connsiteY3" fmla="*/ 0 h 41884"/>
                  <a:gd name="connsiteX4" fmla="*/ 16458 w 31186"/>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3950"/>
                    </a:moveTo>
                    <a:lnTo>
                      <a:pt x="0" y="41884"/>
                    </a:lnTo>
                    <a:cubicBezTo>
                      <a:pt x="1234" y="39169"/>
                      <a:pt x="12919" y="39909"/>
                      <a:pt x="14729" y="36207"/>
                    </a:cubicBezTo>
                    <a:lnTo>
                      <a:pt x="31187" y="0"/>
                    </a:lnTo>
                    <a:cubicBezTo>
                      <a:pt x="30364" y="2057"/>
                      <a:pt x="17939"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6" name="Freeform: Shape 4145">
                <a:extLst>
                  <a:ext uri="{FF2B5EF4-FFF2-40B4-BE49-F238E27FC236}">
                    <a16:creationId xmlns:a16="http://schemas.microsoft.com/office/drawing/2014/main" id="{5C8B36E1-9838-A970-BB1D-16A80A55E86F}"/>
                  </a:ext>
                </a:extLst>
              </p:cNvPr>
              <p:cNvSpPr/>
              <p:nvPr/>
            </p:nvSpPr>
            <p:spPr>
              <a:xfrm>
                <a:off x="7256288" y="2840553"/>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1" y="36618"/>
                    </a:cubicBezTo>
                    <a:lnTo>
                      <a:pt x="30117" y="0"/>
                    </a:lnTo>
                    <a:cubicBezTo>
                      <a:pt x="28554"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7" name="Freeform: Shape 4146">
                <a:extLst>
                  <a:ext uri="{FF2B5EF4-FFF2-40B4-BE49-F238E27FC236}">
                    <a16:creationId xmlns:a16="http://schemas.microsoft.com/office/drawing/2014/main" id="{C52E1B06-AB18-8C21-8B2E-F531B9F70F5B}"/>
                  </a:ext>
                </a:extLst>
              </p:cNvPr>
              <p:cNvSpPr/>
              <p:nvPr/>
            </p:nvSpPr>
            <p:spPr>
              <a:xfrm>
                <a:off x="7253902" y="2841513"/>
                <a:ext cx="22280" cy="39133"/>
              </a:xfrm>
              <a:custGeom>
                <a:avLst/>
                <a:gdLst>
                  <a:gd name="connsiteX0" fmla="*/ 16458 w 22280"/>
                  <a:gd name="connsiteY0" fmla="*/ 1097 h 39133"/>
                  <a:gd name="connsiteX1" fmla="*/ 0 w 22280"/>
                  <a:gd name="connsiteY1" fmla="*/ 38949 h 39133"/>
                  <a:gd name="connsiteX2" fmla="*/ 5760 w 22280"/>
                  <a:gd name="connsiteY2" fmla="*/ 37221 h 39133"/>
                  <a:gd name="connsiteX3" fmla="*/ 22218 w 22280"/>
                  <a:gd name="connsiteY3" fmla="*/ 357 h 39133"/>
                  <a:gd name="connsiteX4" fmla="*/ 16458 w 22280"/>
                  <a:gd name="connsiteY4" fmla="*/ 1097 h 3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133">
                    <a:moveTo>
                      <a:pt x="16458" y="1097"/>
                    </a:moveTo>
                    <a:lnTo>
                      <a:pt x="0" y="38949"/>
                    </a:lnTo>
                    <a:cubicBezTo>
                      <a:pt x="0" y="39608"/>
                      <a:pt x="5266" y="38373"/>
                      <a:pt x="5760" y="37221"/>
                    </a:cubicBezTo>
                    <a:lnTo>
                      <a:pt x="22218" y="357"/>
                    </a:lnTo>
                    <a:cubicBezTo>
                      <a:pt x="22958" y="-384"/>
                      <a:pt x="16869" y="110"/>
                      <a:pt x="16458" y="109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8" name="Freeform: Shape 4147">
                <a:extLst>
                  <a:ext uri="{FF2B5EF4-FFF2-40B4-BE49-F238E27FC236}">
                    <a16:creationId xmlns:a16="http://schemas.microsoft.com/office/drawing/2014/main" id="{B37499DB-CAE9-75E2-C3D1-A88B3B254B88}"/>
                  </a:ext>
                </a:extLst>
              </p:cNvPr>
              <p:cNvSpPr/>
              <p:nvPr/>
            </p:nvSpPr>
            <p:spPr>
              <a:xfrm>
                <a:off x="7257769" y="2837837"/>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85"/>
                      <a:pt x="18515" y="329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49" name="Freeform: Shape 4148">
                <a:extLst>
                  <a:ext uri="{FF2B5EF4-FFF2-40B4-BE49-F238E27FC236}">
                    <a16:creationId xmlns:a16="http://schemas.microsoft.com/office/drawing/2014/main" id="{0AD89EB1-FF95-4473-CF2E-A688B5EB6077}"/>
                  </a:ext>
                </a:extLst>
              </p:cNvPr>
              <p:cNvSpPr/>
              <p:nvPr/>
            </p:nvSpPr>
            <p:spPr>
              <a:xfrm>
                <a:off x="7255136" y="2840964"/>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169"/>
                      <a:pt x="9134" y="39251"/>
                      <a:pt x="10451" y="36371"/>
                    </a:cubicBezTo>
                    <a:lnTo>
                      <a:pt x="26908" y="0"/>
                    </a:lnTo>
                    <a:cubicBezTo>
                      <a:pt x="26497" y="1481"/>
                      <a:pt x="17610" y="165"/>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0" name="Freeform: Shape 4149">
                <a:extLst>
                  <a:ext uri="{FF2B5EF4-FFF2-40B4-BE49-F238E27FC236}">
                    <a16:creationId xmlns:a16="http://schemas.microsoft.com/office/drawing/2014/main" id="{B2AD59C1-F95D-F174-B1B6-0B60AA5D3989}"/>
                  </a:ext>
                </a:extLst>
              </p:cNvPr>
              <p:cNvSpPr/>
              <p:nvPr/>
            </p:nvSpPr>
            <p:spPr>
              <a:xfrm>
                <a:off x="7254203" y="2841545"/>
                <a:ext cx="20720" cy="39376"/>
              </a:xfrm>
              <a:custGeom>
                <a:avLst/>
                <a:gdLst>
                  <a:gd name="connsiteX0" fmla="*/ 16485 w 20720"/>
                  <a:gd name="connsiteY0" fmla="*/ 818 h 39376"/>
                  <a:gd name="connsiteX1" fmla="*/ 28 w 20720"/>
                  <a:gd name="connsiteY1" fmla="*/ 39000 h 39376"/>
                  <a:gd name="connsiteX2" fmla="*/ 4224 w 20720"/>
                  <a:gd name="connsiteY2" fmla="*/ 38177 h 39376"/>
                  <a:gd name="connsiteX3" fmla="*/ 20682 w 20720"/>
                  <a:gd name="connsiteY3" fmla="*/ 489 h 39376"/>
                  <a:gd name="connsiteX4" fmla="*/ 16485 w 20720"/>
                  <a:gd name="connsiteY4" fmla="*/ 818 h 3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376">
                    <a:moveTo>
                      <a:pt x="16485" y="818"/>
                    </a:moveTo>
                    <a:lnTo>
                      <a:pt x="28" y="39000"/>
                    </a:lnTo>
                    <a:cubicBezTo>
                      <a:pt x="-384" y="39905"/>
                      <a:pt x="3895" y="39000"/>
                      <a:pt x="4224" y="38177"/>
                    </a:cubicBezTo>
                    <a:lnTo>
                      <a:pt x="20682" y="489"/>
                    </a:lnTo>
                    <a:cubicBezTo>
                      <a:pt x="21176" y="-416"/>
                      <a:pt x="16814" y="78"/>
                      <a:pt x="16485" y="818"/>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1" name="Freeform: Shape 4150">
                <a:extLst>
                  <a:ext uri="{FF2B5EF4-FFF2-40B4-BE49-F238E27FC236}">
                    <a16:creationId xmlns:a16="http://schemas.microsoft.com/office/drawing/2014/main" id="{FA916145-C57D-64A2-0D8A-CB2F123AC2EA}"/>
                  </a:ext>
                </a:extLst>
              </p:cNvPr>
              <p:cNvSpPr/>
              <p:nvPr/>
            </p:nvSpPr>
            <p:spPr>
              <a:xfrm>
                <a:off x="7256288" y="2838989"/>
                <a:ext cx="32997" cy="46080"/>
              </a:xfrm>
              <a:custGeom>
                <a:avLst/>
                <a:gdLst>
                  <a:gd name="connsiteX0" fmla="*/ 16458 w 32997"/>
                  <a:gd name="connsiteY0" fmla="*/ 7900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049"/>
                      <a:pt x="13577" y="41473"/>
                      <a:pt x="15799" y="36618"/>
                    </a:cubicBezTo>
                    <a:lnTo>
                      <a:pt x="32997" y="0"/>
                    </a:lnTo>
                    <a:cubicBezTo>
                      <a:pt x="31187"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2" name="Freeform: Shape 4151">
                <a:extLst>
                  <a:ext uri="{FF2B5EF4-FFF2-40B4-BE49-F238E27FC236}">
                    <a16:creationId xmlns:a16="http://schemas.microsoft.com/office/drawing/2014/main" id="{D73CAAAC-D10A-EE19-9AD7-7F0668565489}"/>
                  </a:ext>
                </a:extLst>
              </p:cNvPr>
              <p:cNvSpPr/>
              <p:nvPr/>
            </p:nvSpPr>
            <p:spPr>
              <a:xfrm>
                <a:off x="7336930" y="2706043"/>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8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8" y="134"/>
                    </a:lnTo>
                    <a:cubicBezTo>
                      <a:pt x="22464"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3" name="Freeform: Shape 4152">
                <a:extLst>
                  <a:ext uri="{FF2B5EF4-FFF2-40B4-BE49-F238E27FC236}">
                    <a16:creationId xmlns:a16="http://schemas.microsoft.com/office/drawing/2014/main" id="{B6134F65-50AE-02C8-AEDB-A7C0DA4BA73C}"/>
                  </a:ext>
                </a:extLst>
              </p:cNvPr>
              <p:cNvSpPr/>
              <p:nvPr/>
            </p:nvSpPr>
            <p:spPr>
              <a:xfrm>
                <a:off x="7334873" y="2711472"/>
                <a:ext cx="19502" cy="40142"/>
              </a:xfrm>
              <a:custGeom>
                <a:avLst/>
                <a:gdLst>
                  <a:gd name="connsiteX0" fmla="*/ 16458 w 19502"/>
                  <a:gd name="connsiteY0" fmla="*/ 1535 h 40142"/>
                  <a:gd name="connsiteX1" fmla="*/ 0 w 19502"/>
                  <a:gd name="connsiteY1" fmla="*/ 39964 h 40142"/>
                  <a:gd name="connsiteX2" fmla="*/ 3045 w 19502"/>
                  <a:gd name="connsiteY2" fmla="*/ 38565 h 40142"/>
                  <a:gd name="connsiteX3" fmla="*/ 19502 w 19502"/>
                  <a:gd name="connsiteY3" fmla="*/ 219 h 40142"/>
                  <a:gd name="connsiteX4" fmla="*/ 16458 w 19502"/>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40142">
                    <a:moveTo>
                      <a:pt x="16458" y="1535"/>
                    </a:moveTo>
                    <a:lnTo>
                      <a:pt x="0" y="39964"/>
                    </a:lnTo>
                    <a:cubicBezTo>
                      <a:pt x="0" y="40622"/>
                      <a:pt x="2716" y="39305"/>
                      <a:pt x="3045" y="38565"/>
                    </a:cubicBezTo>
                    <a:lnTo>
                      <a:pt x="19502" y="219"/>
                    </a:lnTo>
                    <a:cubicBezTo>
                      <a:pt x="19502"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4" name="Freeform: Shape 4153">
                <a:extLst>
                  <a:ext uri="{FF2B5EF4-FFF2-40B4-BE49-F238E27FC236}">
                    <a16:creationId xmlns:a16="http://schemas.microsoft.com/office/drawing/2014/main" id="{5AEC2C03-1914-1B58-0A6E-90C8647A0487}"/>
                  </a:ext>
                </a:extLst>
              </p:cNvPr>
              <p:cNvSpPr/>
              <p:nvPr/>
            </p:nvSpPr>
            <p:spPr>
              <a:xfrm>
                <a:off x="7339152" y="2700170"/>
                <a:ext cx="33573" cy="43776"/>
              </a:xfrm>
              <a:custGeom>
                <a:avLst/>
                <a:gdLst>
                  <a:gd name="connsiteX0" fmla="*/ 16458 w 33573"/>
                  <a:gd name="connsiteY0" fmla="*/ 5760 h 43776"/>
                  <a:gd name="connsiteX1" fmla="*/ 0 w 33573"/>
                  <a:gd name="connsiteY1" fmla="*/ 43777 h 43776"/>
                  <a:gd name="connsiteX2" fmla="*/ 16458 w 33573"/>
                  <a:gd name="connsiteY2" fmla="*/ 36124 h 43776"/>
                  <a:gd name="connsiteX3" fmla="*/ 33573 w 33573"/>
                  <a:gd name="connsiteY3" fmla="*/ 0 h 43776"/>
                  <a:gd name="connsiteX4" fmla="*/ 16458 w 33573"/>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760"/>
                    </a:moveTo>
                    <a:lnTo>
                      <a:pt x="0" y="43777"/>
                    </a:lnTo>
                    <a:cubicBezTo>
                      <a:pt x="1563" y="40239"/>
                      <a:pt x="14647" y="40650"/>
                      <a:pt x="16458" y="36124"/>
                    </a:cubicBezTo>
                    <a:lnTo>
                      <a:pt x="33573" y="0"/>
                    </a:lnTo>
                    <a:cubicBezTo>
                      <a:pt x="32339"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5" name="Freeform: Shape 4154">
                <a:extLst>
                  <a:ext uri="{FF2B5EF4-FFF2-40B4-BE49-F238E27FC236}">
                    <a16:creationId xmlns:a16="http://schemas.microsoft.com/office/drawing/2014/main" id="{9BF86579-E5AA-FF67-4076-7A178FB339BC}"/>
                  </a:ext>
                </a:extLst>
              </p:cNvPr>
              <p:cNvSpPr/>
              <p:nvPr/>
            </p:nvSpPr>
            <p:spPr>
              <a:xfrm>
                <a:off x="7337177" y="2701734"/>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5" y="0"/>
                    </a:lnTo>
                    <a:cubicBezTo>
                      <a:pt x="29377" y="3292"/>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6" name="Freeform: Shape 4155">
                <a:extLst>
                  <a:ext uri="{FF2B5EF4-FFF2-40B4-BE49-F238E27FC236}">
                    <a16:creationId xmlns:a16="http://schemas.microsoft.com/office/drawing/2014/main" id="{35738D71-24BF-33D3-2E56-F69719CE6CFF}"/>
                  </a:ext>
                </a:extLst>
              </p:cNvPr>
              <p:cNvSpPr/>
              <p:nvPr/>
            </p:nvSpPr>
            <p:spPr>
              <a:xfrm>
                <a:off x="7336159" y="2705734"/>
                <a:ext cx="20411" cy="39944"/>
              </a:xfrm>
              <a:custGeom>
                <a:avLst/>
                <a:gdLst>
                  <a:gd name="connsiteX0" fmla="*/ 16488 w 20411"/>
                  <a:gd name="connsiteY0" fmla="*/ 1266 h 39944"/>
                  <a:gd name="connsiteX1" fmla="*/ 30 w 20411"/>
                  <a:gd name="connsiteY1" fmla="*/ 39612 h 39944"/>
                  <a:gd name="connsiteX2" fmla="*/ 3898 w 20411"/>
                  <a:gd name="connsiteY2" fmla="*/ 38460 h 39944"/>
                  <a:gd name="connsiteX3" fmla="*/ 20355 w 20411"/>
                  <a:gd name="connsiteY3" fmla="*/ 360 h 39944"/>
                  <a:gd name="connsiteX4" fmla="*/ 16488 w 20411"/>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1" h="39944">
                    <a:moveTo>
                      <a:pt x="16488" y="1266"/>
                    </a:moveTo>
                    <a:lnTo>
                      <a:pt x="30" y="39612"/>
                    </a:lnTo>
                    <a:cubicBezTo>
                      <a:pt x="-381" y="40434"/>
                      <a:pt x="3568" y="39612"/>
                      <a:pt x="3898" y="38460"/>
                    </a:cubicBezTo>
                    <a:lnTo>
                      <a:pt x="20355" y="360"/>
                    </a:lnTo>
                    <a:cubicBezTo>
                      <a:pt x="20931" y="-545"/>
                      <a:pt x="16899" y="443"/>
                      <a:pt x="1648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7" name="Freeform: Shape 4156">
                <a:extLst>
                  <a:ext uri="{FF2B5EF4-FFF2-40B4-BE49-F238E27FC236}">
                    <a16:creationId xmlns:a16="http://schemas.microsoft.com/office/drawing/2014/main" id="{8B4CA46C-6FA8-B89A-CD57-D2B8D874B36E}"/>
                  </a:ext>
                </a:extLst>
              </p:cNvPr>
              <p:cNvSpPr/>
              <p:nvPr/>
            </p:nvSpPr>
            <p:spPr>
              <a:xfrm>
                <a:off x="7338494" y="2701240"/>
                <a:ext cx="31516" cy="41719"/>
              </a:xfrm>
              <a:custGeom>
                <a:avLst/>
                <a:gdLst>
                  <a:gd name="connsiteX0" fmla="*/ 16458 w 31516"/>
                  <a:gd name="connsiteY0" fmla="*/ 3868 h 41719"/>
                  <a:gd name="connsiteX1" fmla="*/ 0 w 31516"/>
                  <a:gd name="connsiteY1" fmla="*/ 41720 h 41719"/>
                  <a:gd name="connsiteX2" fmla="*/ 14647 w 31516"/>
                  <a:gd name="connsiteY2" fmla="*/ 36042 h 41719"/>
                  <a:gd name="connsiteX3" fmla="*/ 31516 w 31516"/>
                  <a:gd name="connsiteY3" fmla="*/ 0 h 41719"/>
                  <a:gd name="connsiteX4" fmla="*/ 16458 w 31516"/>
                  <a:gd name="connsiteY4" fmla="*/ 3868 h 41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719">
                    <a:moveTo>
                      <a:pt x="16458" y="3868"/>
                    </a:moveTo>
                    <a:lnTo>
                      <a:pt x="0" y="41720"/>
                    </a:lnTo>
                    <a:cubicBezTo>
                      <a:pt x="1152" y="39087"/>
                      <a:pt x="12919" y="39827"/>
                      <a:pt x="14647" y="36042"/>
                    </a:cubicBezTo>
                    <a:lnTo>
                      <a:pt x="31516" y="0"/>
                    </a:lnTo>
                    <a:cubicBezTo>
                      <a:pt x="30446" y="2139"/>
                      <a:pt x="18021" y="0"/>
                      <a:pt x="16458" y="3868"/>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8" name="Freeform: Shape 4157">
                <a:extLst>
                  <a:ext uri="{FF2B5EF4-FFF2-40B4-BE49-F238E27FC236}">
                    <a16:creationId xmlns:a16="http://schemas.microsoft.com/office/drawing/2014/main" id="{B3B3867D-6C97-9F88-782F-BB77CABB6EEA}"/>
                  </a:ext>
                </a:extLst>
              </p:cNvPr>
              <p:cNvSpPr/>
              <p:nvPr/>
            </p:nvSpPr>
            <p:spPr>
              <a:xfrm>
                <a:off x="7337917" y="2702557"/>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979"/>
                      <a:pt x="13001" y="36700"/>
                    </a:cubicBezTo>
                    <a:lnTo>
                      <a:pt x="30117" y="0"/>
                    </a:lnTo>
                    <a:cubicBezTo>
                      <a:pt x="28307" y="3209"/>
                      <a:pt x="18021"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59" name="Freeform: Shape 4158">
                <a:extLst>
                  <a:ext uri="{FF2B5EF4-FFF2-40B4-BE49-F238E27FC236}">
                    <a16:creationId xmlns:a16="http://schemas.microsoft.com/office/drawing/2014/main" id="{D1D09756-F6F4-880D-F0F8-921954731B79}"/>
                  </a:ext>
                </a:extLst>
              </p:cNvPr>
              <p:cNvSpPr/>
              <p:nvPr/>
            </p:nvSpPr>
            <p:spPr>
              <a:xfrm>
                <a:off x="7335284" y="2703500"/>
                <a:ext cx="22268" cy="39224"/>
              </a:xfrm>
              <a:custGeom>
                <a:avLst/>
                <a:gdLst>
                  <a:gd name="connsiteX0" fmla="*/ 16458 w 22268"/>
                  <a:gd name="connsiteY0" fmla="*/ 1196 h 39224"/>
                  <a:gd name="connsiteX1" fmla="*/ 0 w 22268"/>
                  <a:gd name="connsiteY1" fmla="*/ 39048 h 39224"/>
                  <a:gd name="connsiteX2" fmla="*/ 5760 w 22268"/>
                  <a:gd name="connsiteY2" fmla="*/ 37320 h 39224"/>
                  <a:gd name="connsiteX3" fmla="*/ 22218 w 22268"/>
                  <a:gd name="connsiteY3" fmla="*/ 373 h 39224"/>
                  <a:gd name="connsiteX4" fmla="*/ 16458 w 22268"/>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24">
                    <a:moveTo>
                      <a:pt x="16458" y="1196"/>
                    </a:moveTo>
                    <a:lnTo>
                      <a:pt x="0" y="39048"/>
                    </a:lnTo>
                    <a:cubicBezTo>
                      <a:pt x="0" y="39706"/>
                      <a:pt x="5267" y="38390"/>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0" name="Freeform: Shape 4159">
                <a:extLst>
                  <a:ext uri="{FF2B5EF4-FFF2-40B4-BE49-F238E27FC236}">
                    <a16:creationId xmlns:a16="http://schemas.microsoft.com/office/drawing/2014/main" id="{DA024D5F-85F5-8646-110F-2021C78CECBC}"/>
                  </a:ext>
                </a:extLst>
              </p:cNvPr>
              <p:cNvSpPr/>
              <p:nvPr/>
            </p:nvSpPr>
            <p:spPr>
              <a:xfrm>
                <a:off x="7339070" y="2699923"/>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720"/>
                      <a:pt x="14483" y="41391"/>
                      <a:pt x="16458" y="36453"/>
                    </a:cubicBezTo>
                    <a:lnTo>
                      <a:pt x="33656" y="0"/>
                    </a:lnTo>
                    <a:cubicBezTo>
                      <a:pt x="31763" y="3703"/>
                      <a:pt x="18597"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1" name="Freeform: Shape 4160">
                <a:extLst>
                  <a:ext uri="{FF2B5EF4-FFF2-40B4-BE49-F238E27FC236}">
                    <a16:creationId xmlns:a16="http://schemas.microsoft.com/office/drawing/2014/main" id="{D32DF7B2-D458-4691-302A-5E63BCB86268}"/>
                  </a:ext>
                </a:extLst>
              </p:cNvPr>
              <p:cNvSpPr/>
              <p:nvPr/>
            </p:nvSpPr>
            <p:spPr>
              <a:xfrm>
                <a:off x="7336436" y="2702968"/>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371"/>
                    </a:cubicBezTo>
                    <a:lnTo>
                      <a:pt x="26908" y="0"/>
                    </a:lnTo>
                    <a:cubicBezTo>
                      <a:pt x="26579" y="1481"/>
                      <a:pt x="1793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2" name="Freeform: Shape 4161">
                <a:extLst>
                  <a:ext uri="{FF2B5EF4-FFF2-40B4-BE49-F238E27FC236}">
                    <a16:creationId xmlns:a16="http://schemas.microsoft.com/office/drawing/2014/main" id="{E94A1AF6-37B5-B78C-3828-0D7D6B6E4302}"/>
                  </a:ext>
                </a:extLst>
              </p:cNvPr>
              <p:cNvSpPr/>
              <p:nvPr/>
            </p:nvSpPr>
            <p:spPr>
              <a:xfrm>
                <a:off x="7335531" y="2703595"/>
                <a:ext cx="20705" cy="39412"/>
              </a:xfrm>
              <a:custGeom>
                <a:avLst/>
                <a:gdLst>
                  <a:gd name="connsiteX0" fmla="*/ 16458 w 20705"/>
                  <a:gd name="connsiteY0" fmla="*/ 854 h 39412"/>
                  <a:gd name="connsiteX1" fmla="*/ 0 w 20705"/>
                  <a:gd name="connsiteY1" fmla="*/ 39036 h 39412"/>
                  <a:gd name="connsiteX2" fmla="*/ 4197 w 20705"/>
                  <a:gd name="connsiteY2" fmla="*/ 38213 h 39412"/>
                  <a:gd name="connsiteX3" fmla="*/ 20654 w 20705"/>
                  <a:gd name="connsiteY3" fmla="*/ 525 h 39412"/>
                  <a:gd name="connsiteX4" fmla="*/ 16458 w 20705"/>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12">
                    <a:moveTo>
                      <a:pt x="16458" y="854"/>
                    </a:moveTo>
                    <a:lnTo>
                      <a:pt x="0" y="39036"/>
                    </a:lnTo>
                    <a:cubicBezTo>
                      <a:pt x="0" y="39941"/>
                      <a:pt x="3785" y="39036"/>
                      <a:pt x="4197" y="38213"/>
                    </a:cubicBezTo>
                    <a:lnTo>
                      <a:pt x="20654" y="525"/>
                    </a:lnTo>
                    <a:cubicBezTo>
                      <a:pt x="21230"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3" name="Freeform: Shape 4162">
                <a:extLst>
                  <a:ext uri="{FF2B5EF4-FFF2-40B4-BE49-F238E27FC236}">
                    <a16:creationId xmlns:a16="http://schemas.microsoft.com/office/drawing/2014/main" id="{8273963E-DFC1-B000-EAB0-2FF8BE471FBF}"/>
                  </a:ext>
                </a:extLst>
              </p:cNvPr>
              <p:cNvSpPr/>
              <p:nvPr/>
            </p:nvSpPr>
            <p:spPr>
              <a:xfrm>
                <a:off x="7337917" y="2701240"/>
                <a:ext cx="32915" cy="45834"/>
              </a:xfrm>
              <a:custGeom>
                <a:avLst/>
                <a:gdLst>
                  <a:gd name="connsiteX0" fmla="*/ 16458 w 32915"/>
                  <a:gd name="connsiteY0" fmla="*/ 7735 h 45834"/>
                  <a:gd name="connsiteX1" fmla="*/ 0 w 32915"/>
                  <a:gd name="connsiteY1" fmla="*/ 45834 h 45834"/>
                  <a:gd name="connsiteX2" fmla="*/ 15799 w 32915"/>
                  <a:gd name="connsiteY2" fmla="*/ 36453 h 45834"/>
                  <a:gd name="connsiteX3" fmla="*/ 32915 w 32915"/>
                  <a:gd name="connsiteY3" fmla="*/ 0 h 45834"/>
                  <a:gd name="connsiteX4" fmla="*/ 16458 w 3291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5834">
                    <a:moveTo>
                      <a:pt x="16458" y="7735"/>
                    </a:moveTo>
                    <a:lnTo>
                      <a:pt x="0" y="45834"/>
                    </a:lnTo>
                    <a:cubicBezTo>
                      <a:pt x="1728" y="41884"/>
                      <a:pt x="13577" y="41226"/>
                      <a:pt x="15799" y="36453"/>
                    </a:cubicBezTo>
                    <a:lnTo>
                      <a:pt x="32915" y="0"/>
                    </a:lnTo>
                    <a:cubicBezTo>
                      <a:pt x="30940" y="3456"/>
                      <a:pt x="18268" y="3045"/>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4" name="Freeform: Shape 4163">
                <a:extLst>
                  <a:ext uri="{FF2B5EF4-FFF2-40B4-BE49-F238E27FC236}">
                    <a16:creationId xmlns:a16="http://schemas.microsoft.com/office/drawing/2014/main" id="{12026F1E-3FB8-4DAB-6640-B3973E546BCB}"/>
                  </a:ext>
                </a:extLst>
              </p:cNvPr>
              <p:cNvSpPr/>
              <p:nvPr/>
            </p:nvSpPr>
            <p:spPr>
              <a:xfrm>
                <a:off x="7345159" y="2804541"/>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8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0" y="39669"/>
                      <a:pt x="3913" y="38727"/>
                      <a:pt x="5431" y="37328"/>
                    </a:cubicBezTo>
                    <a:lnTo>
                      <a:pt x="21888" y="134"/>
                    </a:lnTo>
                    <a:cubicBezTo>
                      <a:pt x="22464"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5" name="Freeform: Shape 4164">
                <a:extLst>
                  <a:ext uri="{FF2B5EF4-FFF2-40B4-BE49-F238E27FC236}">
                    <a16:creationId xmlns:a16="http://schemas.microsoft.com/office/drawing/2014/main" id="{B879F427-A17A-B6EB-E538-F75C56B4F57C}"/>
                  </a:ext>
                </a:extLst>
              </p:cNvPr>
              <p:cNvSpPr/>
              <p:nvPr/>
            </p:nvSpPr>
            <p:spPr>
              <a:xfrm>
                <a:off x="7343102" y="2810002"/>
                <a:ext cx="19502" cy="40110"/>
              </a:xfrm>
              <a:custGeom>
                <a:avLst/>
                <a:gdLst>
                  <a:gd name="connsiteX0" fmla="*/ 16458 w 19502"/>
                  <a:gd name="connsiteY0" fmla="*/ 1585 h 40110"/>
                  <a:gd name="connsiteX1" fmla="*/ 0 w 19502"/>
                  <a:gd name="connsiteY1" fmla="*/ 39931 h 40110"/>
                  <a:gd name="connsiteX2" fmla="*/ 3045 w 19502"/>
                  <a:gd name="connsiteY2" fmla="*/ 38532 h 40110"/>
                  <a:gd name="connsiteX3" fmla="*/ 19502 w 19502"/>
                  <a:gd name="connsiteY3" fmla="*/ 186 h 40110"/>
                  <a:gd name="connsiteX4" fmla="*/ 16458 w 19502"/>
                  <a:gd name="connsiteY4" fmla="*/ 1585 h 4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40110">
                    <a:moveTo>
                      <a:pt x="16458" y="1585"/>
                    </a:moveTo>
                    <a:lnTo>
                      <a:pt x="0" y="39931"/>
                    </a:lnTo>
                    <a:cubicBezTo>
                      <a:pt x="0" y="40590"/>
                      <a:pt x="2716" y="39273"/>
                      <a:pt x="3045" y="38532"/>
                    </a:cubicBezTo>
                    <a:lnTo>
                      <a:pt x="19502" y="186"/>
                    </a:lnTo>
                    <a:cubicBezTo>
                      <a:pt x="19502"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6" name="Freeform: Shape 4165">
                <a:extLst>
                  <a:ext uri="{FF2B5EF4-FFF2-40B4-BE49-F238E27FC236}">
                    <a16:creationId xmlns:a16="http://schemas.microsoft.com/office/drawing/2014/main" id="{E1906E71-C27F-8348-799E-0C7E64F10C6C}"/>
                  </a:ext>
                </a:extLst>
              </p:cNvPr>
              <p:cNvSpPr/>
              <p:nvPr/>
            </p:nvSpPr>
            <p:spPr>
              <a:xfrm>
                <a:off x="7347380" y="2798668"/>
                <a:ext cx="33573" cy="43777"/>
              </a:xfrm>
              <a:custGeom>
                <a:avLst/>
                <a:gdLst>
                  <a:gd name="connsiteX0" fmla="*/ 16458 w 33573"/>
                  <a:gd name="connsiteY0" fmla="*/ 5760 h 43777"/>
                  <a:gd name="connsiteX1" fmla="*/ 0 w 33573"/>
                  <a:gd name="connsiteY1" fmla="*/ 43777 h 43777"/>
                  <a:gd name="connsiteX2" fmla="*/ 16458 w 33573"/>
                  <a:gd name="connsiteY2" fmla="*/ 36124 h 43777"/>
                  <a:gd name="connsiteX3" fmla="*/ 33573 w 33573"/>
                  <a:gd name="connsiteY3" fmla="*/ 0 h 43777"/>
                  <a:gd name="connsiteX4" fmla="*/ 16458 w 33573"/>
                  <a:gd name="connsiteY4" fmla="*/ 5760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7">
                    <a:moveTo>
                      <a:pt x="16458" y="5760"/>
                    </a:moveTo>
                    <a:lnTo>
                      <a:pt x="0" y="43777"/>
                    </a:lnTo>
                    <a:cubicBezTo>
                      <a:pt x="1481" y="40239"/>
                      <a:pt x="14647" y="40650"/>
                      <a:pt x="16458" y="36124"/>
                    </a:cubicBezTo>
                    <a:lnTo>
                      <a:pt x="33573" y="0"/>
                    </a:lnTo>
                    <a:cubicBezTo>
                      <a:pt x="32339" y="3127"/>
                      <a:pt x="18350" y="1317"/>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7" name="Freeform: Shape 4166">
                <a:extLst>
                  <a:ext uri="{FF2B5EF4-FFF2-40B4-BE49-F238E27FC236}">
                    <a16:creationId xmlns:a16="http://schemas.microsoft.com/office/drawing/2014/main" id="{D50B4A9C-C230-BBDB-84E9-A44AA4EE00FD}"/>
                  </a:ext>
                </a:extLst>
              </p:cNvPr>
              <p:cNvSpPr/>
              <p:nvPr/>
            </p:nvSpPr>
            <p:spPr>
              <a:xfrm>
                <a:off x="7345406" y="2800232"/>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5" y="0"/>
                    </a:lnTo>
                    <a:cubicBezTo>
                      <a:pt x="29377" y="3292"/>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8" name="Freeform: Shape 4167">
                <a:extLst>
                  <a:ext uri="{FF2B5EF4-FFF2-40B4-BE49-F238E27FC236}">
                    <a16:creationId xmlns:a16="http://schemas.microsoft.com/office/drawing/2014/main" id="{235E534D-781A-1F44-D533-DCAC89975252}"/>
                  </a:ext>
                </a:extLst>
              </p:cNvPr>
              <p:cNvSpPr/>
              <p:nvPr/>
            </p:nvSpPr>
            <p:spPr>
              <a:xfrm>
                <a:off x="7344388" y="2804233"/>
                <a:ext cx="20411" cy="39944"/>
              </a:xfrm>
              <a:custGeom>
                <a:avLst/>
                <a:gdLst>
                  <a:gd name="connsiteX0" fmla="*/ 16488 w 20411"/>
                  <a:gd name="connsiteY0" fmla="*/ 1266 h 39944"/>
                  <a:gd name="connsiteX1" fmla="*/ 30 w 20411"/>
                  <a:gd name="connsiteY1" fmla="*/ 39612 h 39944"/>
                  <a:gd name="connsiteX2" fmla="*/ 3898 w 20411"/>
                  <a:gd name="connsiteY2" fmla="*/ 38460 h 39944"/>
                  <a:gd name="connsiteX3" fmla="*/ 20355 w 20411"/>
                  <a:gd name="connsiteY3" fmla="*/ 360 h 39944"/>
                  <a:gd name="connsiteX4" fmla="*/ 16488 w 20411"/>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1" h="39944">
                    <a:moveTo>
                      <a:pt x="16488" y="1266"/>
                    </a:moveTo>
                    <a:lnTo>
                      <a:pt x="30" y="39612"/>
                    </a:lnTo>
                    <a:cubicBezTo>
                      <a:pt x="-381" y="40434"/>
                      <a:pt x="3568" y="39612"/>
                      <a:pt x="3898" y="38460"/>
                    </a:cubicBezTo>
                    <a:lnTo>
                      <a:pt x="20355" y="360"/>
                    </a:lnTo>
                    <a:cubicBezTo>
                      <a:pt x="20931" y="-545"/>
                      <a:pt x="16899" y="443"/>
                      <a:pt x="1648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69" name="Freeform: Shape 4168">
                <a:extLst>
                  <a:ext uri="{FF2B5EF4-FFF2-40B4-BE49-F238E27FC236}">
                    <a16:creationId xmlns:a16="http://schemas.microsoft.com/office/drawing/2014/main" id="{52F38971-CBB2-C57A-A8A3-3F75D21EAE56}"/>
                  </a:ext>
                </a:extLst>
              </p:cNvPr>
              <p:cNvSpPr/>
              <p:nvPr/>
            </p:nvSpPr>
            <p:spPr>
              <a:xfrm>
                <a:off x="7346722" y="2799985"/>
                <a:ext cx="31516" cy="41555"/>
              </a:xfrm>
              <a:custGeom>
                <a:avLst/>
                <a:gdLst>
                  <a:gd name="connsiteX0" fmla="*/ 16458 w 31516"/>
                  <a:gd name="connsiteY0" fmla="*/ 3621 h 41555"/>
                  <a:gd name="connsiteX1" fmla="*/ 0 w 31516"/>
                  <a:gd name="connsiteY1" fmla="*/ 41555 h 41555"/>
                  <a:gd name="connsiteX2" fmla="*/ 14647 w 31516"/>
                  <a:gd name="connsiteY2" fmla="*/ 35795 h 41555"/>
                  <a:gd name="connsiteX3" fmla="*/ 31516 w 31516"/>
                  <a:gd name="connsiteY3" fmla="*/ 0 h 41555"/>
                  <a:gd name="connsiteX4" fmla="*/ 16458 w 31516"/>
                  <a:gd name="connsiteY4" fmla="*/ 3621 h 41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555">
                    <a:moveTo>
                      <a:pt x="16458" y="3621"/>
                    </a:moveTo>
                    <a:lnTo>
                      <a:pt x="0" y="41555"/>
                    </a:lnTo>
                    <a:cubicBezTo>
                      <a:pt x="1152" y="38840"/>
                      <a:pt x="12919" y="39580"/>
                      <a:pt x="14647" y="35795"/>
                    </a:cubicBezTo>
                    <a:lnTo>
                      <a:pt x="31516" y="0"/>
                    </a:lnTo>
                    <a:cubicBezTo>
                      <a:pt x="30446" y="1893"/>
                      <a:pt x="18021" y="0"/>
                      <a:pt x="16458" y="3621"/>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0" name="Freeform: Shape 4169">
                <a:extLst>
                  <a:ext uri="{FF2B5EF4-FFF2-40B4-BE49-F238E27FC236}">
                    <a16:creationId xmlns:a16="http://schemas.microsoft.com/office/drawing/2014/main" id="{167AEB87-7252-B5E7-EB12-FC48E8D948AD}"/>
                  </a:ext>
                </a:extLst>
              </p:cNvPr>
              <p:cNvSpPr/>
              <p:nvPr/>
            </p:nvSpPr>
            <p:spPr>
              <a:xfrm>
                <a:off x="7346146" y="2801055"/>
                <a:ext cx="30199" cy="45587"/>
              </a:xfrm>
              <a:custGeom>
                <a:avLst/>
                <a:gdLst>
                  <a:gd name="connsiteX0" fmla="*/ 16458 w 30199"/>
                  <a:gd name="connsiteY0" fmla="*/ 7570 h 45587"/>
                  <a:gd name="connsiteX1" fmla="*/ 0 w 30199"/>
                  <a:gd name="connsiteY1" fmla="*/ 45587 h 45587"/>
                  <a:gd name="connsiteX2" fmla="*/ 13084 w 30199"/>
                  <a:gd name="connsiteY2" fmla="*/ 36700 h 45587"/>
                  <a:gd name="connsiteX3" fmla="*/ 30200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109" y="40979"/>
                      <a:pt x="13084" y="36700"/>
                    </a:cubicBezTo>
                    <a:lnTo>
                      <a:pt x="30200" y="0"/>
                    </a:lnTo>
                    <a:cubicBezTo>
                      <a:pt x="28307" y="3209"/>
                      <a:pt x="17939"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1" name="Freeform: Shape 4170">
                <a:extLst>
                  <a:ext uri="{FF2B5EF4-FFF2-40B4-BE49-F238E27FC236}">
                    <a16:creationId xmlns:a16="http://schemas.microsoft.com/office/drawing/2014/main" id="{28E68E01-31F9-5FED-2034-E5433071EECE}"/>
                  </a:ext>
                </a:extLst>
              </p:cNvPr>
              <p:cNvSpPr/>
              <p:nvPr/>
            </p:nvSpPr>
            <p:spPr>
              <a:xfrm>
                <a:off x="7343513" y="2801999"/>
                <a:ext cx="22268" cy="39224"/>
              </a:xfrm>
              <a:custGeom>
                <a:avLst/>
                <a:gdLst>
                  <a:gd name="connsiteX0" fmla="*/ 16458 w 22268"/>
                  <a:gd name="connsiteY0" fmla="*/ 1196 h 39224"/>
                  <a:gd name="connsiteX1" fmla="*/ 0 w 22268"/>
                  <a:gd name="connsiteY1" fmla="*/ 39048 h 39224"/>
                  <a:gd name="connsiteX2" fmla="*/ 5760 w 22268"/>
                  <a:gd name="connsiteY2" fmla="*/ 37320 h 39224"/>
                  <a:gd name="connsiteX3" fmla="*/ 22218 w 22268"/>
                  <a:gd name="connsiteY3" fmla="*/ 373 h 39224"/>
                  <a:gd name="connsiteX4" fmla="*/ 16458 w 22268"/>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24">
                    <a:moveTo>
                      <a:pt x="16458" y="1196"/>
                    </a:moveTo>
                    <a:lnTo>
                      <a:pt x="0" y="39048"/>
                    </a:lnTo>
                    <a:cubicBezTo>
                      <a:pt x="0" y="39706"/>
                      <a:pt x="5267" y="38390"/>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2" name="Freeform: Shape 4171">
                <a:extLst>
                  <a:ext uri="{FF2B5EF4-FFF2-40B4-BE49-F238E27FC236}">
                    <a16:creationId xmlns:a16="http://schemas.microsoft.com/office/drawing/2014/main" id="{46BE4974-3F08-96DB-304F-6EB0E7718B42}"/>
                  </a:ext>
                </a:extLst>
              </p:cNvPr>
              <p:cNvSpPr/>
              <p:nvPr/>
            </p:nvSpPr>
            <p:spPr>
              <a:xfrm>
                <a:off x="7347298" y="2798421"/>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810" y="41802"/>
                      <a:pt x="14400" y="41391"/>
                      <a:pt x="16458" y="36453"/>
                    </a:cubicBezTo>
                    <a:lnTo>
                      <a:pt x="33573" y="0"/>
                    </a:lnTo>
                    <a:cubicBezTo>
                      <a:pt x="31763" y="3703"/>
                      <a:pt x="18597"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3" name="Freeform: Shape 4172">
                <a:extLst>
                  <a:ext uri="{FF2B5EF4-FFF2-40B4-BE49-F238E27FC236}">
                    <a16:creationId xmlns:a16="http://schemas.microsoft.com/office/drawing/2014/main" id="{37B5E9D9-CF5B-DB7A-2F9C-70102046C147}"/>
                  </a:ext>
                </a:extLst>
              </p:cNvPr>
              <p:cNvSpPr/>
              <p:nvPr/>
            </p:nvSpPr>
            <p:spPr>
              <a:xfrm>
                <a:off x="7344665" y="2801466"/>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371"/>
                    </a:cubicBezTo>
                    <a:lnTo>
                      <a:pt x="26908" y="0"/>
                    </a:lnTo>
                    <a:cubicBezTo>
                      <a:pt x="26579" y="1481"/>
                      <a:pt x="1793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4" name="Freeform: Shape 4173">
                <a:extLst>
                  <a:ext uri="{FF2B5EF4-FFF2-40B4-BE49-F238E27FC236}">
                    <a16:creationId xmlns:a16="http://schemas.microsoft.com/office/drawing/2014/main" id="{EA984317-FD61-E003-092F-BFBFA156D4AC}"/>
                  </a:ext>
                </a:extLst>
              </p:cNvPr>
              <p:cNvSpPr/>
              <p:nvPr/>
            </p:nvSpPr>
            <p:spPr>
              <a:xfrm>
                <a:off x="7343760" y="2802093"/>
                <a:ext cx="20774" cy="39412"/>
              </a:xfrm>
              <a:custGeom>
                <a:avLst/>
                <a:gdLst>
                  <a:gd name="connsiteX0" fmla="*/ 16458 w 20774"/>
                  <a:gd name="connsiteY0" fmla="*/ 854 h 39412"/>
                  <a:gd name="connsiteX1" fmla="*/ 0 w 20774"/>
                  <a:gd name="connsiteY1" fmla="*/ 39036 h 39412"/>
                  <a:gd name="connsiteX2" fmla="*/ 4279 w 20774"/>
                  <a:gd name="connsiteY2" fmla="*/ 38213 h 39412"/>
                  <a:gd name="connsiteX3" fmla="*/ 20736 w 20774"/>
                  <a:gd name="connsiteY3" fmla="*/ 525 h 39412"/>
                  <a:gd name="connsiteX4" fmla="*/ 16458 w 20774"/>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4" h="39412">
                    <a:moveTo>
                      <a:pt x="16458" y="854"/>
                    </a:moveTo>
                    <a:lnTo>
                      <a:pt x="0" y="39036"/>
                    </a:lnTo>
                    <a:cubicBezTo>
                      <a:pt x="0" y="39941"/>
                      <a:pt x="3867" y="39036"/>
                      <a:pt x="4279" y="38213"/>
                    </a:cubicBezTo>
                    <a:lnTo>
                      <a:pt x="20736" y="525"/>
                    </a:lnTo>
                    <a:cubicBezTo>
                      <a:pt x="21230"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5" name="Freeform: Shape 4174">
                <a:extLst>
                  <a:ext uri="{FF2B5EF4-FFF2-40B4-BE49-F238E27FC236}">
                    <a16:creationId xmlns:a16="http://schemas.microsoft.com/office/drawing/2014/main" id="{209435F8-980A-2ADB-D67F-F6E966DA96CB}"/>
                  </a:ext>
                </a:extLst>
              </p:cNvPr>
              <p:cNvSpPr/>
              <p:nvPr/>
            </p:nvSpPr>
            <p:spPr>
              <a:xfrm>
                <a:off x="7346146" y="2799491"/>
                <a:ext cx="32915" cy="46080"/>
              </a:xfrm>
              <a:custGeom>
                <a:avLst/>
                <a:gdLst>
                  <a:gd name="connsiteX0" fmla="*/ 16458 w 32915"/>
                  <a:gd name="connsiteY0" fmla="*/ 7982 h 46080"/>
                  <a:gd name="connsiteX1" fmla="*/ 0 w 32915"/>
                  <a:gd name="connsiteY1" fmla="*/ 46081 h 46080"/>
                  <a:gd name="connsiteX2" fmla="*/ 15881 w 32915"/>
                  <a:gd name="connsiteY2" fmla="*/ 36700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881" y="36700"/>
                    </a:cubicBezTo>
                    <a:lnTo>
                      <a:pt x="32915" y="0"/>
                    </a:lnTo>
                    <a:cubicBezTo>
                      <a:pt x="30940" y="3703"/>
                      <a:pt x="18268"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6" name="Freeform: Shape 4175">
                <a:extLst>
                  <a:ext uri="{FF2B5EF4-FFF2-40B4-BE49-F238E27FC236}">
                    <a16:creationId xmlns:a16="http://schemas.microsoft.com/office/drawing/2014/main" id="{FD4637F1-8DC0-2DA5-F248-4F0108CB2008}"/>
                  </a:ext>
                </a:extLst>
              </p:cNvPr>
              <p:cNvSpPr/>
              <p:nvPr/>
            </p:nvSpPr>
            <p:spPr>
              <a:xfrm>
                <a:off x="7347298" y="2908794"/>
                <a:ext cx="21930" cy="39966"/>
              </a:xfrm>
              <a:custGeom>
                <a:avLst/>
                <a:gdLst>
                  <a:gd name="connsiteX0" fmla="*/ 16458 w 21930"/>
                  <a:gd name="connsiteY0" fmla="*/ 2114 h 39966"/>
                  <a:gd name="connsiteX1" fmla="*/ 0 w 21930"/>
                  <a:gd name="connsiteY1" fmla="*/ 39967 h 39966"/>
                  <a:gd name="connsiteX2" fmla="*/ 5431 w 21930"/>
                  <a:gd name="connsiteY2" fmla="*/ 37251 h 39966"/>
                  <a:gd name="connsiteX3" fmla="*/ 21889 w 21930"/>
                  <a:gd name="connsiteY3" fmla="*/ 139 h 39966"/>
                  <a:gd name="connsiteX4" fmla="*/ 16458 w 21930"/>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6">
                    <a:moveTo>
                      <a:pt x="16458" y="2114"/>
                    </a:moveTo>
                    <a:lnTo>
                      <a:pt x="0" y="39967"/>
                    </a:lnTo>
                    <a:cubicBezTo>
                      <a:pt x="2035" y="39605"/>
                      <a:pt x="3921" y="38662"/>
                      <a:pt x="5431" y="37251"/>
                    </a:cubicBezTo>
                    <a:lnTo>
                      <a:pt x="21889"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7" name="Freeform: Shape 4176">
                <a:extLst>
                  <a:ext uri="{FF2B5EF4-FFF2-40B4-BE49-F238E27FC236}">
                    <a16:creationId xmlns:a16="http://schemas.microsoft.com/office/drawing/2014/main" id="{63A2A0E5-8BBE-1E69-A1FE-4BEB8E74273A}"/>
                  </a:ext>
                </a:extLst>
              </p:cNvPr>
              <p:cNvSpPr/>
              <p:nvPr/>
            </p:nvSpPr>
            <p:spPr>
              <a:xfrm>
                <a:off x="7345241" y="2914244"/>
                <a:ext cx="19516" cy="40083"/>
              </a:xfrm>
              <a:custGeom>
                <a:avLst/>
                <a:gdLst>
                  <a:gd name="connsiteX0" fmla="*/ 16458 w 19516"/>
                  <a:gd name="connsiteY0" fmla="*/ 1520 h 40083"/>
                  <a:gd name="connsiteX1" fmla="*/ 0 w 19516"/>
                  <a:gd name="connsiteY1" fmla="*/ 39866 h 40083"/>
                  <a:gd name="connsiteX2" fmla="*/ 3045 w 19516"/>
                  <a:gd name="connsiteY2" fmla="*/ 38467 h 40083"/>
                  <a:gd name="connsiteX3" fmla="*/ 19502 w 19516"/>
                  <a:gd name="connsiteY3" fmla="*/ 203 h 40083"/>
                  <a:gd name="connsiteX4" fmla="*/ 16458 w 19516"/>
                  <a:gd name="connsiteY4" fmla="*/ 1520 h 40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83">
                    <a:moveTo>
                      <a:pt x="16458" y="1520"/>
                    </a:moveTo>
                    <a:lnTo>
                      <a:pt x="0" y="39866"/>
                    </a:lnTo>
                    <a:cubicBezTo>
                      <a:pt x="0" y="40606"/>
                      <a:pt x="2716" y="39290"/>
                      <a:pt x="3045" y="38467"/>
                    </a:cubicBezTo>
                    <a:lnTo>
                      <a:pt x="19502" y="203"/>
                    </a:lnTo>
                    <a:cubicBezTo>
                      <a:pt x="19749" y="-538"/>
                      <a:pt x="16787" y="944"/>
                      <a:pt x="16458" y="152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8" name="Freeform: Shape 4177">
                <a:extLst>
                  <a:ext uri="{FF2B5EF4-FFF2-40B4-BE49-F238E27FC236}">
                    <a16:creationId xmlns:a16="http://schemas.microsoft.com/office/drawing/2014/main" id="{1554160A-9FE6-7085-FD81-5B7459B31F03}"/>
                  </a:ext>
                </a:extLst>
              </p:cNvPr>
              <p:cNvSpPr/>
              <p:nvPr/>
            </p:nvSpPr>
            <p:spPr>
              <a:xfrm>
                <a:off x="7349520" y="2902844"/>
                <a:ext cx="33573" cy="43776"/>
              </a:xfrm>
              <a:custGeom>
                <a:avLst/>
                <a:gdLst>
                  <a:gd name="connsiteX0" fmla="*/ 16458 w 33573"/>
                  <a:gd name="connsiteY0" fmla="*/ 5842 h 43776"/>
                  <a:gd name="connsiteX1" fmla="*/ 0 w 33573"/>
                  <a:gd name="connsiteY1" fmla="*/ 43777 h 43776"/>
                  <a:gd name="connsiteX2" fmla="*/ 16458 w 33573"/>
                  <a:gd name="connsiteY2" fmla="*/ 36207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563" y="40239"/>
                      <a:pt x="14729" y="40732"/>
                      <a:pt x="16458" y="36207"/>
                    </a:cubicBezTo>
                    <a:lnTo>
                      <a:pt x="33573" y="0"/>
                    </a:lnTo>
                    <a:cubicBezTo>
                      <a:pt x="32339" y="3127"/>
                      <a:pt x="18350"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79" name="Freeform: Shape 4178">
                <a:extLst>
                  <a:ext uri="{FF2B5EF4-FFF2-40B4-BE49-F238E27FC236}">
                    <a16:creationId xmlns:a16="http://schemas.microsoft.com/office/drawing/2014/main" id="{41E5C5C9-95F2-15A7-B2F8-66DD1AFA535D}"/>
                  </a:ext>
                </a:extLst>
              </p:cNvPr>
              <p:cNvSpPr/>
              <p:nvPr/>
            </p:nvSpPr>
            <p:spPr>
              <a:xfrm>
                <a:off x="7347545" y="2904408"/>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6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6" y="0"/>
                    </a:lnTo>
                    <a:cubicBezTo>
                      <a:pt x="29377" y="3291"/>
                      <a:pt x="18186" y="2551"/>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0" name="Freeform: Shape 4179">
                <a:extLst>
                  <a:ext uri="{FF2B5EF4-FFF2-40B4-BE49-F238E27FC236}">
                    <a16:creationId xmlns:a16="http://schemas.microsoft.com/office/drawing/2014/main" id="{71E37020-822C-A9BE-9FEF-E2B21E704C26}"/>
                  </a:ext>
                </a:extLst>
              </p:cNvPr>
              <p:cNvSpPr/>
              <p:nvPr/>
            </p:nvSpPr>
            <p:spPr>
              <a:xfrm>
                <a:off x="7346146" y="2908474"/>
                <a:ext cx="20480" cy="39961"/>
              </a:xfrm>
              <a:custGeom>
                <a:avLst/>
                <a:gdLst>
                  <a:gd name="connsiteX0" fmla="*/ 16869 w 20480"/>
                  <a:gd name="connsiteY0" fmla="*/ 1200 h 39961"/>
                  <a:gd name="connsiteX1" fmla="*/ 0 w 20480"/>
                  <a:gd name="connsiteY1" fmla="*/ 39628 h 39961"/>
                  <a:gd name="connsiteX2" fmla="*/ 3868 w 20480"/>
                  <a:gd name="connsiteY2" fmla="*/ 38476 h 39961"/>
                  <a:gd name="connsiteX3" fmla="*/ 20325 w 20480"/>
                  <a:gd name="connsiteY3" fmla="*/ 377 h 39961"/>
                  <a:gd name="connsiteX4" fmla="*/ 16869 w 20480"/>
                  <a:gd name="connsiteY4" fmla="*/ 1200 h 39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0" h="39961">
                    <a:moveTo>
                      <a:pt x="16869" y="1200"/>
                    </a:moveTo>
                    <a:lnTo>
                      <a:pt x="0" y="39628"/>
                    </a:lnTo>
                    <a:cubicBezTo>
                      <a:pt x="0" y="40451"/>
                      <a:pt x="3538" y="39628"/>
                      <a:pt x="3868" y="38476"/>
                    </a:cubicBezTo>
                    <a:lnTo>
                      <a:pt x="20325" y="377"/>
                    </a:lnTo>
                    <a:cubicBezTo>
                      <a:pt x="21312" y="-528"/>
                      <a:pt x="17280" y="377"/>
                      <a:pt x="16869" y="12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1" name="Freeform: Shape 4180">
                <a:extLst>
                  <a:ext uri="{FF2B5EF4-FFF2-40B4-BE49-F238E27FC236}">
                    <a16:creationId xmlns:a16="http://schemas.microsoft.com/office/drawing/2014/main" id="{E53F6804-2AF1-8B57-42BD-AA3C104F7292}"/>
                  </a:ext>
                </a:extLst>
              </p:cNvPr>
              <p:cNvSpPr/>
              <p:nvPr/>
            </p:nvSpPr>
            <p:spPr>
              <a:xfrm>
                <a:off x="7348862" y="2903832"/>
                <a:ext cx="31598" cy="41884"/>
              </a:xfrm>
              <a:custGeom>
                <a:avLst/>
                <a:gdLst>
                  <a:gd name="connsiteX0" fmla="*/ 16458 w 31598"/>
                  <a:gd name="connsiteY0" fmla="*/ 3950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09"/>
                      <a:pt x="14647" y="36206"/>
                    </a:cubicBezTo>
                    <a:lnTo>
                      <a:pt x="31598" y="0"/>
                    </a:lnTo>
                    <a:cubicBezTo>
                      <a:pt x="30200" y="2222"/>
                      <a:pt x="18021"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2" name="Freeform: Shape 4181">
                <a:extLst>
                  <a:ext uri="{FF2B5EF4-FFF2-40B4-BE49-F238E27FC236}">
                    <a16:creationId xmlns:a16="http://schemas.microsoft.com/office/drawing/2014/main" id="{D7402FAB-184C-50BC-8A08-0CEDB561BECC}"/>
                  </a:ext>
                </a:extLst>
              </p:cNvPr>
              <p:cNvSpPr/>
              <p:nvPr/>
            </p:nvSpPr>
            <p:spPr>
              <a:xfrm>
                <a:off x="7348039" y="2905313"/>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7" y="40897"/>
                      <a:pt x="13001"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3" name="Freeform: Shape 4182">
                <a:extLst>
                  <a:ext uri="{FF2B5EF4-FFF2-40B4-BE49-F238E27FC236}">
                    <a16:creationId xmlns:a16="http://schemas.microsoft.com/office/drawing/2014/main" id="{6D622F2F-87E3-963E-50BD-69AB554C2AE9}"/>
                  </a:ext>
                </a:extLst>
              </p:cNvPr>
              <p:cNvSpPr/>
              <p:nvPr/>
            </p:nvSpPr>
            <p:spPr>
              <a:xfrm>
                <a:off x="7345653" y="2906236"/>
                <a:ext cx="22268" cy="39169"/>
              </a:xfrm>
              <a:custGeom>
                <a:avLst/>
                <a:gdLst>
                  <a:gd name="connsiteX0" fmla="*/ 16458 w 22268"/>
                  <a:gd name="connsiteY0" fmla="*/ 1134 h 39169"/>
                  <a:gd name="connsiteX1" fmla="*/ 0 w 22268"/>
                  <a:gd name="connsiteY1" fmla="*/ 38986 h 39169"/>
                  <a:gd name="connsiteX2" fmla="*/ 5760 w 22268"/>
                  <a:gd name="connsiteY2" fmla="*/ 37258 h 39169"/>
                  <a:gd name="connsiteX3" fmla="*/ 22218 w 22268"/>
                  <a:gd name="connsiteY3" fmla="*/ 393 h 39169"/>
                  <a:gd name="connsiteX4" fmla="*/ 16458 w 22268"/>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169">
                    <a:moveTo>
                      <a:pt x="16458" y="1134"/>
                    </a:moveTo>
                    <a:lnTo>
                      <a:pt x="0" y="38986"/>
                    </a:lnTo>
                    <a:cubicBezTo>
                      <a:pt x="0" y="39644"/>
                      <a:pt x="5266" y="38410"/>
                      <a:pt x="5760" y="37258"/>
                    </a:cubicBezTo>
                    <a:lnTo>
                      <a:pt x="22218" y="393"/>
                    </a:lnTo>
                    <a:cubicBezTo>
                      <a:pt x="22876" y="-430"/>
                      <a:pt x="16951"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4" name="Freeform: Shape 4183">
                <a:extLst>
                  <a:ext uri="{FF2B5EF4-FFF2-40B4-BE49-F238E27FC236}">
                    <a16:creationId xmlns:a16="http://schemas.microsoft.com/office/drawing/2014/main" id="{D2B87E46-9EE9-59CB-BE0F-1903EFDA2BB9}"/>
                  </a:ext>
                </a:extLst>
              </p:cNvPr>
              <p:cNvSpPr/>
              <p:nvPr/>
            </p:nvSpPr>
            <p:spPr>
              <a:xfrm>
                <a:off x="7349438" y="2902597"/>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6" y="0"/>
                    </a:lnTo>
                    <a:cubicBezTo>
                      <a:pt x="32092" y="3703"/>
                      <a:pt x="18597"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5" name="Freeform: Shape 4184">
                <a:extLst>
                  <a:ext uri="{FF2B5EF4-FFF2-40B4-BE49-F238E27FC236}">
                    <a16:creationId xmlns:a16="http://schemas.microsoft.com/office/drawing/2014/main" id="{93943644-8D9B-8AEB-3253-46F8F6ECF0E4}"/>
                  </a:ext>
                </a:extLst>
              </p:cNvPr>
              <p:cNvSpPr/>
              <p:nvPr/>
            </p:nvSpPr>
            <p:spPr>
              <a:xfrm>
                <a:off x="7346805" y="2905724"/>
                <a:ext cx="26908" cy="41061"/>
              </a:xfrm>
              <a:custGeom>
                <a:avLst/>
                <a:gdLst>
                  <a:gd name="connsiteX0" fmla="*/ 16458 w 26908"/>
                  <a:gd name="connsiteY0" fmla="*/ 3127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127"/>
                    </a:moveTo>
                    <a:lnTo>
                      <a:pt x="0" y="41061"/>
                    </a:lnTo>
                    <a:cubicBezTo>
                      <a:pt x="823" y="39169"/>
                      <a:pt x="9134" y="39251"/>
                      <a:pt x="10451" y="36371"/>
                    </a:cubicBezTo>
                    <a:lnTo>
                      <a:pt x="26908" y="0"/>
                    </a:lnTo>
                    <a:cubicBezTo>
                      <a:pt x="26579" y="1234"/>
                      <a:pt x="17610"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6" name="Freeform: Shape 4185">
                <a:extLst>
                  <a:ext uri="{FF2B5EF4-FFF2-40B4-BE49-F238E27FC236}">
                    <a16:creationId xmlns:a16="http://schemas.microsoft.com/office/drawing/2014/main" id="{01A9A4EE-3EC1-E062-26A1-C95174039246}"/>
                  </a:ext>
                </a:extLst>
              </p:cNvPr>
              <p:cNvSpPr/>
              <p:nvPr/>
            </p:nvSpPr>
            <p:spPr>
              <a:xfrm>
                <a:off x="7346118" y="2906219"/>
                <a:ext cx="20699" cy="39297"/>
              </a:xfrm>
              <a:custGeom>
                <a:avLst/>
                <a:gdLst>
                  <a:gd name="connsiteX0" fmla="*/ 16485 w 20699"/>
                  <a:gd name="connsiteY0" fmla="*/ 739 h 39297"/>
                  <a:gd name="connsiteX1" fmla="*/ 28 w 20699"/>
                  <a:gd name="connsiteY1" fmla="*/ 38921 h 39297"/>
                  <a:gd name="connsiteX2" fmla="*/ 4224 w 20699"/>
                  <a:gd name="connsiteY2" fmla="*/ 38098 h 39297"/>
                  <a:gd name="connsiteX3" fmla="*/ 20682 w 20699"/>
                  <a:gd name="connsiteY3" fmla="*/ 410 h 39297"/>
                  <a:gd name="connsiteX4" fmla="*/ 16485 w 20699"/>
                  <a:gd name="connsiteY4" fmla="*/ 739 h 3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9" h="39297">
                    <a:moveTo>
                      <a:pt x="16485" y="739"/>
                    </a:moveTo>
                    <a:lnTo>
                      <a:pt x="28" y="38921"/>
                    </a:lnTo>
                    <a:cubicBezTo>
                      <a:pt x="-384" y="39826"/>
                      <a:pt x="3895" y="38921"/>
                      <a:pt x="4224" y="38098"/>
                    </a:cubicBezTo>
                    <a:lnTo>
                      <a:pt x="20682" y="410"/>
                    </a:lnTo>
                    <a:cubicBezTo>
                      <a:pt x="21011" y="-413"/>
                      <a:pt x="16485" y="163"/>
                      <a:pt x="16485" y="739"/>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7" name="Freeform: Shape 4186">
                <a:extLst>
                  <a:ext uri="{FF2B5EF4-FFF2-40B4-BE49-F238E27FC236}">
                    <a16:creationId xmlns:a16="http://schemas.microsoft.com/office/drawing/2014/main" id="{968400DE-37C3-91DE-0E32-5FA301F96E4F}"/>
                  </a:ext>
                </a:extLst>
              </p:cNvPr>
              <p:cNvSpPr/>
              <p:nvPr/>
            </p:nvSpPr>
            <p:spPr>
              <a:xfrm>
                <a:off x="7348039" y="2903749"/>
                <a:ext cx="32915" cy="46080"/>
              </a:xfrm>
              <a:custGeom>
                <a:avLst/>
                <a:gdLst>
                  <a:gd name="connsiteX0" fmla="*/ 16458 w 32915"/>
                  <a:gd name="connsiteY0" fmla="*/ 7900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00"/>
                    </a:moveTo>
                    <a:lnTo>
                      <a:pt x="0" y="46081"/>
                    </a:lnTo>
                    <a:cubicBezTo>
                      <a:pt x="1728" y="42049"/>
                      <a:pt x="13578" y="41473"/>
                      <a:pt x="15799" y="36618"/>
                    </a:cubicBezTo>
                    <a:lnTo>
                      <a:pt x="32915" y="0"/>
                    </a:lnTo>
                    <a:cubicBezTo>
                      <a:pt x="31022"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8" name="Freeform: Shape 4187">
                <a:extLst>
                  <a:ext uri="{FF2B5EF4-FFF2-40B4-BE49-F238E27FC236}">
                    <a16:creationId xmlns:a16="http://schemas.microsoft.com/office/drawing/2014/main" id="{C9CFA76A-EC6F-4871-61BD-E194F0DBF4B3}"/>
                  </a:ext>
                </a:extLst>
              </p:cNvPr>
              <p:cNvSpPr/>
              <p:nvPr/>
            </p:nvSpPr>
            <p:spPr>
              <a:xfrm>
                <a:off x="6915700" y="3029305"/>
                <a:ext cx="21930" cy="40007"/>
              </a:xfrm>
              <a:custGeom>
                <a:avLst/>
                <a:gdLst>
                  <a:gd name="connsiteX0" fmla="*/ 16458 w 21930"/>
                  <a:gd name="connsiteY0" fmla="*/ 2155 h 40007"/>
                  <a:gd name="connsiteX1" fmla="*/ 0 w 21930"/>
                  <a:gd name="connsiteY1" fmla="*/ 40007 h 40007"/>
                  <a:gd name="connsiteX2" fmla="*/ 5431 w 21930"/>
                  <a:gd name="connsiteY2" fmla="*/ 37292 h 40007"/>
                  <a:gd name="connsiteX3" fmla="*/ 21888 w 21930"/>
                  <a:gd name="connsiteY3" fmla="*/ 98 h 40007"/>
                  <a:gd name="connsiteX4" fmla="*/ 16458 w 21930"/>
                  <a:gd name="connsiteY4" fmla="*/ 2155 h 4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07">
                    <a:moveTo>
                      <a:pt x="16458" y="2155"/>
                    </a:moveTo>
                    <a:lnTo>
                      <a:pt x="0" y="40007"/>
                    </a:lnTo>
                    <a:cubicBezTo>
                      <a:pt x="2035" y="39646"/>
                      <a:pt x="3921" y="38703"/>
                      <a:pt x="5431" y="37292"/>
                    </a:cubicBezTo>
                    <a:lnTo>
                      <a:pt x="21888" y="98"/>
                    </a:lnTo>
                    <a:cubicBezTo>
                      <a:pt x="22464" y="-396"/>
                      <a:pt x="16951" y="1085"/>
                      <a:pt x="16458" y="215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89" name="Freeform: Shape 4188">
                <a:extLst>
                  <a:ext uri="{FF2B5EF4-FFF2-40B4-BE49-F238E27FC236}">
                    <a16:creationId xmlns:a16="http://schemas.microsoft.com/office/drawing/2014/main" id="{B3F5AF2B-6F87-F278-3A16-FA5F9B3AB904}"/>
                  </a:ext>
                </a:extLst>
              </p:cNvPr>
              <p:cNvSpPr/>
              <p:nvPr/>
            </p:nvSpPr>
            <p:spPr>
              <a:xfrm>
                <a:off x="6913725" y="3034779"/>
                <a:ext cx="19508" cy="40091"/>
              </a:xfrm>
              <a:custGeom>
                <a:avLst/>
                <a:gdLst>
                  <a:gd name="connsiteX0" fmla="*/ 16458 w 19508"/>
                  <a:gd name="connsiteY0" fmla="*/ 1535 h 40091"/>
                  <a:gd name="connsiteX1" fmla="*/ 0 w 19508"/>
                  <a:gd name="connsiteY1" fmla="*/ 39881 h 40091"/>
                  <a:gd name="connsiteX2" fmla="*/ 3045 w 19508"/>
                  <a:gd name="connsiteY2" fmla="*/ 38483 h 40091"/>
                  <a:gd name="connsiteX3" fmla="*/ 19502 w 19508"/>
                  <a:gd name="connsiteY3" fmla="*/ 219 h 40091"/>
                  <a:gd name="connsiteX4" fmla="*/ 16458 w 19508"/>
                  <a:gd name="connsiteY4" fmla="*/ 1535 h 4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091">
                    <a:moveTo>
                      <a:pt x="16458" y="1535"/>
                    </a:moveTo>
                    <a:lnTo>
                      <a:pt x="0" y="39881"/>
                    </a:lnTo>
                    <a:cubicBezTo>
                      <a:pt x="0" y="40622"/>
                      <a:pt x="2716" y="39223"/>
                      <a:pt x="3045" y="38483"/>
                    </a:cubicBezTo>
                    <a:lnTo>
                      <a:pt x="19502"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0" name="Freeform: Shape 4189">
                <a:extLst>
                  <a:ext uri="{FF2B5EF4-FFF2-40B4-BE49-F238E27FC236}">
                    <a16:creationId xmlns:a16="http://schemas.microsoft.com/office/drawing/2014/main" id="{1BAE558A-A742-BB8F-E9ED-0E90D1D2EDCD}"/>
                  </a:ext>
                </a:extLst>
              </p:cNvPr>
              <p:cNvSpPr/>
              <p:nvPr/>
            </p:nvSpPr>
            <p:spPr>
              <a:xfrm>
                <a:off x="6918251" y="3023396"/>
                <a:ext cx="33491" cy="43776"/>
              </a:xfrm>
              <a:custGeom>
                <a:avLst/>
                <a:gdLst>
                  <a:gd name="connsiteX0" fmla="*/ 16458 w 33491"/>
                  <a:gd name="connsiteY0" fmla="*/ 5842 h 43776"/>
                  <a:gd name="connsiteX1" fmla="*/ 0 w 33491"/>
                  <a:gd name="connsiteY1" fmla="*/ 43777 h 43776"/>
                  <a:gd name="connsiteX2" fmla="*/ 16458 w 33491"/>
                  <a:gd name="connsiteY2" fmla="*/ 36207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29" y="40732"/>
                      <a:pt x="16458" y="36207"/>
                    </a:cubicBezTo>
                    <a:lnTo>
                      <a:pt x="33491" y="0"/>
                    </a:lnTo>
                    <a:cubicBezTo>
                      <a:pt x="32010" y="3127"/>
                      <a:pt x="18021"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1" name="Freeform: Shape 4190">
                <a:extLst>
                  <a:ext uri="{FF2B5EF4-FFF2-40B4-BE49-F238E27FC236}">
                    <a16:creationId xmlns:a16="http://schemas.microsoft.com/office/drawing/2014/main" id="{3829E74F-2913-7EFD-A7A1-44EE61266D01}"/>
                  </a:ext>
                </a:extLst>
              </p:cNvPr>
              <p:cNvSpPr/>
              <p:nvPr/>
            </p:nvSpPr>
            <p:spPr>
              <a:xfrm>
                <a:off x="6915947" y="3024959"/>
                <a:ext cx="30693" cy="44599"/>
              </a:xfrm>
              <a:custGeom>
                <a:avLst/>
                <a:gdLst>
                  <a:gd name="connsiteX0" fmla="*/ 16458 w 30693"/>
                  <a:gd name="connsiteY0" fmla="*/ 6583 h 44599"/>
                  <a:gd name="connsiteX1" fmla="*/ 0 w 30693"/>
                  <a:gd name="connsiteY1" fmla="*/ 44600 h 44599"/>
                  <a:gd name="connsiteX2" fmla="*/ 13660 w 30693"/>
                  <a:gd name="connsiteY2" fmla="*/ 36371 h 44599"/>
                  <a:gd name="connsiteX3" fmla="*/ 30693 w 30693"/>
                  <a:gd name="connsiteY3" fmla="*/ 0 h 44599"/>
                  <a:gd name="connsiteX4" fmla="*/ 16458 w 30693"/>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599">
                    <a:moveTo>
                      <a:pt x="16458" y="6583"/>
                    </a:moveTo>
                    <a:lnTo>
                      <a:pt x="0" y="44600"/>
                    </a:lnTo>
                    <a:cubicBezTo>
                      <a:pt x="1399" y="41391"/>
                      <a:pt x="11767" y="40897"/>
                      <a:pt x="13660" y="36371"/>
                    </a:cubicBezTo>
                    <a:lnTo>
                      <a:pt x="30693" y="0"/>
                    </a:lnTo>
                    <a:cubicBezTo>
                      <a:pt x="29377" y="3292"/>
                      <a:pt x="18186"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2" name="Freeform: Shape 4191">
                <a:extLst>
                  <a:ext uri="{FF2B5EF4-FFF2-40B4-BE49-F238E27FC236}">
                    <a16:creationId xmlns:a16="http://schemas.microsoft.com/office/drawing/2014/main" id="{10F7B174-F90B-90AE-0EBE-84AC9FC2B5DB}"/>
                  </a:ext>
                </a:extLst>
              </p:cNvPr>
              <p:cNvSpPr/>
              <p:nvPr/>
            </p:nvSpPr>
            <p:spPr>
              <a:xfrm>
                <a:off x="6915042" y="3029058"/>
                <a:ext cx="20436" cy="40010"/>
              </a:xfrm>
              <a:custGeom>
                <a:avLst/>
                <a:gdLst>
                  <a:gd name="connsiteX0" fmla="*/ 16458 w 20436"/>
                  <a:gd name="connsiteY0" fmla="*/ 1332 h 40010"/>
                  <a:gd name="connsiteX1" fmla="*/ 0 w 20436"/>
                  <a:gd name="connsiteY1" fmla="*/ 39678 h 40010"/>
                  <a:gd name="connsiteX2" fmla="*/ 3950 w 20436"/>
                  <a:gd name="connsiteY2" fmla="*/ 38526 h 40010"/>
                  <a:gd name="connsiteX3" fmla="*/ 20407 w 20436"/>
                  <a:gd name="connsiteY3" fmla="*/ 427 h 40010"/>
                  <a:gd name="connsiteX4" fmla="*/ 16458 w 20436"/>
                  <a:gd name="connsiteY4" fmla="*/ 1332 h 4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40010">
                    <a:moveTo>
                      <a:pt x="16458" y="1332"/>
                    </a:moveTo>
                    <a:lnTo>
                      <a:pt x="0" y="39678"/>
                    </a:lnTo>
                    <a:cubicBezTo>
                      <a:pt x="0" y="40501"/>
                      <a:pt x="3538" y="39678"/>
                      <a:pt x="3950" y="38526"/>
                    </a:cubicBezTo>
                    <a:lnTo>
                      <a:pt x="20407" y="427"/>
                    </a:lnTo>
                    <a:cubicBezTo>
                      <a:pt x="20819" y="-561"/>
                      <a:pt x="16787" y="344"/>
                      <a:pt x="16458" y="13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3" name="Freeform: Shape 4192">
                <a:extLst>
                  <a:ext uri="{FF2B5EF4-FFF2-40B4-BE49-F238E27FC236}">
                    <a16:creationId xmlns:a16="http://schemas.microsoft.com/office/drawing/2014/main" id="{FF13A30B-19D8-1EB3-A605-039D1B96EF18}"/>
                  </a:ext>
                </a:extLst>
              </p:cNvPr>
              <p:cNvSpPr/>
              <p:nvPr/>
            </p:nvSpPr>
            <p:spPr>
              <a:xfrm>
                <a:off x="6917346" y="3024301"/>
                <a:ext cx="31186" cy="41966"/>
              </a:xfrm>
              <a:custGeom>
                <a:avLst/>
                <a:gdLst>
                  <a:gd name="connsiteX0" fmla="*/ 16458 w 31186"/>
                  <a:gd name="connsiteY0" fmla="*/ 4032 h 41966"/>
                  <a:gd name="connsiteX1" fmla="*/ 0 w 31186"/>
                  <a:gd name="connsiteY1" fmla="*/ 41967 h 41966"/>
                  <a:gd name="connsiteX2" fmla="*/ 14729 w 31186"/>
                  <a:gd name="connsiteY2" fmla="*/ 36207 h 41966"/>
                  <a:gd name="connsiteX3" fmla="*/ 31187 w 31186"/>
                  <a:gd name="connsiteY3" fmla="*/ 0 h 41966"/>
                  <a:gd name="connsiteX4" fmla="*/ 16458 w 31186"/>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966">
                    <a:moveTo>
                      <a:pt x="16458" y="4032"/>
                    </a:moveTo>
                    <a:lnTo>
                      <a:pt x="0" y="41967"/>
                    </a:lnTo>
                    <a:cubicBezTo>
                      <a:pt x="1234" y="39251"/>
                      <a:pt x="12919" y="39992"/>
                      <a:pt x="14729" y="36207"/>
                    </a:cubicBezTo>
                    <a:lnTo>
                      <a:pt x="31187"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4" name="Freeform: Shape 4193">
                <a:extLst>
                  <a:ext uri="{FF2B5EF4-FFF2-40B4-BE49-F238E27FC236}">
                    <a16:creationId xmlns:a16="http://schemas.microsoft.com/office/drawing/2014/main" id="{1C045595-60DC-7CB0-2F3E-57469DCD054F}"/>
                  </a:ext>
                </a:extLst>
              </p:cNvPr>
              <p:cNvSpPr/>
              <p:nvPr/>
            </p:nvSpPr>
            <p:spPr>
              <a:xfrm>
                <a:off x="6916441" y="3025864"/>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7" y="40897"/>
                      <a:pt x="13001"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5" name="Freeform: Shape 4194">
                <a:extLst>
                  <a:ext uri="{FF2B5EF4-FFF2-40B4-BE49-F238E27FC236}">
                    <a16:creationId xmlns:a16="http://schemas.microsoft.com/office/drawing/2014/main" id="{A98A8666-20AA-211D-E3E4-DEA8C9A19EE1}"/>
                  </a:ext>
                </a:extLst>
              </p:cNvPr>
              <p:cNvSpPr/>
              <p:nvPr/>
            </p:nvSpPr>
            <p:spPr>
              <a:xfrm>
                <a:off x="6914054" y="3026726"/>
                <a:ext cx="22268" cy="39231"/>
              </a:xfrm>
              <a:custGeom>
                <a:avLst/>
                <a:gdLst>
                  <a:gd name="connsiteX0" fmla="*/ 16458 w 22268"/>
                  <a:gd name="connsiteY0" fmla="*/ 1196 h 39231"/>
                  <a:gd name="connsiteX1" fmla="*/ 0 w 22268"/>
                  <a:gd name="connsiteY1" fmla="*/ 39048 h 39231"/>
                  <a:gd name="connsiteX2" fmla="*/ 5760 w 22268"/>
                  <a:gd name="connsiteY2" fmla="*/ 37320 h 39231"/>
                  <a:gd name="connsiteX3" fmla="*/ 22218 w 22268"/>
                  <a:gd name="connsiteY3" fmla="*/ 373 h 39231"/>
                  <a:gd name="connsiteX4" fmla="*/ 16458 w 22268"/>
                  <a:gd name="connsiteY4" fmla="*/ 1196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31">
                    <a:moveTo>
                      <a:pt x="16458" y="1196"/>
                    </a:moveTo>
                    <a:lnTo>
                      <a:pt x="0" y="39048"/>
                    </a:lnTo>
                    <a:cubicBezTo>
                      <a:pt x="0" y="39706"/>
                      <a:pt x="5184" y="38472"/>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6" name="Freeform: Shape 4195">
                <a:extLst>
                  <a:ext uri="{FF2B5EF4-FFF2-40B4-BE49-F238E27FC236}">
                    <a16:creationId xmlns:a16="http://schemas.microsoft.com/office/drawing/2014/main" id="{B194A4AC-5BC7-866E-74D3-A33D444F4607}"/>
                  </a:ext>
                </a:extLst>
              </p:cNvPr>
              <p:cNvSpPr/>
              <p:nvPr/>
            </p:nvSpPr>
            <p:spPr>
              <a:xfrm>
                <a:off x="6918251" y="3023149"/>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1763" y="3703"/>
                      <a:pt x="18186"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7" name="Freeform: Shape 4196">
                <a:extLst>
                  <a:ext uri="{FF2B5EF4-FFF2-40B4-BE49-F238E27FC236}">
                    <a16:creationId xmlns:a16="http://schemas.microsoft.com/office/drawing/2014/main" id="{96B82222-7D61-3278-B01E-7A46FA0642C2}"/>
                  </a:ext>
                </a:extLst>
              </p:cNvPr>
              <p:cNvSpPr/>
              <p:nvPr/>
            </p:nvSpPr>
            <p:spPr>
              <a:xfrm>
                <a:off x="6915289" y="3026276"/>
                <a:ext cx="26908" cy="41061"/>
              </a:xfrm>
              <a:custGeom>
                <a:avLst/>
                <a:gdLst>
                  <a:gd name="connsiteX0" fmla="*/ 16458 w 26908"/>
                  <a:gd name="connsiteY0" fmla="*/ 3127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127"/>
                    </a:moveTo>
                    <a:lnTo>
                      <a:pt x="0" y="41061"/>
                    </a:lnTo>
                    <a:cubicBezTo>
                      <a:pt x="823" y="39169"/>
                      <a:pt x="9134" y="39251"/>
                      <a:pt x="10451" y="36371"/>
                    </a:cubicBezTo>
                    <a:lnTo>
                      <a:pt x="26908" y="0"/>
                    </a:lnTo>
                    <a:cubicBezTo>
                      <a:pt x="26497" y="1481"/>
                      <a:pt x="17610"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8" name="Freeform: Shape 4197">
                <a:extLst>
                  <a:ext uri="{FF2B5EF4-FFF2-40B4-BE49-F238E27FC236}">
                    <a16:creationId xmlns:a16="http://schemas.microsoft.com/office/drawing/2014/main" id="{69A7CB88-CFD8-634D-6413-D1BE8AC995E0}"/>
                  </a:ext>
                </a:extLst>
              </p:cNvPr>
              <p:cNvSpPr/>
              <p:nvPr/>
            </p:nvSpPr>
            <p:spPr>
              <a:xfrm>
                <a:off x="6914356" y="3026820"/>
                <a:ext cx="20720" cy="39412"/>
              </a:xfrm>
              <a:custGeom>
                <a:avLst/>
                <a:gdLst>
                  <a:gd name="connsiteX0" fmla="*/ 16485 w 20720"/>
                  <a:gd name="connsiteY0" fmla="*/ 854 h 39412"/>
                  <a:gd name="connsiteX1" fmla="*/ 28 w 20720"/>
                  <a:gd name="connsiteY1" fmla="*/ 39036 h 39412"/>
                  <a:gd name="connsiteX2" fmla="*/ 4225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5" y="38213"/>
                    </a:cubicBezTo>
                    <a:lnTo>
                      <a:pt x="20682" y="525"/>
                    </a:lnTo>
                    <a:cubicBezTo>
                      <a:pt x="21176" y="-462"/>
                      <a:pt x="16815"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199" name="Freeform: Shape 4198">
                <a:extLst>
                  <a:ext uri="{FF2B5EF4-FFF2-40B4-BE49-F238E27FC236}">
                    <a16:creationId xmlns:a16="http://schemas.microsoft.com/office/drawing/2014/main" id="{6FF09C87-6883-9BC7-64A8-0BC4D29DF7BA}"/>
                  </a:ext>
                </a:extLst>
              </p:cNvPr>
              <p:cNvSpPr/>
              <p:nvPr/>
            </p:nvSpPr>
            <p:spPr>
              <a:xfrm>
                <a:off x="6916441" y="3024218"/>
                <a:ext cx="32997" cy="46080"/>
              </a:xfrm>
              <a:custGeom>
                <a:avLst/>
                <a:gdLst>
                  <a:gd name="connsiteX0" fmla="*/ 16458 w 32997"/>
                  <a:gd name="connsiteY0" fmla="*/ 7982 h 46080"/>
                  <a:gd name="connsiteX1" fmla="*/ 0 w 32997"/>
                  <a:gd name="connsiteY1" fmla="*/ 46081 h 46080"/>
                  <a:gd name="connsiteX2" fmla="*/ 15799 w 32997"/>
                  <a:gd name="connsiteY2" fmla="*/ 36700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799" y="36700"/>
                    </a:cubicBezTo>
                    <a:lnTo>
                      <a:pt x="32997" y="0"/>
                    </a:lnTo>
                    <a:cubicBezTo>
                      <a:pt x="31187" y="3703"/>
                      <a:pt x="18268"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0" name="Freeform: Shape 4199">
                <a:extLst>
                  <a:ext uri="{FF2B5EF4-FFF2-40B4-BE49-F238E27FC236}">
                    <a16:creationId xmlns:a16="http://schemas.microsoft.com/office/drawing/2014/main" id="{76BAE151-4D70-50F9-8C0B-85B71EFD487D}"/>
                  </a:ext>
                </a:extLst>
              </p:cNvPr>
              <p:cNvSpPr/>
              <p:nvPr/>
            </p:nvSpPr>
            <p:spPr>
              <a:xfrm>
                <a:off x="6994285" y="3035435"/>
                <a:ext cx="21969" cy="40048"/>
              </a:xfrm>
              <a:custGeom>
                <a:avLst/>
                <a:gdLst>
                  <a:gd name="connsiteX0" fmla="*/ 16458 w 21969"/>
                  <a:gd name="connsiteY0" fmla="*/ 2114 h 40048"/>
                  <a:gd name="connsiteX1" fmla="*/ 0 w 21969"/>
                  <a:gd name="connsiteY1" fmla="*/ 40049 h 40048"/>
                  <a:gd name="connsiteX2" fmla="*/ 5431 w 21969"/>
                  <a:gd name="connsiteY2" fmla="*/ 37251 h 40048"/>
                  <a:gd name="connsiteX3" fmla="*/ 21888 w 21969"/>
                  <a:gd name="connsiteY3" fmla="*/ 139 h 40048"/>
                  <a:gd name="connsiteX4" fmla="*/ 16458 w 21969"/>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69" h="40048">
                    <a:moveTo>
                      <a:pt x="16458" y="2114"/>
                    </a:moveTo>
                    <a:lnTo>
                      <a:pt x="0" y="40049"/>
                    </a:lnTo>
                    <a:cubicBezTo>
                      <a:pt x="0" y="40049"/>
                      <a:pt x="4855" y="38568"/>
                      <a:pt x="5431" y="37251"/>
                    </a:cubicBezTo>
                    <a:lnTo>
                      <a:pt x="21888" y="139"/>
                    </a:lnTo>
                    <a:cubicBezTo>
                      <a:pt x="22711" y="-437"/>
                      <a:pt x="17033"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1" name="Freeform: Shape 4200">
                <a:extLst>
                  <a:ext uri="{FF2B5EF4-FFF2-40B4-BE49-F238E27FC236}">
                    <a16:creationId xmlns:a16="http://schemas.microsoft.com/office/drawing/2014/main" id="{F0692EE5-61A2-9A2C-644D-08363D78F177}"/>
                  </a:ext>
                </a:extLst>
              </p:cNvPr>
              <p:cNvSpPr/>
              <p:nvPr/>
            </p:nvSpPr>
            <p:spPr>
              <a:xfrm>
                <a:off x="6992310" y="3040869"/>
                <a:ext cx="19515" cy="40099"/>
              </a:xfrm>
              <a:custGeom>
                <a:avLst/>
                <a:gdLst>
                  <a:gd name="connsiteX0" fmla="*/ 16458 w 19515"/>
                  <a:gd name="connsiteY0" fmla="*/ 1535 h 40099"/>
                  <a:gd name="connsiteX1" fmla="*/ 0 w 19515"/>
                  <a:gd name="connsiteY1" fmla="*/ 39881 h 40099"/>
                  <a:gd name="connsiteX2" fmla="*/ 3045 w 19515"/>
                  <a:gd name="connsiteY2" fmla="*/ 38482 h 40099"/>
                  <a:gd name="connsiteX3" fmla="*/ 19502 w 19515"/>
                  <a:gd name="connsiteY3" fmla="*/ 219 h 40099"/>
                  <a:gd name="connsiteX4" fmla="*/ 16458 w 19515"/>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5" h="40099">
                    <a:moveTo>
                      <a:pt x="16458" y="1535"/>
                    </a:moveTo>
                    <a:lnTo>
                      <a:pt x="0" y="39881"/>
                    </a:lnTo>
                    <a:cubicBezTo>
                      <a:pt x="0" y="40622"/>
                      <a:pt x="2716" y="39305"/>
                      <a:pt x="3045" y="38482"/>
                    </a:cubicBezTo>
                    <a:lnTo>
                      <a:pt x="19502" y="219"/>
                    </a:lnTo>
                    <a:cubicBezTo>
                      <a:pt x="19749" y="-522"/>
                      <a:pt x="16458"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2" name="Freeform: Shape 4201">
                <a:extLst>
                  <a:ext uri="{FF2B5EF4-FFF2-40B4-BE49-F238E27FC236}">
                    <a16:creationId xmlns:a16="http://schemas.microsoft.com/office/drawing/2014/main" id="{1F1B46A4-D8F9-13D5-959E-5940B7E2FD87}"/>
                  </a:ext>
                </a:extLst>
              </p:cNvPr>
              <p:cNvSpPr/>
              <p:nvPr/>
            </p:nvSpPr>
            <p:spPr>
              <a:xfrm>
                <a:off x="6996589" y="3029485"/>
                <a:ext cx="33490" cy="43776"/>
              </a:xfrm>
              <a:custGeom>
                <a:avLst/>
                <a:gdLst>
                  <a:gd name="connsiteX0" fmla="*/ 16458 w 33490"/>
                  <a:gd name="connsiteY0" fmla="*/ 5842 h 43776"/>
                  <a:gd name="connsiteX1" fmla="*/ 0 w 33490"/>
                  <a:gd name="connsiteY1" fmla="*/ 43777 h 43776"/>
                  <a:gd name="connsiteX2" fmla="*/ 16458 w 33490"/>
                  <a:gd name="connsiteY2" fmla="*/ 36207 h 43776"/>
                  <a:gd name="connsiteX3" fmla="*/ 33491 w 33490"/>
                  <a:gd name="connsiteY3" fmla="*/ 0 h 43776"/>
                  <a:gd name="connsiteX4" fmla="*/ 16458 w 33490"/>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0" h="43776">
                    <a:moveTo>
                      <a:pt x="16458" y="5842"/>
                    </a:moveTo>
                    <a:lnTo>
                      <a:pt x="0" y="43777"/>
                    </a:lnTo>
                    <a:cubicBezTo>
                      <a:pt x="1481" y="40239"/>
                      <a:pt x="14647" y="40732"/>
                      <a:pt x="16458" y="36207"/>
                    </a:cubicBezTo>
                    <a:lnTo>
                      <a:pt x="33491" y="0"/>
                    </a:lnTo>
                    <a:cubicBezTo>
                      <a:pt x="32339" y="3127"/>
                      <a:pt x="18268"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3" name="Freeform: Shape 4202">
                <a:extLst>
                  <a:ext uri="{FF2B5EF4-FFF2-40B4-BE49-F238E27FC236}">
                    <a16:creationId xmlns:a16="http://schemas.microsoft.com/office/drawing/2014/main" id="{8F5DE4D5-1020-4DF3-BCCA-AF4496439987}"/>
                  </a:ext>
                </a:extLst>
              </p:cNvPr>
              <p:cNvSpPr/>
              <p:nvPr/>
            </p:nvSpPr>
            <p:spPr>
              <a:xfrm>
                <a:off x="6994614" y="3031542"/>
                <a:ext cx="30775" cy="44106"/>
              </a:xfrm>
              <a:custGeom>
                <a:avLst/>
                <a:gdLst>
                  <a:gd name="connsiteX0" fmla="*/ 16458 w 30775"/>
                  <a:gd name="connsiteY0" fmla="*/ 6089 h 44106"/>
                  <a:gd name="connsiteX1" fmla="*/ 0 w 30775"/>
                  <a:gd name="connsiteY1" fmla="*/ 44106 h 44106"/>
                  <a:gd name="connsiteX2" fmla="*/ 13660 w 30775"/>
                  <a:gd name="connsiteY2" fmla="*/ 36371 h 44106"/>
                  <a:gd name="connsiteX3" fmla="*/ 30776 w 30775"/>
                  <a:gd name="connsiteY3" fmla="*/ 0 h 44106"/>
                  <a:gd name="connsiteX4" fmla="*/ 16458 w 30775"/>
                  <a:gd name="connsiteY4" fmla="*/ 6089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089"/>
                    </a:moveTo>
                    <a:lnTo>
                      <a:pt x="0" y="44106"/>
                    </a:lnTo>
                    <a:cubicBezTo>
                      <a:pt x="1399" y="40897"/>
                      <a:pt x="11767" y="40403"/>
                      <a:pt x="13660" y="36371"/>
                    </a:cubicBezTo>
                    <a:lnTo>
                      <a:pt x="30776" y="0"/>
                    </a:lnTo>
                    <a:cubicBezTo>
                      <a:pt x="29377" y="2798"/>
                      <a:pt x="18186" y="2222"/>
                      <a:pt x="16458" y="608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4" name="Freeform: Shape 4203">
                <a:extLst>
                  <a:ext uri="{FF2B5EF4-FFF2-40B4-BE49-F238E27FC236}">
                    <a16:creationId xmlns:a16="http://schemas.microsoft.com/office/drawing/2014/main" id="{1574538D-D478-0A47-3A7C-10F5FA917A69}"/>
                  </a:ext>
                </a:extLst>
              </p:cNvPr>
              <p:cNvSpPr/>
              <p:nvPr/>
            </p:nvSpPr>
            <p:spPr>
              <a:xfrm>
                <a:off x="6993626" y="3035085"/>
                <a:ext cx="20436" cy="39910"/>
              </a:xfrm>
              <a:custGeom>
                <a:avLst/>
                <a:gdLst>
                  <a:gd name="connsiteX0" fmla="*/ 16458 w 20436"/>
                  <a:gd name="connsiteY0" fmla="*/ 1230 h 39910"/>
                  <a:gd name="connsiteX1" fmla="*/ 0 w 20436"/>
                  <a:gd name="connsiteY1" fmla="*/ 39576 h 39910"/>
                  <a:gd name="connsiteX2" fmla="*/ 3950 w 20436"/>
                  <a:gd name="connsiteY2" fmla="*/ 38506 h 39910"/>
                  <a:gd name="connsiteX3" fmla="*/ 20407 w 20436"/>
                  <a:gd name="connsiteY3" fmla="*/ 325 h 39910"/>
                  <a:gd name="connsiteX4" fmla="*/ 16458 w 20436"/>
                  <a:gd name="connsiteY4" fmla="*/ 1230 h 3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10">
                    <a:moveTo>
                      <a:pt x="16458" y="1230"/>
                    </a:moveTo>
                    <a:lnTo>
                      <a:pt x="0" y="39576"/>
                    </a:lnTo>
                    <a:cubicBezTo>
                      <a:pt x="0" y="40399"/>
                      <a:pt x="3621" y="39576"/>
                      <a:pt x="3950" y="38506"/>
                    </a:cubicBezTo>
                    <a:lnTo>
                      <a:pt x="20407" y="325"/>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5" name="Freeform: Shape 4204">
                <a:extLst>
                  <a:ext uri="{FF2B5EF4-FFF2-40B4-BE49-F238E27FC236}">
                    <a16:creationId xmlns:a16="http://schemas.microsoft.com/office/drawing/2014/main" id="{151805CC-91F1-7EE7-0AF8-0FBA12DDE89E}"/>
                  </a:ext>
                </a:extLst>
              </p:cNvPr>
              <p:cNvSpPr/>
              <p:nvPr/>
            </p:nvSpPr>
            <p:spPr>
              <a:xfrm>
                <a:off x="6995931" y="3030472"/>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92"/>
                      <a:pt x="14647" y="36207"/>
                    </a:cubicBezTo>
                    <a:lnTo>
                      <a:pt x="31598" y="0"/>
                    </a:lnTo>
                    <a:cubicBezTo>
                      <a:pt x="30446" y="2222"/>
                      <a:pt x="18021"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6" name="Freeform: Shape 4205">
                <a:extLst>
                  <a:ext uri="{FF2B5EF4-FFF2-40B4-BE49-F238E27FC236}">
                    <a16:creationId xmlns:a16="http://schemas.microsoft.com/office/drawing/2014/main" id="{E5D27856-F249-3AF9-12FA-4863CC1DF9DA}"/>
                  </a:ext>
                </a:extLst>
              </p:cNvPr>
              <p:cNvSpPr/>
              <p:nvPr/>
            </p:nvSpPr>
            <p:spPr>
              <a:xfrm>
                <a:off x="6995025" y="3031953"/>
                <a:ext cx="30199" cy="45587"/>
              </a:xfrm>
              <a:custGeom>
                <a:avLst/>
                <a:gdLst>
                  <a:gd name="connsiteX0" fmla="*/ 16458 w 30199"/>
                  <a:gd name="connsiteY0" fmla="*/ 7488 h 45587"/>
                  <a:gd name="connsiteX1" fmla="*/ 0 w 30199"/>
                  <a:gd name="connsiteY1" fmla="*/ 45587 h 45587"/>
                  <a:gd name="connsiteX2" fmla="*/ 13084 w 30199"/>
                  <a:gd name="connsiteY2" fmla="*/ 36618 h 45587"/>
                  <a:gd name="connsiteX3" fmla="*/ 30200 w 30199"/>
                  <a:gd name="connsiteY3" fmla="*/ 0 h 45587"/>
                  <a:gd name="connsiteX4" fmla="*/ 16458 w 30199"/>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488"/>
                    </a:moveTo>
                    <a:lnTo>
                      <a:pt x="0" y="45587"/>
                    </a:lnTo>
                    <a:cubicBezTo>
                      <a:pt x="1563" y="42049"/>
                      <a:pt x="11026" y="40897"/>
                      <a:pt x="13084" y="36618"/>
                    </a:cubicBezTo>
                    <a:lnTo>
                      <a:pt x="30200" y="0"/>
                    </a:lnTo>
                    <a:cubicBezTo>
                      <a:pt x="28636"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7" name="Freeform: Shape 4206">
                <a:extLst>
                  <a:ext uri="{FF2B5EF4-FFF2-40B4-BE49-F238E27FC236}">
                    <a16:creationId xmlns:a16="http://schemas.microsoft.com/office/drawing/2014/main" id="{EDF4B3FD-7BE0-BC85-4A07-C02E5BA72F4A}"/>
                  </a:ext>
                </a:extLst>
              </p:cNvPr>
              <p:cNvSpPr/>
              <p:nvPr/>
            </p:nvSpPr>
            <p:spPr>
              <a:xfrm>
                <a:off x="6992310" y="3032877"/>
                <a:ext cx="22344" cy="39169"/>
              </a:xfrm>
              <a:custGeom>
                <a:avLst/>
                <a:gdLst>
                  <a:gd name="connsiteX0" fmla="*/ 16458 w 22344"/>
                  <a:gd name="connsiteY0" fmla="*/ 1134 h 39169"/>
                  <a:gd name="connsiteX1" fmla="*/ 0 w 22344"/>
                  <a:gd name="connsiteY1" fmla="*/ 38986 h 39169"/>
                  <a:gd name="connsiteX2" fmla="*/ 5760 w 22344"/>
                  <a:gd name="connsiteY2" fmla="*/ 37258 h 39169"/>
                  <a:gd name="connsiteX3" fmla="*/ 22218 w 22344"/>
                  <a:gd name="connsiteY3" fmla="*/ 393 h 39169"/>
                  <a:gd name="connsiteX4" fmla="*/ 16458 w 22344"/>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4" h="39169">
                    <a:moveTo>
                      <a:pt x="16458" y="1134"/>
                    </a:moveTo>
                    <a:lnTo>
                      <a:pt x="0" y="38986"/>
                    </a:lnTo>
                    <a:cubicBezTo>
                      <a:pt x="0" y="39644"/>
                      <a:pt x="5266" y="38410"/>
                      <a:pt x="5760" y="37258"/>
                    </a:cubicBezTo>
                    <a:lnTo>
                      <a:pt x="22218" y="393"/>
                    </a:lnTo>
                    <a:cubicBezTo>
                      <a:pt x="23287" y="-430"/>
                      <a:pt x="17280"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8" name="Freeform: Shape 4207">
                <a:extLst>
                  <a:ext uri="{FF2B5EF4-FFF2-40B4-BE49-F238E27FC236}">
                    <a16:creationId xmlns:a16="http://schemas.microsoft.com/office/drawing/2014/main" id="{F685A43F-59B9-D2E4-E881-BF72FE1EBF81}"/>
                  </a:ext>
                </a:extLst>
              </p:cNvPr>
              <p:cNvSpPr/>
              <p:nvPr/>
            </p:nvSpPr>
            <p:spPr>
              <a:xfrm>
                <a:off x="6996506" y="3029320"/>
                <a:ext cx="33573" cy="45751"/>
              </a:xfrm>
              <a:custGeom>
                <a:avLst/>
                <a:gdLst>
                  <a:gd name="connsiteX0" fmla="*/ 16458 w 33573"/>
                  <a:gd name="connsiteY0" fmla="*/ 7735 h 45751"/>
                  <a:gd name="connsiteX1" fmla="*/ 0 w 33573"/>
                  <a:gd name="connsiteY1" fmla="*/ 45752 h 45751"/>
                  <a:gd name="connsiteX2" fmla="*/ 16458 w 33573"/>
                  <a:gd name="connsiteY2" fmla="*/ 36371 h 45751"/>
                  <a:gd name="connsiteX3" fmla="*/ 33573 w 33573"/>
                  <a:gd name="connsiteY3" fmla="*/ 0 h 45751"/>
                  <a:gd name="connsiteX4" fmla="*/ 16458 w 33573"/>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751">
                    <a:moveTo>
                      <a:pt x="16458" y="7735"/>
                    </a:moveTo>
                    <a:lnTo>
                      <a:pt x="0" y="45752"/>
                    </a:lnTo>
                    <a:cubicBezTo>
                      <a:pt x="1810" y="41720"/>
                      <a:pt x="14400" y="41308"/>
                      <a:pt x="16458" y="36371"/>
                    </a:cubicBezTo>
                    <a:lnTo>
                      <a:pt x="33573" y="0"/>
                    </a:lnTo>
                    <a:cubicBezTo>
                      <a:pt x="32092"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09" name="Freeform: Shape 4208">
                <a:extLst>
                  <a:ext uri="{FF2B5EF4-FFF2-40B4-BE49-F238E27FC236}">
                    <a16:creationId xmlns:a16="http://schemas.microsoft.com/office/drawing/2014/main" id="{45A780F6-2FF2-1FA2-A8CE-2F8C3F5CE1EA}"/>
                  </a:ext>
                </a:extLst>
              </p:cNvPr>
              <p:cNvSpPr/>
              <p:nvPr/>
            </p:nvSpPr>
            <p:spPr>
              <a:xfrm>
                <a:off x="6993873" y="3032365"/>
                <a:ext cx="26908" cy="41061"/>
              </a:xfrm>
              <a:custGeom>
                <a:avLst/>
                <a:gdLst>
                  <a:gd name="connsiteX0" fmla="*/ 16458 w 26908"/>
                  <a:gd name="connsiteY0" fmla="*/ 3209 h 41061"/>
                  <a:gd name="connsiteX1" fmla="*/ 0 w 26908"/>
                  <a:gd name="connsiteY1" fmla="*/ 41062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2"/>
                    </a:lnTo>
                    <a:cubicBezTo>
                      <a:pt x="823" y="39169"/>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0" name="Freeform: Shape 4209">
                <a:extLst>
                  <a:ext uri="{FF2B5EF4-FFF2-40B4-BE49-F238E27FC236}">
                    <a16:creationId xmlns:a16="http://schemas.microsoft.com/office/drawing/2014/main" id="{097A4181-824B-BB53-55DE-7DAC6FBC98B1}"/>
                  </a:ext>
                </a:extLst>
              </p:cNvPr>
              <p:cNvSpPr/>
              <p:nvPr/>
            </p:nvSpPr>
            <p:spPr>
              <a:xfrm>
                <a:off x="6992968" y="3032909"/>
                <a:ext cx="20763" cy="39458"/>
              </a:xfrm>
              <a:custGeom>
                <a:avLst/>
                <a:gdLst>
                  <a:gd name="connsiteX0" fmla="*/ 16458 w 20763"/>
                  <a:gd name="connsiteY0" fmla="*/ 854 h 39458"/>
                  <a:gd name="connsiteX1" fmla="*/ 0 w 20763"/>
                  <a:gd name="connsiteY1" fmla="*/ 39118 h 39458"/>
                  <a:gd name="connsiteX2" fmla="*/ 4279 w 20763"/>
                  <a:gd name="connsiteY2" fmla="*/ 38295 h 39458"/>
                  <a:gd name="connsiteX3" fmla="*/ 20736 w 20763"/>
                  <a:gd name="connsiteY3" fmla="*/ 525 h 39458"/>
                  <a:gd name="connsiteX4" fmla="*/ 16458 w 20763"/>
                  <a:gd name="connsiteY4" fmla="*/ 854 h 39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58">
                    <a:moveTo>
                      <a:pt x="16458" y="854"/>
                    </a:moveTo>
                    <a:lnTo>
                      <a:pt x="0" y="39118"/>
                    </a:lnTo>
                    <a:cubicBezTo>
                      <a:pt x="0" y="39941"/>
                      <a:pt x="3868" y="39118"/>
                      <a:pt x="4279" y="38295"/>
                    </a:cubicBezTo>
                    <a:lnTo>
                      <a:pt x="20736" y="525"/>
                    </a:lnTo>
                    <a:cubicBezTo>
                      <a:pt x="21148"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1" name="Freeform: Shape 4210">
                <a:extLst>
                  <a:ext uri="{FF2B5EF4-FFF2-40B4-BE49-F238E27FC236}">
                    <a16:creationId xmlns:a16="http://schemas.microsoft.com/office/drawing/2014/main" id="{76C3AF36-2BFC-BC0C-EA5F-CBFFCF4BE826}"/>
                  </a:ext>
                </a:extLst>
              </p:cNvPr>
              <p:cNvSpPr/>
              <p:nvPr/>
            </p:nvSpPr>
            <p:spPr>
              <a:xfrm>
                <a:off x="6995108" y="3030719"/>
                <a:ext cx="32997" cy="46080"/>
              </a:xfrm>
              <a:custGeom>
                <a:avLst/>
                <a:gdLst>
                  <a:gd name="connsiteX0" fmla="*/ 16458 w 32997"/>
                  <a:gd name="connsiteY0" fmla="*/ 7900 h 46080"/>
                  <a:gd name="connsiteX1" fmla="*/ 0 w 32997"/>
                  <a:gd name="connsiteY1" fmla="*/ 46081 h 46080"/>
                  <a:gd name="connsiteX2" fmla="*/ 15882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131"/>
                      <a:pt x="13578" y="41473"/>
                      <a:pt x="15882" y="36618"/>
                    </a:cubicBezTo>
                    <a:lnTo>
                      <a:pt x="32997" y="0"/>
                    </a:lnTo>
                    <a:cubicBezTo>
                      <a:pt x="31105" y="3292"/>
                      <a:pt x="18432" y="2880"/>
                      <a:pt x="16458" y="7900"/>
                    </a:cubicBezTo>
                    <a:close/>
                  </a:path>
                </a:pathLst>
              </a:custGeom>
              <a:solidFill>
                <a:srgbClr val="0EBAE2">
                  <a:alpha val="11000"/>
                </a:srgbClr>
              </a:solidFill>
              <a:ln w="8227" cap="flat">
                <a:noFill/>
                <a:prstDash val="solid"/>
                <a:miter/>
              </a:ln>
            </p:spPr>
            <p:txBody>
              <a:bodyPr rtlCol="0" anchor="ctr"/>
              <a:lstStyle/>
              <a:p>
                <a:endParaRPr lang="en-IN"/>
              </a:p>
            </p:txBody>
          </p:sp>
        </p:grpSp>
        <p:grpSp>
          <p:nvGrpSpPr>
            <p:cNvPr id="4676" name="Group 4675">
              <a:extLst>
                <a:ext uri="{FF2B5EF4-FFF2-40B4-BE49-F238E27FC236}">
                  <a16:creationId xmlns:a16="http://schemas.microsoft.com/office/drawing/2014/main" id="{7730C8E2-E7EB-F5EA-07A8-5FC1EA5717A7}"/>
                </a:ext>
              </a:extLst>
            </p:cNvPr>
            <p:cNvGrpSpPr/>
            <p:nvPr/>
          </p:nvGrpSpPr>
          <p:grpSpPr>
            <a:xfrm>
              <a:off x="7746230" y="2116963"/>
              <a:ext cx="730301" cy="476944"/>
              <a:chOff x="7670030" y="2116963"/>
              <a:chExt cx="730301" cy="476944"/>
            </a:xfrm>
          </p:grpSpPr>
          <p:sp>
            <p:nvSpPr>
              <p:cNvPr id="4212" name="Freeform: Shape 4211">
                <a:extLst>
                  <a:ext uri="{FF2B5EF4-FFF2-40B4-BE49-F238E27FC236}">
                    <a16:creationId xmlns:a16="http://schemas.microsoft.com/office/drawing/2014/main" id="{99C48203-8BDE-E3A2-3E2D-88990683B84D}"/>
                  </a:ext>
                </a:extLst>
              </p:cNvPr>
              <p:cNvSpPr/>
              <p:nvPr/>
            </p:nvSpPr>
            <p:spPr>
              <a:xfrm>
                <a:off x="7670030" y="2116963"/>
                <a:ext cx="730301" cy="305011"/>
              </a:xfrm>
              <a:custGeom>
                <a:avLst/>
                <a:gdLst>
                  <a:gd name="connsiteX0" fmla="*/ 730302 w 730301"/>
                  <a:gd name="connsiteY0" fmla="*/ 101661 h 305011"/>
                  <a:gd name="connsiteX1" fmla="*/ 547706 w 730301"/>
                  <a:gd name="connsiteY1" fmla="*/ 36 h 305011"/>
                  <a:gd name="connsiteX2" fmla="*/ 426003 w 730301"/>
                  <a:gd name="connsiteY2" fmla="*/ 26038 h 305011"/>
                  <a:gd name="connsiteX3" fmla="*/ 304299 w 730301"/>
                  <a:gd name="connsiteY3" fmla="*/ 36 h 305011"/>
                  <a:gd name="connsiteX4" fmla="*/ 121703 w 730301"/>
                  <a:gd name="connsiteY4" fmla="*/ 101661 h 305011"/>
                  <a:gd name="connsiteX5" fmla="*/ 122197 w 730301"/>
                  <a:gd name="connsiteY5" fmla="*/ 107503 h 305011"/>
                  <a:gd name="connsiteX6" fmla="*/ 0 w 730301"/>
                  <a:gd name="connsiteY6" fmla="*/ 203368 h 305011"/>
                  <a:gd name="connsiteX7" fmla="*/ 182596 w 730301"/>
                  <a:gd name="connsiteY7" fmla="*/ 304993 h 305011"/>
                  <a:gd name="connsiteX8" fmla="*/ 293273 w 730301"/>
                  <a:gd name="connsiteY8" fmla="*/ 283928 h 305011"/>
                  <a:gd name="connsiteX9" fmla="*/ 404279 w 730301"/>
                  <a:gd name="connsiteY9" fmla="*/ 304993 h 305011"/>
                  <a:gd name="connsiteX10" fmla="*/ 586875 w 730301"/>
                  <a:gd name="connsiteY10" fmla="*/ 203368 h 305011"/>
                  <a:gd name="connsiteX11" fmla="*/ 586875 w 730301"/>
                  <a:gd name="connsiteY11" fmla="*/ 200899 h 305011"/>
                  <a:gd name="connsiteX12" fmla="*/ 730302 w 730301"/>
                  <a:gd name="connsiteY12" fmla="*/ 101661 h 30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301" h="305011">
                    <a:moveTo>
                      <a:pt x="730302" y="101661"/>
                    </a:moveTo>
                    <a:cubicBezTo>
                      <a:pt x="730302" y="45541"/>
                      <a:pt x="648590" y="36"/>
                      <a:pt x="547706" y="36"/>
                    </a:cubicBezTo>
                    <a:cubicBezTo>
                      <a:pt x="505691" y="-638"/>
                      <a:pt x="464074" y="8254"/>
                      <a:pt x="426003" y="26038"/>
                    </a:cubicBezTo>
                    <a:cubicBezTo>
                      <a:pt x="387932" y="8254"/>
                      <a:pt x="346314" y="-638"/>
                      <a:pt x="304299" y="36"/>
                    </a:cubicBezTo>
                    <a:cubicBezTo>
                      <a:pt x="203415" y="36"/>
                      <a:pt x="121703" y="45541"/>
                      <a:pt x="121703" y="101661"/>
                    </a:cubicBezTo>
                    <a:cubicBezTo>
                      <a:pt x="121703" y="103636"/>
                      <a:pt x="121703" y="105528"/>
                      <a:pt x="122197" y="107503"/>
                    </a:cubicBezTo>
                    <a:cubicBezTo>
                      <a:pt x="51101" y="121410"/>
                      <a:pt x="0" y="159015"/>
                      <a:pt x="0" y="203368"/>
                    </a:cubicBezTo>
                    <a:cubicBezTo>
                      <a:pt x="0" y="259488"/>
                      <a:pt x="81711" y="304993"/>
                      <a:pt x="182596" y="304993"/>
                    </a:cubicBezTo>
                    <a:cubicBezTo>
                      <a:pt x="220522" y="305396"/>
                      <a:pt x="258147" y="298234"/>
                      <a:pt x="293273" y="283928"/>
                    </a:cubicBezTo>
                    <a:cubicBezTo>
                      <a:pt x="328504" y="298267"/>
                      <a:pt x="366243" y="305429"/>
                      <a:pt x="404279" y="304993"/>
                    </a:cubicBezTo>
                    <a:cubicBezTo>
                      <a:pt x="505163" y="304993"/>
                      <a:pt x="586875" y="259488"/>
                      <a:pt x="586875" y="203368"/>
                    </a:cubicBezTo>
                    <a:cubicBezTo>
                      <a:pt x="586875" y="202545"/>
                      <a:pt x="586875" y="201722"/>
                      <a:pt x="586875" y="200899"/>
                    </a:cubicBezTo>
                    <a:cubicBezTo>
                      <a:pt x="668915" y="190943"/>
                      <a:pt x="730302" y="150293"/>
                      <a:pt x="730302" y="101661"/>
                    </a:cubicBezTo>
                    <a:close/>
                  </a:path>
                </a:pathLst>
              </a:custGeom>
              <a:solidFill>
                <a:srgbClr val="B2B3B8"/>
              </a:solidFill>
              <a:ln w="8227" cap="flat">
                <a:noFill/>
                <a:prstDash val="solid"/>
                <a:miter/>
              </a:ln>
            </p:spPr>
            <p:txBody>
              <a:bodyPr rtlCol="0" anchor="ctr"/>
              <a:lstStyle/>
              <a:p>
                <a:endParaRPr lang="en-IN"/>
              </a:p>
            </p:txBody>
          </p:sp>
          <p:sp>
            <p:nvSpPr>
              <p:cNvPr id="4213" name="Freeform: Shape 4212">
                <a:extLst>
                  <a:ext uri="{FF2B5EF4-FFF2-40B4-BE49-F238E27FC236}">
                    <a16:creationId xmlns:a16="http://schemas.microsoft.com/office/drawing/2014/main" id="{8C3EBF46-2E1C-264D-D728-6A8E71CB0CFF}"/>
                  </a:ext>
                </a:extLst>
              </p:cNvPr>
              <p:cNvSpPr/>
              <p:nvPr/>
            </p:nvSpPr>
            <p:spPr>
              <a:xfrm>
                <a:off x="8106895" y="2472094"/>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8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0" y="40049"/>
                      <a:pt x="4855" y="38568"/>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4" name="Freeform: Shape 4213">
                <a:extLst>
                  <a:ext uri="{FF2B5EF4-FFF2-40B4-BE49-F238E27FC236}">
                    <a16:creationId xmlns:a16="http://schemas.microsoft.com/office/drawing/2014/main" id="{78E48498-2A19-9A4C-111A-2B2A41F4671C}"/>
                  </a:ext>
                </a:extLst>
              </p:cNvPr>
              <p:cNvSpPr/>
              <p:nvPr/>
            </p:nvSpPr>
            <p:spPr>
              <a:xfrm>
                <a:off x="8104837" y="2477528"/>
                <a:ext cx="19516" cy="40099"/>
              </a:xfrm>
              <a:custGeom>
                <a:avLst/>
                <a:gdLst>
                  <a:gd name="connsiteX0" fmla="*/ 16458 w 19516"/>
                  <a:gd name="connsiteY0" fmla="*/ 1535 h 40099"/>
                  <a:gd name="connsiteX1" fmla="*/ 0 w 19516"/>
                  <a:gd name="connsiteY1" fmla="*/ 39881 h 40099"/>
                  <a:gd name="connsiteX2" fmla="*/ 3045 w 19516"/>
                  <a:gd name="connsiteY2" fmla="*/ 38483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5" y="39305"/>
                      <a:pt x="3045" y="38483"/>
                    </a:cubicBezTo>
                    <a:lnTo>
                      <a:pt x="19502" y="219"/>
                    </a:lnTo>
                    <a:cubicBezTo>
                      <a:pt x="19749" y="-522"/>
                      <a:pt x="16786"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5" name="Freeform: Shape 4214">
                <a:extLst>
                  <a:ext uri="{FF2B5EF4-FFF2-40B4-BE49-F238E27FC236}">
                    <a16:creationId xmlns:a16="http://schemas.microsoft.com/office/drawing/2014/main" id="{9428AF13-6BDC-B951-A66E-D10E95800570}"/>
                  </a:ext>
                </a:extLst>
              </p:cNvPr>
              <p:cNvSpPr/>
              <p:nvPr/>
            </p:nvSpPr>
            <p:spPr>
              <a:xfrm>
                <a:off x="8109116" y="2466144"/>
                <a:ext cx="33902" cy="43776"/>
              </a:xfrm>
              <a:custGeom>
                <a:avLst/>
                <a:gdLst>
                  <a:gd name="connsiteX0" fmla="*/ 16458 w 33902"/>
                  <a:gd name="connsiteY0" fmla="*/ 5842 h 43776"/>
                  <a:gd name="connsiteX1" fmla="*/ 0 w 33902"/>
                  <a:gd name="connsiteY1" fmla="*/ 43777 h 43776"/>
                  <a:gd name="connsiteX2" fmla="*/ 16869 w 33902"/>
                  <a:gd name="connsiteY2" fmla="*/ 36207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30" y="40732"/>
                      <a:pt x="16869" y="36207"/>
                    </a:cubicBezTo>
                    <a:lnTo>
                      <a:pt x="33902" y="0"/>
                    </a:lnTo>
                    <a:cubicBezTo>
                      <a:pt x="32339" y="3127"/>
                      <a:pt x="18762"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6" name="Freeform: Shape 4215">
                <a:extLst>
                  <a:ext uri="{FF2B5EF4-FFF2-40B4-BE49-F238E27FC236}">
                    <a16:creationId xmlns:a16="http://schemas.microsoft.com/office/drawing/2014/main" id="{29BCF826-21EA-90BD-5B7B-C26B81AC798F}"/>
                  </a:ext>
                </a:extLst>
              </p:cNvPr>
              <p:cNvSpPr/>
              <p:nvPr/>
            </p:nvSpPr>
            <p:spPr>
              <a:xfrm>
                <a:off x="8107141" y="2468202"/>
                <a:ext cx="30775" cy="44106"/>
              </a:xfrm>
              <a:custGeom>
                <a:avLst/>
                <a:gdLst>
                  <a:gd name="connsiteX0" fmla="*/ 16458 w 30775"/>
                  <a:gd name="connsiteY0" fmla="*/ 6089 h 44106"/>
                  <a:gd name="connsiteX1" fmla="*/ 0 w 30775"/>
                  <a:gd name="connsiteY1" fmla="*/ 44106 h 44106"/>
                  <a:gd name="connsiteX2" fmla="*/ 13742 w 30775"/>
                  <a:gd name="connsiteY2" fmla="*/ 36371 h 44106"/>
                  <a:gd name="connsiteX3" fmla="*/ 30775 w 30775"/>
                  <a:gd name="connsiteY3" fmla="*/ 0 h 44106"/>
                  <a:gd name="connsiteX4" fmla="*/ 16458 w 30775"/>
                  <a:gd name="connsiteY4" fmla="*/ 6089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089"/>
                    </a:moveTo>
                    <a:lnTo>
                      <a:pt x="0" y="44106"/>
                    </a:lnTo>
                    <a:cubicBezTo>
                      <a:pt x="1399" y="40897"/>
                      <a:pt x="11767" y="40403"/>
                      <a:pt x="13742" y="36371"/>
                    </a:cubicBezTo>
                    <a:lnTo>
                      <a:pt x="30775" y="0"/>
                    </a:lnTo>
                    <a:cubicBezTo>
                      <a:pt x="29376" y="2633"/>
                      <a:pt x="18185" y="2633"/>
                      <a:pt x="16458" y="608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7" name="Freeform: Shape 4216">
                <a:extLst>
                  <a:ext uri="{FF2B5EF4-FFF2-40B4-BE49-F238E27FC236}">
                    <a16:creationId xmlns:a16="http://schemas.microsoft.com/office/drawing/2014/main" id="{A154C941-A3F8-DC43-A82A-872EE96BD7FA}"/>
                  </a:ext>
                </a:extLst>
              </p:cNvPr>
              <p:cNvSpPr/>
              <p:nvPr/>
            </p:nvSpPr>
            <p:spPr>
              <a:xfrm>
                <a:off x="8106154" y="2471758"/>
                <a:ext cx="20381" cy="39897"/>
              </a:xfrm>
              <a:custGeom>
                <a:avLst/>
                <a:gdLst>
                  <a:gd name="connsiteX0" fmla="*/ 16458 w 20381"/>
                  <a:gd name="connsiteY0" fmla="*/ 1216 h 39897"/>
                  <a:gd name="connsiteX1" fmla="*/ 0 w 20381"/>
                  <a:gd name="connsiteY1" fmla="*/ 39562 h 39897"/>
                  <a:gd name="connsiteX2" fmla="*/ 3868 w 20381"/>
                  <a:gd name="connsiteY2" fmla="*/ 38493 h 39897"/>
                  <a:gd name="connsiteX3" fmla="*/ 20325 w 20381"/>
                  <a:gd name="connsiteY3" fmla="*/ 311 h 39897"/>
                  <a:gd name="connsiteX4" fmla="*/ 16458 w 20381"/>
                  <a:gd name="connsiteY4" fmla="*/ 1216 h 3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897">
                    <a:moveTo>
                      <a:pt x="16458" y="1216"/>
                    </a:moveTo>
                    <a:lnTo>
                      <a:pt x="0" y="39562"/>
                    </a:lnTo>
                    <a:cubicBezTo>
                      <a:pt x="0" y="40385"/>
                      <a:pt x="3539" y="39562"/>
                      <a:pt x="3868" y="38493"/>
                    </a:cubicBezTo>
                    <a:lnTo>
                      <a:pt x="20325" y="311"/>
                    </a:lnTo>
                    <a:cubicBezTo>
                      <a:pt x="20901" y="-512"/>
                      <a:pt x="16869" y="476"/>
                      <a:pt x="16458" y="1216"/>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8" name="Freeform: Shape 4217">
                <a:extLst>
                  <a:ext uri="{FF2B5EF4-FFF2-40B4-BE49-F238E27FC236}">
                    <a16:creationId xmlns:a16="http://schemas.microsoft.com/office/drawing/2014/main" id="{663D4ECB-A906-A526-0D03-2EF3E12A6ED7}"/>
                  </a:ext>
                </a:extLst>
              </p:cNvPr>
              <p:cNvSpPr/>
              <p:nvPr/>
            </p:nvSpPr>
            <p:spPr>
              <a:xfrm>
                <a:off x="8108458" y="2466885"/>
                <a:ext cx="31598" cy="41884"/>
              </a:xfrm>
              <a:custGeom>
                <a:avLst/>
                <a:gdLst>
                  <a:gd name="connsiteX0" fmla="*/ 16458 w 31598"/>
                  <a:gd name="connsiteY0" fmla="*/ 3950 h 41884"/>
                  <a:gd name="connsiteX1" fmla="*/ 0 w 31598"/>
                  <a:gd name="connsiteY1" fmla="*/ 41884 h 41884"/>
                  <a:gd name="connsiteX2" fmla="*/ 14729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234" y="39169"/>
                      <a:pt x="12919" y="39992"/>
                      <a:pt x="14729" y="36206"/>
                    </a:cubicBezTo>
                    <a:lnTo>
                      <a:pt x="31598" y="0"/>
                    </a:lnTo>
                    <a:cubicBezTo>
                      <a:pt x="30446" y="2469"/>
                      <a:pt x="18021" y="74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19" name="Freeform: Shape 4218">
                <a:extLst>
                  <a:ext uri="{FF2B5EF4-FFF2-40B4-BE49-F238E27FC236}">
                    <a16:creationId xmlns:a16="http://schemas.microsoft.com/office/drawing/2014/main" id="{4C1C8DE0-00A3-E49F-83DC-4116CF7F61E4}"/>
                  </a:ext>
                </a:extLst>
              </p:cNvPr>
              <p:cNvSpPr/>
              <p:nvPr/>
            </p:nvSpPr>
            <p:spPr>
              <a:xfrm>
                <a:off x="8107635" y="2468613"/>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1" y="36618"/>
                    </a:cubicBezTo>
                    <a:lnTo>
                      <a:pt x="30117" y="0"/>
                    </a:lnTo>
                    <a:cubicBezTo>
                      <a:pt x="28471"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0" name="Freeform: Shape 4219">
                <a:extLst>
                  <a:ext uri="{FF2B5EF4-FFF2-40B4-BE49-F238E27FC236}">
                    <a16:creationId xmlns:a16="http://schemas.microsoft.com/office/drawing/2014/main" id="{FF4A8711-DE6F-3D7E-6C09-317FA0EE3DC2}"/>
                  </a:ext>
                </a:extLst>
              </p:cNvPr>
              <p:cNvSpPr/>
              <p:nvPr/>
            </p:nvSpPr>
            <p:spPr>
              <a:xfrm>
                <a:off x="8105249" y="2469590"/>
                <a:ext cx="22313" cy="39326"/>
              </a:xfrm>
              <a:custGeom>
                <a:avLst/>
                <a:gdLst>
                  <a:gd name="connsiteX0" fmla="*/ 16458 w 22313"/>
                  <a:gd name="connsiteY0" fmla="*/ 1245 h 39326"/>
                  <a:gd name="connsiteX1" fmla="*/ 0 w 22313"/>
                  <a:gd name="connsiteY1" fmla="*/ 39180 h 39326"/>
                  <a:gd name="connsiteX2" fmla="*/ 5842 w 22313"/>
                  <a:gd name="connsiteY2" fmla="*/ 37370 h 39326"/>
                  <a:gd name="connsiteX3" fmla="*/ 22300 w 22313"/>
                  <a:gd name="connsiteY3" fmla="*/ 505 h 39326"/>
                  <a:gd name="connsiteX4" fmla="*/ 16458 w 22313"/>
                  <a:gd name="connsiteY4" fmla="*/ 1245 h 3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3" h="39326">
                    <a:moveTo>
                      <a:pt x="16458" y="1245"/>
                    </a:moveTo>
                    <a:lnTo>
                      <a:pt x="0" y="39180"/>
                    </a:lnTo>
                    <a:cubicBezTo>
                      <a:pt x="0" y="39756"/>
                      <a:pt x="5267" y="38522"/>
                      <a:pt x="5842" y="37370"/>
                    </a:cubicBezTo>
                    <a:lnTo>
                      <a:pt x="22300" y="505"/>
                    </a:lnTo>
                    <a:cubicBezTo>
                      <a:pt x="22629" y="-483"/>
                      <a:pt x="16869" y="93"/>
                      <a:pt x="16458" y="124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1" name="Freeform: Shape 4220">
                <a:extLst>
                  <a:ext uri="{FF2B5EF4-FFF2-40B4-BE49-F238E27FC236}">
                    <a16:creationId xmlns:a16="http://schemas.microsoft.com/office/drawing/2014/main" id="{7BDCD6F2-E4EA-4924-0E7C-FA7F5A9C9079}"/>
                  </a:ext>
                </a:extLst>
              </p:cNvPr>
              <p:cNvSpPr/>
              <p:nvPr/>
            </p:nvSpPr>
            <p:spPr>
              <a:xfrm>
                <a:off x="8109116" y="2465980"/>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728" y="41720"/>
                      <a:pt x="14400" y="41308"/>
                      <a:pt x="16458" y="36371"/>
                    </a:cubicBezTo>
                    <a:lnTo>
                      <a:pt x="33656" y="0"/>
                    </a:lnTo>
                    <a:cubicBezTo>
                      <a:pt x="32010" y="3703"/>
                      <a:pt x="18762"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2" name="Freeform: Shape 4221">
                <a:extLst>
                  <a:ext uri="{FF2B5EF4-FFF2-40B4-BE49-F238E27FC236}">
                    <a16:creationId xmlns:a16="http://schemas.microsoft.com/office/drawing/2014/main" id="{FD158D0F-6DF3-0CDA-9C3B-4A970EC8C35A}"/>
                  </a:ext>
                </a:extLst>
              </p:cNvPr>
              <p:cNvSpPr/>
              <p:nvPr/>
            </p:nvSpPr>
            <p:spPr>
              <a:xfrm>
                <a:off x="8106401" y="2469025"/>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741" y="39169"/>
                      <a:pt x="9051" y="39251"/>
                      <a:pt x="10450" y="36371"/>
                    </a:cubicBezTo>
                    <a:lnTo>
                      <a:pt x="26908" y="0"/>
                    </a:lnTo>
                    <a:cubicBezTo>
                      <a:pt x="26579" y="1810"/>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3" name="Freeform: Shape 4222">
                <a:extLst>
                  <a:ext uri="{FF2B5EF4-FFF2-40B4-BE49-F238E27FC236}">
                    <a16:creationId xmlns:a16="http://schemas.microsoft.com/office/drawing/2014/main" id="{58C7048B-ACF5-67B2-4117-45E16F1984C7}"/>
                  </a:ext>
                </a:extLst>
              </p:cNvPr>
              <p:cNvSpPr/>
              <p:nvPr/>
            </p:nvSpPr>
            <p:spPr>
              <a:xfrm>
                <a:off x="8105496" y="2469668"/>
                <a:ext cx="20705" cy="39689"/>
              </a:xfrm>
              <a:custGeom>
                <a:avLst/>
                <a:gdLst>
                  <a:gd name="connsiteX0" fmla="*/ 16458 w 20705"/>
                  <a:gd name="connsiteY0" fmla="*/ 1167 h 39689"/>
                  <a:gd name="connsiteX1" fmla="*/ 0 w 20705"/>
                  <a:gd name="connsiteY1" fmla="*/ 39349 h 39689"/>
                  <a:gd name="connsiteX2" fmla="*/ 4197 w 20705"/>
                  <a:gd name="connsiteY2" fmla="*/ 38526 h 39689"/>
                  <a:gd name="connsiteX3" fmla="*/ 20654 w 20705"/>
                  <a:gd name="connsiteY3" fmla="*/ 756 h 39689"/>
                  <a:gd name="connsiteX4" fmla="*/ 16458 w 20705"/>
                  <a:gd name="connsiteY4" fmla="*/ 1167 h 3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689">
                    <a:moveTo>
                      <a:pt x="16458" y="1167"/>
                    </a:moveTo>
                    <a:lnTo>
                      <a:pt x="0" y="39349"/>
                    </a:lnTo>
                    <a:cubicBezTo>
                      <a:pt x="0" y="40172"/>
                      <a:pt x="3868" y="39349"/>
                      <a:pt x="4197" y="38526"/>
                    </a:cubicBezTo>
                    <a:lnTo>
                      <a:pt x="20654" y="756"/>
                    </a:lnTo>
                    <a:cubicBezTo>
                      <a:pt x="21230" y="-561"/>
                      <a:pt x="16787" y="15"/>
                      <a:pt x="16458" y="1167"/>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4" name="Freeform: Shape 4223">
                <a:extLst>
                  <a:ext uri="{FF2B5EF4-FFF2-40B4-BE49-F238E27FC236}">
                    <a16:creationId xmlns:a16="http://schemas.microsoft.com/office/drawing/2014/main" id="{84A2F0BB-E0D6-1B92-059E-23B37FA438C1}"/>
                  </a:ext>
                </a:extLst>
              </p:cNvPr>
              <p:cNvSpPr/>
              <p:nvPr/>
            </p:nvSpPr>
            <p:spPr>
              <a:xfrm>
                <a:off x="8107635" y="2467050"/>
                <a:ext cx="32915" cy="46080"/>
              </a:xfrm>
              <a:custGeom>
                <a:avLst/>
                <a:gdLst>
                  <a:gd name="connsiteX0" fmla="*/ 16458 w 32915"/>
                  <a:gd name="connsiteY0" fmla="*/ 7900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00"/>
                    </a:moveTo>
                    <a:lnTo>
                      <a:pt x="0" y="46081"/>
                    </a:lnTo>
                    <a:cubicBezTo>
                      <a:pt x="1728" y="42131"/>
                      <a:pt x="13577" y="41473"/>
                      <a:pt x="15799" y="36618"/>
                    </a:cubicBezTo>
                    <a:lnTo>
                      <a:pt x="32915" y="0"/>
                    </a:lnTo>
                    <a:cubicBezTo>
                      <a:pt x="31187" y="3785"/>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5" name="Freeform: Shape 4224">
                <a:extLst>
                  <a:ext uri="{FF2B5EF4-FFF2-40B4-BE49-F238E27FC236}">
                    <a16:creationId xmlns:a16="http://schemas.microsoft.com/office/drawing/2014/main" id="{4624EF79-AF77-EFD7-4360-D7E51D898252}"/>
                  </a:ext>
                </a:extLst>
              </p:cNvPr>
              <p:cNvSpPr/>
              <p:nvPr/>
            </p:nvSpPr>
            <p:spPr>
              <a:xfrm>
                <a:off x="8189758" y="2479390"/>
                <a:ext cx="21874" cy="39994"/>
              </a:xfrm>
              <a:custGeom>
                <a:avLst/>
                <a:gdLst>
                  <a:gd name="connsiteX0" fmla="*/ 16458 w 21874"/>
                  <a:gd name="connsiteY0" fmla="*/ 2060 h 39994"/>
                  <a:gd name="connsiteX1" fmla="*/ 0 w 21874"/>
                  <a:gd name="connsiteY1" fmla="*/ 39994 h 39994"/>
                  <a:gd name="connsiteX2" fmla="*/ 5349 w 21874"/>
                  <a:gd name="connsiteY2" fmla="*/ 37197 h 39994"/>
                  <a:gd name="connsiteX3" fmla="*/ 21806 w 21874"/>
                  <a:gd name="connsiteY3" fmla="*/ 85 h 39994"/>
                  <a:gd name="connsiteX4" fmla="*/ 16458 w 21874"/>
                  <a:gd name="connsiteY4" fmla="*/ 2060 h 39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4" h="39994">
                    <a:moveTo>
                      <a:pt x="16458" y="2060"/>
                    </a:moveTo>
                    <a:lnTo>
                      <a:pt x="0" y="39994"/>
                    </a:lnTo>
                    <a:cubicBezTo>
                      <a:pt x="2019" y="39608"/>
                      <a:pt x="3880" y="38635"/>
                      <a:pt x="5349" y="37197"/>
                    </a:cubicBezTo>
                    <a:lnTo>
                      <a:pt x="21806" y="85"/>
                    </a:lnTo>
                    <a:cubicBezTo>
                      <a:pt x="22547" y="-326"/>
                      <a:pt x="17034" y="826"/>
                      <a:pt x="16458" y="20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6" name="Freeform: Shape 4225">
                <a:extLst>
                  <a:ext uri="{FF2B5EF4-FFF2-40B4-BE49-F238E27FC236}">
                    <a16:creationId xmlns:a16="http://schemas.microsoft.com/office/drawing/2014/main" id="{215F837E-87BC-458A-8A84-BA602FD7E629}"/>
                  </a:ext>
                </a:extLst>
              </p:cNvPr>
              <p:cNvSpPr/>
              <p:nvPr/>
            </p:nvSpPr>
            <p:spPr>
              <a:xfrm>
                <a:off x="8187783" y="2484769"/>
                <a:ext cx="19516" cy="40099"/>
              </a:xfrm>
              <a:custGeom>
                <a:avLst/>
                <a:gdLst>
                  <a:gd name="connsiteX0" fmla="*/ 16458 w 19516"/>
                  <a:gd name="connsiteY0" fmla="*/ 1535 h 40099"/>
                  <a:gd name="connsiteX1" fmla="*/ 0 w 19516"/>
                  <a:gd name="connsiteY1" fmla="*/ 39881 h 40099"/>
                  <a:gd name="connsiteX2" fmla="*/ 3045 w 19516"/>
                  <a:gd name="connsiteY2" fmla="*/ 38482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5" y="39305"/>
                      <a:pt x="3045" y="38482"/>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7" name="Freeform: Shape 4226">
                <a:extLst>
                  <a:ext uri="{FF2B5EF4-FFF2-40B4-BE49-F238E27FC236}">
                    <a16:creationId xmlns:a16="http://schemas.microsoft.com/office/drawing/2014/main" id="{51DB360F-6A4C-EE52-F0B9-BC959FC76D91}"/>
                  </a:ext>
                </a:extLst>
              </p:cNvPr>
              <p:cNvSpPr/>
              <p:nvPr/>
            </p:nvSpPr>
            <p:spPr>
              <a:xfrm>
                <a:off x="8192062" y="2473221"/>
                <a:ext cx="33491" cy="43776"/>
              </a:xfrm>
              <a:custGeom>
                <a:avLst/>
                <a:gdLst>
                  <a:gd name="connsiteX0" fmla="*/ 16458 w 33491"/>
                  <a:gd name="connsiteY0" fmla="*/ 5842 h 43776"/>
                  <a:gd name="connsiteX1" fmla="*/ 0 w 33491"/>
                  <a:gd name="connsiteY1" fmla="*/ 43777 h 43776"/>
                  <a:gd name="connsiteX2" fmla="*/ 16458 w 33491"/>
                  <a:gd name="connsiteY2" fmla="*/ 36206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481" y="40239"/>
                      <a:pt x="14647" y="40732"/>
                      <a:pt x="16458" y="36206"/>
                    </a:cubicBezTo>
                    <a:lnTo>
                      <a:pt x="33491" y="0"/>
                    </a:lnTo>
                    <a:cubicBezTo>
                      <a:pt x="32339" y="3291"/>
                      <a:pt x="18103" y="1728"/>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8" name="Freeform: Shape 4227">
                <a:extLst>
                  <a:ext uri="{FF2B5EF4-FFF2-40B4-BE49-F238E27FC236}">
                    <a16:creationId xmlns:a16="http://schemas.microsoft.com/office/drawing/2014/main" id="{F54407B8-8E6A-4410-38FD-C11E800B60D2}"/>
                  </a:ext>
                </a:extLst>
              </p:cNvPr>
              <p:cNvSpPr/>
              <p:nvPr/>
            </p:nvSpPr>
            <p:spPr>
              <a:xfrm>
                <a:off x="8190087" y="2475443"/>
                <a:ext cx="30775" cy="44106"/>
              </a:xfrm>
              <a:custGeom>
                <a:avLst/>
                <a:gdLst>
                  <a:gd name="connsiteX0" fmla="*/ 16458 w 30775"/>
                  <a:gd name="connsiteY0" fmla="*/ 6089 h 44106"/>
                  <a:gd name="connsiteX1" fmla="*/ 0 w 30775"/>
                  <a:gd name="connsiteY1" fmla="*/ 44106 h 44106"/>
                  <a:gd name="connsiteX2" fmla="*/ 13660 w 30775"/>
                  <a:gd name="connsiteY2" fmla="*/ 36371 h 44106"/>
                  <a:gd name="connsiteX3" fmla="*/ 30775 w 30775"/>
                  <a:gd name="connsiteY3" fmla="*/ 0 h 44106"/>
                  <a:gd name="connsiteX4" fmla="*/ 16458 w 30775"/>
                  <a:gd name="connsiteY4" fmla="*/ 6089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089"/>
                    </a:moveTo>
                    <a:lnTo>
                      <a:pt x="0" y="44106"/>
                    </a:lnTo>
                    <a:cubicBezTo>
                      <a:pt x="1399" y="40897"/>
                      <a:pt x="11767" y="40485"/>
                      <a:pt x="13660" y="36371"/>
                    </a:cubicBezTo>
                    <a:lnTo>
                      <a:pt x="30775" y="0"/>
                    </a:lnTo>
                    <a:cubicBezTo>
                      <a:pt x="29377" y="2798"/>
                      <a:pt x="18185" y="2222"/>
                      <a:pt x="16458" y="608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29" name="Freeform: Shape 4228">
                <a:extLst>
                  <a:ext uri="{FF2B5EF4-FFF2-40B4-BE49-F238E27FC236}">
                    <a16:creationId xmlns:a16="http://schemas.microsoft.com/office/drawing/2014/main" id="{DAD5EF0C-4C38-523A-429B-0A2478198709}"/>
                  </a:ext>
                </a:extLst>
              </p:cNvPr>
              <p:cNvSpPr/>
              <p:nvPr/>
            </p:nvSpPr>
            <p:spPr>
              <a:xfrm>
                <a:off x="8189070" y="2479030"/>
                <a:ext cx="20440" cy="39866"/>
              </a:xfrm>
              <a:custGeom>
                <a:avLst/>
                <a:gdLst>
                  <a:gd name="connsiteX0" fmla="*/ 16488 w 20440"/>
                  <a:gd name="connsiteY0" fmla="*/ 1185 h 39866"/>
                  <a:gd name="connsiteX1" fmla="*/ 30 w 20440"/>
                  <a:gd name="connsiteY1" fmla="*/ 39531 h 39866"/>
                  <a:gd name="connsiteX2" fmla="*/ 3898 w 20440"/>
                  <a:gd name="connsiteY2" fmla="*/ 38461 h 39866"/>
                  <a:gd name="connsiteX3" fmla="*/ 20355 w 20440"/>
                  <a:gd name="connsiteY3" fmla="*/ 362 h 39866"/>
                  <a:gd name="connsiteX4" fmla="*/ 16488 w 20440"/>
                  <a:gd name="connsiteY4" fmla="*/ 1185 h 3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0" h="39866">
                    <a:moveTo>
                      <a:pt x="16488" y="1185"/>
                    </a:moveTo>
                    <a:lnTo>
                      <a:pt x="30" y="39531"/>
                    </a:lnTo>
                    <a:cubicBezTo>
                      <a:pt x="-381" y="40354"/>
                      <a:pt x="3568" y="39531"/>
                      <a:pt x="3898" y="38461"/>
                    </a:cubicBezTo>
                    <a:lnTo>
                      <a:pt x="20355" y="362"/>
                    </a:lnTo>
                    <a:cubicBezTo>
                      <a:pt x="21096" y="-543"/>
                      <a:pt x="16817" y="445"/>
                      <a:pt x="16488" y="11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0" name="Freeform: Shape 4229">
                <a:extLst>
                  <a:ext uri="{FF2B5EF4-FFF2-40B4-BE49-F238E27FC236}">
                    <a16:creationId xmlns:a16="http://schemas.microsoft.com/office/drawing/2014/main" id="{4B5192C4-C4D2-AF5D-1F92-C45D883CC43A}"/>
                  </a:ext>
                </a:extLst>
              </p:cNvPr>
              <p:cNvSpPr/>
              <p:nvPr/>
            </p:nvSpPr>
            <p:spPr>
              <a:xfrm>
                <a:off x="8191404" y="2474373"/>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92"/>
                      <a:pt x="14647" y="36207"/>
                    </a:cubicBezTo>
                    <a:lnTo>
                      <a:pt x="31598" y="0"/>
                    </a:lnTo>
                    <a:cubicBezTo>
                      <a:pt x="30446" y="2222"/>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1" name="Freeform: Shape 4230">
                <a:extLst>
                  <a:ext uri="{FF2B5EF4-FFF2-40B4-BE49-F238E27FC236}">
                    <a16:creationId xmlns:a16="http://schemas.microsoft.com/office/drawing/2014/main" id="{91F2A9DE-F73D-4E07-349C-DA150A6451A4}"/>
                  </a:ext>
                </a:extLst>
              </p:cNvPr>
              <p:cNvSpPr/>
              <p:nvPr/>
            </p:nvSpPr>
            <p:spPr>
              <a:xfrm>
                <a:off x="8190498" y="2475854"/>
                <a:ext cx="30199" cy="45587"/>
              </a:xfrm>
              <a:custGeom>
                <a:avLst/>
                <a:gdLst>
                  <a:gd name="connsiteX0" fmla="*/ 16458 w 30199"/>
                  <a:gd name="connsiteY0" fmla="*/ 7488 h 45587"/>
                  <a:gd name="connsiteX1" fmla="*/ 0 w 30199"/>
                  <a:gd name="connsiteY1" fmla="*/ 45587 h 45587"/>
                  <a:gd name="connsiteX2" fmla="*/ 13084 w 30199"/>
                  <a:gd name="connsiteY2" fmla="*/ 36618 h 45587"/>
                  <a:gd name="connsiteX3" fmla="*/ 30200 w 30199"/>
                  <a:gd name="connsiteY3" fmla="*/ 0 h 45587"/>
                  <a:gd name="connsiteX4" fmla="*/ 16458 w 30199"/>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488"/>
                    </a:moveTo>
                    <a:lnTo>
                      <a:pt x="0" y="45587"/>
                    </a:lnTo>
                    <a:cubicBezTo>
                      <a:pt x="1563" y="42049"/>
                      <a:pt x="11109" y="40897"/>
                      <a:pt x="13084" y="36618"/>
                    </a:cubicBezTo>
                    <a:lnTo>
                      <a:pt x="30200" y="0"/>
                    </a:lnTo>
                    <a:cubicBezTo>
                      <a:pt x="28636" y="3209"/>
                      <a:pt x="18268" y="3209"/>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2" name="Freeform: Shape 4231">
                <a:extLst>
                  <a:ext uri="{FF2B5EF4-FFF2-40B4-BE49-F238E27FC236}">
                    <a16:creationId xmlns:a16="http://schemas.microsoft.com/office/drawing/2014/main" id="{3891877D-C1E5-DB1A-18B8-37BCE1F6F8B0}"/>
                  </a:ext>
                </a:extLst>
              </p:cNvPr>
              <p:cNvSpPr/>
              <p:nvPr/>
            </p:nvSpPr>
            <p:spPr>
              <a:xfrm>
                <a:off x="8188112" y="2476778"/>
                <a:ext cx="22280" cy="39214"/>
              </a:xfrm>
              <a:custGeom>
                <a:avLst/>
                <a:gdLst>
                  <a:gd name="connsiteX0" fmla="*/ 16458 w 22280"/>
                  <a:gd name="connsiteY0" fmla="*/ 1134 h 39214"/>
                  <a:gd name="connsiteX1" fmla="*/ 0 w 22280"/>
                  <a:gd name="connsiteY1" fmla="*/ 39068 h 39214"/>
                  <a:gd name="connsiteX2" fmla="*/ 5760 w 22280"/>
                  <a:gd name="connsiteY2" fmla="*/ 37258 h 39214"/>
                  <a:gd name="connsiteX3" fmla="*/ 22217 w 22280"/>
                  <a:gd name="connsiteY3" fmla="*/ 393 h 39214"/>
                  <a:gd name="connsiteX4" fmla="*/ 16458 w 22280"/>
                  <a:gd name="connsiteY4" fmla="*/ 1134 h 39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14">
                    <a:moveTo>
                      <a:pt x="16458" y="1134"/>
                    </a:moveTo>
                    <a:lnTo>
                      <a:pt x="0" y="39068"/>
                    </a:lnTo>
                    <a:cubicBezTo>
                      <a:pt x="0" y="39644"/>
                      <a:pt x="5266" y="38410"/>
                      <a:pt x="5760" y="37258"/>
                    </a:cubicBezTo>
                    <a:lnTo>
                      <a:pt x="22217" y="393"/>
                    </a:lnTo>
                    <a:cubicBezTo>
                      <a:pt x="22958" y="-430"/>
                      <a:pt x="16951"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3" name="Freeform: Shape 4232">
                <a:extLst>
                  <a:ext uri="{FF2B5EF4-FFF2-40B4-BE49-F238E27FC236}">
                    <a16:creationId xmlns:a16="http://schemas.microsoft.com/office/drawing/2014/main" id="{ADA5346C-99F8-7E6B-24EE-0E7DE6470E6E}"/>
                  </a:ext>
                </a:extLst>
              </p:cNvPr>
              <p:cNvSpPr/>
              <p:nvPr/>
            </p:nvSpPr>
            <p:spPr>
              <a:xfrm>
                <a:off x="8191980" y="2473221"/>
                <a:ext cx="33573" cy="45751"/>
              </a:xfrm>
              <a:custGeom>
                <a:avLst/>
                <a:gdLst>
                  <a:gd name="connsiteX0" fmla="*/ 16458 w 33573"/>
                  <a:gd name="connsiteY0" fmla="*/ 7735 h 45751"/>
                  <a:gd name="connsiteX1" fmla="*/ 0 w 33573"/>
                  <a:gd name="connsiteY1" fmla="*/ 45752 h 45751"/>
                  <a:gd name="connsiteX2" fmla="*/ 16458 w 33573"/>
                  <a:gd name="connsiteY2" fmla="*/ 36371 h 45751"/>
                  <a:gd name="connsiteX3" fmla="*/ 33573 w 33573"/>
                  <a:gd name="connsiteY3" fmla="*/ 0 h 45751"/>
                  <a:gd name="connsiteX4" fmla="*/ 16458 w 33573"/>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751">
                    <a:moveTo>
                      <a:pt x="16458" y="7735"/>
                    </a:moveTo>
                    <a:lnTo>
                      <a:pt x="0" y="45752"/>
                    </a:lnTo>
                    <a:cubicBezTo>
                      <a:pt x="1810" y="41720"/>
                      <a:pt x="14400" y="41308"/>
                      <a:pt x="16458" y="36371"/>
                    </a:cubicBezTo>
                    <a:lnTo>
                      <a:pt x="33573" y="0"/>
                    </a:lnTo>
                    <a:cubicBezTo>
                      <a:pt x="32092" y="3703"/>
                      <a:pt x="1818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4" name="Freeform: Shape 4233">
                <a:extLst>
                  <a:ext uri="{FF2B5EF4-FFF2-40B4-BE49-F238E27FC236}">
                    <a16:creationId xmlns:a16="http://schemas.microsoft.com/office/drawing/2014/main" id="{E9173B6C-EAEA-ADB1-5B0D-505F9B8859AE}"/>
                  </a:ext>
                </a:extLst>
              </p:cNvPr>
              <p:cNvSpPr/>
              <p:nvPr/>
            </p:nvSpPr>
            <p:spPr>
              <a:xfrm>
                <a:off x="8189347" y="2476266"/>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169"/>
                      <a:pt x="9134" y="39251"/>
                      <a:pt x="10450" y="36371"/>
                    </a:cubicBezTo>
                    <a:lnTo>
                      <a:pt x="26908" y="0"/>
                    </a:lnTo>
                    <a:cubicBezTo>
                      <a:pt x="26497" y="1481"/>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5" name="Freeform: Shape 4234">
                <a:extLst>
                  <a:ext uri="{FF2B5EF4-FFF2-40B4-BE49-F238E27FC236}">
                    <a16:creationId xmlns:a16="http://schemas.microsoft.com/office/drawing/2014/main" id="{FF8D485A-4DAB-86A1-58FC-C450F76FED9E}"/>
                  </a:ext>
                </a:extLst>
              </p:cNvPr>
              <p:cNvSpPr/>
              <p:nvPr/>
            </p:nvSpPr>
            <p:spPr>
              <a:xfrm>
                <a:off x="8188441" y="2476815"/>
                <a:ext cx="20763" cy="39454"/>
              </a:xfrm>
              <a:custGeom>
                <a:avLst/>
                <a:gdLst>
                  <a:gd name="connsiteX0" fmla="*/ 16458 w 20763"/>
                  <a:gd name="connsiteY0" fmla="*/ 932 h 39454"/>
                  <a:gd name="connsiteX1" fmla="*/ 0 w 20763"/>
                  <a:gd name="connsiteY1" fmla="*/ 39114 h 39454"/>
                  <a:gd name="connsiteX2" fmla="*/ 4279 w 20763"/>
                  <a:gd name="connsiteY2" fmla="*/ 38291 h 39454"/>
                  <a:gd name="connsiteX3" fmla="*/ 20737 w 20763"/>
                  <a:gd name="connsiteY3" fmla="*/ 521 h 39454"/>
                  <a:gd name="connsiteX4" fmla="*/ 16458 w 20763"/>
                  <a:gd name="connsiteY4" fmla="*/ 932 h 3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54">
                    <a:moveTo>
                      <a:pt x="16458" y="932"/>
                    </a:moveTo>
                    <a:lnTo>
                      <a:pt x="0" y="39114"/>
                    </a:lnTo>
                    <a:cubicBezTo>
                      <a:pt x="0" y="39936"/>
                      <a:pt x="3868" y="39114"/>
                      <a:pt x="4279" y="38291"/>
                    </a:cubicBezTo>
                    <a:lnTo>
                      <a:pt x="20737" y="521"/>
                    </a:lnTo>
                    <a:cubicBezTo>
                      <a:pt x="21148" y="-467"/>
                      <a:pt x="16787" y="109"/>
                      <a:pt x="16458" y="9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6" name="Freeform: Shape 4235">
                <a:extLst>
                  <a:ext uri="{FF2B5EF4-FFF2-40B4-BE49-F238E27FC236}">
                    <a16:creationId xmlns:a16="http://schemas.microsoft.com/office/drawing/2014/main" id="{B8290D80-3A2D-9AC1-FC0D-D28C8C1118C2}"/>
                  </a:ext>
                </a:extLst>
              </p:cNvPr>
              <p:cNvSpPr/>
              <p:nvPr/>
            </p:nvSpPr>
            <p:spPr>
              <a:xfrm>
                <a:off x="8190581" y="2474291"/>
                <a:ext cx="32997" cy="46081"/>
              </a:xfrm>
              <a:custGeom>
                <a:avLst/>
                <a:gdLst>
                  <a:gd name="connsiteX0" fmla="*/ 16458 w 32997"/>
                  <a:gd name="connsiteY0" fmla="*/ 7982 h 46081"/>
                  <a:gd name="connsiteX1" fmla="*/ 0 w 32997"/>
                  <a:gd name="connsiteY1" fmla="*/ 46081 h 46081"/>
                  <a:gd name="connsiteX2" fmla="*/ 15881 w 32997"/>
                  <a:gd name="connsiteY2" fmla="*/ 36618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881" y="36618"/>
                    </a:cubicBezTo>
                    <a:lnTo>
                      <a:pt x="32997" y="0"/>
                    </a:lnTo>
                    <a:cubicBezTo>
                      <a:pt x="31105" y="3621"/>
                      <a:pt x="18432"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7" name="Freeform: Shape 4236">
                <a:extLst>
                  <a:ext uri="{FF2B5EF4-FFF2-40B4-BE49-F238E27FC236}">
                    <a16:creationId xmlns:a16="http://schemas.microsoft.com/office/drawing/2014/main" id="{C7D09439-98C7-918D-2648-95F099578E64}"/>
                  </a:ext>
                </a:extLst>
              </p:cNvPr>
              <p:cNvSpPr/>
              <p:nvPr/>
            </p:nvSpPr>
            <p:spPr>
              <a:xfrm>
                <a:off x="7811482" y="2478486"/>
                <a:ext cx="21930" cy="40075"/>
              </a:xfrm>
              <a:custGeom>
                <a:avLst/>
                <a:gdLst>
                  <a:gd name="connsiteX0" fmla="*/ 16458 w 21930"/>
                  <a:gd name="connsiteY0" fmla="*/ 2141 h 40075"/>
                  <a:gd name="connsiteX1" fmla="*/ 0 w 21930"/>
                  <a:gd name="connsiteY1" fmla="*/ 40075 h 40075"/>
                  <a:gd name="connsiteX2" fmla="*/ 5431 w 21930"/>
                  <a:gd name="connsiteY2" fmla="*/ 37278 h 40075"/>
                  <a:gd name="connsiteX3" fmla="*/ 21889 w 21930"/>
                  <a:gd name="connsiteY3" fmla="*/ 166 h 40075"/>
                  <a:gd name="connsiteX4" fmla="*/ 16458 w 21930"/>
                  <a:gd name="connsiteY4" fmla="*/ 2141 h 4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75">
                    <a:moveTo>
                      <a:pt x="16458" y="2141"/>
                    </a:moveTo>
                    <a:lnTo>
                      <a:pt x="0" y="40075"/>
                    </a:lnTo>
                    <a:cubicBezTo>
                      <a:pt x="2052" y="39714"/>
                      <a:pt x="3946" y="38739"/>
                      <a:pt x="5431" y="37278"/>
                    </a:cubicBezTo>
                    <a:lnTo>
                      <a:pt x="21889" y="166"/>
                    </a:lnTo>
                    <a:cubicBezTo>
                      <a:pt x="22464" y="-410"/>
                      <a:pt x="16951" y="577"/>
                      <a:pt x="16458" y="2141"/>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8" name="Freeform: Shape 4237">
                <a:extLst>
                  <a:ext uri="{FF2B5EF4-FFF2-40B4-BE49-F238E27FC236}">
                    <a16:creationId xmlns:a16="http://schemas.microsoft.com/office/drawing/2014/main" id="{6327EA94-9E88-A664-9231-3DA66130617A}"/>
                  </a:ext>
                </a:extLst>
              </p:cNvPr>
              <p:cNvSpPr/>
              <p:nvPr/>
            </p:nvSpPr>
            <p:spPr>
              <a:xfrm>
                <a:off x="7809425" y="2483947"/>
                <a:ext cx="19516" cy="40141"/>
              </a:xfrm>
              <a:custGeom>
                <a:avLst/>
                <a:gdLst>
                  <a:gd name="connsiteX0" fmla="*/ 16458 w 19516"/>
                  <a:gd name="connsiteY0" fmla="*/ 1535 h 40141"/>
                  <a:gd name="connsiteX1" fmla="*/ 0 w 19516"/>
                  <a:gd name="connsiteY1" fmla="*/ 39964 h 40141"/>
                  <a:gd name="connsiteX2" fmla="*/ 3045 w 19516"/>
                  <a:gd name="connsiteY2" fmla="*/ 38483 h 40141"/>
                  <a:gd name="connsiteX3" fmla="*/ 19502 w 19516"/>
                  <a:gd name="connsiteY3" fmla="*/ 219 h 40141"/>
                  <a:gd name="connsiteX4" fmla="*/ 16458 w 19516"/>
                  <a:gd name="connsiteY4" fmla="*/ 153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1">
                    <a:moveTo>
                      <a:pt x="16458" y="1535"/>
                    </a:moveTo>
                    <a:lnTo>
                      <a:pt x="0" y="39964"/>
                    </a:lnTo>
                    <a:cubicBezTo>
                      <a:pt x="0" y="40622"/>
                      <a:pt x="2716" y="39305"/>
                      <a:pt x="3045" y="38483"/>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39" name="Freeform: Shape 4238">
                <a:extLst>
                  <a:ext uri="{FF2B5EF4-FFF2-40B4-BE49-F238E27FC236}">
                    <a16:creationId xmlns:a16="http://schemas.microsoft.com/office/drawing/2014/main" id="{F6B45B54-A821-CA05-1578-F3868181EF4F}"/>
                  </a:ext>
                </a:extLst>
              </p:cNvPr>
              <p:cNvSpPr/>
              <p:nvPr/>
            </p:nvSpPr>
            <p:spPr>
              <a:xfrm>
                <a:off x="7813704" y="2472645"/>
                <a:ext cx="33573" cy="43694"/>
              </a:xfrm>
              <a:custGeom>
                <a:avLst/>
                <a:gdLst>
                  <a:gd name="connsiteX0" fmla="*/ 16458 w 33573"/>
                  <a:gd name="connsiteY0" fmla="*/ 5760 h 43694"/>
                  <a:gd name="connsiteX1" fmla="*/ 0 w 33573"/>
                  <a:gd name="connsiteY1" fmla="*/ 43695 h 43694"/>
                  <a:gd name="connsiteX2" fmla="*/ 16458 w 33573"/>
                  <a:gd name="connsiteY2" fmla="*/ 36124 h 43694"/>
                  <a:gd name="connsiteX3" fmla="*/ 33573 w 33573"/>
                  <a:gd name="connsiteY3" fmla="*/ 0 h 43694"/>
                  <a:gd name="connsiteX4" fmla="*/ 16458 w 33573"/>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694">
                    <a:moveTo>
                      <a:pt x="16458" y="5760"/>
                    </a:moveTo>
                    <a:lnTo>
                      <a:pt x="0" y="43695"/>
                    </a:lnTo>
                    <a:cubicBezTo>
                      <a:pt x="1563" y="40239"/>
                      <a:pt x="14647" y="40650"/>
                      <a:pt x="16458" y="36124"/>
                    </a:cubicBezTo>
                    <a:lnTo>
                      <a:pt x="33573" y="0"/>
                    </a:lnTo>
                    <a:cubicBezTo>
                      <a:pt x="32339" y="3045"/>
                      <a:pt x="17939"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0" name="Freeform: Shape 4239">
                <a:extLst>
                  <a:ext uri="{FF2B5EF4-FFF2-40B4-BE49-F238E27FC236}">
                    <a16:creationId xmlns:a16="http://schemas.microsoft.com/office/drawing/2014/main" id="{5C8C7A86-8823-313E-CA01-FCE728FD0744}"/>
                  </a:ext>
                </a:extLst>
              </p:cNvPr>
              <p:cNvSpPr/>
              <p:nvPr/>
            </p:nvSpPr>
            <p:spPr>
              <a:xfrm>
                <a:off x="7811729" y="2474620"/>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6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742" y="36371"/>
                    </a:cubicBezTo>
                    <a:lnTo>
                      <a:pt x="30776" y="0"/>
                    </a:lnTo>
                    <a:cubicBezTo>
                      <a:pt x="29377" y="2798"/>
                      <a:pt x="1818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1" name="Freeform: Shape 4240">
                <a:extLst>
                  <a:ext uri="{FF2B5EF4-FFF2-40B4-BE49-F238E27FC236}">
                    <a16:creationId xmlns:a16="http://schemas.microsoft.com/office/drawing/2014/main" id="{2BC0583B-715A-3AF9-3785-6F6111E2D7F9}"/>
                  </a:ext>
                </a:extLst>
              </p:cNvPr>
              <p:cNvSpPr/>
              <p:nvPr/>
            </p:nvSpPr>
            <p:spPr>
              <a:xfrm>
                <a:off x="7810742" y="2478271"/>
                <a:ext cx="20381" cy="39883"/>
              </a:xfrm>
              <a:custGeom>
                <a:avLst/>
                <a:gdLst>
                  <a:gd name="connsiteX0" fmla="*/ 16458 w 20381"/>
                  <a:gd name="connsiteY0" fmla="*/ 1204 h 39883"/>
                  <a:gd name="connsiteX1" fmla="*/ 0 w 20381"/>
                  <a:gd name="connsiteY1" fmla="*/ 39550 h 39883"/>
                  <a:gd name="connsiteX2" fmla="*/ 3867 w 20381"/>
                  <a:gd name="connsiteY2" fmla="*/ 38398 h 39883"/>
                  <a:gd name="connsiteX3" fmla="*/ 20325 w 20381"/>
                  <a:gd name="connsiteY3" fmla="*/ 299 h 39883"/>
                  <a:gd name="connsiteX4" fmla="*/ 16458 w 20381"/>
                  <a:gd name="connsiteY4" fmla="*/ 1204 h 39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883">
                    <a:moveTo>
                      <a:pt x="16458" y="1204"/>
                    </a:moveTo>
                    <a:lnTo>
                      <a:pt x="0" y="39550"/>
                    </a:lnTo>
                    <a:cubicBezTo>
                      <a:pt x="0" y="40373"/>
                      <a:pt x="3538" y="39550"/>
                      <a:pt x="3867" y="38398"/>
                    </a:cubicBezTo>
                    <a:lnTo>
                      <a:pt x="20325" y="299"/>
                    </a:lnTo>
                    <a:cubicBezTo>
                      <a:pt x="20901" y="-606"/>
                      <a:pt x="16869" y="793"/>
                      <a:pt x="16458" y="120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2" name="Freeform: Shape 4241">
                <a:extLst>
                  <a:ext uri="{FF2B5EF4-FFF2-40B4-BE49-F238E27FC236}">
                    <a16:creationId xmlns:a16="http://schemas.microsoft.com/office/drawing/2014/main" id="{9FFA302F-0526-F6BD-9000-CA99C1C3D3A6}"/>
                  </a:ext>
                </a:extLst>
              </p:cNvPr>
              <p:cNvSpPr/>
              <p:nvPr/>
            </p:nvSpPr>
            <p:spPr>
              <a:xfrm>
                <a:off x="7813046" y="2473550"/>
                <a:ext cx="31598" cy="41884"/>
              </a:xfrm>
              <a:custGeom>
                <a:avLst/>
                <a:gdLst>
                  <a:gd name="connsiteX0" fmla="*/ 16458 w 31598"/>
                  <a:gd name="connsiteY0" fmla="*/ 3950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251"/>
                      <a:pt x="12919" y="39992"/>
                      <a:pt x="14647" y="36206"/>
                    </a:cubicBezTo>
                    <a:lnTo>
                      <a:pt x="31598" y="0"/>
                    </a:lnTo>
                    <a:cubicBezTo>
                      <a:pt x="30446" y="2304"/>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3" name="Freeform: Shape 4242">
                <a:extLst>
                  <a:ext uri="{FF2B5EF4-FFF2-40B4-BE49-F238E27FC236}">
                    <a16:creationId xmlns:a16="http://schemas.microsoft.com/office/drawing/2014/main" id="{DA2B36A0-4A12-0C80-8113-D5C8E53E73FA}"/>
                  </a:ext>
                </a:extLst>
              </p:cNvPr>
              <p:cNvSpPr/>
              <p:nvPr/>
            </p:nvSpPr>
            <p:spPr>
              <a:xfrm>
                <a:off x="7812141" y="2475031"/>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897"/>
                      <a:pt x="13001" y="36700"/>
                    </a:cubicBezTo>
                    <a:lnTo>
                      <a:pt x="30117" y="0"/>
                    </a:lnTo>
                    <a:cubicBezTo>
                      <a:pt x="28636"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4" name="Freeform: Shape 4243">
                <a:extLst>
                  <a:ext uri="{FF2B5EF4-FFF2-40B4-BE49-F238E27FC236}">
                    <a16:creationId xmlns:a16="http://schemas.microsoft.com/office/drawing/2014/main" id="{CB1666A5-5CEA-7172-EBD5-B3000DF8445F}"/>
                  </a:ext>
                </a:extLst>
              </p:cNvPr>
              <p:cNvSpPr/>
              <p:nvPr/>
            </p:nvSpPr>
            <p:spPr>
              <a:xfrm>
                <a:off x="7809837" y="2475975"/>
                <a:ext cx="22267" cy="39223"/>
              </a:xfrm>
              <a:custGeom>
                <a:avLst/>
                <a:gdLst>
                  <a:gd name="connsiteX0" fmla="*/ 16458 w 22267"/>
                  <a:gd name="connsiteY0" fmla="*/ 1196 h 39223"/>
                  <a:gd name="connsiteX1" fmla="*/ 0 w 22267"/>
                  <a:gd name="connsiteY1" fmla="*/ 39048 h 39223"/>
                  <a:gd name="connsiteX2" fmla="*/ 5760 w 22267"/>
                  <a:gd name="connsiteY2" fmla="*/ 37238 h 39223"/>
                  <a:gd name="connsiteX3" fmla="*/ 22218 w 22267"/>
                  <a:gd name="connsiteY3" fmla="*/ 373 h 39223"/>
                  <a:gd name="connsiteX4" fmla="*/ 16458 w 22267"/>
                  <a:gd name="connsiteY4" fmla="*/ 1196 h 3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23">
                    <a:moveTo>
                      <a:pt x="16458" y="1196"/>
                    </a:moveTo>
                    <a:lnTo>
                      <a:pt x="0" y="39048"/>
                    </a:lnTo>
                    <a:cubicBezTo>
                      <a:pt x="0" y="39706"/>
                      <a:pt x="5266" y="38390"/>
                      <a:pt x="5760" y="37238"/>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5" name="Freeform: Shape 4244">
                <a:extLst>
                  <a:ext uri="{FF2B5EF4-FFF2-40B4-BE49-F238E27FC236}">
                    <a16:creationId xmlns:a16="http://schemas.microsoft.com/office/drawing/2014/main" id="{10CB97F3-E117-E3B9-DFB9-0E1DAB46CAD7}"/>
                  </a:ext>
                </a:extLst>
              </p:cNvPr>
              <p:cNvSpPr/>
              <p:nvPr/>
            </p:nvSpPr>
            <p:spPr>
              <a:xfrm>
                <a:off x="7813622" y="2472398"/>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810" y="41720"/>
                      <a:pt x="14483" y="41391"/>
                      <a:pt x="16458" y="36453"/>
                    </a:cubicBezTo>
                    <a:lnTo>
                      <a:pt x="33573" y="0"/>
                    </a:lnTo>
                    <a:cubicBezTo>
                      <a:pt x="32092"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6" name="Freeform: Shape 4245">
                <a:extLst>
                  <a:ext uri="{FF2B5EF4-FFF2-40B4-BE49-F238E27FC236}">
                    <a16:creationId xmlns:a16="http://schemas.microsoft.com/office/drawing/2014/main" id="{3E0485C4-7CF5-6FBA-05B6-28CEA1BC78DA}"/>
                  </a:ext>
                </a:extLst>
              </p:cNvPr>
              <p:cNvSpPr/>
              <p:nvPr/>
            </p:nvSpPr>
            <p:spPr>
              <a:xfrm>
                <a:off x="7810989" y="2475854"/>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579" y="1070"/>
                      <a:pt x="17610" y="82"/>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7" name="Freeform: Shape 4246">
                <a:extLst>
                  <a:ext uri="{FF2B5EF4-FFF2-40B4-BE49-F238E27FC236}">
                    <a16:creationId xmlns:a16="http://schemas.microsoft.com/office/drawing/2014/main" id="{B0BE6CEA-61D1-A58A-BC0E-0618036EB8D5}"/>
                  </a:ext>
                </a:extLst>
              </p:cNvPr>
              <p:cNvSpPr/>
              <p:nvPr/>
            </p:nvSpPr>
            <p:spPr>
              <a:xfrm>
                <a:off x="7810083" y="2476013"/>
                <a:ext cx="20831" cy="39469"/>
              </a:xfrm>
              <a:custGeom>
                <a:avLst/>
                <a:gdLst>
                  <a:gd name="connsiteX0" fmla="*/ 16458 w 20831"/>
                  <a:gd name="connsiteY0" fmla="*/ 911 h 39469"/>
                  <a:gd name="connsiteX1" fmla="*/ 0 w 20831"/>
                  <a:gd name="connsiteY1" fmla="*/ 39092 h 39469"/>
                  <a:gd name="connsiteX2" fmla="*/ 4279 w 20831"/>
                  <a:gd name="connsiteY2" fmla="*/ 38270 h 39469"/>
                  <a:gd name="connsiteX3" fmla="*/ 20736 w 20831"/>
                  <a:gd name="connsiteY3" fmla="*/ 500 h 39469"/>
                  <a:gd name="connsiteX4" fmla="*/ 16458 w 20831"/>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 h="39469">
                    <a:moveTo>
                      <a:pt x="16458" y="911"/>
                    </a:moveTo>
                    <a:lnTo>
                      <a:pt x="0" y="39092"/>
                    </a:lnTo>
                    <a:cubicBezTo>
                      <a:pt x="0" y="39998"/>
                      <a:pt x="3868" y="39092"/>
                      <a:pt x="4279" y="38270"/>
                    </a:cubicBezTo>
                    <a:lnTo>
                      <a:pt x="20736" y="500"/>
                    </a:lnTo>
                    <a:cubicBezTo>
                      <a:pt x="21559"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8" name="Freeform: Shape 4247">
                <a:extLst>
                  <a:ext uri="{FF2B5EF4-FFF2-40B4-BE49-F238E27FC236}">
                    <a16:creationId xmlns:a16="http://schemas.microsoft.com/office/drawing/2014/main" id="{FFE988AD-1DB9-3140-4A07-BB92D750F050}"/>
                  </a:ext>
                </a:extLst>
              </p:cNvPr>
              <p:cNvSpPr/>
              <p:nvPr/>
            </p:nvSpPr>
            <p:spPr>
              <a:xfrm>
                <a:off x="7812223" y="2473468"/>
                <a:ext cx="32915" cy="46080"/>
              </a:xfrm>
              <a:custGeom>
                <a:avLst/>
                <a:gdLst>
                  <a:gd name="connsiteX0" fmla="*/ 16458 w 32915"/>
                  <a:gd name="connsiteY0" fmla="*/ 7982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646" y="42131"/>
                      <a:pt x="13577" y="41473"/>
                      <a:pt x="15799" y="36618"/>
                    </a:cubicBezTo>
                    <a:lnTo>
                      <a:pt x="32915" y="0"/>
                    </a:lnTo>
                    <a:cubicBezTo>
                      <a:pt x="31105"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49" name="Freeform: Shape 4248">
                <a:extLst>
                  <a:ext uri="{FF2B5EF4-FFF2-40B4-BE49-F238E27FC236}">
                    <a16:creationId xmlns:a16="http://schemas.microsoft.com/office/drawing/2014/main" id="{50B9CCC6-EBCD-13CB-DCB2-3641968782FB}"/>
                  </a:ext>
                </a:extLst>
              </p:cNvPr>
              <p:cNvSpPr/>
              <p:nvPr/>
            </p:nvSpPr>
            <p:spPr>
              <a:xfrm>
                <a:off x="8262829" y="2380015"/>
                <a:ext cx="21930" cy="39966"/>
              </a:xfrm>
              <a:custGeom>
                <a:avLst/>
                <a:gdLst>
                  <a:gd name="connsiteX0" fmla="*/ 16458 w 21930"/>
                  <a:gd name="connsiteY0" fmla="*/ 2114 h 39966"/>
                  <a:gd name="connsiteX1" fmla="*/ 0 w 21930"/>
                  <a:gd name="connsiteY1" fmla="*/ 39967 h 39966"/>
                  <a:gd name="connsiteX2" fmla="*/ 5431 w 21930"/>
                  <a:gd name="connsiteY2" fmla="*/ 37251 h 39966"/>
                  <a:gd name="connsiteX3" fmla="*/ 21889 w 21930"/>
                  <a:gd name="connsiteY3" fmla="*/ 139 h 39966"/>
                  <a:gd name="connsiteX4" fmla="*/ 16458 w 21930"/>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6">
                    <a:moveTo>
                      <a:pt x="16458" y="2114"/>
                    </a:moveTo>
                    <a:lnTo>
                      <a:pt x="0" y="39967"/>
                    </a:lnTo>
                    <a:cubicBezTo>
                      <a:pt x="2047" y="39644"/>
                      <a:pt x="3944" y="38695"/>
                      <a:pt x="5431" y="37251"/>
                    </a:cubicBezTo>
                    <a:lnTo>
                      <a:pt x="21889" y="139"/>
                    </a:lnTo>
                    <a:cubicBezTo>
                      <a:pt x="22465"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0" name="Freeform: Shape 4249">
                <a:extLst>
                  <a:ext uri="{FF2B5EF4-FFF2-40B4-BE49-F238E27FC236}">
                    <a16:creationId xmlns:a16="http://schemas.microsoft.com/office/drawing/2014/main" id="{A6701486-78F7-7417-0D8D-4376F4909203}"/>
                  </a:ext>
                </a:extLst>
              </p:cNvPr>
              <p:cNvSpPr/>
              <p:nvPr/>
            </p:nvSpPr>
            <p:spPr>
              <a:xfrm>
                <a:off x="8260772" y="2385448"/>
                <a:ext cx="19516" cy="40099"/>
              </a:xfrm>
              <a:custGeom>
                <a:avLst/>
                <a:gdLst>
                  <a:gd name="connsiteX0" fmla="*/ 16458 w 19516"/>
                  <a:gd name="connsiteY0" fmla="*/ 1535 h 40099"/>
                  <a:gd name="connsiteX1" fmla="*/ 0 w 19516"/>
                  <a:gd name="connsiteY1" fmla="*/ 39881 h 40099"/>
                  <a:gd name="connsiteX2" fmla="*/ 3045 w 19516"/>
                  <a:gd name="connsiteY2" fmla="*/ 38482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6" y="39305"/>
                      <a:pt x="3045" y="38482"/>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1" name="Freeform: Shape 4250">
                <a:extLst>
                  <a:ext uri="{FF2B5EF4-FFF2-40B4-BE49-F238E27FC236}">
                    <a16:creationId xmlns:a16="http://schemas.microsoft.com/office/drawing/2014/main" id="{F706313F-4AF3-9690-F7C8-7AF671489AF2}"/>
                  </a:ext>
                </a:extLst>
              </p:cNvPr>
              <p:cNvSpPr/>
              <p:nvPr/>
            </p:nvSpPr>
            <p:spPr>
              <a:xfrm>
                <a:off x="8265051" y="2374476"/>
                <a:ext cx="33490" cy="43776"/>
              </a:xfrm>
              <a:custGeom>
                <a:avLst/>
                <a:gdLst>
                  <a:gd name="connsiteX0" fmla="*/ 16458 w 33490"/>
                  <a:gd name="connsiteY0" fmla="*/ 5842 h 43776"/>
                  <a:gd name="connsiteX1" fmla="*/ 0 w 33490"/>
                  <a:gd name="connsiteY1" fmla="*/ 43777 h 43776"/>
                  <a:gd name="connsiteX2" fmla="*/ 16458 w 33490"/>
                  <a:gd name="connsiteY2" fmla="*/ 36206 h 43776"/>
                  <a:gd name="connsiteX3" fmla="*/ 33491 w 33490"/>
                  <a:gd name="connsiteY3" fmla="*/ 0 h 43776"/>
                  <a:gd name="connsiteX4" fmla="*/ 16458 w 33490"/>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0" h="43776">
                    <a:moveTo>
                      <a:pt x="16458" y="5842"/>
                    </a:moveTo>
                    <a:lnTo>
                      <a:pt x="0" y="43777"/>
                    </a:lnTo>
                    <a:cubicBezTo>
                      <a:pt x="1563" y="40239"/>
                      <a:pt x="14729" y="40732"/>
                      <a:pt x="16458" y="36206"/>
                    </a:cubicBezTo>
                    <a:lnTo>
                      <a:pt x="33491" y="0"/>
                    </a:lnTo>
                    <a:cubicBezTo>
                      <a:pt x="32339" y="2715"/>
                      <a:pt x="18350" y="1152"/>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2" name="Freeform: Shape 4251">
                <a:extLst>
                  <a:ext uri="{FF2B5EF4-FFF2-40B4-BE49-F238E27FC236}">
                    <a16:creationId xmlns:a16="http://schemas.microsoft.com/office/drawing/2014/main" id="{E06CFDD6-ADEC-4908-0D66-B91902A07857}"/>
                  </a:ext>
                </a:extLst>
              </p:cNvPr>
              <p:cNvSpPr/>
              <p:nvPr/>
            </p:nvSpPr>
            <p:spPr>
              <a:xfrm>
                <a:off x="8263076" y="2376040"/>
                <a:ext cx="30775" cy="44188"/>
              </a:xfrm>
              <a:custGeom>
                <a:avLst/>
                <a:gdLst>
                  <a:gd name="connsiteX0" fmla="*/ 16458 w 30775"/>
                  <a:gd name="connsiteY0" fmla="*/ 6172 h 44188"/>
                  <a:gd name="connsiteX1" fmla="*/ 0 w 30775"/>
                  <a:gd name="connsiteY1" fmla="*/ 44188 h 44188"/>
                  <a:gd name="connsiteX2" fmla="*/ 13742 w 30775"/>
                  <a:gd name="connsiteY2" fmla="*/ 36453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849" y="40485"/>
                      <a:pt x="13742" y="36453"/>
                    </a:cubicBezTo>
                    <a:lnTo>
                      <a:pt x="30776" y="0"/>
                    </a:lnTo>
                    <a:cubicBezTo>
                      <a:pt x="29377" y="2880"/>
                      <a:pt x="18186" y="2304"/>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3" name="Freeform: Shape 4252">
                <a:extLst>
                  <a:ext uri="{FF2B5EF4-FFF2-40B4-BE49-F238E27FC236}">
                    <a16:creationId xmlns:a16="http://schemas.microsoft.com/office/drawing/2014/main" id="{20ACF773-BF41-801D-161F-6AE0AB215413}"/>
                  </a:ext>
                </a:extLst>
              </p:cNvPr>
              <p:cNvSpPr/>
              <p:nvPr/>
            </p:nvSpPr>
            <p:spPr>
              <a:xfrm>
                <a:off x="8262171" y="2379703"/>
                <a:ext cx="20366" cy="39870"/>
              </a:xfrm>
              <a:custGeom>
                <a:avLst/>
                <a:gdLst>
                  <a:gd name="connsiteX0" fmla="*/ 16458 w 20366"/>
                  <a:gd name="connsiteY0" fmla="*/ 1192 h 39870"/>
                  <a:gd name="connsiteX1" fmla="*/ 0 w 20366"/>
                  <a:gd name="connsiteY1" fmla="*/ 39538 h 39870"/>
                  <a:gd name="connsiteX2" fmla="*/ 3868 w 20366"/>
                  <a:gd name="connsiteY2" fmla="*/ 38386 h 39870"/>
                  <a:gd name="connsiteX3" fmla="*/ 20325 w 20366"/>
                  <a:gd name="connsiteY3" fmla="*/ 287 h 39870"/>
                  <a:gd name="connsiteX4" fmla="*/ 16458 w 20366"/>
                  <a:gd name="connsiteY4" fmla="*/ 1192 h 39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6" h="39870">
                    <a:moveTo>
                      <a:pt x="16458" y="1192"/>
                    </a:moveTo>
                    <a:lnTo>
                      <a:pt x="0" y="39538"/>
                    </a:lnTo>
                    <a:cubicBezTo>
                      <a:pt x="0" y="40361"/>
                      <a:pt x="3538" y="39538"/>
                      <a:pt x="3868" y="38386"/>
                    </a:cubicBezTo>
                    <a:lnTo>
                      <a:pt x="20325" y="287"/>
                    </a:lnTo>
                    <a:cubicBezTo>
                      <a:pt x="20819" y="-536"/>
                      <a:pt x="16786" y="616"/>
                      <a:pt x="16458" y="119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4" name="Freeform: Shape 4253">
                <a:extLst>
                  <a:ext uri="{FF2B5EF4-FFF2-40B4-BE49-F238E27FC236}">
                    <a16:creationId xmlns:a16="http://schemas.microsoft.com/office/drawing/2014/main" id="{9AA04F31-8653-AA07-63C8-82B34F05207F}"/>
                  </a:ext>
                </a:extLst>
              </p:cNvPr>
              <p:cNvSpPr/>
              <p:nvPr/>
            </p:nvSpPr>
            <p:spPr>
              <a:xfrm>
                <a:off x="8264475" y="2375052"/>
                <a:ext cx="31598" cy="41884"/>
              </a:xfrm>
              <a:custGeom>
                <a:avLst/>
                <a:gdLst>
                  <a:gd name="connsiteX0" fmla="*/ 16458 w 31598"/>
                  <a:gd name="connsiteY0" fmla="*/ 3950 h 41884"/>
                  <a:gd name="connsiteX1" fmla="*/ 0 w 31598"/>
                  <a:gd name="connsiteY1" fmla="*/ 41884 h 41884"/>
                  <a:gd name="connsiteX2" fmla="*/ 14730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09"/>
                      <a:pt x="14730" y="36206"/>
                    </a:cubicBezTo>
                    <a:lnTo>
                      <a:pt x="31598" y="0"/>
                    </a:lnTo>
                    <a:cubicBezTo>
                      <a:pt x="30364" y="2222"/>
                      <a:pt x="17939"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5" name="Freeform: Shape 4254">
                <a:extLst>
                  <a:ext uri="{FF2B5EF4-FFF2-40B4-BE49-F238E27FC236}">
                    <a16:creationId xmlns:a16="http://schemas.microsoft.com/office/drawing/2014/main" id="{B3D6A98C-0148-8BF8-DB5D-01A94E5743FA}"/>
                  </a:ext>
                </a:extLst>
              </p:cNvPr>
              <p:cNvSpPr/>
              <p:nvPr/>
            </p:nvSpPr>
            <p:spPr>
              <a:xfrm>
                <a:off x="8263570" y="2376533"/>
                <a:ext cx="30117" cy="45587"/>
              </a:xfrm>
              <a:custGeom>
                <a:avLst/>
                <a:gdLst>
                  <a:gd name="connsiteX0" fmla="*/ 16458 w 30117"/>
                  <a:gd name="connsiteY0" fmla="*/ 7488 h 45587"/>
                  <a:gd name="connsiteX1" fmla="*/ 0 w 30117"/>
                  <a:gd name="connsiteY1" fmla="*/ 45587 h 45587"/>
                  <a:gd name="connsiteX2" fmla="*/ 13002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2" y="36618"/>
                    </a:cubicBezTo>
                    <a:lnTo>
                      <a:pt x="30117" y="0"/>
                    </a:lnTo>
                    <a:cubicBezTo>
                      <a:pt x="28883" y="3127"/>
                      <a:pt x="18268" y="3785"/>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6" name="Freeform: Shape 4255">
                <a:extLst>
                  <a:ext uri="{FF2B5EF4-FFF2-40B4-BE49-F238E27FC236}">
                    <a16:creationId xmlns:a16="http://schemas.microsoft.com/office/drawing/2014/main" id="{81D5A54D-22EC-C31B-2CE0-9EA80C4AE541}"/>
                  </a:ext>
                </a:extLst>
              </p:cNvPr>
              <p:cNvSpPr/>
              <p:nvPr/>
            </p:nvSpPr>
            <p:spPr>
              <a:xfrm>
                <a:off x="8261184" y="2377457"/>
                <a:ext cx="22361" cy="39169"/>
              </a:xfrm>
              <a:custGeom>
                <a:avLst/>
                <a:gdLst>
                  <a:gd name="connsiteX0" fmla="*/ 16458 w 22361"/>
                  <a:gd name="connsiteY0" fmla="*/ 1134 h 39169"/>
                  <a:gd name="connsiteX1" fmla="*/ 0 w 22361"/>
                  <a:gd name="connsiteY1" fmla="*/ 38986 h 39169"/>
                  <a:gd name="connsiteX2" fmla="*/ 5842 w 22361"/>
                  <a:gd name="connsiteY2" fmla="*/ 37258 h 39169"/>
                  <a:gd name="connsiteX3" fmla="*/ 22300 w 22361"/>
                  <a:gd name="connsiteY3" fmla="*/ 393 h 39169"/>
                  <a:gd name="connsiteX4" fmla="*/ 16458 w 22361"/>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61" h="39169">
                    <a:moveTo>
                      <a:pt x="16458" y="1134"/>
                    </a:moveTo>
                    <a:lnTo>
                      <a:pt x="0" y="38986"/>
                    </a:lnTo>
                    <a:cubicBezTo>
                      <a:pt x="0" y="39644"/>
                      <a:pt x="5266" y="38410"/>
                      <a:pt x="5842" y="37258"/>
                    </a:cubicBezTo>
                    <a:lnTo>
                      <a:pt x="22300" y="393"/>
                    </a:lnTo>
                    <a:cubicBezTo>
                      <a:pt x="23040"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7" name="Freeform: Shape 4256">
                <a:extLst>
                  <a:ext uri="{FF2B5EF4-FFF2-40B4-BE49-F238E27FC236}">
                    <a16:creationId xmlns:a16="http://schemas.microsoft.com/office/drawing/2014/main" id="{6D9850DC-78DD-9E54-0EA0-E735B4CC3BA6}"/>
                  </a:ext>
                </a:extLst>
              </p:cNvPr>
              <p:cNvSpPr/>
              <p:nvPr/>
            </p:nvSpPr>
            <p:spPr>
              <a:xfrm>
                <a:off x="8265051" y="2373818"/>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10" y="3785"/>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8" name="Freeform: Shape 4257">
                <a:extLst>
                  <a:ext uri="{FF2B5EF4-FFF2-40B4-BE49-F238E27FC236}">
                    <a16:creationId xmlns:a16="http://schemas.microsoft.com/office/drawing/2014/main" id="{0F4D7AFE-4712-F169-38F8-4DDD96FA60D8}"/>
                  </a:ext>
                </a:extLst>
              </p:cNvPr>
              <p:cNvSpPr/>
              <p:nvPr/>
            </p:nvSpPr>
            <p:spPr>
              <a:xfrm>
                <a:off x="8262336" y="2377192"/>
                <a:ext cx="26907" cy="41061"/>
              </a:xfrm>
              <a:custGeom>
                <a:avLst/>
                <a:gdLst>
                  <a:gd name="connsiteX0" fmla="*/ 16458 w 26907"/>
                  <a:gd name="connsiteY0" fmla="*/ 3127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127"/>
                    </a:moveTo>
                    <a:lnTo>
                      <a:pt x="0" y="41061"/>
                    </a:lnTo>
                    <a:cubicBezTo>
                      <a:pt x="741" y="39169"/>
                      <a:pt x="9052" y="39251"/>
                      <a:pt x="10450" y="36371"/>
                    </a:cubicBezTo>
                    <a:lnTo>
                      <a:pt x="26908" y="0"/>
                    </a:lnTo>
                    <a:cubicBezTo>
                      <a:pt x="26579" y="1234"/>
                      <a:pt x="17692" y="247"/>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259" name="Freeform: Shape 4258">
                <a:extLst>
                  <a:ext uri="{FF2B5EF4-FFF2-40B4-BE49-F238E27FC236}">
                    <a16:creationId xmlns:a16="http://schemas.microsoft.com/office/drawing/2014/main" id="{CCBCE54F-9496-7C8B-426B-035CE284F212}"/>
                  </a:ext>
                </a:extLst>
              </p:cNvPr>
              <p:cNvSpPr/>
              <p:nvPr/>
            </p:nvSpPr>
            <p:spPr>
              <a:xfrm>
                <a:off x="8261485" y="2377489"/>
                <a:ext cx="20720" cy="39412"/>
              </a:xfrm>
              <a:custGeom>
                <a:avLst/>
                <a:gdLst>
                  <a:gd name="connsiteX0" fmla="*/ 16485 w 20720"/>
                  <a:gd name="connsiteY0" fmla="*/ 854 h 39412"/>
                  <a:gd name="connsiteX1" fmla="*/ 28 w 20720"/>
                  <a:gd name="connsiteY1" fmla="*/ 39036 h 39412"/>
                  <a:gd name="connsiteX2" fmla="*/ 4225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5" y="38213"/>
                    </a:cubicBezTo>
                    <a:lnTo>
                      <a:pt x="20682" y="525"/>
                    </a:lnTo>
                    <a:cubicBezTo>
                      <a:pt x="21176" y="-462"/>
                      <a:pt x="16815"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0" name="Freeform: Shape 4259">
                <a:extLst>
                  <a:ext uri="{FF2B5EF4-FFF2-40B4-BE49-F238E27FC236}">
                    <a16:creationId xmlns:a16="http://schemas.microsoft.com/office/drawing/2014/main" id="{F451C9C2-5635-0399-034D-EB58033C932B}"/>
                  </a:ext>
                </a:extLst>
              </p:cNvPr>
              <p:cNvSpPr/>
              <p:nvPr/>
            </p:nvSpPr>
            <p:spPr>
              <a:xfrm>
                <a:off x="8263570" y="2374970"/>
                <a:ext cx="32997" cy="46081"/>
              </a:xfrm>
              <a:custGeom>
                <a:avLst/>
                <a:gdLst>
                  <a:gd name="connsiteX0" fmla="*/ 16458 w 32997"/>
                  <a:gd name="connsiteY0" fmla="*/ 7900 h 46081"/>
                  <a:gd name="connsiteX1" fmla="*/ 0 w 32997"/>
                  <a:gd name="connsiteY1" fmla="*/ 46081 h 46081"/>
                  <a:gd name="connsiteX2" fmla="*/ 15799 w 32997"/>
                  <a:gd name="connsiteY2" fmla="*/ 36618 h 46081"/>
                  <a:gd name="connsiteX3" fmla="*/ 32997 w 32997"/>
                  <a:gd name="connsiteY3" fmla="*/ 0 h 46081"/>
                  <a:gd name="connsiteX4" fmla="*/ 16458 w 32997"/>
                  <a:gd name="connsiteY4" fmla="*/ 7900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00"/>
                    </a:moveTo>
                    <a:lnTo>
                      <a:pt x="0" y="46081"/>
                    </a:lnTo>
                    <a:cubicBezTo>
                      <a:pt x="1728" y="42049"/>
                      <a:pt x="13578" y="41473"/>
                      <a:pt x="15799" y="36618"/>
                    </a:cubicBezTo>
                    <a:lnTo>
                      <a:pt x="32997" y="0"/>
                    </a:lnTo>
                    <a:cubicBezTo>
                      <a:pt x="31187"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1" name="Freeform: Shape 4260">
                <a:extLst>
                  <a:ext uri="{FF2B5EF4-FFF2-40B4-BE49-F238E27FC236}">
                    <a16:creationId xmlns:a16="http://schemas.microsoft.com/office/drawing/2014/main" id="{677EEA44-2B50-FD53-5287-58919B7D228B}"/>
                  </a:ext>
                </a:extLst>
              </p:cNvPr>
              <p:cNvSpPr/>
              <p:nvPr/>
            </p:nvSpPr>
            <p:spPr>
              <a:xfrm>
                <a:off x="7978114" y="2448730"/>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9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0" y="39669"/>
                      <a:pt x="3913" y="38727"/>
                      <a:pt x="5431" y="37328"/>
                    </a:cubicBezTo>
                    <a:lnTo>
                      <a:pt x="21889" y="134"/>
                    </a:lnTo>
                    <a:cubicBezTo>
                      <a:pt x="22464"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2" name="Freeform: Shape 4261">
                <a:extLst>
                  <a:ext uri="{FF2B5EF4-FFF2-40B4-BE49-F238E27FC236}">
                    <a16:creationId xmlns:a16="http://schemas.microsoft.com/office/drawing/2014/main" id="{D072DBC7-D6B9-0ED9-4917-F235806F0D04}"/>
                  </a:ext>
                </a:extLst>
              </p:cNvPr>
              <p:cNvSpPr/>
              <p:nvPr/>
            </p:nvSpPr>
            <p:spPr>
              <a:xfrm>
                <a:off x="7976057" y="2454159"/>
                <a:ext cx="19587" cy="40142"/>
              </a:xfrm>
              <a:custGeom>
                <a:avLst/>
                <a:gdLst>
                  <a:gd name="connsiteX0" fmla="*/ 16458 w 19587"/>
                  <a:gd name="connsiteY0" fmla="*/ 1535 h 40142"/>
                  <a:gd name="connsiteX1" fmla="*/ 0 w 19587"/>
                  <a:gd name="connsiteY1" fmla="*/ 39964 h 40142"/>
                  <a:gd name="connsiteX2" fmla="*/ 3045 w 19587"/>
                  <a:gd name="connsiteY2" fmla="*/ 38565 h 40142"/>
                  <a:gd name="connsiteX3" fmla="*/ 19502 w 19587"/>
                  <a:gd name="connsiteY3" fmla="*/ 219 h 40142"/>
                  <a:gd name="connsiteX4" fmla="*/ 16458 w 19587"/>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7" h="40142">
                    <a:moveTo>
                      <a:pt x="16458" y="1535"/>
                    </a:moveTo>
                    <a:lnTo>
                      <a:pt x="0" y="39964"/>
                    </a:lnTo>
                    <a:cubicBezTo>
                      <a:pt x="0" y="40622"/>
                      <a:pt x="2716" y="39305"/>
                      <a:pt x="3045" y="38565"/>
                    </a:cubicBezTo>
                    <a:lnTo>
                      <a:pt x="19502" y="219"/>
                    </a:lnTo>
                    <a:cubicBezTo>
                      <a:pt x="20160"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3" name="Freeform: Shape 4262">
                <a:extLst>
                  <a:ext uri="{FF2B5EF4-FFF2-40B4-BE49-F238E27FC236}">
                    <a16:creationId xmlns:a16="http://schemas.microsoft.com/office/drawing/2014/main" id="{827E32ED-F82A-D88B-042C-5E7AFA3E2A99}"/>
                  </a:ext>
                </a:extLst>
              </p:cNvPr>
              <p:cNvSpPr/>
              <p:nvPr/>
            </p:nvSpPr>
            <p:spPr>
              <a:xfrm>
                <a:off x="7980336" y="2442857"/>
                <a:ext cx="33573" cy="43694"/>
              </a:xfrm>
              <a:custGeom>
                <a:avLst/>
                <a:gdLst>
                  <a:gd name="connsiteX0" fmla="*/ 16458 w 33573"/>
                  <a:gd name="connsiteY0" fmla="*/ 5760 h 43694"/>
                  <a:gd name="connsiteX1" fmla="*/ 0 w 33573"/>
                  <a:gd name="connsiteY1" fmla="*/ 43695 h 43694"/>
                  <a:gd name="connsiteX2" fmla="*/ 16458 w 33573"/>
                  <a:gd name="connsiteY2" fmla="*/ 36124 h 43694"/>
                  <a:gd name="connsiteX3" fmla="*/ 33573 w 33573"/>
                  <a:gd name="connsiteY3" fmla="*/ 0 h 43694"/>
                  <a:gd name="connsiteX4" fmla="*/ 16458 w 33573"/>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694">
                    <a:moveTo>
                      <a:pt x="16458" y="5760"/>
                    </a:moveTo>
                    <a:lnTo>
                      <a:pt x="0" y="43695"/>
                    </a:lnTo>
                    <a:cubicBezTo>
                      <a:pt x="1481" y="40239"/>
                      <a:pt x="14647" y="40650"/>
                      <a:pt x="16458" y="36124"/>
                    </a:cubicBezTo>
                    <a:lnTo>
                      <a:pt x="33573" y="0"/>
                    </a:lnTo>
                    <a:cubicBezTo>
                      <a:pt x="32339" y="3292"/>
                      <a:pt x="18268"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4" name="Freeform: Shape 4263">
                <a:extLst>
                  <a:ext uri="{FF2B5EF4-FFF2-40B4-BE49-F238E27FC236}">
                    <a16:creationId xmlns:a16="http://schemas.microsoft.com/office/drawing/2014/main" id="{9CF79E12-5CFA-2046-1A34-8A41164F2F87}"/>
                  </a:ext>
                </a:extLst>
              </p:cNvPr>
              <p:cNvSpPr/>
              <p:nvPr/>
            </p:nvSpPr>
            <p:spPr>
              <a:xfrm>
                <a:off x="7978361" y="2444832"/>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6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979"/>
                      <a:pt x="11767" y="40485"/>
                      <a:pt x="13742" y="36371"/>
                    </a:cubicBezTo>
                    <a:lnTo>
                      <a:pt x="30776" y="0"/>
                    </a:lnTo>
                    <a:cubicBezTo>
                      <a:pt x="29377" y="2798"/>
                      <a:pt x="17856"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5" name="Freeform: Shape 4264">
                <a:extLst>
                  <a:ext uri="{FF2B5EF4-FFF2-40B4-BE49-F238E27FC236}">
                    <a16:creationId xmlns:a16="http://schemas.microsoft.com/office/drawing/2014/main" id="{D214BA77-0C87-1647-B149-FE409FDEC604}"/>
                  </a:ext>
                </a:extLst>
              </p:cNvPr>
              <p:cNvSpPr/>
              <p:nvPr/>
            </p:nvSpPr>
            <p:spPr>
              <a:xfrm>
                <a:off x="7977374" y="2448421"/>
                <a:ext cx="20381" cy="39944"/>
              </a:xfrm>
              <a:custGeom>
                <a:avLst/>
                <a:gdLst>
                  <a:gd name="connsiteX0" fmla="*/ 16458 w 20381"/>
                  <a:gd name="connsiteY0" fmla="*/ 1266 h 39944"/>
                  <a:gd name="connsiteX1" fmla="*/ 0 w 20381"/>
                  <a:gd name="connsiteY1" fmla="*/ 39612 h 39944"/>
                  <a:gd name="connsiteX2" fmla="*/ 3867 w 20381"/>
                  <a:gd name="connsiteY2" fmla="*/ 38460 h 39944"/>
                  <a:gd name="connsiteX3" fmla="*/ 20325 w 20381"/>
                  <a:gd name="connsiteY3" fmla="*/ 360 h 39944"/>
                  <a:gd name="connsiteX4" fmla="*/ 16458 w 20381"/>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44">
                    <a:moveTo>
                      <a:pt x="16458" y="1266"/>
                    </a:moveTo>
                    <a:lnTo>
                      <a:pt x="0" y="39612"/>
                    </a:lnTo>
                    <a:cubicBezTo>
                      <a:pt x="0" y="40434"/>
                      <a:pt x="3538" y="39612"/>
                      <a:pt x="3867" y="38460"/>
                    </a:cubicBezTo>
                    <a:lnTo>
                      <a:pt x="20325" y="360"/>
                    </a:lnTo>
                    <a:cubicBezTo>
                      <a:pt x="20901" y="-545"/>
                      <a:pt x="16869"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6" name="Freeform: Shape 4265">
                <a:extLst>
                  <a:ext uri="{FF2B5EF4-FFF2-40B4-BE49-F238E27FC236}">
                    <a16:creationId xmlns:a16="http://schemas.microsoft.com/office/drawing/2014/main" id="{20142B30-D1B3-0BDA-7F0B-5071EFC8B45F}"/>
                  </a:ext>
                </a:extLst>
              </p:cNvPr>
              <p:cNvSpPr/>
              <p:nvPr/>
            </p:nvSpPr>
            <p:spPr>
              <a:xfrm>
                <a:off x="7979760" y="2443762"/>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251"/>
                      <a:pt x="12919" y="39992"/>
                      <a:pt x="14647" y="36207"/>
                    </a:cubicBezTo>
                    <a:lnTo>
                      <a:pt x="31598" y="0"/>
                    </a:lnTo>
                    <a:cubicBezTo>
                      <a:pt x="30364" y="2386"/>
                      <a:pt x="17939"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7" name="Freeform: Shape 4266">
                <a:extLst>
                  <a:ext uri="{FF2B5EF4-FFF2-40B4-BE49-F238E27FC236}">
                    <a16:creationId xmlns:a16="http://schemas.microsoft.com/office/drawing/2014/main" id="{C8A39AED-A715-A51C-A28B-6531B8789689}"/>
                  </a:ext>
                </a:extLst>
              </p:cNvPr>
              <p:cNvSpPr/>
              <p:nvPr/>
            </p:nvSpPr>
            <p:spPr>
              <a:xfrm>
                <a:off x="7978773" y="2445243"/>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979"/>
                      <a:pt x="13001" y="36700"/>
                    </a:cubicBezTo>
                    <a:lnTo>
                      <a:pt x="30117" y="0"/>
                    </a:lnTo>
                    <a:cubicBezTo>
                      <a:pt x="28636"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8" name="Freeform: Shape 4267">
                <a:extLst>
                  <a:ext uri="{FF2B5EF4-FFF2-40B4-BE49-F238E27FC236}">
                    <a16:creationId xmlns:a16="http://schemas.microsoft.com/office/drawing/2014/main" id="{6119BE93-6AA7-5F35-4581-0E5FB09EDC40}"/>
                  </a:ext>
                </a:extLst>
              </p:cNvPr>
              <p:cNvSpPr/>
              <p:nvPr/>
            </p:nvSpPr>
            <p:spPr>
              <a:xfrm>
                <a:off x="7976469" y="2446314"/>
                <a:ext cx="22267" cy="39097"/>
              </a:xfrm>
              <a:custGeom>
                <a:avLst/>
                <a:gdLst>
                  <a:gd name="connsiteX0" fmla="*/ 16458 w 22267"/>
                  <a:gd name="connsiteY0" fmla="*/ 1069 h 39097"/>
                  <a:gd name="connsiteX1" fmla="*/ 0 w 22267"/>
                  <a:gd name="connsiteY1" fmla="*/ 38921 h 39097"/>
                  <a:gd name="connsiteX2" fmla="*/ 5760 w 22267"/>
                  <a:gd name="connsiteY2" fmla="*/ 37193 h 39097"/>
                  <a:gd name="connsiteX3" fmla="*/ 22218 w 22267"/>
                  <a:gd name="connsiteY3" fmla="*/ 246 h 39097"/>
                  <a:gd name="connsiteX4" fmla="*/ 16458 w 22267"/>
                  <a:gd name="connsiteY4" fmla="*/ 1069 h 3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097">
                    <a:moveTo>
                      <a:pt x="16458" y="1069"/>
                    </a:moveTo>
                    <a:lnTo>
                      <a:pt x="0" y="38921"/>
                    </a:lnTo>
                    <a:cubicBezTo>
                      <a:pt x="0" y="39580"/>
                      <a:pt x="5266" y="38263"/>
                      <a:pt x="5760" y="37193"/>
                    </a:cubicBezTo>
                    <a:lnTo>
                      <a:pt x="22218" y="246"/>
                    </a:lnTo>
                    <a:cubicBezTo>
                      <a:pt x="22876" y="-165"/>
                      <a:pt x="16869" y="-165"/>
                      <a:pt x="16458" y="106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69" name="Freeform: Shape 4268">
                <a:extLst>
                  <a:ext uri="{FF2B5EF4-FFF2-40B4-BE49-F238E27FC236}">
                    <a16:creationId xmlns:a16="http://schemas.microsoft.com/office/drawing/2014/main" id="{4AB1A52F-F40F-D9B0-40FF-634A0ED33D8A}"/>
                  </a:ext>
                </a:extLst>
              </p:cNvPr>
              <p:cNvSpPr/>
              <p:nvPr/>
            </p:nvSpPr>
            <p:spPr>
              <a:xfrm>
                <a:off x="7980254" y="2442610"/>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810" y="41720"/>
                      <a:pt x="14483" y="41391"/>
                      <a:pt x="16458" y="36453"/>
                    </a:cubicBezTo>
                    <a:lnTo>
                      <a:pt x="33573" y="0"/>
                    </a:lnTo>
                    <a:cubicBezTo>
                      <a:pt x="32421" y="3538"/>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0" name="Freeform: Shape 4269">
                <a:extLst>
                  <a:ext uri="{FF2B5EF4-FFF2-40B4-BE49-F238E27FC236}">
                    <a16:creationId xmlns:a16="http://schemas.microsoft.com/office/drawing/2014/main" id="{4DAD4187-ACE4-1BE7-1F92-2D654E4D9C7F}"/>
                  </a:ext>
                </a:extLst>
              </p:cNvPr>
              <p:cNvSpPr/>
              <p:nvPr/>
            </p:nvSpPr>
            <p:spPr>
              <a:xfrm>
                <a:off x="7977621" y="2445655"/>
                <a:ext cx="26907" cy="41061"/>
              </a:xfrm>
              <a:custGeom>
                <a:avLst/>
                <a:gdLst>
                  <a:gd name="connsiteX0" fmla="*/ 16458 w 26907"/>
                  <a:gd name="connsiteY0" fmla="*/ 3209 h 41061"/>
                  <a:gd name="connsiteX1" fmla="*/ 0 w 26907"/>
                  <a:gd name="connsiteY1" fmla="*/ 41061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1"/>
                    </a:lnTo>
                    <a:cubicBezTo>
                      <a:pt x="823" y="39251"/>
                      <a:pt x="9134" y="39251"/>
                      <a:pt x="10450" y="36371"/>
                    </a:cubicBezTo>
                    <a:lnTo>
                      <a:pt x="26908" y="0"/>
                    </a:lnTo>
                    <a:cubicBezTo>
                      <a:pt x="26826"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1" name="Freeform: Shape 4270">
                <a:extLst>
                  <a:ext uri="{FF2B5EF4-FFF2-40B4-BE49-F238E27FC236}">
                    <a16:creationId xmlns:a16="http://schemas.microsoft.com/office/drawing/2014/main" id="{61ED69D7-13DB-4E9C-BE7D-022CF076A784}"/>
                  </a:ext>
                </a:extLst>
              </p:cNvPr>
              <p:cNvSpPr/>
              <p:nvPr/>
            </p:nvSpPr>
            <p:spPr>
              <a:xfrm>
                <a:off x="7976687" y="2446334"/>
                <a:ext cx="20733" cy="39360"/>
              </a:xfrm>
              <a:custGeom>
                <a:avLst/>
                <a:gdLst>
                  <a:gd name="connsiteX0" fmla="*/ 16486 w 20733"/>
                  <a:gd name="connsiteY0" fmla="*/ 802 h 39360"/>
                  <a:gd name="connsiteX1" fmla="*/ 28 w 20733"/>
                  <a:gd name="connsiteY1" fmla="*/ 38984 h 39360"/>
                  <a:gd name="connsiteX2" fmla="*/ 4225 w 20733"/>
                  <a:gd name="connsiteY2" fmla="*/ 38161 h 39360"/>
                  <a:gd name="connsiteX3" fmla="*/ 20682 w 20733"/>
                  <a:gd name="connsiteY3" fmla="*/ 391 h 39360"/>
                  <a:gd name="connsiteX4" fmla="*/ 16486 w 20733"/>
                  <a:gd name="connsiteY4" fmla="*/ 802 h 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 h="39360">
                    <a:moveTo>
                      <a:pt x="16486" y="802"/>
                    </a:moveTo>
                    <a:lnTo>
                      <a:pt x="28" y="38984"/>
                    </a:lnTo>
                    <a:cubicBezTo>
                      <a:pt x="-383" y="39889"/>
                      <a:pt x="3814" y="38984"/>
                      <a:pt x="4225" y="38161"/>
                    </a:cubicBezTo>
                    <a:lnTo>
                      <a:pt x="20682" y="391"/>
                    </a:lnTo>
                    <a:cubicBezTo>
                      <a:pt x="21259" y="-185"/>
                      <a:pt x="16815" y="-185"/>
                      <a:pt x="16486" y="80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2" name="Freeform: Shape 4271">
                <a:extLst>
                  <a:ext uri="{FF2B5EF4-FFF2-40B4-BE49-F238E27FC236}">
                    <a16:creationId xmlns:a16="http://schemas.microsoft.com/office/drawing/2014/main" id="{1FD7FF69-27F7-0DD4-8B4B-BAAE37CCAF2A}"/>
                  </a:ext>
                </a:extLst>
              </p:cNvPr>
              <p:cNvSpPr/>
              <p:nvPr/>
            </p:nvSpPr>
            <p:spPr>
              <a:xfrm>
                <a:off x="7978855" y="2443680"/>
                <a:ext cx="32915" cy="46080"/>
              </a:xfrm>
              <a:custGeom>
                <a:avLst/>
                <a:gdLst>
                  <a:gd name="connsiteX0" fmla="*/ 16458 w 32915"/>
                  <a:gd name="connsiteY0" fmla="*/ 7982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799" y="36618"/>
                    </a:cubicBezTo>
                    <a:lnTo>
                      <a:pt x="32915" y="0"/>
                    </a:lnTo>
                    <a:cubicBezTo>
                      <a:pt x="31187" y="3621"/>
                      <a:pt x="18515"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3" name="Freeform: Shape 4272">
                <a:extLst>
                  <a:ext uri="{FF2B5EF4-FFF2-40B4-BE49-F238E27FC236}">
                    <a16:creationId xmlns:a16="http://schemas.microsoft.com/office/drawing/2014/main" id="{7B29845B-4E05-85A7-4CBD-0126097B50F0}"/>
                  </a:ext>
                </a:extLst>
              </p:cNvPr>
              <p:cNvSpPr/>
              <p:nvPr/>
            </p:nvSpPr>
            <p:spPr>
              <a:xfrm>
                <a:off x="8034975" y="2524928"/>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9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9" y="134"/>
                    </a:lnTo>
                    <a:cubicBezTo>
                      <a:pt x="22465"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4" name="Freeform: Shape 4273">
                <a:extLst>
                  <a:ext uri="{FF2B5EF4-FFF2-40B4-BE49-F238E27FC236}">
                    <a16:creationId xmlns:a16="http://schemas.microsoft.com/office/drawing/2014/main" id="{8AB5E023-15D8-A825-8E62-40CB06E31DF5}"/>
                  </a:ext>
                </a:extLst>
              </p:cNvPr>
              <p:cNvSpPr/>
              <p:nvPr/>
            </p:nvSpPr>
            <p:spPr>
              <a:xfrm>
                <a:off x="8032918" y="2530357"/>
                <a:ext cx="19516" cy="40142"/>
              </a:xfrm>
              <a:custGeom>
                <a:avLst/>
                <a:gdLst>
                  <a:gd name="connsiteX0" fmla="*/ 16458 w 19516"/>
                  <a:gd name="connsiteY0" fmla="*/ 1535 h 40142"/>
                  <a:gd name="connsiteX1" fmla="*/ 0 w 19516"/>
                  <a:gd name="connsiteY1" fmla="*/ 39964 h 40142"/>
                  <a:gd name="connsiteX2" fmla="*/ 3045 w 19516"/>
                  <a:gd name="connsiteY2" fmla="*/ 38565 h 40142"/>
                  <a:gd name="connsiteX3" fmla="*/ 19502 w 19516"/>
                  <a:gd name="connsiteY3" fmla="*/ 219 h 40142"/>
                  <a:gd name="connsiteX4" fmla="*/ 16458 w 1951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2">
                    <a:moveTo>
                      <a:pt x="16458" y="1535"/>
                    </a:moveTo>
                    <a:lnTo>
                      <a:pt x="0" y="39964"/>
                    </a:lnTo>
                    <a:cubicBezTo>
                      <a:pt x="0" y="40622"/>
                      <a:pt x="2716" y="39305"/>
                      <a:pt x="3045" y="38565"/>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5" name="Freeform: Shape 4274">
                <a:extLst>
                  <a:ext uri="{FF2B5EF4-FFF2-40B4-BE49-F238E27FC236}">
                    <a16:creationId xmlns:a16="http://schemas.microsoft.com/office/drawing/2014/main" id="{62CCB73E-23C3-0C71-6FE6-8E020DAACD1E}"/>
                  </a:ext>
                </a:extLst>
              </p:cNvPr>
              <p:cNvSpPr/>
              <p:nvPr/>
            </p:nvSpPr>
            <p:spPr>
              <a:xfrm>
                <a:off x="8037361" y="2519055"/>
                <a:ext cx="33491" cy="43776"/>
              </a:xfrm>
              <a:custGeom>
                <a:avLst/>
                <a:gdLst>
                  <a:gd name="connsiteX0" fmla="*/ 16458 w 33491"/>
                  <a:gd name="connsiteY0" fmla="*/ 5760 h 43776"/>
                  <a:gd name="connsiteX1" fmla="*/ 0 w 33491"/>
                  <a:gd name="connsiteY1" fmla="*/ 43777 h 43776"/>
                  <a:gd name="connsiteX2" fmla="*/ 16458 w 33491"/>
                  <a:gd name="connsiteY2" fmla="*/ 36124 h 43776"/>
                  <a:gd name="connsiteX3" fmla="*/ 33491 w 33491"/>
                  <a:gd name="connsiteY3" fmla="*/ 0 h 43776"/>
                  <a:gd name="connsiteX4" fmla="*/ 16458 w 33491"/>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760"/>
                    </a:moveTo>
                    <a:lnTo>
                      <a:pt x="0" y="43777"/>
                    </a:lnTo>
                    <a:cubicBezTo>
                      <a:pt x="1563" y="40239"/>
                      <a:pt x="14730" y="40650"/>
                      <a:pt x="16458" y="36124"/>
                    </a:cubicBezTo>
                    <a:lnTo>
                      <a:pt x="33491" y="0"/>
                    </a:lnTo>
                    <a:cubicBezTo>
                      <a:pt x="32174" y="3127"/>
                      <a:pt x="18185" y="1152"/>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6" name="Freeform: Shape 4275">
                <a:extLst>
                  <a:ext uri="{FF2B5EF4-FFF2-40B4-BE49-F238E27FC236}">
                    <a16:creationId xmlns:a16="http://schemas.microsoft.com/office/drawing/2014/main" id="{A246FDA8-5DF7-AC0B-EAB6-BB2D602DB0A7}"/>
                  </a:ext>
                </a:extLst>
              </p:cNvPr>
              <p:cNvSpPr/>
              <p:nvPr/>
            </p:nvSpPr>
            <p:spPr>
              <a:xfrm>
                <a:off x="8035222" y="2521030"/>
                <a:ext cx="30775" cy="44188"/>
              </a:xfrm>
              <a:custGeom>
                <a:avLst/>
                <a:gdLst>
                  <a:gd name="connsiteX0" fmla="*/ 16458 w 30775"/>
                  <a:gd name="connsiteY0" fmla="*/ 6172 h 44188"/>
                  <a:gd name="connsiteX1" fmla="*/ 0 w 30775"/>
                  <a:gd name="connsiteY1" fmla="*/ 44188 h 44188"/>
                  <a:gd name="connsiteX2" fmla="*/ 13742 w 30775"/>
                  <a:gd name="connsiteY2" fmla="*/ 36371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742" y="36371"/>
                    </a:cubicBezTo>
                    <a:lnTo>
                      <a:pt x="30776" y="0"/>
                    </a:lnTo>
                    <a:cubicBezTo>
                      <a:pt x="29377" y="2798"/>
                      <a:pt x="18597"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7" name="Freeform: Shape 4276">
                <a:extLst>
                  <a:ext uri="{FF2B5EF4-FFF2-40B4-BE49-F238E27FC236}">
                    <a16:creationId xmlns:a16="http://schemas.microsoft.com/office/drawing/2014/main" id="{697E0821-B7A2-A7D2-838E-FA2FFFAB863A}"/>
                  </a:ext>
                </a:extLst>
              </p:cNvPr>
              <p:cNvSpPr/>
              <p:nvPr/>
            </p:nvSpPr>
            <p:spPr>
              <a:xfrm>
                <a:off x="8034317" y="2524620"/>
                <a:ext cx="20366" cy="39944"/>
              </a:xfrm>
              <a:custGeom>
                <a:avLst/>
                <a:gdLst>
                  <a:gd name="connsiteX0" fmla="*/ 16458 w 20366"/>
                  <a:gd name="connsiteY0" fmla="*/ 1266 h 39944"/>
                  <a:gd name="connsiteX1" fmla="*/ 0 w 20366"/>
                  <a:gd name="connsiteY1" fmla="*/ 39612 h 39944"/>
                  <a:gd name="connsiteX2" fmla="*/ 3868 w 20366"/>
                  <a:gd name="connsiteY2" fmla="*/ 38459 h 39944"/>
                  <a:gd name="connsiteX3" fmla="*/ 20325 w 20366"/>
                  <a:gd name="connsiteY3" fmla="*/ 360 h 39944"/>
                  <a:gd name="connsiteX4" fmla="*/ 16458 w 2036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6" h="39944">
                    <a:moveTo>
                      <a:pt x="16458" y="1266"/>
                    </a:moveTo>
                    <a:lnTo>
                      <a:pt x="0" y="39612"/>
                    </a:lnTo>
                    <a:cubicBezTo>
                      <a:pt x="0" y="40434"/>
                      <a:pt x="3538" y="39612"/>
                      <a:pt x="3868" y="38459"/>
                    </a:cubicBezTo>
                    <a:lnTo>
                      <a:pt x="20325"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8" name="Freeform: Shape 4277">
                <a:extLst>
                  <a:ext uri="{FF2B5EF4-FFF2-40B4-BE49-F238E27FC236}">
                    <a16:creationId xmlns:a16="http://schemas.microsoft.com/office/drawing/2014/main" id="{76210695-22BC-9F53-6421-8F55C44C4845}"/>
                  </a:ext>
                </a:extLst>
              </p:cNvPr>
              <p:cNvSpPr/>
              <p:nvPr/>
            </p:nvSpPr>
            <p:spPr>
              <a:xfrm>
                <a:off x="8036539" y="2519960"/>
                <a:ext cx="31598" cy="41884"/>
              </a:xfrm>
              <a:custGeom>
                <a:avLst/>
                <a:gdLst>
                  <a:gd name="connsiteX0" fmla="*/ 16458 w 31598"/>
                  <a:gd name="connsiteY0" fmla="*/ 4032 h 41884"/>
                  <a:gd name="connsiteX1" fmla="*/ 0 w 31598"/>
                  <a:gd name="connsiteY1" fmla="*/ 41884 h 41884"/>
                  <a:gd name="connsiteX2" fmla="*/ 14730 w 31598"/>
                  <a:gd name="connsiteY2" fmla="*/ 36206 h 41884"/>
                  <a:gd name="connsiteX3" fmla="*/ 31598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152" y="39251"/>
                      <a:pt x="12919" y="39992"/>
                      <a:pt x="14730" y="36206"/>
                    </a:cubicBezTo>
                    <a:lnTo>
                      <a:pt x="31598" y="0"/>
                    </a:lnTo>
                    <a:cubicBezTo>
                      <a:pt x="30446" y="2304"/>
                      <a:pt x="18021" y="247"/>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79" name="Freeform: Shape 4278">
                <a:extLst>
                  <a:ext uri="{FF2B5EF4-FFF2-40B4-BE49-F238E27FC236}">
                    <a16:creationId xmlns:a16="http://schemas.microsoft.com/office/drawing/2014/main" id="{95E24DC2-CB18-3077-888C-15CE665CFE23}"/>
                  </a:ext>
                </a:extLst>
              </p:cNvPr>
              <p:cNvSpPr/>
              <p:nvPr/>
            </p:nvSpPr>
            <p:spPr>
              <a:xfrm>
                <a:off x="8035716" y="2521442"/>
                <a:ext cx="30117" cy="45587"/>
              </a:xfrm>
              <a:custGeom>
                <a:avLst/>
                <a:gdLst>
                  <a:gd name="connsiteX0" fmla="*/ 16458 w 30117"/>
                  <a:gd name="connsiteY0" fmla="*/ 7570 h 45587"/>
                  <a:gd name="connsiteX1" fmla="*/ 0 w 30117"/>
                  <a:gd name="connsiteY1" fmla="*/ 45587 h 45587"/>
                  <a:gd name="connsiteX2" fmla="*/ 13002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7" y="40979"/>
                      <a:pt x="13002" y="36700"/>
                    </a:cubicBezTo>
                    <a:lnTo>
                      <a:pt x="30117" y="0"/>
                    </a:lnTo>
                    <a:cubicBezTo>
                      <a:pt x="28554" y="3209"/>
                      <a:pt x="18103"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0" name="Freeform: Shape 4279">
                <a:extLst>
                  <a:ext uri="{FF2B5EF4-FFF2-40B4-BE49-F238E27FC236}">
                    <a16:creationId xmlns:a16="http://schemas.microsoft.com/office/drawing/2014/main" id="{461F73E9-D304-99B7-3058-EB863080449F}"/>
                  </a:ext>
                </a:extLst>
              </p:cNvPr>
              <p:cNvSpPr/>
              <p:nvPr/>
            </p:nvSpPr>
            <p:spPr>
              <a:xfrm>
                <a:off x="8033329" y="2522386"/>
                <a:ext cx="22338" cy="39224"/>
              </a:xfrm>
              <a:custGeom>
                <a:avLst/>
                <a:gdLst>
                  <a:gd name="connsiteX0" fmla="*/ 16458 w 22338"/>
                  <a:gd name="connsiteY0" fmla="*/ 1196 h 39224"/>
                  <a:gd name="connsiteX1" fmla="*/ 0 w 22338"/>
                  <a:gd name="connsiteY1" fmla="*/ 39048 h 39224"/>
                  <a:gd name="connsiteX2" fmla="*/ 5842 w 22338"/>
                  <a:gd name="connsiteY2" fmla="*/ 37320 h 39224"/>
                  <a:gd name="connsiteX3" fmla="*/ 22300 w 22338"/>
                  <a:gd name="connsiteY3" fmla="*/ 373 h 39224"/>
                  <a:gd name="connsiteX4" fmla="*/ 16458 w 22338"/>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8" h="39224">
                    <a:moveTo>
                      <a:pt x="16458" y="1196"/>
                    </a:moveTo>
                    <a:lnTo>
                      <a:pt x="0" y="39048"/>
                    </a:lnTo>
                    <a:cubicBezTo>
                      <a:pt x="0" y="39706"/>
                      <a:pt x="5266" y="38390"/>
                      <a:pt x="5842" y="37320"/>
                    </a:cubicBezTo>
                    <a:lnTo>
                      <a:pt x="22300"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1" name="Freeform: Shape 4280">
                <a:extLst>
                  <a:ext uri="{FF2B5EF4-FFF2-40B4-BE49-F238E27FC236}">
                    <a16:creationId xmlns:a16="http://schemas.microsoft.com/office/drawing/2014/main" id="{55E5985A-4C47-6459-CA4A-D78AC1450A8F}"/>
                  </a:ext>
                </a:extLst>
              </p:cNvPr>
              <p:cNvSpPr/>
              <p:nvPr/>
            </p:nvSpPr>
            <p:spPr>
              <a:xfrm>
                <a:off x="8037361" y="2518808"/>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728" y="41720"/>
                      <a:pt x="14400" y="41391"/>
                      <a:pt x="16458" y="36453"/>
                    </a:cubicBezTo>
                    <a:lnTo>
                      <a:pt x="33656" y="0"/>
                    </a:lnTo>
                    <a:cubicBezTo>
                      <a:pt x="31845" y="3703"/>
                      <a:pt x="18350"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2" name="Freeform: Shape 4281">
                <a:extLst>
                  <a:ext uri="{FF2B5EF4-FFF2-40B4-BE49-F238E27FC236}">
                    <a16:creationId xmlns:a16="http://schemas.microsoft.com/office/drawing/2014/main" id="{88E41F96-EE06-54A6-AD4F-2B64318663E2}"/>
                  </a:ext>
                </a:extLst>
              </p:cNvPr>
              <p:cNvSpPr/>
              <p:nvPr/>
            </p:nvSpPr>
            <p:spPr>
              <a:xfrm>
                <a:off x="8034481" y="2521853"/>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741" y="39251"/>
                      <a:pt x="9052" y="39251"/>
                      <a:pt x="10451" y="36371"/>
                    </a:cubicBezTo>
                    <a:lnTo>
                      <a:pt x="26908" y="0"/>
                    </a:lnTo>
                    <a:cubicBezTo>
                      <a:pt x="26579" y="1481"/>
                      <a:pt x="17692"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3" name="Freeform: Shape 4282">
                <a:extLst>
                  <a:ext uri="{FF2B5EF4-FFF2-40B4-BE49-F238E27FC236}">
                    <a16:creationId xmlns:a16="http://schemas.microsoft.com/office/drawing/2014/main" id="{F7441266-3B1D-5241-0F75-81557A702B76}"/>
                  </a:ext>
                </a:extLst>
              </p:cNvPr>
              <p:cNvSpPr/>
              <p:nvPr/>
            </p:nvSpPr>
            <p:spPr>
              <a:xfrm>
                <a:off x="8033658" y="2522460"/>
                <a:ext cx="20693" cy="39433"/>
              </a:xfrm>
              <a:custGeom>
                <a:avLst/>
                <a:gdLst>
                  <a:gd name="connsiteX0" fmla="*/ 16458 w 20693"/>
                  <a:gd name="connsiteY0" fmla="*/ 875 h 39433"/>
                  <a:gd name="connsiteX1" fmla="*/ 0 w 20693"/>
                  <a:gd name="connsiteY1" fmla="*/ 39056 h 39433"/>
                  <a:gd name="connsiteX2" fmla="*/ 4197 w 20693"/>
                  <a:gd name="connsiteY2" fmla="*/ 38233 h 39433"/>
                  <a:gd name="connsiteX3" fmla="*/ 20654 w 20693"/>
                  <a:gd name="connsiteY3" fmla="*/ 463 h 39433"/>
                  <a:gd name="connsiteX4" fmla="*/ 16458 w 20693"/>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39433">
                    <a:moveTo>
                      <a:pt x="16458" y="875"/>
                    </a:moveTo>
                    <a:lnTo>
                      <a:pt x="0" y="39056"/>
                    </a:lnTo>
                    <a:cubicBezTo>
                      <a:pt x="0" y="39961"/>
                      <a:pt x="3868" y="39056"/>
                      <a:pt x="4197" y="38233"/>
                    </a:cubicBezTo>
                    <a:lnTo>
                      <a:pt x="20654" y="463"/>
                    </a:lnTo>
                    <a:cubicBezTo>
                      <a:pt x="21148" y="-442"/>
                      <a:pt x="16787" y="134"/>
                      <a:pt x="16458"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4" name="Freeform: Shape 4283">
                <a:extLst>
                  <a:ext uri="{FF2B5EF4-FFF2-40B4-BE49-F238E27FC236}">
                    <a16:creationId xmlns:a16="http://schemas.microsoft.com/office/drawing/2014/main" id="{C6F91D9F-6B7D-AA88-581B-F8C04F08F6F1}"/>
                  </a:ext>
                </a:extLst>
              </p:cNvPr>
              <p:cNvSpPr/>
              <p:nvPr/>
            </p:nvSpPr>
            <p:spPr>
              <a:xfrm>
                <a:off x="8035716" y="2520207"/>
                <a:ext cx="32915" cy="45751"/>
              </a:xfrm>
              <a:custGeom>
                <a:avLst/>
                <a:gdLst>
                  <a:gd name="connsiteX0" fmla="*/ 16458 w 32915"/>
                  <a:gd name="connsiteY0" fmla="*/ 7653 h 45751"/>
                  <a:gd name="connsiteX1" fmla="*/ 0 w 32915"/>
                  <a:gd name="connsiteY1" fmla="*/ 45752 h 45751"/>
                  <a:gd name="connsiteX2" fmla="*/ 15799 w 32915"/>
                  <a:gd name="connsiteY2" fmla="*/ 36289 h 45751"/>
                  <a:gd name="connsiteX3" fmla="*/ 32915 w 32915"/>
                  <a:gd name="connsiteY3" fmla="*/ 0 h 45751"/>
                  <a:gd name="connsiteX4" fmla="*/ 16458 w 32915"/>
                  <a:gd name="connsiteY4" fmla="*/ 7653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5751">
                    <a:moveTo>
                      <a:pt x="16458" y="7653"/>
                    </a:moveTo>
                    <a:lnTo>
                      <a:pt x="0" y="45752"/>
                    </a:lnTo>
                    <a:cubicBezTo>
                      <a:pt x="1728" y="41802"/>
                      <a:pt x="13578" y="41144"/>
                      <a:pt x="15799" y="36289"/>
                    </a:cubicBezTo>
                    <a:lnTo>
                      <a:pt x="32915" y="0"/>
                    </a:lnTo>
                    <a:cubicBezTo>
                      <a:pt x="31187" y="3292"/>
                      <a:pt x="18515" y="2962"/>
                      <a:pt x="16458" y="7653"/>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5" name="Freeform: Shape 4284">
                <a:extLst>
                  <a:ext uri="{FF2B5EF4-FFF2-40B4-BE49-F238E27FC236}">
                    <a16:creationId xmlns:a16="http://schemas.microsoft.com/office/drawing/2014/main" id="{0F6C1EF4-62C9-A4C8-38E9-39429A601905}"/>
                  </a:ext>
                </a:extLst>
              </p:cNvPr>
              <p:cNvSpPr/>
              <p:nvPr/>
            </p:nvSpPr>
            <p:spPr>
              <a:xfrm>
                <a:off x="7893276" y="2548375"/>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8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0" y="40049"/>
                      <a:pt x="4855" y="38568"/>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6" name="Freeform: Shape 4285">
                <a:extLst>
                  <a:ext uri="{FF2B5EF4-FFF2-40B4-BE49-F238E27FC236}">
                    <a16:creationId xmlns:a16="http://schemas.microsoft.com/office/drawing/2014/main" id="{4A6E8759-8C88-9D5A-ED60-B05BED478CD2}"/>
                  </a:ext>
                </a:extLst>
              </p:cNvPr>
              <p:cNvSpPr/>
              <p:nvPr/>
            </p:nvSpPr>
            <p:spPr>
              <a:xfrm>
                <a:off x="7891301" y="2553743"/>
                <a:ext cx="19586" cy="40164"/>
              </a:xfrm>
              <a:custGeom>
                <a:avLst/>
                <a:gdLst>
                  <a:gd name="connsiteX0" fmla="*/ 16458 w 19586"/>
                  <a:gd name="connsiteY0" fmla="*/ 1601 h 40164"/>
                  <a:gd name="connsiteX1" fmla="*/ 0 w 19586"/>
                  <a:gd name="connsiteY1" fmla="*/ 39947 h 40164"/>
                  <a:gd name="connsiteX2" fmla="*/ 3127 w 19586"/>
                  <a:gd name="connsiteY2" fmla="*/ 38548 h 40164"/>
                  <a:gd name="connsiteX3" fmla="*/ 19584 w 19586"/>
                  <a:gd name="connsiteY3" fmla="*/ 284 h 40164"/>
                  <a:gd name="connsiteX4" fmla="*/ 16458 w 19586"/>
                  <a:gd name="connsiteY4" fmla="*/ 1601 h 40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64">
                    <a:moveTo>
                      <a:pt x="16458" y="1601"/>
                    </a:moveTo>
                    <a:lnTo>
                      <a:pt x="0" y="39947"/>
                    </a:lnTo>
                    <a:cubicBezTo>
                      <a:pt x="0" y="40687"/>
                      <a:pt x="2798" y="39371"/>
                      <a:pt x="3127" y="38548"/>
                    </a:cubicBezTo>
                    <a:lnTo>
                      <a:pt x="19584" y="284"/>
                    </a:lnTo>
                    <a:cubicBezTo>
                      <a:pt x="19667" y="-621"/>
                      <a:pt x="16787" y="860"/>
                      <a:pt x="16458" y="1601"/>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7" name="Freeform: Shape 4286">
                <a:extLst>
                  <a:ext uri="{FF2B5EF4-FFF2-40B4-BE49-F238E27FC236}">
                    <a16:creationId xmlns:a16="http://schemas.microsoft.com/office/drawing/2014/main" id="{2920307B-8E95-582C-D161-296D8C7D43CB}"/>
                  </a:ext>
                </a:extLst>
              </p:cNvPr>
              <p:cNvSpPr/>
              <p:nvPr/>
            </p:nvSpPr>
            <p:spPr>
              <a:xfrm>
                <a:off x="7895498" y="2542425"/>
                <a:ext cx="33902" cy="43776"/>
              </a:xfrm>
              <a:custGeom>
                <a:avLst/>
                <a:gdLst>
                  <a:gd name="connsiteX0" fmla="*/ 16458 w 33902"/>
                  <a:gd name="connsiteY0" fmla="*/ 5842 h 43776"/>
                  <a:gd name="connsiteX1" fmla="*/ 0 w 33902"/>
                  <a:gd name="connsiteY1" fmla="*/ 43777 h 43776"/>
                  <a:gd name="connsiteX2" fmla="*/ 16869 w 33902"/>
                  <a:gd name="connsiteY2" fmla="*/ 36206 h 43776"/>
                  <a:gd name="connsiteX3" fmla="*/ 33903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30" y="40732"/>
                      <a:pt x="16869" y="36206"/>
                    </a:cubicBezTo>
                    <a:lnTo>
                      <a:pt x="33903" y="0"/>
                    </a:lnTo>
                    <a:cubicBezTo>
                      <a:pt x="32339" y="3127"/>
                      <a:pt x="18432"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8" name="Freeform: Shape 4287">
                <a:extLst>
                  <a:ext uri="{FF2B5EF4-FFF2-40B4-BE49-F238E27FC236}">
                    <a16:creationId xmlns:a16="http://schemas.microsoft.com/office/drawing/2014/main" id="{356F7CD1-30E7-2313-9F46-7A11476AC38F}"/>
                  </a:ext>
                </a:extLst>
              </p:cNvPr>
              <p:cNvSpPr/>
              <p:nvPr/>
            </p:nvSpPr>
            <p:spPr>
              <a:xfrm>
                <a:off x="7893605" y="2544894"/>
                <a:ext cx="30693" cy="43694"/>
              </a:xfrm>
              <a:custGeom>
                <a:avLst/>
                <a:gdLst>
                  <a:gd name="connsiteX0" fmla="*/ 16458 w 30693"/>
                  <a:gd name="connsiteY0" fmla="*/ 5678 h 43694"/>
                  <a:gd name="connsiteX1" fmla="*/ 0 w 30693"/>
                  <a:gd name="connsiteY1" fmla="*/ 43695 h 43694"/>
                  <a:gd name="connsiteX2" fmla="*/ 13660 w 30693"/>
                  <a:gd name="connsiteY2" fmla="*/ 35960 h 43694"/>
                  <a:gd name="connsiteX3" fmla="*/ 30693 w 30693"/>
                  <a:gd name="connsiteY3" fmla="*/ 0 h 43694"/>
                  <a:gd name="connsiteX4" fmla="*/ 16458 w 30693"/>
                  <a:gd name="connsiteY4" fmla="*/ 5678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3694">
                    <a:moveTo>
                      <a:pt x="16458" y="5678"/>
                    </a:moveTo>
                    <a:lnTo>
                      <a:pt x="0" y="43695"/>
                    </a:lnTo>
                    <a:cubicBezTo>
                      <a:pt x="1399" y="40485"/>
                      <a:pt x="11767" y="39992"/>
                      <a:pt x="13660" y="35960"/>
                    </a:cubicBezTo>
                    <a:lnTo>
                      <a:pt x="30693" y="0"/>
                    </a:lnTo>
                    <a:cubicBezTo>
                      <a:pt x="29294" y="2386"/>
                      <a:pt x="18103" y="1810"/>
                      <a:pt x="16458" y="5678"/>
                    </a:cubicBezTo>
                    <a:close/>
                  </a:path>
                </a:pathLst>
              </a:custGeom>
              <a:solidFill>
                <a:srgbClr val="0EBAE2">
                  <a:alpha val="11000"/>
                </a:srgbClr>
              </a:solidFill>
              <a:ln w="8227" cap="flat">
                <a:noFill/>
                <a:prstDash val="solid"/>
                <a:miter/>
              </a:ln>
            </p:spPr>
            <p:txBody>
              <a:bodyPr rtlCol="0" anchor="ctr"/>
              <a:lstStyle/>
              <a:p>
                <a:endParaRPr lang="en-IN"/>
              </a:p>
            </p:txBody>
          </p:sp>
          <p:sp>
            <p:nvSpPr>
              <p:cNvPr id="4289" name="Freeform: Shape 4288">
                <a:extLst>
                  <a:ext uri="{FF2B5EF4-FFF2-40B4-BE49-F238E27FC236}">
                    <a16:creationId xmlns:a16="http://schemas.microsoft.com/office/drawing/2014/main" id="{822DA8D0-FF69-57AD-BD49-58BFD9389003}"/>
                  </a:ext>
                </a:extLst>
              </p:cNvPr>
              <p:cNvSpPr/>
              <p:nvPr/>
            </p:nvSpPr>
            <p:spPr>
              <a:xfrm>
                <a:off x="7892618" y="2548039"/>
                <a:ext cx="20436" cy="39897"/>
              </a:xfrm>
              <a:custGeom>
                <a:avLst/>
                <a:gdLst>
                  <a:gd name="connsiteX0" fmla="*/ 16458 w 20436"/>
                  <a:gd name="connsiteY0" fmla="*/ 1216 h 39897"/>
                  <a:gd name="connsiteX1" fmla="*/ 0 w 20436"/>
                  <a:gd name="connsiteY1" fmla="*/ 39562 h 39897"/>
                  <a:gd name="connsiteX2" fmla="*/ 3950 w 20436"/>
                  <a:gd name="connsiteY2" fmla="*/ 38493 h 39897"/>
                  <a:gd name="connsiteX3" fmla="*/ 20407 w 20436"/>
                  <a:gd name="connsiteY3" fmla="*/ 311 h 39897"/>
                  <a:gd name="connsiteX4" fmla="*/ 16458 w 20436"/>
                  <a:gd name="connsiteY4" fmla="*/ 1216 h 39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897">
                    <a:moveTo>
                      <a:pt x="16458" y="1216"/>
                    </a:moveTo>
                    <a:lnTo>
                      <a:pt x="0" y="39562"/>
                    </a:lnTo>
                    <a:cubicBezTo>
                      <a:pt x="0" y="40385"/>
                      <a:pt x="3538" y="39562"/>
                      <a:pt x="3950" y="38493"/>
                    </a:cubicBezTo>
                    <a:lnTo>
                      <a:pt x="20407" y="311"/>
                    </a:lnTo>
                    <a:cubicBezTo>
                      <a:pt x="20819" y="-512"/>
                      <a:pt x="16787" y="476"/>
                      <a:pt x="16458" y="1216"/>
                    </a:cubicBezTo>
                    <a:close/>
                  </a:path>
                </a:pathLst>
              </a:custGeom>
              <a:solidFill>
                <a:srgbClr val="0EBAE2">
                  <a:alpha val="11000"/>
                </a:srgbClr>
              </a:solidFill>
              <a:ln w="8227" cap="flat">
                <a:noFill/>
                <a:prstDash val="solid"/>
                <a:miter/>
              </a:ln>
            </p:spPr>
            <p:txBody>
              <a:bodyPr rtlCol="0" anchor="ctr"/>
              <a:lstStyle/>
              <a:p>
                <a:endParaRPr lang="en-IN"/>
              </a:p>
            </p:txBody>
          </p:sp>
          <p:sp>
            <p:nvSpPr>
              <p:cNvPr id="4290" name="Freeform: Shape 4289">
                <a:extLst>
                  <a:ext uri="{FF2B5EF4-FFF2-40B4-BE49-F238E27FC236}">
                    <a16:creationId xmlns:a16="http://schemas.microsoft.com/office/drawing/2014/main" id="{AD06E3D0-F7BB-D8CE-3357-03720BA1F54E}"/>
                  </a:ext>
                </a:extLst>
              </p:cNvPr>
              <p:cNvSpPr/>
              <p:nvPr/>
            </p:nvSpPr>
            <p:spPr>
              <a:xfrm>
                <a:off x="7894922" y="2543412"/>
                <a:ext cx="31104" cy="41884"/>
              </a:xfrm>
              <a:custGeom>
                <a:avLst/>
                <a:gdLst>
                  <a:gd name="connsiteX0" fmla="*/ 16458 w 31104"/>
                  <a:gd name="connsiteY0" fmla="*/ 3950 h 41884"/>
                  <a:gd name="connsiteX1" fmla="*/ 0 w 31104"/>
                  <a:gd name="connsiteY1" fmla="*/ 41884 h 41884"/>
                  <a:gd name="connsiteX2" fmla="*/ 14647 w 31104"/>
                  <a:gd name="connsiteY2" fmla="*/ 36207 h 41884"/>
                  <a:gd name="connsiteX3" fmla="*/ 31105 w 31104"/>
                  <a:gd name="connsiteY3" fmla="*/ 0 h 41884"/>
                  <a:gd name="connsiteX4" fmla="*/ 16458 w 31104"/>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4" h="41884">
                    <a:moveTo>
                      <a:pt x="16458" y="3950"/>
                    </a:moveTo>
                    <a:lnTo>
                      <a:pt x="0" y="41884"/>
                    </a:lnTo>
                    <a:cubicBezTo>
                      <a:pt x="1152" y="39169"/>
                      <a:pt x="12837" y="39992"/>
                      <a:pt x="14647" y="36207"/>
                    </a:cubicBezTo>
                    <a:lnTo>
                      <a:pt x="31105" y="0"/>
                    </a:lnTo>
                    <a:cubicBezTo>
                      <a:pt x="30364" y="2222"/>
                      <a:pt x="17939"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291" name="Freeform: Shape 4290">
                <a:extLst>
                  <a:ext uri="{FF2B5EF4-FFF2-40B4-BE49-F238E27FC236}">
                    <a16:creationId xmlns:a16="http://schemas.microsoft.com/office/drawing/2014/main" id="{568C65A9-974C-80EB-313E-8DF1FEE407D1}"/>
                  </a:ext>
                </a:extLst>
              </p:cNvPr>
              <p:cNvSpPr/>
              <p:nvPr/>
            </p:nvSpPr>
            <p:spPr>
              <a:xfrm>
                <a:off x="7894017" y="2544894"/>
                <a:ext cx="30034" cy="45587"/>
              </a:xfrm>
              <a:custGeom>
                <a:avLst/>
                <a:gdLst>
                  <a:gd name="connsiteX0" fmla="*/ 16458 w 30034"/>
                  <a:gd name="connsiteY0" fmla="*/ 7488 h 45587"/>
                  <a:gd name="connsiteX1" fmla="*/ 0 w 30034"/>
                  <a:gd name="connsiteY1" fmla="*/ 45587 h 45587"/>
                  <a:gd name="connsiteX2" fmla="*/ 13001 w 30034"/>
                  <a:gd name="connsiteY2" fmla="*/ 36618 h 45587"/>
                  <a:gd name="connsiteX3" fmla="*/ 30035 w 30034"/>
                  <a:gd name="connsiteY3" fmla="*/ 0 h 45587"/>
                  <a:gd name="connsiteX4" fmla="*/ 16458 w 30034"/>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34" h="45587">
                    <a:moveTo>
                      <a:pt x="16458" y="7488"/>
                    </a:moveTo>
                    <a:lnTo>
                      <a:pt x="0" y="45587"/>
                    </a:lnTo>
                    <a:cubicBezTo>
                      <a:pt x="1563" y="42049"/>
                      <a:pt x="11026" y="40897"/>
                      <a:pt x="13001" y="36618"/>
                    </a:cubicBezTo>
                    <a:lnTo>
                      <a:pt x="30035" y="0"/>
                    </a:lnTo>
                    <a:cubicBezTo>
                      <a:pt x="28554"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292" name="Freeform: Shape 4291">
                <a:extLst>
                  <a:ext uri="{FF2B5EF4-FFF2-40B4-BE49-F238E27FC236}">
                    <a16:creationId xmlns:a16="http://schemas.microsoft.com/office/drawing/2014/main" id="{3498D76D-9EA8-045D-BCAB-E94E8CEC68A8}"/>
                  </a:ext>
                </a:extLst>
              </p:cNvPr>
              <p:cNvSpPr/>
              <p:nvPr/>
            </p:nvSpPr>
            <p:spPr>
              <a:xfrm>
                <a:off x="7891630" y="2545817"/>
                <a:ext cx="22280" cy="39169"/>
              </a:xfrm>
              <a:custGeom>
                <a:avLst/>
                <a:gdLst>
                  <a:gd name="connsiteX0" fmla="*/ 16458 w 22280"/>
                  <a:gd name="connsiteY0" fmla="*/ 1134 h 39169"/>
                  <a:gd name="connsiteX1" fmla="*/ 0 w 22280"/>
                  <a:gd name="connsiteY1" fmla="*/ 38986 h 39169"/>
                  <a:gd name="connsiteX2" fmla="*/ 5760 w 22280"/>
                  <a:gd name="connsiteY2" fmla="*/ 37258 h 39169"/>
                  <a:gd name="connsiteX3" fmla="*/ 22218 w 22280"/>
                  <a:gd name="connsiteY3" fmla="*/ 393 h 39169"/>
                  <a:gd name="connsiteX4" fmla="*/ 16458 w 22280"/>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169">
                    <a:moveTo>
                      <a:pt x="16458" y="1134"/>
                    </a:moveTo>
                    <a:lnTo>
                      <a:pt x="0" y="38986"/>
                    </a:lnTo>
                    <a:cubicBezTo>
                      <a:pt x="0" y="39644"/>
                      <a:pt x="5266" y="38410"/>
                      <a:pt x="5760" y="37258"/>
                    </a:cubicBezTo>
                    <a:lnTo>
                      <a:pt x="22218" y="393"/>
                    </a:lnTo>
                    <a:cubicBezTo>
                      <a:pt x="22958"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293" name="Freeform: Shape 4292">
                <a:extLst>
                  <a:ext uri="{FF2B5EF4-FFF2-40B4-BE49-F238E27FC236}">
                    <a16:creationId xmlns:a16="http://schemas.microsoft.com/office/drawing/2014/main" id="{FC0BC39A-AB19-518F-8F69-47E7090A90B6}"/>
                  </a:ext>
                </a:extLst>
              </p:cNvPr>
              <p:cNvSpPr/>
              <p:nvPr/>
            </p:nvSpPr>
            <p:spPr>
              <a:xfrm>
                <a:off x="7895498" y="2542260"/>
                <a:ext cx="33655" cy="45751"/>
              </a:xfrm>
              <a:custGeom>
                <a:avLst/>
                <a:gdLst>
                  <a:gd name="connsiteX0" fmla="*/ 16458 w 33655"/>
                  <a:gd name="connsiteY0" fmla="*/ 7735 h 45751"/>
                  <a:gd name="connsiteX1" fmla="*/ 0 w 33655"/>
                  <a:gd name="connsiteY1" fmla="*/ 45752 h 45751"/>
                  <a:gd name="connsiteX2" fmla="*/ 16458 w 33655"/>
                  <a:gd name="connsiteY2" fmla="*/ 36371 h 45751"/>
                  <a:gd name="connsiteX3" fmla="*/ 33656 w 33655"/>
                  <a:gd name="connsiteY3" fmla="*/ 0 h 45751"/>
                  <a:gd name="connsiteX4" fmla="*/ 16458 w 33655"/>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751">
                    <a:moveTo>
                      <a:pt x="16458" y="7735"/>
                    </a:moveTo>
                    <a:lnTo>
                      <a:pt x="0" y="45752"/>
                    </a:lnTo>
                    <a:cubicBezTo>
                      <a:pt x="1728" y="41720"/>
                      <a:pt x="14400" y="41308"/>
                      <a:pt x="16458" y="36371"/>
                    </a:cubicBezTo>
                    <a:lnTo>
                      <a:pt x="33656" y="0"/>
                    </a:lnTo>
                    <a:cubicBezTo>
                      <a:pt x="32092" y="3703"/>
                      <a:pt x="18432" y="2633"/>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294" name="Freeform: Shape 4293">
                <a:extLst>
                  <a:ext uri="{FF2B5EF4-FFF2-40B4-BE49-F238E27FC236}">
                    <a16:creationId xmlns:a16="http://schemas.microsoft.com/office/drawing/2014/main" id="{F0536078-D8EC-279E-3775-B8D9EEBA1698}"/>
                  </a:ext>
                </a:extLst>
              </p:cNvPr>
              <p:cNvSpPr/>
              <p:nvPr/>
            </p:nvSpPr>
            <p:spPr>
              <a:xfrm>
                <a:off x="7892865" y="2545305"/>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169"/>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295" name="Freeform: Shape 4294">
                <a:extLst>
                  <a:ext uri="{FF2B5EF4-FFF2-40B4-BE49-F238E27FC236}">
                    <a16:creationId xmlns:a16="http://schemas.microsoft.com/office/drawing/2014/main" id="{2C3117EF-F9F0-1FE3-D6FE-315D4AC09567}"/>
                  </a:ext>
                </a:extLst>
              </p:cNvPr>
              <p:cNvSpPr/>
              <p:nvPr/>
            </p:nvSpPr>
            <p:spPr>
              <a:xfrm>
                <a:off x="7891932" y="2545854"/>
                <a:ext cx="20720" cy="39454"/>
              </a:xfrm>
              <a:custGeom>
                <a:avLst/>
                <a:gdLst>
                  <a:gd name="connsiteX0" fmla="*/ 16485 w 20720"/>
                  <a:gd name="connsiteY0" fmla="*/ 932 h 39454"/>
                  <a:gd name="connsiteX1" fmla="*/ 28 w 20720"/>
                  <a:gd name="connsiteY1" fmla="*/ 39114 h 39454"/>
                  <a:gd name="connsiteX2" fmla="*/ 4224 w 20720"/>
                  <a:gd name="connsiteY2" fmla="*/ 38291 h 39454"/>
                  <a:gd name="connsiteX3" fmla="*/ 20682 w 20720"/>
                  <a:gd name="connsiteY3" fmla="*/ 521 h 39454"/>
                  <a:gd name="connsiteX4" fmla="*/ 16485 w 20720"/>
                  <a:gd name="connsiteY4" fmla="*/ 932 h 39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54">
                    <a:moveTo>
                      <a:pt x="16485" y="932"/>
                    </a:moveTo>
                    <a:lnTo>
                      <a:pt x="28" y="39114"/>
                    </a:lnTo>
                    <a:cubicBezTo>
                      <a:pt x="-384" y="39936"/>
                      <a:pt x="3895" y="39114"/>
                      <a:pt x="4224" y="38291"/>
                    </a:cubicBezTo>
                    <a:lnTo>
                      <a:pt x="20682" y="521"/>
                    </a:lnTo>
                    <a:cubicBezTo>
                      <a:pt x="21176" y="-467"/>
                      <a:pt x="16814" y="109"/>
                      <a:pt x="16485" y="9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296" name="Freeform: Shape 4295">
                <a:extLst>
                  <a:ext uri="{FF2B5EF4-FFF2-40B4-BE49-F238E27FC236}">
                    <a16:creationId xmlns:a16="http://schemas.microsoft.com/office/drawing/2014/main" id="{8384926C-1FF6-F15C-F8F5-591B29244EF7}"/>
                  </a:ext>
                </a:extLst>
              </p:cNvPr>
              <p:cNvSpPr/>
              <p:nvPr/>
            </p:nvSpPr>
            <p:spPr>
              <a:xfrm>
                <a:off x="7894017" y="2543330"/>
                <a:ext cx="32997" cy="46080"/>
              </a:xfrm>
              <a:custGeom>
                <a:avLst/>
                <a:gdLst>
                  <a:gd name="connsiteX0" fmla="*/ 16458 w 32997"/>
                  <a:gd name="connsiteY0" fmla="*/ 7900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131"/>
                      <a:pt x="13577" y="41473"/>
                      <a:pt x="15881" y="36618"/>
                    </a:cubicBezTo>
                    <a:lnTo>
                      <a:pt x="32997" y="0"/>
                    </a:lnTo>
                    <a:cubicBezTo>
                      <a:pt x="31187"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grpSp>
        <p:sp>
          <p:nvSpPr>
            <p:cNvPr id="4297" name="Freeform: Shape 4296">
              <a:extLst>
                <a:ext uri="{FF2B5EF4-FFF2-40B4-BE49-F238E27FC236}">
                  <a16:creationId xmlns:a16="http://schemas.microsoft.com/office/drawing/2014/main" id="{F20CC369-9E0D-F9E2-D7D4-0D368D93F773}"/>
                </a:ext>
              </a:extLst>
            </p:cNvPr>
            <p:cNvSpPr/>
            <p:nvPr/>
          </p:nvSpPr>
          <p:spPr>
            <a:xfrm>
              <a:off x="8619465" y="3648452"/>
              <a:ext cx="2556673" cy="2411765"/>
            </a:xfrm>
            <a:custGeom>
              <a:avLst/>
              <a:gdLst>
                <a:gd name="connsiteX0" fmla="*/ 0 w 2556673"/>
                <a:gd name="connsiteY0" fmla="*/ 2411765 h 2411765"/>
                <a:gd name="connsiteX1" fmla="*/ 2553464 w 2556673"/>
                <a:gd name="connsiteY1" fmla="*/ 682575 h 2411765"/>
                <a:gd name="connsiteX2" fmla="*/ 2556673 w 2556673"/>
                <a:gd name="connsiteY2" fmla="*/ 0 h 2411765"/>
                <a:gd name="connsiteX3" fmla="*/ 3209 w 2556673"/>
                <a:gd name="connsiteY3" fmla="*/ 1496481 h 2411765"/>
                <a:gd name="connsiteX4" fmla="*/ 0 w 2556673"/>
                <a:gd name="connsiteY4" fmla="*/ 2411765 h 241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673" h="2411765">
                  <a:moveTo>
                    <a:pt x="0" y="2411765"/>
                  </a:moveTo>
                  <a:lnTo>
                    <a:pt x="2553464" y="682575"/>
                  </a:lnTo>
                  <a:lnTo>
                    <a:pt x="2556673" y="0"/>
                  </a:lnTo>
                  <a:lnTo>
                    <a:pt x="3209" y="1496481"/>
                  </a:lnTo>
                  <a:lnTo>
                    <a:pt x="0" y="2411765"/>
                  </a:lnTo>
                  <a:close/>
                </a:path>
              </a:pathLst>
            </a:custGeom>
            <a:solidFill>
              <a:srgbClr val="141413"/>
            </a:solidFill>
            <a:ln w="8227" cap="flat">
              <a:noFill/>
              <a:prstDash val="solid"/>
              <a:miter/>
            </a:ln>
          </p:spPr>
          <p:txBody>
            <a:bodyPr rtlCol="0" anchor="ctr"/>
            <a:lstStyle/>
            <a:p>
              <a:endParaRPr lang="en-IN"/>
            </a:p>
          </p:txBody>
        </p:sp>
        <p:sp>
          <p:nvSpPr>
            <p:cNvPr id="4298" name="Freeform: Shape 4297">
              <a:extLst>
                <a:ext uri="{FF2B5EF4-FFF2-40B4-BE49-F238E27FC236}">
                  <a16:creationId xmlns:a16="http://schemas.microsoft.com/office/drawing/2014/main" id="{22394872-3B42-221C-926D-80509C984A7C}"/>
                </a:ext>
              </a:extLst>
            </p:cNvPr>
            <p:cNvSpPr/>
            <p:nvPr/>
          </p:nvSpPr>
          <p:spPr>
            <a:xfrm>
              <a:off x="6590172" y="2632036"/>
              <a:ext cx="4197733" cy="2179467"/>
            </a:xfrm>
            <a:custGeom>
              <a:avLst/>
              <a:gdLst>
                <a:gd name="connsiteX0" fmla="*/ 4197734 w 4197733"/>
                <a:gd name="connsiteY0" fmla="*/ 1245010 h 2179467"/>
                <a:gd name="connsiteX1" fmla="*/ 4077182 w 4197733"/>
                <a:gd name="connsiteY1" fmla="*/ 1311745 h 2179467"/>
                <a:gd name="connsiteX2" fmla="*/ 2744125 w 4197733"/>
                <a:gd name="connsiteY2" fmla="*/ 1523224 h 2179467"/>
                <a:gd name="connsiteX3" fmla="*/ 2334826 w 4197733"/>
                <a:gd name="connsiteY3" fmla="*/ 1703105 h 2179467"/>
                <a:gd name="connsiteX4" fmla="*/ 2763462 w 4197733"/>
                <a:gd name="connsiteY4" fmla="*/ 2085248 h 2179467"/>
                <a:gd name="connsiteX5" fmla="*/ 2602425 w 4197733"/>
                <a:gd name="connsiteY5" fmla="*/ 2179468 h 2179467"/>
                <a:gd name="connsiteX6" fmla="*/ 2594197 w 4197733"/>
                <a:gd name="connsiteY6" fmla="*/ 2170827 h 2179467"/>
                <a:gd name="connsiteX7" fmla="*/ 2276238 w 4197733"/>
                <a:gd name="connsiteY7" fmla="*/ 1893107 h 2179467"/>
                <a:gd name="connsiteX8" fmla="*/ 1968811 w 4197733"/>
                <a:gd name="connsiteY8" fmla="*/ 1672741 h 2179467"/>
                <a:gd name="connsiteX9" fmla="*/ 1506932 w 4197733"/>
                <a:gd name="connsiteY9" fmla="*/ 1222546 h 2179467"/>
                <a:gd name="connsiteX10" fmla="*/ 1329026 w 4197733"/>
                <a:gd name="connsiteY10" fmla="*/ 1180085 h 2179467"/>
                <a:gd name="connsiteX11" fmla="*/ 1026948 w 4197733"/>
                <a:gd name="connsiteY11" fmla="*/ 1828182 h 2179467"/>
                <a:gd name="connsiteX12" fmla="*/ 1021682 w 4197733"/>
                <a:gd name="connsiteY12" fmla="*/ 1847602 h 2179467"/>
                <a:gd name="connsiteX13" fmla="*/ 1004072 w 4197733"/>
                <a:gd name="connsiteY13" fmla="*/ 1959348 h 2179467"/>
                <a:gd name="connsiteX14" fmla="*/ 1004072 w 4197733"/>
                <a:gd name="connsiteY14" fmla="*/ 1959348 h 2179467"/>
                <a:gd name="connsiteX15" fmla="*/ 397037 w 4197733"/>
                <a:gd name="connsiteY15" fmla="*/ 1632996 h 2179467"/>
                <a:gd name="connsiteX16" fmla="*/ 445751 w 4197733"/>
                <a:gd name="connsiteY16" fmla="*/ 1531042 h 2179467"/>
                <a:gd name="connsiteX17" fmla="*/ 386093 w 4197733"/>
                <a:gd name="connsiteY17" fmla="*/ 1305903 h 2179467"/>
                <a:gd name="connsiteX18" fmla="*/ 0 w 4197733"/>
                <a:gd name="connsiteY18" fmla="*/ 806500 h 2179467"/>
                <a:gd name="connsiteX19" fmla="*/ 75705 w 4197733"/>
                <a:gd name="connsiteY19" fmla="*/ 769471 h 2179467"/>
                <a:gd name="connsiteX20" fmla="*/ 498827 w 4197733"/>
                <a:gd name="connsiteY20" fmla="*/ 1256366 h 2179467"/>
                <a:gd name="connsiteX21" fmla="*/ 557663 w 4197733"/>
                <a:gd name="connsiteY21" fmla="*/ 1296687 h 2179467"/>
                <a:gd name="connsiteX22" fmla="*/ 626455 w 4197733"/>
                <a:gd name="connsiteY22" fmla="*/ 1276197 h 2179467"/>
                <a:gd name="connsiteX23" fmla="*/ 728738 w 4197733"/>
                <a:gd name="connsiteY23" fmla="*/ 1165027 h 2179467"/>
                <a:gd name="connsiteX24" fmla="*/ 1025385 w 4197733"/>
                <a:gd name="connsiteY24" fmla="*/ 896934 h 2179467"/>
                <a:gd name="connsiteX25" fmla="*/ 1087430 w 4197733"/>
                <a:gd name="connsiteY25" fmla="*/ 673359 h 2179467"/>
                <a:gd name="connsiteX26" fmla="*/ 793169 w 4197733"/>
                <a:gd name="connsiteY26" fmla="*/ 612878 h 2179467"/>
                <a:gd name="connsiteX27" fmla="*/ 556511 w 4197733"/>
                <a:gd name="connsiteY27" fmla="*/ 539312 h 2179467"/>
                <a:gd name="connsiteX28" fmla="*/ 598395 w 4197733"/>
                <a:gd name="connsiteY28" fmla="*/ 521538 h 2179467"/>
                <a:gd name="connsiteX29" fmla="*/ 1035012 w 4197733"/>
                <a:gd name="connsiteY29" fmla="*/ 509607 h 2179467"/>
                <a:gd name="connsiteX30" fmla="*/ 1055996 w 4197733"/>
                <a:gd name="connsiteY30" fmla="*/ 303888 h 2179467"/>
                <a:gd name="connsiteX31" fmla="*/ 1099032 w 4197733"/>
                <a:gd name="connsiteY31" fmla="*/ 284221 h 2179467"/>
                <a:gd name="connsiteX32" fmla="*/ 1302529 w 4197733"/>
                <a:gd name="connsiteY32" fmla="*/ 738366 h 2179467"/>
                <a:gd name="connsiteX33" fmla="*/ 1819377 w 4197733"/>
                <a:gd name="connsiteY33" fmla="*/ 504505 h 2179467"/>
                <a:gd name="connsiteX34" fmla="*/ 2258217 w 4197733"/>
                <a:gd name="connsiteY34" fmla="*/ 0 h 2179467"/>
                <a:gd name="connsiteX35" fmla="*/ 2334168 w 4197733"/>
                <a:gd name="connsiteY35" fmla="*/ 36289 h 2179467"/>
                <a:gd name="connsiteX36" fmla="*/ 2248260 w 4197733"/>
                <a:gd name="connsiteY36" fmla="*/ 302654 h 2179467"/>
                <a:gd name="connsiteX37" fmla="*/ 2450029 w 4197733"/>
                <a:gd name="connsiteY37" fmla="*/ 409627 h 2179467"/>
                <a:gd name="connsiteX38" fmla="*/ 3102651 w 4197733"/>
                <a:gd name="connsiteY38" fmla="*/ 358115 h 2179467"/>
                <a:gd name="connsiteX39" fmla="*/ 3273316 w 4197733"/>
                <a:gd name="connsiteY39" fmla="*/ 440403 h 2179467"/>
                <a:gd name="connsiteX40" fmla="*/ 3213081 w 4197733"/>
                <a:gd name="connsiteY40" fmla="*/ 618144 h 2179467"/>
                <a:gd name="connsiteX41" fmla="*/ 2313843 w 4197733"/>
                <a:gd name="connsiteY41" fmla="*/ 780497 h 2179467"/>
                <a:gd name="connsiteX42" fmla="*/ 1643529 w 4197733"/>
                <a:gd name="connsiteY42" fmla="*/ 984076 h 2179467"/>
                <a:gd name="connsiteX43" fmla="*/ 1808104 w 4197733"/>
                <a:gd name="connsiteY43" fmla="*/ 1286236 h 2179467"/>
                <a:gd name="connsiteX44" fmla="*/ 2111416 w 4197733"/>
                <a:gd name="connsiteY44" fmla="*/ 1534333 h 2179467"/>
                <a:gd name="connsiteX45" fmla="*/ 2426083 w 4197733"/>
                <a:gd name="connsiteY45" fmla="*/ 1482903 h 2179467"/>
                <a:gd name="connsiteX46" fmla="*/ 2561364 w 4197733"/>
                <a:gd name="connsiteY46" fmla="*/ 1401768 h 2179467"/>
                <a:gd name="connsiteX47" fmla="*/ 3516969 w 4197733"/>
                <a:gd name="connsiteY47" fmla="*/ 1170211 h 2179467"/>
                <a:gd name="connsiteX48" fmla="*/ 4197734 w 4197733"/>
                <a:gd name="connsiteY48" fmla="*/ 1245010 h 217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97733" h="2179467">
                  <a:moveTo>
                    <a:pt x="4197734" y="1245010"/>
                  </a:moveTo>
                  <a:lnTo>
                    <a:pt x="4077182" y="1311745"/>
                  </a:lnTo>
                  <a:cubicBezTo>
                    <a:pt x="3817236" y="1280476"/>
                    <a:pt x="3060849" y="1295782"/>
                    <a:pt x="2744125" y="1523224"/>
                  </a:cubicBezTo>
                  <a:cubicBezTo>
                    <a:pt x="2432913" y="1746388"/>
                    <a:pt x="2338200" y="1704668"/>
                    <a:pt x="2334826" y="1703105"/>
                  </a:cubicBezTo>
                  <a:lnTo>
                    <a:pt x="2763462" y="2085248"/>
                  </a:lnTo>
                  <a:lnTo>
                    <a:pt x="2602425" y="2179468"/>
                  </a:lnTo>
                  <a:lnTo>
                    <a:pt x="2594197" y="2170827"/>
                  </a:lnTo>
                  <a:cubicBezTo>
                    <a:pt x="2478361" y="2090176"/>
                    <a:pt x="2371735" y="1997044"/>
                    <a:pt x="2276238" y="1893107"/>
                  </a:cubicBezTo>
                  <a:cubicBezTo>
                    <a:pt x="2218636" y="1831309"/>
                    <a:pt x="2123594" y="1751408"/>
                    <a:pt x="1968811" y="1672741"/>
                  </a:cubicBezTo>
                  <a:cubicBezTo>
                    <a:pt x="1645997" y="1508742"/>
                    <a:pt x="1506932" y="1222546"/>
                    <a:pt x="1506932" y="1222546"/>
                  </a:cubicBezTo>
                  <a:cubicBezTo>
                    <a:pt x="1506932" y="1222546"/>
                    <a:pt x="1465788" y="1089569"/>
                    <a:pt x="1329026" y="1180085"/>
                  </a:cubicBezTo>
                  <a:cubicBezTo>
                    <a:pt x="1192264" y="1270602"/>
                    <a:pt x="1101172" y="1568153"/>
                    <a:pt x="1026948" y="1828182"/>
                  </a:cubicBezTo>
                  <a:cubicBezTo>
                    <a:pt x="1025138" y="1834683"/>
                    <a:pt x="1023328" y="1841183"/>
                    <a:pt x="1021682" y="1847602"/>
                  </a:cubicBezTo>
                  <a:cubicBezTo>
                    <a:pt x="1012233" y="1884198"/>
                    <a:pt x="1006336" y="1921620"/>
                    <a:pt x="1004072" y="1959348"/>
                  </a:cubicBezTo>
                  <a:lnTo>
                    <a:pt x="1004072" y="1959348"/>
                  </a:lnTo>
                  <a:lnTo>
                    <a:pt x="397037" y="1632996"/>
                  </a:lnTo>
                  <a:cubicBezTo>
                    <a:pt x="419913" y="1602138"/>
                    <a:pt x="439333" y="1567166"/>
                    <a:pt x="445751" y="1531042"/>
                  </a:cubicBezTo>
                  <a:cubicBezTo>
                    <a:pt x="457244" y="1451009"/>
                    <a:pt x="435710" y="1369743"/>
                    <a:pt x="386093" y="1305903"/>
                  </a:cubicBezTo>
                  <a:cubicBezTo>
                    <a:pt x="326764" y="1230363"/>
                    <a:pt x="0" y="806500"/>
                    <a:pt x="0" y="806500"/>
                  </a:cubicBezTo>
                  <a:lnTo>
                    <a:pt x="75705" y="769471"/>
                  </a:lnTo>
                  <a:lnTo>
                    <a:pt x="498827" y="1256366"/>
                  </a:lnTo>
                  <a:cubicBezTo>
                    <a:pt x="514457" y="1274852"/>
                    <a:pt x="534782" y="1288781"/>
                    <a:pt x="557663" y="1296687"/>
                  </a:cubicBezTo>
                  <a:cubicBezTo>
                    <a:pt x="597654" y="1309935"/>
                    <a:pt x="610820" y="1287059"/>
                    <a:pt x="626455" y="1276197"/>
                  </a:cubicBezTo>
                  <a:cubicBezTo>
                    <a:pt x="653610" y="1257353"/>
                    <a:pt x="711623" y="1182389"/>
                    <a:pt x="728738" y="1165027"/>
                  </a:cubicBezTo>
                  <a:cubicBezTo>
                    <a:pt x="809133" y="1083891"/>
                    <a:pt x="947376" y="940382"/>
                    <a:pt x="1025385" y="896934"/>
                  </a:cubicBezTo>
                  <a:cubicBezTo>
                    <a:pt x="1124130" y="841719"/>
                    <a:pt x="1131865" y="773503"/>
                    <a:pt x="1087430" y="673359"/>
                  </a:cubicBezTo>
                  <a:cubicBezTo>
                    <a:pt x="1042994" y="573215"/>
                    <a:pt x="982102" y="630158"/>
                    <a:pt x="793169" y="612878"/>
                  </a:cubicBezTo>
                  <a:cubicBezTo>
                    <a:pt x="604237" y="595597"/>
                    <a:pt x="556511" y="539312"/>
                    <a:pt x="556511" y="539312"/>
                  </a:cubicBezTo>
                  <a:lnTo>
                    <a:pt x="598395" y="521538"/>
                  </a:lnTo>
                  <a:cubicBezTo>
                    <a:pt x="666776" y="550668"/>
                    <a:pt x="1031474" y="591894"/>
                    <a:pt x="1035012" y="509607"/>
                  </a:cubicBezTo>
                  <a:cubicBezTo>
                    <a:pt x="1038386" y="432256"/>
                    <a:pt x="1055996" y="303888"/>
                    <a:pt x="1055996" y="303888"/>
                  </a:cubicBezTo>
                  <a:lnTo>
                    <a:pt x="1099032" y="284221"/>
                  </a:lnTo>
                  <a:cubicBezTo>
                    <a:pt x="1099773" y="609915"/>
                    <a:pt x="1235300" y="724459"/>
                    <a:pt x="1302529" y="738366"/>
                  </a:cubicBezTo>
                  <a:cubicBezTo>
                    <a:pt x="1369758" y="752273"/>
                    <a:pt x="1591770" y="565562"/>
                    <a:pt x="1819377" y="504505"/>
                  </a:cubicBezTo>
                  <a:cubicBezTo>
                    <a:pt x="2046985" y="443447"/>
                    <a:pt x="2258217" y="0"/>
                    <a:pt x="2258217" y="0"/>
                  </a:cubicBezTo>
                  <a:lnTo>
                    <a:pt x="2334168" y="36289"/>
                  </a:lnTo>
                  <a:cubicBezTo>
                    <a:pt x="2334168" y="36289"/>
                    <a:pt x="2254925" y="175355"/>
                    <a:pt x="2248260" y="302654"/>
                  </a:cubicBezTo>
                  <a:cubicBezTo>
                    <a:pt x="2243981" y="384200"/>
                    <a:pt x="2340010" y="472166"/>
                    <a:pt x="2450029" y="409627"/>
                  </a:cubicBezTo>
                  <a:cubicBezTo>
                    <a:pt x="2521948" y="369060"/>
                    <a:pt x="2914131" y="262826"/>
                    <a:pt x="3102651" y="358115"/>
                  </a:cubicBezTo>
                  <a:cubicBezTo>
                    <a:pt x="3198187" y="406418"/>
                    <a:pt x="3273316" y="440403"/>
                    <a:pt x="3273316" y="440403"/>
                  </a:cubicBezTo>
                  <a:cubicBezTo>
                    <a:pt x="3273316" y="440403"/>
                    <a:pt x="3283026" y="519399"/>
                    <a:pt x="3213081" y="618144"/>
                  </a:cubicBezTo>
                  <a:cubicBezTo>
                    <a:pt x="3143137" y="716889"/>
                    <a:pt x="2474797" y="783460"/>
                    <a:pt x="2313843" y="780497"/>
                  </a:cubicBezTo>
                  <a:cubicBezTo>
                    <a:pt x="2152889" y="777535"/>
                    <a:pt x="1660151" y="915531"/>
                    <a:pt x="1643529" y="984076"/>
                  </a:cubicBezTo>
                  <a:cubicBezTo>
                    <a:pt x="1626907" y="1052622"/>
                    <a:pt x="1808104" y="1286236"/>
                    <a:pt x="1808104" y="1286236"/>
                  </a:cubicBezTo>
                  <a:cubicBezTo>
                    <a:pt x="1895576" y="1445051"/>
                    <a:pt x="2009626" y="1510964"/>
                    <a:pt x="2111416" y="1534333"/>
                  </a:cubicBezTo>
                  <a:cubicBezTo>
                    <a:pt x="2219021" y="1558093"/>
                    <a:pt x="2331641" y="1539686"/>
                    <a:pt x="2426083" y="1482903"/>
                  </a:cubicBezTo>
                  <a:cubicBezTo>
                    <a:pt x="2476114" y="1453390"/>
                    <a:pt x="2521208" y="1426345"/>
                    <a:pt x="2561364" y="1401768"/>
                  </a:cubicBezTo>
                  <a:cubicBezTo>
                    <a:pt x="2838015" y="1233572"/>
                    <a:pt x="3193250" y="1165850"/>
                    <a:pt x="3516969" y="1170211"/>
                  </a:cubicBezTo>
                  <a:cubicBezTo>
                    <a:pt x="3955891" y="1176876"/>
                    <a:pt x="4197734" y="1245010"/>
                    <a:pt x="4197734" y="1245010"/>
                  </a:cubicBezTo>
                  <a:close/>
                </a:path>
              </a:pathLst>
            </a:custGeom>
            <a:gradFill>
              <a:gsLst>
                <a:gs pos="12000">
                  <a:srgbClr val="29C4FB"/>
                </a:gs>
                <a:gs pos="100000">
                  <a:srgbClr val="0477BF"/>
                </a:gs>
              </a:gsLst>
              <a:lin ang="5400000" scaled="1"/>
            </a:gradFill>
            <a:ln w="8227" cap="flat">
              <a:noFill/>
              <a:prstDash val="solid"/>
              <a:miter/>
            </a:ln>
          </p:spPr>
          <p:txBody>
            <a:bodyPr rtlCol="0" anchor="ctr"/>
            <a:lstStyle/>
            <a:p>
              <a:endParaRPr lang="en-IN"/>
            </a:p>
          </p:txBody>
        </p:sp>
        <p:grpSp>
          <p:nvGrpSpPr>
            <p:cNvPr id="4681" name="Group 4680">
              <a:extLst>
                <a:ext uri="{FF2B5EF4-FFF2-40B4-BE49-F238E27FC236}">
                  <a16:creationId xmlns:a16="http://schemas.microsoft.com/office/drawing/2014/main" id="{D9393B02-552A-DBFC-8994-131CA5678728}"/>
                </a:ext>
              </a:extLst>
            </p:cNvPr>
            <p:cNvGrpSpPr/>
            <p:nvPr/>
          </p:nvGrpSpPr>
          <p:grpSpPr>
            <a:xfrm>
              <a:off x="8854972" y="2583628"/>
              <a:ext cx="758314" cy="653467"/>
              <a:chOff x="8778772" y="2583628"/>
              <a:chExt cx="758314" cy="653467"/>
            </a:xfrm>
          </p:grpSpPr>
          <p:sp>
            <p:nvSpPr>
              <p:cNvPr id="4299" name="Freeform: Shape 4298">
                <a:extLst>
                  <a:ext uri="{FF2B5EF4-FFF2-40B4-BE49-F238E27FC236}">
                    <a16:creationId xmlns:a16="http://schemas.microsoft.com/office/drawing/2014/main" id="{2409BACB-32E9-E986-1FC6-88AA9D2414A9}"/>
                  </a:ext>
                </a:extLst>
              </p:cNvPr>
              <p:cNvSpPr/>
              <p:nvPr/>
            </p:nvSpPr>
            <p:spPr>
              <a:xfrm>
                <a:off x="9211193" y="2602557"/>
                <a:ext cx="115696" cy="60791"/>
              </a:xfrm>
              <a:custGeom>
                <a:avLst/>
                <a:gdLst>
                  <a:gd name="connsiteX0" fmla="*/ 56696 w 115696"/>
                  <a:gd name="connsiteY0" fmla="*/ 2654 h 60791"/>
                  <a:gd name="connsiteX1" fmla="*/ 14236 w 115696"/>
                  <a:gd name="connsiteY1" fmla="*/ 26846 h 60791"/>
                  <a:gd name="connsiteX2" fmla="*/ 0 w 115696"/>
                  <a:gd name="connsiteY2" fmla="*/ 41576 h 60791"/>
                  <a:gd name="connsiteX3" fmla="*/ 44518 w 115696"/>
                  <a:gd name="connsiteY3" fmla="*/ 60337 h 60791"/>
                  <a:gd name="connsiteX4" fmla="*/ 115696 w 115696"/>
                  <a:gd name="connsiteY4" fmla="*/ 34499 h 60791"/>
                  <a:gd name="connsiteX5" fmla="*/ 56696 w 115696"/>
                  <a:gd name="connsiteY5" fmla="*/ 2654 h 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696" h="60791">
                    <a:moveTo>
                      <a:pt x="56696" y="2654"/>
                    </a:moveTo>
                    <a:cubicBezTo>
                      <a:pt x="42015" y="9755"/>
                      <a:pt x="27830" y="17837"/>
                      <a:pt x="14236" y="26846"/>
                    </a:cubicBezTo>
                    <a:cubicBezTo>
                      <a:pt x="8618" y="30831"/>
                      <a:pt x="3791" y="35826"/>
                      <a:pt x="0" y="41576"/>
                    </a:cubicBezTo>
                    <a:cubicBezTo>
                      <a:pt x="5760" y="53178"/>
                      <a:pt x="24028" y="63053"/>
                      <a:pt x="44518" y="60337"/>
                    </a:cubicBezTo>
                    <a:cubicBezTo>
                      <a:pt x="50772" y="59514"/>
                      <a:pt x="101461" y="46513"/>
                      <a:pt x="115696" y="34499"/>
                    </a:cubicBezTo>
                    <a:cubicBezTo>
                      <a:pt x="103189" y="12034"/>
                      <a:pt x="79407" y="-7221"/>
                      <a:pt x="56696" y="2654"/>
                    </a:cubicBezTo>
                    <a:close/>
                  </a:path>
                </a:pathLst>
              </a:custGeom>
              <a:solidFill>
                <a:srgbClr val="D3CA9F"/>
              </a:solidFill>
              <a:ln w="8227" cap="flat">
                <a:noFill/>
                <a:prstDash val="solid"/>
                <a:miter/>
              </a:ln>
            </p:spPr>
            <p:txBody>
              <a:bodyPr rtlCol="0" anchor="ctr"/>
              <a:lstStyle/>
              <a:p>
                <a:endParaRPr lang="en-IN"/>
              </a:p>
            </p:txBody>
          </p:sp>
          <p:sp>
            <p:nvSpPr>
              <p:cNvPr id="4300" name="Freeform: Shape 4299">
                <a:extLst>
                  <a:ext uri="{FF2B5EF4-FFF2-40B4-BE49-F238E27FC236}">
                    <a16:creationId xmlns:a16="http://schemas.microsoft.com/office/drawing/2014/main" id="{F99499A7-421D-51A5-0662-59B23B99CDAA}"/>
                  </a:ext>
                </a:extLst>
              </p:cNvPr>
              <p:cNvSpPr/>
              <p:nvPr/>
            </p:nvSpPr>
            <p:spPr>
              <a:xfrm>
                <a:off x="8875304" y="2860030"/>
                <a:ext cx="53236" cy="40574"/>
              </a:xfrm>
              <a:custGeom>
                <a:avLst/>
                <a:gdLst>
                  <a:gd name="connsiteX0" fmla="*/ 2953 w 53236"/>
                  <a:gd name="connsiteY0" fmla="*/ 37383 h 40574"/>
                  <a:gd name="connsiteX1" fmla="*/ 45661 w 53236"/>
                  <a:gd name="connsiteY1" fmla="*/ 36149 h 40574"/>
                  <a:gd name="connsiteX2" fmla="*/ 6080 w 53236"/>
                  <a:gd name="connsiteY2" fmla="*/ 1506 h 40574"/>
                  <a:gd name="connsiteX3" fmla="*/ 2953 w 53236"/>
                  <a:gd name="connsiteY3" fmla="*/ 1506 h 40574"/>
                  <a:gd name="connsiteX4" fmla="*/ 2953 w 53236"/>
                  <a:gd name="connsiteY4" fmla="*/ 37383 h 40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36" h="40574">
                    <a:moveTo>
                      <a:pt x="2953" y="37383"/>
                    </a:moveTo>
                    <a:cubicBezTo>
                      <a:pt x="8549" y="43143"/>
                      <a:pt x="39654" y="40099"/>
                      <a:pt x="45661" y="36149"/>
                    </a:cubicBezTo>
                    <a:cubicBezTo>
                      <a:pt x="73474" y="17963"/>
                      <a:pt x="16531" y="-6311"/>
                      <a:pt x="6080" y="1506"/>
                    </a:cubicBezTo>
                    <a:lnTo>
                      <a:pt x="2953" y="1506"/>
                    </a:lnTo>
                    <a:cubicBezTo>
                      <a:pt x="7397" y="9735"/>
                      <a:pt x="-5522" y="28661"/>
                      <a:pt x="2953" y="37383"/>
                    </a:cubicBezTo>
                    <a:close/>
                  </a:path>
                </a:pathLst>
              </a:custGeom>
              <a:solidFill>
                <a:srgbClr val="918E73"/>
              </a:solidFill>
              <a:ln w="8227" cap="flat">
                <a:noFill/>
                <a:prstDash val="solid"/>
                <a:miter/>
              </a:ln>
            </p:spPr>
            <p:txBody>
              <a:bodyPr rtlCol="0" anchor="ctr"/>
              <a:lstStyle/>
              <a:p>
                <a:endParaRPr lang="en-IN"/>
              </a:p>
            </p:txBody>
          </p:sp>
          <p:sp>
            <p:nvSpPr>
              <p:cNvPr id="4301" name="Freeform: Shape 4300">
                <a:extLst>
                  <a:ext uri="{FF2B5EF4-FFF2-40B4-BE49-F238E27FC236}">
                    <a16:creationId xmlns:a16="http://schemas.microsoft.com/office/drawing/2014/main" id="{4CB773E8-7EE1-AE99-E680-8A4006A2A1BE}"/>
                  </a:ext>
                </a:extLst>
              </p:cNvPr>
              <p:cNvSpPr/>
              <p:nvPr/>
            </p:nvSpPr>
            <p:spPr>
              <a:xfrm>
                <a:off x="9014620" y="2717112"/>
                <a:ext cx="32099" cy="29017"/>
              </a:xfrm>
              <a:custGeom>
                <a:avLst/>
                <a:gdLst>
                  <a:gd name="connsiteX0" fmla="*/ 1963 w 32099"/>
                  <a:gd name="connsiteY0" fmla="*/ 26753 h 29017"/>
                  <a:gd name="connsiteX1" fmla="*/ 27637 w 32099"/>
                  <a:gd name="connsiteY1" fmla="*/ 25847 h 29017"/>
                  <a:gd name="connsiteX2" fmla="*/ 3938 w 32099"/>
                  <a:gd name="connsiteY2" fmla="*/ 1161 h 29017"/>
                  <a:gd name="connsiteX3" fmla="*/ 1963 w 32099"/>
                  <a:gd name="connsiteY3" fmla="*/ 1161 h 29017"/>
                  <a:gd name="connsiteX4" fmla="*/ 1963 w 32099"/>
                  <a:gd name="connsiteY4" fmla="*/ 26753 h 29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99" h="29017">
                    <a:moveTo>
                      <a:pt x="1963" y="26753"/>
                    </a:moveTo>
                    <a:cubicBezTo>
                      <a:pt x="5337" y="30867"/>
                      <a:pt x="24016" y="28645"/>
                      <a:pt x="27637" y="25847"/>
                    </a:cubicBezTo>
                    <a:cubicBezTo>
                      <a:pt x="44094" y="12764"/>
                      <a:pt x="10192" y="-4681"/>
                      <a:pt x="3938" y="1161"/>
                    </a:cubicBezTo>
                    <a:lnTo>
                      <a:pt x="1963" y="1161"/>
                    </a:lnTo>
                    <a:cubicBezTo>
                      <a:pt x="4350" y="6921"/>
                      <a:pt x="-3468" y="20499"/>
                      <a:pt x="1963" y="26753"/>
                    </a:cubicBezTo>
                    <a:close/>
                  </a:path>
                </a:pathLst>
              </a:custGeom>
              <a:solidFill>
                <a:srgbClr val="918E73"/>
              </a:solidFill>
              <a:ln w="8227" cap="flat">
                <a:noFill/>
                <a:prstDash val="solid"/>
                <a:miter/>
              </a:ln>
            </p:spPr>
            <p:txBody>
              <a:bodyPr rtlCol="0" anchor="ctr"/>
              <a:lstStyle/>
              <a:p>
                <a:endParaRPr lang="en-IN"/>
              </a:p>
            </p:txBody>
          </p:sp>
          <p:sp>
            <p:nvSpPr>
              <p:cNvPr id="4302" name="Freeform: Shape 4301">
                <a:extLst>
                  <a:ext uri="{FF2B5EF4-FFF2-40B4-BE49-F238E27FC236}">
                    <a16:creationId xmlns:a16="http://schemas.microsoft.com/office/drawing/2014/main" id="{E5A55B2C-DED0-9F59-3866-30883FC2CA6E}"/>
                  </a:ext>
                </a:extLst>
              </p:cNvPr>
              <p:cNvSpPr/>
              <p:nvPr/>
            </p:nvSpPr>
            <p:spPr>
              <a:xfrm>
                <a:off x="8830840" y="2884092"/>
                <a:ext cx="706246" cy="339426"/>
              </a:xfrm>
              <a:custGeom>
                <a:avLst/>
                <a:gdLst>
                  <a:gd name="connsiteX0" fmla="*/ 538016 w 706246"/>
                  <a:gd name="connsiteY0" fmla="*/ 305854 h 339426"/>
                  <a:gd name="connsiteX1" fmla="*/ 591256 w 706246"/>
                  <a:gd name="connsiteY1" fmla="*/ 284212 h 339426"/>
                  <a:gd name="connsiteX2" fmla="*/ 681196 w 706246"/>
                  <a:gd name="connsiteY2" fmla="*/ 247183 h 339426"/>
                  <a:gd name="connsiteX3" fmla="*/ 705883 w 706246"/>
                  <a:gd name="connsiteY3" fmla="*/ 177567 h 339426"/>
                  <a:gd name="connsiteX4" fmla="*/ 652478 w 706246"/>
                  <a:gd name="connsiteY4" fmla="*/ 73 h 339426"/>
                  <a:gd name="connsiteX5" fmla="*/ 579324 w 706246"/>
                  <a:gd name="connsiteY5" fmla="*/ 77835 h 339426"/>
                  <a:gd name="connsiteX6" fmla="*/ 411952 w 706246"/>
                  <a:gd name="connsiteY6" fmla="*/ 28462 h 339426"/>
                  <a:gd name="connsiteX7" fmla="*/ 273379 w 706246"/>
                  <a:gd name="connsiteY7" fmla="*/ 38337 h 339426"/>
                  <a:gd name="connsiteX8" fmla="*/ 248693 w 706246"/>
                  <a:gd name="connsiteY8" fmla="*/ 40805 h 339426"/>
                  <a:gd name="connsiteX9" fmla="*/ 210676 w 706246"/>
                  <a:gd name="connsiteY9" fmla="*/ 41299 h 339426"/>
                  <a:gd name="connsiteX10" fmla="*/ 146163 w 706246"/>
                  <a:gd name="connsiteY10" fmla="*/ 72651 h 339426"/>
                  <a:gd name="connsiteX11" fmla="*/ 87574 w 706246"/>
                  <a:gd name="connsiteY11" fmla="*/ 83924 h 339426"/>
                  <a:gd name="connsiteX12" fmla="*/ 29150 w 706246"/>
                  <a:gd name="connsiteY12" fmla="*/ 25171 h 339426"/>
                  <a:gd name="connsiteX13" fmla="*/ 514 w 706246"/>
                  <a:gd name="connsiteY13" fmla="*/ 169009 h 339426"/>
                  <a:gd name="connsiteX14" fmla="*/ 53343 w 706246"/>
                  <a:gd name="connsiteY14" fmla="*/ 249322 h 339426"/>
                  <a:gd name="connsiteX15" fmla="*/ 51532 w 706246"/>
                  <a:gd name="connsiteY15" fmla="*/ 268742 h 339426"/>
                  <a:gd name="connsiteX16" fmla="*/ 155626 w 706246"/>
                  <a:gd name="connsiteY16" fmla="*/ 310379 h 339426"/>
                  <a:gd name="connsiteX17" fmla="*/ 269183 w 706246"/>
                  <a:gd name="connsiteY17" fmla="*/ 335066 h 339426"/>
                  <a:gd name="connsiteX18" fmla="*/ 329335 w 706246"/>
                  <a:gd name="connsiteY18" fmla="*/ 334407 h 339426"/>
                  <a:gd name="connsiteX19" fmla="*/ 370972 w 706246"/>
                  <a:gd name="connsiteY19" fmla="*/ 331198 h 339426"/>
                  <a:gd name="connsiteX20" fmla="*/ 493746 w 706246"/>
                  <a:gd name="connsiteY20" fmla="*/ 339427 h 339426"/>
                  <a:gd name="connsiteX21" fmla="*/ 538016 w 706246"/>
                  <a:gd name="connsiteY21" fmla="*/ 305854 h 33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6246" h="339426">
                    <a:moveTo>
                      <a:pt x="538016" y="305854"/>
                    </a:moveTo>
                    <a:lnTo>
                      <a:pt x="591256" y="284212"/>
                    </a:lnTo>
                    <a:cubicBezTo>
                      <a:pt x="591256" y="284212"/>
                      <a:pt x="657086" y="258950"/>
                      <a:pt x="681196" y="247183"/>
                    </a:cubicBezTo>
                    <a:cubicBezTo>
                      <a:pt x="686134" y="244714"/>
                      <a:pt x="709421" y="218382"/>
                      <a:pt x="705883" y="177567"/>
                    </a:cubicBezTo>
                    <a:cubicBezTo>
                      <a:pt x="692512" y="117159"/>
                      <a:pt x="674661" y="57830"/>
                      <a:pt x="652478" y="73"/>
                    </a:cubicBezTo>
                    <a:cubicBezTo>
                      <a:pt x="651326" y="-2807"/>
                      <a:pt x="579242" y="80304"/>
                      <a:pt x="579324" y="77835"/>
                    </a:cubicBezTo>
                    <a:cubicBezTo>
                      <a:pt x="579407" y="75366"/>
                      <a:pt x="515140" y="32906"/>
                      <a:pt x="411952" y="28462"/>
                    </a:cubicBezTo>
                    <a:cubicBezTo>
                      <a:pt x="385537" y="27228"/>
                      <a:pt x="312466" y="34387"/>
                      <a:pt x="273379" y="38337"/>
                    </a:cubicBezTo>
                    <a:lnTo>
                      <a:pt x="248693" y="40805"/>
                    </a:lnTo>
                    <a:lnTo>
                      <a:pt x="210676" y="41299"/>
                    </a:lnTo>
                    <a:cubicBezTo>
                      <a:pt x="175869" y="43274"/>
                      <a:pt x="146574" y="72651"/>
                      <a:pt x="146163" y="72651"/>
                    </a:cubicBezTo>
                    <a:cubicBezTo>
                      <a:pt x="126305" y="74434"/>
                      <a:pt x="106676" y="78211"/>
                      <a:pt x="87574" y="83924"/>
                    </a:cubicBezTo>
                    <a:cubicBezTo>
                      <a:pt x="50462" y="93140"/>
                      <a:pt x="34252" y="11676"/>
                      <a:pt x="29150" y="25171"/>
                    </a:cubicBezTo>
                    <a:cubicBezTo>
                      <a:pt x="24789" y="36691"/>
                      <a:pt x="8578" y="155761"/>
                      <a:pt x="514" y="169009"/>
                    </a:cubicBezTo>
                    <a:cubicBezTo>
                      <a:pt x="514" y="169009"/>
                      <a:pt x="-8949" y="222825"/>
                      <a:pt x="53343" y="249322"/>
                    </a:cubicBezTo>
                    <a:lnTo>
                      <a:pt x="51532" y="268742"/>
                    </a:lnTo>
                    <a:cubicBezTo>
                      <a:pt x="76712" y="286105"/>
                      <a:pt x="143365" y="310791"/>
                      <a:pt x="155626" y="310379"/>
                    </a:cubicBezTo>
                    <a:cubicBezTo>
                      <a:pt x="155626" y="310379"/>
                      <a:pt x="259802" y="333420"/>
                      <a:pt x="269183" y="335066"/>
                    </a:cubicBezTo>
                    <a:cubicBezTo>
                      <a:pt x="288356" y="339015"/>
                      <a:pt x="311808" y="330211"/>
                      <a:pt x="329335" y="334407"/>
                    </a:cubicBezTo>
                    <a:cubicBezTo>
                      <a:pt x="343044" y="331735"/>
                      <a:pt x="357016" y="330658"/>
                      <a:pt x="370972" y="331198"/>
                    </a:cubicBezTo>
                    <a:cubicBezTo>
                      <a:pt x="412048" y="326121"/>
                      <a:pt x="453715" y="328914"/>
                      <a:pt x="493746" y="339427"/>
                    </a:cubicBezTo>
                    <a:cubicBezTo>
                      <a:pt x="510368" y="323381"/>
                      <a:pt x="535794" y="302068"/>
                      <a:pt x="538016" y="305854"/>
                    </a:cubicBezTo>
                    <a:close/>
                  </a:path>
                </a:pathLst>
              </a:custGeom>
              <a:solidFill>
                <a:srgbClr val="918E73"/>
              </a:solidFill>
              <a:ln w="8227" cap="flat">
                <a:noFill/>
                <a:prstDash val="solid"/>
                <a:miter/>
              </a:ln>
            </p:spPr>
            <p:txBody>
              <a:bodyPr rtlCol="0" anchor="ctr"/>
              <a:lstStyle/>
              <a:p>
                <a:endParaRPr lang="en-IN"/>
              </a:p>
            </p:txBody>
          </p:sp>
          <p:sp>
            <p:nvSpPr>
              <p:cNvPr id="4303" name="Freeform: Shape 4302">
                <a:extLst>
                  <a:ext uri="{FF2B5EF4-FFF2-40B4-BE49-F238E27FC236}">
                    <a16:creationId xmlns:a16="http://schemas.microsoft.com/office/drawing/2014/main" id="{61EB6FA3-2383-06ED-773D-55803608917E}"/>
                  </a:ext>
                </a:extLst>
              </p:cNvPr>
              <p:cNvSpPr/>
              <p:nvPr/>
            </p:nvSpPr>
            <p:spPr>
              <a:xfrm>
                <a:off x="8859804" y="2773467"/>
                <a:ext cx="630647" cy="277988"/>
              </a:xfrm>
              <a:custGeom>
                <a:avLst/>
                <a:gdLst>
                  <a:gd name="connsiteX0" fmla="*/ 480334 w 630647"/>
                  <a:gd name="connsiteY0" fmla="*/ 247706 h 277988"/>
                  <a:gd name="connsiteX1" fmla="*/ 527814 w 630647"/>
                  <a:gd name="connsiteY1" fmla="*/ 249846 h 277988"/>
                  <a:gd name="connsiteX2" fmla="*/ 608208 w 630647"/>
                  <a:gd name="connsiteY2" fmla="*/ 195371 h 277988"/>
                  <a:gd name="connsiteX3" fmla="*/ 630344 w 630647"/>
                  <a:gd name="connsiteY3" fmla="*/ 133244 h 277988"/>
                  <a:gd name="connsiteX4" fmla="*/ 548962 w 630647"/>
                  <a:gd name="connsiteY4" fmla="*/ 56306 h 277988"/>
                  <a:gd name="connsiteX5" fmla="*/ 517363 w 630647"/>
                  <a:gd name="connsiteY5" fmla="*/ 44209 h 277988"/>
                  <a:gd name="connsiteX6" fmla="*/ 367847 w 630647"/>
                  <a:gd name="connsiteY6" fmla="*/ 103 h 277988"/>
                  <a:gd name="connsiteX7" fmla="*/ 244415 w 630647"/>
                  <a:gd name="connsiteY7" fmla="*/ 8990 h 277988"/>
                  <a:gd name="connsiteX8" fmla="*/ 222033 w 630647"/>
                  <a:gd name="connsiteY8" fmla="*/ 11212 h 277988"/>
                  <a:gd name="connsiteX9" fmla="*/ 188048 w 630647"/>
                  <a:gd name="connsiteY9" fmla="*/ 11212 h 277988"/>
                  <a:gd name="connsiteX10" fmla="*/ 130447 w 630647"/>
                  <a:gd name="connsiteY10" fmla="*/ 39190 h 277988"/>
                  <a:gd name="connsiteX11" fmla="*/ 78112 w 630647"/>
                  <a:gd name="connsiteY11" fmla="*/ 49311 h 277988"/>
                  <a:gd name="connsiteX12" fmla="*/ 18536 w 630647"/>
                  <a:gd name="connsiteY12" fmla="*/ 89303 h 277988"/>
                  <a:gd name="connsiteX13" fmla="*/ 48489 w 630647"/>
                  <a:gd name="connsiteY13" fmla="*/ 106995 h 277988"/>
                  <a:gd name="connsiteX14" fmla="*/ 433 w 630647"/>
                  <a:gd name="connsiteY14" fmla="*/ 125263 h 277988"/>
                  <a:gd name="connsiteX15" fmla="*/ 47501 w 630647"/>
                  <a:gd name="connsiteY15" fmla="*/ 197017 h 277988"/>
                  <a:gd name="connsiteX16" fmla="*/ 45938 w 630647"/>
                  <a:gd name="connsiteY16" fmla="*/ 214298 h 277988"/>
                  <a:gd name="connsiteX17" fmla="*/ 138841 w 630647"/>
                  <a:gd name="connsiteY17" fmla="*/ 251492 h 277988"/>
                  <a:gd name="connsiteX18" fmla="*/ 172496 w 630647"/>
                  <a:gd name="connsiteY18" fmla="*/ 235034 h 277988"/>
                  <a:gd name="connsiteX19" fmla="*/ 240219 w 630647"/>
                  <a:gd name="connsiteY19" fmla="*/ 273874 h 277988"/>
                  <a:gd name="connsiteX20" fmla="*/ 293953 w 630647"/>
                  <a:gd name="connsiteY20" fmla="*/ 273298 h 277988"/>
                  <a:gd name="connsiteX21" fmla="*/ 331146 w 630647"/>
                  <a:gd name="connsiteY21" fmla="*/ 270418 h 277988"/>
                  <a:gd name="connsiteX22" fmla="*/ 440671 w 630647"/>
                  <a:gd name="connsiteY22" fmla="*/ 277988 h 277988"/>
                  <a:gd name="connsiteX23" fmla="*/ 480334 w 630647"/>
                  <a:gd name="connsiteY23" fmla="*/ 247706 h 27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0647" h="277988">
                    <a:moveTo>
                      <a:pt x="480334" y="247706"/>
                    </a:moveTo>
                    <a:lnTo>
                      <a:pt x="527814" y="249846"/>
                    </a:lnTo>
                    <a:cubicBezTo>
                      <a:pt x="527814" y="249846"/>
                      <a:pt x="586567" y="205904"/>
                      <a:pt x="608208" y="195371"/>
                    </a:cubicBezTo>
                    <a:cubicBezTo>
                      <a:pt x="612652" y="193150"/>
                      <a:pt x="633389" y="169698"/>
                      <a:pt x="630344" y="133244"/>
                    </a:cubicBezTo>
                    <a:cubicBezTo>
                      <a:pt x="630344" y="133244"/>
                      <a:pt x="624666" y="71282"/>
                      <a:pt x="548962" y="56306"/>
                    </a:cubicBezTo>
                    <a:cubicBezTo>
                      <a:pt x="546246" y="55730"/>
                      <a:pt x="517281" y="46431"/>
                      <a:pt x="517363" y="44209"/>
                    </a:cubicBezTo>
                    <a:cubicBezTo>
                      <a:pt x="517445" y="41988"/>
                      <a:pt x="459762" y="4135"/>
                      <a:pt x="367847" y="103"/>
                    </a:cubicBezTo>
                    <a:cubicBezTo>
                      <a:pt x="344313" y="-884"/>
                      <a:pt x="279058" y="5452"/>
                      <a:pt x="244415" y="8990"/>
                    </a:cubicBezTo>
                    <a:lnTo>
                      <a:pt x="222033" y="11212"/>
                    </a:lnTo>
                    <a:lnTo>
                      <a:pt x="188048" y="11212"/>
                    </a:lnTo>
                    <a:cubicBezTo>
                      <a:pt x="156944" y="13022"/>
                      <a:pt x="130859" y="39190"/>
                      <a:pt x="130447" y="39190"/>
                    </a:cubicBezTo>
                    <a:cubicBezTo>
                      <a:pt x="112711" y="40829"/>
                      <a:pt x="95181" y="44220"/>
                      <a:pt x="78112" y="49311"/>
                    </a:cubicBezTo>
                    <a:cubicBezTo>
                      <a:pt x="45197" y="57540"/>
                      <a:pt x="23062" y="77289"/>
                      <a:pt x="18536" y="89303"/>
                    </a:cubicBezTo>
                    <a:cubicBezTo>
                      <a:pt x="14669" y="99671"/>
                      <a:pt x="48242" y="96873"/>
                      <a:pt x="48489" y="106995"/>
                    </a:cubicBezTo>
                    <a:cubicBezTo>
                      <a:pt x="48489" y="106995"/>
                      <a:pt x="7345" y="113495"/>
                      <a:pt x="433" y="125263"/>
                    </a:cubicBezTo>
                    <a:cubicBezTo>
                      <a:pt x="433" y="125263"/>
                      <a:pt x="-7796" y="173318"/>
                      <a:pt x="47501" y="197017"/>
                    </a:cubicBezTo>
                    <a:lnTo>
                      <a:pt x="45938" y="214298"/>
                    </a:lnTo>
                    <a:cubicBezTo>
                      <a:pt x="68402" y="229850"/>
                      <a:pt x="128225" y="251821"/>
                      <a:pt x="138841" y="251492"/>
                    </a:cubicBezTo>
                    <a:cubicBezTo>
                      <a:pt x="138841" y="251492"/>
                      <a:pt x="168875" y="234293"/>
                      <a:pt x="172496" y="235034"/>
                    </a:cubicBezTo>
                    <a:cubicBezTo>
                      <a:pt x="191093" y="238572"/>
                      <a:pt x="231825" y="272146"/>
                      <a:pt x="240219" y="273874"/>
                    </a:cubicBezTo>
                    <a:cubicBezTo>
                      <a:pt x="257335" y="277412"/>
                      <a:pt x="278236" y="269513"/>
                      <a:pt x="293953" y="273298"/>
                    </a:cubicBezTo>
                    <a:cubicBezTo>
                      <a:pt x="306191" y="270857"/>
                      <a:pt x="318678" y="269890"/>
                      <a:pt x="331146" y="270418"/>
                    </a:cubicBezTo>
                    <a:cubicBezTo>
                      <a:pt x="367805" y="265990"/>
                      <a:pt x="404970" y="268559"/>
                      <a:pt x="440671" y="277988"/>
                    </a:cubicBezTo>
                    <a:cubicBezTo>
                      <a:pt x="455648" y="263341"/>
                      <a:pt x="478359" y="244333"/>
                      <a:pt x="480334" y="247706"/>
                    </a:cubicBezTo>
                    <a:close/>
                  </a:path>
                </a:pathLst>
              </a:custGeom>
              <a:solidFill>
                <a:srgbClr val="D3CA9F"/>
              </a:solidFill>
              <a:ln w="8227" cap="flat">
                <a:noFill/>
                <a:prstDash val="solid"/>
                <a:miter/>
              </a:ln>
            </p:spPr>
            <p:txBody>
              <a:bodyPr rtlCol="0" anchor="ctr"/>
              <a:lstStyle/>
              <a:p>
                <a:endParaRPr lang="en-IN"/>
              </a:p>
            </p:txBody>
          </p:sp>
          <p:sp>
            <p:nvSpPr>
              <p:cNvPr id="4304" name="Freeform: Shape 4303">
                <a:extLst>
                  <a:ext uri="{FF2B5EF4-FFF2-40B4-BE49-F238E27FC236}">
                    <a16:creationId xmlns:a16="http://schemas.microsoft.com/office/drawing/2014/main" id="{3C904764-C61C-4B5C-4932-FEC010AAFCF4}"/>
                  </a:ext>
                </a:extLst>
              </p:cNvPr>
              <p:cNvSpPr/>
              <p:nvPr/>
            </p:nvSpPr>
            <p:spPr>
              <a:xfrm>
                <a:off x="8987545" y="2734099"/>
                <a:ext cx="424488" cy="243956"/>
              </a:xfrm>
              <a:custGeom>
                <a:avLst/>
                <a:gdLst>
                  <a:gd name="connsiteX0" fmla="*/ 409206 w 424488"/>
                  <a:gd name="connsiteY0" fmla="*/ 177139 h 243956"/>
                  <a:gd name="connsiteX1" fmla="*/ 424018 w 424488"/>
                  <a:gd name="connsiteY1" fmla="*/ 127108 h 243956"/>
                  <a:gd name="connsiteX2" fmla="*/ 392255 w 424488"/>
                  <a:gd name="connsiteY2" fmla="*/ 56 h 243956"/>
                  <a:gd name="connsiteX3" fmla="*/ 348231 w 424488"/>
                  <a:gd name="connsiteY3" fmla="*/ 55929 h 243956"/>
                  <a:gd name="connsiteX4" fmla="*/ 247676 w 424488"/>
                  <a:gd name="connsiteY4" fmla="*/ 20628 h 243956"/>
                  <a:gd name="connsiteX5" fmla="*/ 164483 w 424488"/>
                  <a:gd name="connsiteY5" fmla="*/ 27869 h 243956"/>
                  <a:gd name="connsiteX6" fmla="*/ 149507 w 424488"/>
                  <a:gd name="connsiteY6" fmla="*/ 29680 h 243956"/>
                  <a:gd name="connsiteX7" fmla="*/ 126631 w 424488"/>
                  <a:gd name="connsiteY7" fmla="*/ 29680 h 243956"/>
                  <a:gd name="connsiteX8" fmla="*/ 87873 w 424488"/>
                  <a:gd name="connsiteY8" fmla="*/ 52309 h 243956"/>
                  <a:gd name="connsiteX9" fmla="*/ 52654 w 424488"/>
                  <a:gd name="connsiteY9" fmla="*/ 60538 h 243956"/>
                  <a:gd name="connsiteX10" fmla="*/ 17600 w 424488"/>
                  <a:gd name="connsiteY10" fmla="*/ 18324 h 243956"/>
                  <a:gd name="connsiteX11" fmla="*/ 319 w 424488"/>
                  <a:gd name="connsiteY11" fmla="*/ 121677 h 243956"/>
                  <a:gd name="connsiteX12" fmla="*/ 31918 w 424488"/>
                  <a:gd name="connsiteY12" fmla="*/ 179278 h 243956"/>
                  <a:gd name="connsiteX13" fmla="*/ 30848 w 424488"/>
                  <a:gd name="connsiteY13" fmla="*/ 193185 h 243956"/>
                  <a:gd name="connsiteX14" fmla="*/ 93304 w 424488"/>
                  <a:gd name="connsiteY14" fmla="*/ 222973 h 243956"/>
                  <a:gd name="connsiteX15" fmla="*/ 161521 w 424488"/>
                  <a:gd name="connsiteY15" fmla="*/ 240912 h 243956"/>
                  <a:gd name="connsiteX16" fmla="*/ 197645 w 424488"/>
                  <a:gd name="connsiteY16" fmla="*/ 240336 h 243956"/>
                  <a:gd name="connsiteX17" fmla="*/ 222331 w 424488"/>
                  <a:gd name="connsiteY17" fmla="*/ 238032 h 243956"/>
                  <a:gd name="connsiteX18" fmla="*/ 296390 w 424488"/>
                  <a:gd name="connsiteY18" fmla="*/ 243956 h 243956"/>
                  <a:gd name="connsiteX19" fmla="*/ 323216 w 424488"/>
                  <a:gd name="connsiteY19" fmla="*/ 219270 h 243956"/>
                  <a:gd name="connsiteX20" fmla="*/ 355226 w 424488"/>
                  <a:gd name="connsiteY20" fmla="*/ 203636 h 243956"/>
                  <a:gd name="connsiteX21" fmla="*/ 409206 w 424488"/>
                  <a:gd name="connsiteY21" fmla="*/ 177139 h 2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4488" h="243956">
                    <a:moveTo>
                      <a:pt x="409206" y="177139"/>
                    </a:moveTo>
                    <a:cubicBezTo>
                      <a:pt x="420824" y="163214"/>
                      <a:pt x="426183" y="145113"/>
                      <a:pt x="424018" y="127108"/>
                    </a:cubicBezTo>
                    <a:cubicBezTo>
                      <a:pt x="416155" y="84122"/>
                      <a:pt x="405546" y="41685"/>
                      <a:pt x="392255" y="56"/>
                    </a:cubicBezTo>
                    <a:cubicBezTo>
                      <a:pt x="391514" y="-2083"/>
                      <a:pt x="348149" y="57657"/>
                      <a:pt x="348231" y="55929"/>
                    </a:cubicBezTo>
                    <a:cubicBezTo>
                      <a:pt x="348313" y="54201"/>
                      <a:pt x="309720" y="23755"/>
                      <a:pt x="247676" y="20628"/>
                    </a:cubicBezTo>
                    <a:cubicBezTo>
                      <a:pt x="219834" y="21526"/>
                      <a:pt x="192062" y="23943"/>
                      <a:pt x="164483" y="27869"/>
                    </a:cubicBezTo>
                    <a:cubicBezTo>
                      <a:pt x="156254" y="28939"/>
                      <a:pt x="150412" y="29680"/>
                      <a:pt x="149507" y="29680"/>
                    </a:cubicBezTo>
                    <a:lnTo>
                      <a:pt x="126631" y="29680"/>
                    </a:lnTo>
                    <a:cubicBezTo>
                      <a:pt x="105730" y="31161"/>
                      <a:pt x="88120" y="52309"/>
                      <a:pt x="87873" y="52309"/>
                    </a:cubicBezTo>
                    <a:cubicBezTo>
                      <a:pt x="75838" y="53585"/>
                      <a:pt x="64009" y="56349"/>
                      <a:pt x="52654" y="60538"/>
                    </a:cubicBezTo>
                    <a:cubicBezTo>
                      <a:pt x="30354" y="67203"/>
                      <a:pt x="20644" y="8696"/>
                      <a:pt x="17600" y="18324"/>
                    </a:cubicBezTo>
                    <a:cubicBezTo>
                      <a:pt x="14967" y="26553"/>
                      <a:pt x="5092" y="112214"/>
                      <a:pt x="319" y="121677"/>
                    </a:cubicBezTo>
                    <a:cubicBezTo>
                      <a:pt x="-2204" y="145591"/>
                      <a:pt x="10394" y="168556"/>
                      <a:pt x="31918" y="179278"/>
                    </a:cubicBezTo>
                    <a:lnTo>
                      <a:pt x="30848" y="193185"/>
                    </a:lnTo>
                    <a:cubicBezTo>
                      <a:pt x="45907" y="205693"/>
                      <a:pt x="85898" y="223302"/>
                      <a:pt x="93304" y="222973"/>
                    </a:cubicBezTo>
                    <a:lnTo>
                      <a:pt x="161521" y="240912"/>
                    </a:lnTo>
                    <a:cubicBezTo>
                      <a:pt x="172959" y="243710"/>
                      <a:pt x="187112" y="237291"/>
                      <a:pt x="197645" y="240336"/>
                    </a:cubicBezTo>
                    <a:cubicBezTo>
                      <a:pt x="205724" y="238408"/>
                      <a:pt x="214035" y="237633"/>
                      <a:pt x="222331" y="238032"/>
                    </a:cubicBezTo>
                    <a:cubicBezTo>
                      <a:pt x="247147" y="234359"/>
                      <a:pt x="272473" y="236385"/>
                      <a:pt x="296390" y="243956"/>
                    </a:cubicBezTo>
                    <a:cubicBezTo>
                      <a:pt x="306594" y="231942"/>
                      <a:pt x="321899" y="216637"/>
                      <a:pt x="323216" y="219270"/>
                    </a:cubicBezTo>
                    <a:lnTo>
                      <a:pt x="355226" y="203636"/>
                    </a:lnTo>
                    <a:cubicBezTo>
                      <a:pt x="355226" y="203636"/>
                      <a:pt x="394641" y="185615"/>
                      <a:pt x="409206" y="177139"/>
                    </a:cubicBezTo>
                    <a:close/>
                  </a:path>
                </a:pathLst>
              </a:custGeom>
              <a:solidFill>
                <a:srgbClr val="918E73"/>
              </a:solidFill>
              <a:ln w="8227" cap="flat">
                <a:noFill/>
                <a:prstDash val="solid"/>
                <a:miter/>
              </a:ln>
            </p:spPr>
            <p:txBody>
              <a:bodyPr rtlCol="0" anchor="ctr"/>
              <a:lstStyle/>
              <a:p>
                <a:endParaRPr lang="en-IN"/>
              </a:p>
            </p:txBody>
          </p:sp>
          <p:sp>
            <p:nvSpPr>
              <p:cNvPr id="4305" name="Freeform: Shape 4304">
                <a:extLst>
                  <a:ext uri="{FF2B5EF4-FFF2-40B4-BE49-F238E27FC236}">
                    <a16:creationId xmlns:a16="http://schemas.microsoft.com/office/drawing/2014/main" id="{1BD43238-1120-5784-842A-3341F9158BE7}"/>
                  </a:ext>
                </a:extLst>
              </p:cNvPr>
              <p:cNvSpPr/>
              <p:nvPr/>
            </p:nvSpPr>
            <p:spPr>
              <a:xfrm>
                <a:off x="9005264" y="2654583"/>
                <a:ext cx="378910" cy="199794"/>
              </a:xfrm>
              <a:custGeom>
                <a:avLst/>
                <a:gdLst>
                  <a:gd name="connsiteX0" fmla="*/ 378486 w 378910"/>
                  <a:gd name="connsiteY0" fmla="*/ 95371 h 199794"/>
                  <a:gd name="connsiteX1" fmla="*/ 329772 w 378910"/>
                  <a:gd name="connsiteY1" fmla="*/ 40239 h 199794"/>
                  <a:gd name="connsiteX2" fmla="*/ 310764 w 378910"/>
                  <a:gd name="connsiteY2" fmla="*/ 31516 h 199794"/>
                  <a:gd name="connsiteX3" fmla="*/ 220988 w 378910"/>
                  <a:gd name="connsiteY3" fmla="*/ 0 h 199794"/>
                  <a:gd name="connsiteX4" fmla="*/ 146929 w 378910"/>
                  <a:gd name="connsiteY4" fmla="*/ 6501 h 199794"/>
                  <a:gd name="connsiteX5" fmla="*/ 133516 w 378910"/>
                  <a:gd name="connsiteY5" fmla="*/ 8064 h 199794"/>
                  <a:gd name="connsiteX6" fmla="*/ 113027 w 378910"/>
                  <a:gd name="connsiteY6" fmla="*/ 8064 h 199794"/>
                  <a:gd name="connsiteX7" fmla="*/ 78466 w 378910"/>
                  <a:gd name="connsiteY7" fmla="*/ 28225 h 199794"/>
                  <a:gd name="connsiteX8" fmla="*/ 47032 w 378910"/>
                  <a:gd name="connsiteY8" fmla="*/ 35466 h 199794"/>
                  <a:gd name="connsiteX9" fmla="*/ 25637 w 378910"/>
                  <a:gd name="connsiteY9" fmla="*/ 46575 h 199794"/>
                  <a:gd name="connsiteX10" fmla="*/ 13952 w 378910"/>
                  <a:gd name="connsiteY10" fmla="*/ 58918 h 199794"/>
                  <a:gd name="connsiteX11" fmla="*/ 11237 w 378910"/>
                  <a:gd name="connsiteY11" fmla="*/ 64267 h 199794"/>
                  <a:gd name="connsiteX12" fmla="*/ 29176 w 378910"/>
                  <a:gd name="connsiteY12" fmla="*/ 76939 h 199794"/>
                  <a:gd name="connsiteX13" fmla="*/ 293 w 378910"/>
                  <a:gd name="connsiteY13" fmla="*/ 90105 h 199794"/>
                  <a:gd name="connsiteX14" fmla="*/ 28518 w 378910"/>
                  <a:gd name="connsiteY14" fmla="*/ 141617 h 199794"/>
                  <a:gd name="connsiteX15" fmla="*/ 27777 w 378910"/>
                  <a:gd name="connsiteY15" fmla="*/ 154454 h 199794"/>
                  <a:gd name="connsiteX16" fmla="*/ 83568 w 378910"/>
                  <a:gd name="connsiteY16" fmla="*/ 181115 h 199794"/>
                  <a:gd name="connsiteX17" fmla="*/ 103728 w 378910"/>
                  <a:gd name="connsiteY17" fmla="*/ 169183 h 199794"/>
                  <a:gd name="connsiteX18" fmla="*/ 144461 w 378910"/>
                  <a:gd name="connsiteY18" fmla="*/ 196996 h 199794"/>
                  <a:gd name="connsiteX19" fmla="*/ 176717 w 378910"/>
                  <a:gd name="connsiteY19" fmla="*/ 196503 h 199794"/>
                  <a:gd name="connsiteX20" fmla="*/ 199100 w 378910"/>
                  <a:gd name="connsiteY20" fmla="*/ 194445 h 199794"/>
                  <a:gd name="connsiteX21" fmla="*/ 264930 w 378910"/>
                  <a:gd name="connsiteY21" fmla="*/ 199794 h 199794"/>
                  <a:gd name="connsiteX22" fmla="*/ 288875 w 378910"/>
                  <a:gd name="connsiteY22" fmla="*/ 177741 h 199794"/>
                  <a:gd name="connsiteX23" fmla="*/ 317347 w 378910"/>
                  <a:gd name="connsiteY23" fmla="*/ 179305 h 199794"/>
                  <a:gd name="connsiteX24" fmla="*/ 365156 w 378910"/>
                  <a:gd name="connsiteY24" fmla="*/ 140053 h 199794"/>
                  <a:gd name="connsiteX25" fmla="*/ 378486 w 378910"/>
                  <a:gd name="connsiteY25" fmla="*/ 95371 h 19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8910" h="199794">
                    <a:moveTo>
                      <a:pt x="378486" y="95371"/>
                    </a:moveTo>
                    <a:cubicBezTo>
                      <a:pt x="375649" y="68494"/>
                      <a:pt x="356096" y="46364"/>
                      <a:pt x="329772" y="40239"/>
                    </a:cubicBezTo>
                    <a:cubicBezTo>
                      <a:pt x="323091" y="38151"/>
                      <a:pt x="316703" y="35220"/>
                      <a:pt x="310764" y="31516"/>
                    </a:cubicBezTo>
                    <a:cubicBezTo>
                      <a:pt x="310764" y="29788"/>
                      <a:pt x="276368" y="2798"/>
                      <a:pt x="220988" y="0"/>
                    </a:cubicBezTo>
                    <a:cubicBezTo>
                      <a:pt x="196205" y="869"/>
                      <a:pt x="171485" y="3039"/>
                      <a:pt x="146929" y="6501"/>
                    </a:cubicBezTo>
                    <a:cubicBezTo>
                      <a:pt x="139441" y="7406"/>
                      <a:pt x="134339" y="8064"/>
                      <a:pt x="133516" y="8064"/>
                    </a:cubicBezTo>
                    <a:lnTo>
                      <a:pt x="113027" y="8064"/>
                    </a:lnTo>
                    <a:cubicBezTo>
                      <a:pt x="94430" y="9381"/>
                      <a:pt x="78713" y="28142"/>
                      <a:pt x="78466" y="28225"/>
                    </a:cubicBezTo>
                    <a:cubicBezTo>
                      <a:pt x="67748" y="29444"/>
                      <a:pt x="57203" y="31873"/>
                      <a:pt x="47032" y="35466"/>
                    </a:cubicBezTo>
                    <a:cubicBezTo>
                      <a:pt x="39283" y="37834"/>
                      <a:pt x="32032" y="41599"/>
                      <a:pt x="25637" y="46575"/>
                    </a:cubicBezTo>
                    <a:cubicBezTo>
                      <a:pt x="23016" y="51731"/>
                      <a:pt x="18958" y="56018"/>
                      <a:pt x="13952" y="58918"/>
                    </a:cubicBezTo>
                    <a:cubicBezTo>
                      <a:pt x="12821" y="60577"/>
                      <a:pt x="11909" y="62374"/>
                      <a:pt x="11237" y="64267"/>
                    </a:cubicBezTo>
                    <a:cubicBezTo>
                      <a:pt x="8851" y="71755"/>
                      <a:pt x="29094" y="69698"/>
                      <a:pt x="29176" y="76939"/>
                    </a:cubicBezTo>
                    <a:cubicBezTo>
                      <a:pt x="29176" y="76939"/>
                      <a:pt x="4490" y="81712"/>
                      <a:pt x="293" y="90105"/>
                    </a:cubicBezTo>
                    <a:cubicBezTo>
                      <a:pt x="-1994" y="111488"/>
                      <a:pt x="9265" y="132036"/>
                      <a:pt x="28518" y="141617"/>
                    </a:cubicBezTo>
                    <a:lnTo>
                      <a:pt x="27777" y="154454"/>
                    </a:lnTo>
                    <a:cubicBezTo>
                      <a:pt x="41272" y="165562"/>
                      <a:pt x="77149" y="181362"/>
                      <a:pt x="83568" y="181115"/>
                    </a:cubicBezTo>
                    <a:cubicBezTo>
                      <a:pt x="89886" y="176494"/>
                      <a:pt x="96638" y="172498"/>
                      <a:pt x="103728" y="169183"/>
                    </a:cubicBezTo>
                    <a:cubicBezTo>
                      <a:pt x="115002" y="171734"/>
                      <a:pt x="139441" y="195762"/>
                      <a:pt x="144461" y="196996"/>
                    </a:cubicBezTo>
                    <a:cubicBezTo>
                      <a:pt x="154664" y="199547"/>
                      <a:pt x="167254" y="193869"/>
                      <a:pt x="176717" y="196503"/>
                    </a:cubicBezTo>
                    <a:cubicBezTo>
                      <a:pt x="184048" y="194789"/>
                      <a:pt x="191580" y="194097"/>
                      <a:pt x="199100" y="194445"/>
                    </a:cubicBezTo>
                    <a:cubicBezTo>
                      <a:pt x="221163" y="191173"/>
                      <a:pt x="243684" y="193002"/>
                      <a:pt x="264930" y="199794"/>
                    </a:cubicBezTo>
                    <a:cubicBezTo>
                      <a:pt x="273981" y="189014"/>
                      <a:pt x="287559" y="175108"/>
                      <a:pt x="288875" y="177741"/>
                    </a:cubicBezTo>
                    <a:lnTo>
                      <a:pt x="317347" y="179305"/>
                    </a:lnTo>
                    <a:cubicBezTo>
                      <a:pt x="332518" y="165315"/>
                      <a:pt x="348480" y="152210"/>
                      <a:pt x="365156" y="140053"/>
                    </a:cubicBezTo>
                    <a:cubicBezTo>
                      <a:pt x="375608" y="127655"/>
                      <a:pt x="380437" y="111470"/>
                      <a:pt x="378486" y="95371"/>
                    </a:cubicBezTo>
                    <a:close/>
                  </a:path>
                </a:pathLst>
              </a:custGeom>
              <a:solidFill>
                <a:srgbClr val="D3CA9F"/>
              </a:solidFill>
              <a:ln w="8227" cap="flat">
                <a:noFill/>
                <a:prstDash val="solid"/>
                <a:miter/>
              </a:ln>
            </p:spPr>
            <p:txBody>
              <a:bodyPr rtlCol="0" anchor="ctr"/>
              <a:lstStyle/>
              <a:p>
                <a:endParaRPr lang="en-IN"/>
              </a:p>
            </p:txBody>
          </p:sp>
          <p:sp>
            <p:nvSpPr>
              <p:cNvPr id="4306" name="Freeform: Shape 4305">
                <a:extLst>
                  <a:ext uri="{FF2B5EF4-FFF2-40B4-BE49-F238E27FC236}">
                    <a16:creationId xmlns:a16="http://schemas.microsoft.com/office/drawing/2014/main" id="{78F51C9B-93F9-1B29-50BB-796F1BDF71AB}"/>
                  </a:ext>
                </a:extLst>
              </p:cNvPr>
              <p:cNvSpPr/>
              <p:nvPr/>
            </p:nvSpPr>
            <p:spPr>
              <a:xfrm>
                <a:off x="9076911" y="2583628"/>
                <a:ext cx="132683" cy="149411"/>
              </a:xfrm>
              <a:custGeom>
                <a:avLst/>
                <a:gdLst>
                  <a:gd name="connsiteX0" fmla="*/ 318 w 132683"/>
                  <a:gd name="connsiteY0" fmla="*/ 125840 h 149411"/>
                  <a:gd name="connsiteX1" fmla="*/ 37924 w 132683"/>
                  <a:gd name="connsiteY1" fmla="*/ 147729 h 149411"/>
                  <a:gd name="connsiteX2" fmla="*/ 74706 w 132683"/>
                  <a:gd name="connsiteY2" fmla="*/ 147729 h 149411"/>
                  <a:gd name="connsiteX3" fmla="*/ 90423 w 132683"/>
                  <a:gd name="connsiteY3" fmla="*/ 112428 h 149411"/>
                  <a:gd name="connsiteX4" fmla="*/ 131073 w 132683"/>
                  <a:gd name="connsiteY4" fmla="*/ 25367 h 149411"/>
                  <a:gd name="connsiteX5" fmla="*/ 29119 w 132683"/>
                  <a:gd name="connsiteY5" fmla="*/ 21335 h 149411"/>
                  <a:gd name="connsiteX6" fmla="*/ 19409 w 132683"/>
                  <a:gd name="connsiteY6" fmla="*/ 96875 h 149411"/>
                  <a:gd name="connsiteX7" fmla="*/ 318 w 132683"/>
                  <a:gd name="connsiteY7" fmla="*/ 125840 h 149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83" h="149411">
                    <a:moveTo>
                      <a:pt x="318" y="125840"/>
                    </a:moveTo>
                    <a:cubicBezTo>
                      <a:pt x="-1656" y="136867"/>
                      <a:pt x="4926" y="142298"/>
                      <a:pt x="37924" y="147729"/>
                    </a:cubicBezTo>
                    <a:cubicBezTo>
                      <a:pt x="53476" y="147729"/>
                      <a:pt x="60964" y="151514"/>
                      <a:pt x="74706" y="147729"/>
                    </a:cubicBezTo>
                    <a:cubicBezTo>
                      <a:pt x="93879" y="142874"/>
                      <a:pt x="82195" y="129626"/>
                      <a:pt x="90423" y="112428"/>
                    </a:cubicBezTo>
                    <a:cubicBezTo>
                      <a:pt x="98652" y="95229"/>
                      <a:pt x="141441" y="43306"/>
                      <a:pt x="131073" y="25367"/>
                    </a:cubicBezTo>
                    <a:cubicBezTo>
                      <a:pt x="119553" y="-22442"/>
                      <a:pt x="45412" y="9897"/>
                      <a:pt x="29119" y="21335"/>
                    </a:cubicBezTo>
                    <a:cubicBezTo>
                      <a:pt x="16776" y="46021"/>
                      <a:pt x="28296" y="70708"/>
                      <a:pt x="19409" y="96875"/>
                    </a:cubicBezTo>
                    <a:cubicBezTo>
                      <a:pt x="15953" y="107490"/>
                      <a:pt x="2293" y="114896"/>
                      <a:pt x="318" y="125840"/>
                    </a:cubicBezTo>
                    <a:close/>
                  </a:path>
                </a:pathLst>
              </a:custGeom>
              <a:solidFill>
                <a:srgbClr val="9D9A7D"/>
              </a:solidFill>
              <a:ln w="8227" cap="flat">
                <a:noFill/>
                <a:prstDash val="solid"/>
                <a:miter/>
              </a:ln>
            </p:spPr>
            <p:txBody>
              <a:bodyPr rtlCol="0" anchor="ctr"/>
              <a:lstStyle/>
              <a:p>
                <a:endParaRPr lang="en-IN"/>
              </a:p>
            </p:txBody>
          </p:sp>
          <p:sp>
            <p:nvSpPr>
              <p:cNvPr id="4307" name="Freeform: Shape 4306">
                <a:extLst>
                  <a:ext uri="{FF2B5EF4-FFF2-40B4-BE49-F238E27FC236}">
                    <a16:creationId xmlns:a16="http://schemas.microsoft.com/office/drawing/2014/main" id="{682A47FC-A873-37DF-8AF1-74913FC5040A}"/>
                  </a:ext>
                </a:extLst>
              </p:cNvPr>
              <p:cNvSpPr/>
              <p:nvPr/>
            </p:nvSpPr>
            <p:spPr>
              <a:xfrm>
                <a:off x="9106030" y="2584177"/>
                <a:ext cx="99979" cy="34932"/>
              </a:xfrm>
              <a:custGeom>
                <a:avLst/>
                <a:gdLst>
                  <a:gd name="connsiteX0" fmla="*/ 0 w 99979"/>
                  <a:gd name="connsiteY0" fmla="*/ 21281 h 34932"/>
                  <a:gd name="connsiteX1" fmla="*/ 24275 w 99979"/>
                  <a:gd name="connsiteY1" fmla="*/ 34447 h 34932"/>
                  <a:gd name="connsiteX2" fmla="*/ 99979 w 99979"/>
                  <a:gd name="connsiteY2" fmla="*/ 19964 h 34932"/>
                  <a:gd name="connsiteX3" fmla="*/ 0 w 99979"/>
                  <a:gd name="connsiteY3" fmla="*/ 21281 h 34932"/>
                </a:gdLst>
                <a:ahLst/>
                <a:cxnLst>
                  <a:cxn ang="0">
                    <a:pos x="connsiteX0" y="connsiteY0"/>
                  </a:cxn>
                  <a:cxn ang="0">
                    <a:pos x="connsiteX1" y="connsiteY1"/>
                  </a:cxn>
                  <a:cxn ang="0">
                    <a:pos x="connsiteX2" y="connsiteY2"/>
                  </a:cxn>
                  <a:cxn ang="0">
                    <a:pos x="connsiteX3" y="connsiteY3"/>
                  </a:cxn>
                </a:cxnLst>
                <a:rect l="l" t="t" r="r" b="b"/>
                <a:pathLst>
                  <a:path w="99979" h="34932">
                    <a:moveTo>
                      <a:pt x="0" y="21281"/>
                    </a:moveTo>
                    <a:cubicBezTo>
                      <a:pt x="6205" y="28495"/>
                      <a:pt x="14844" y="33180"/>
                      <a:pt x="24275" y="34447"/>
                    </a:cubicBezTo>
                    <a:cubicBezTo>
                      <a:pt x="37770" y="36586"/>
                      <a:pt x="68299" y="31649"/>
                      <a:pt x="99979" y="19964"/>
                    </a:cubicBezTo>
                    <a:cubicBezTo>
                      <a:pt x="84262" y="-19698"/>
                      <a:pt x="15635" y="10090"/>
                      <a:pt x="0" y="21281"/>
                    </a:cubicBezTo>
                    <a:close/>
                  </a:path>
                </a:pathLst>
              </a:custGeom>
              <a:solidFill>
                <a:srgbClr val="D3CA9F"/>
              </a:solidFill>
              <a:ln w="8227" cap="flat">
                <a:noFill/>
                <a:prstDash val="solid"/>
                <a:miter/>
              </a:ln>
            </p:spPr>
            <p:txBody>
              <a:bodyPr rtlCol="0" anchor="ctr"/>
              <a:lstStyle/>
              <a:p>
                <a:endParaRPr lang="en-IN"/>
              </a:p>
            </p:txBody>
          </p:sp>
          <p:sp>
            <p:nvSpPr>
              <p:cNvPr id="4308" name="Freeform: Shape 4307">
                <a:extLst>
                  <a:ext uri="{FF2B5EF4-FFF2-40B4-BE49-F238E27FC236}">
                    <a16:creationId xmlns:a16="http://schemas.microsoft.com/office/drawing/2014/main" id="{E26AA5E1-100B-736B-4489-56721E34816C}"/>
                  </a:ext>
                </a:extLst>
              </p:cNvPr>
              <p:cNvSpPr/>
              <p:nvPr/>
            </p:nvSpPr>
            <p:spPr>
              <a:xfrm>
                <a:off x="9178264" y="2698771"/>
                <a:ext cx="82712" cy="93742"/>
              </a:xfrm>
              <a:custGeom>
                <a:avLst/>
                <a:gdLst>
                  <a:gd name="connsiteX0" fmla="*/ 50127 w 82712"/>
                  <a:gd name="connsiteY0" fmla="*/ 19584 h 93742"/>
                  <a:gd name="connsiteX1" fmla="*/ 27580 w 82712"/>
                  <a:gd name="connsiteY1" fmla="*/ 0 h 93742"/>
                  <a:gd name="connsiteX2" fmla="*/ 25276 w 82712"/>
                  <a:gd name="connsiteY2" fmla="*/ 13907 h 93742"/>
                  <a:gd name="connsiteX3" fmla="*/ 590 w 82712"/>
                  <a:gd name="connsiteY3" fmla="*/ 65007 h 93742"/>
                  <a:gd name="connsiteX4" fmla="*/ 1660 w 82712"/>
                  <a:gd name="connsiteY4" fmla="*/ 73236 h 93742"/>
                  <a:gd name="connsiteX5" fmla="*/ 15566 w 82712"/>
                  <a:gd name="connsiteY5" fmla="*/ 79490 h 93742"/>
                  <a:gd name="connsiteX6" fmla="*/ 80820 w 82712"/>
                  <a:gd name="connsiteY6" fmla="*/ 90681 h 93742"/>
                  <a:gd name="connsiteX7" fmla="*/ 82713 w 82712"/>
                  <a:gd name="connsiteY7" fmla="*/ 89940 h 93742"/>
                  <a:gd name="connsiteX8" fmla="*/ 74484 w 82712"/>
                  <a:gd name="connsiteY8" fmla="*/ 75704 h 93742"/>
                  <a:gd name="connsiteX9" fmla="*/ 60742 w 82712"/>
                  <a:gd name="connsiteY9" fmla="*/ 22464 h 93742"/>
                  <a:gd name="connsiteX10" fmla="*/ 50127 w 82712"/>
                  <a:gd name="connsiteY10" fmla="*/ 19584 h 9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712" h="93742">
                    <a:moveTo>
                      <a:pt x="50127" y="19584"/>
                    </a:moveTo>
                    <a:cubicBezTo>
                      <a:pt x="40929" y="15292"/>
                      <a:pt x="33118" y="8507"/>
                      <a:pt x="27580" y="0"/>
                    </a:cubicBezTo>
                    <a:cubicBezTo>
                      <a:pt x="27576" y="4730"/>
                      <a:pt x="26797" y="9428"/>
                      <a:pt x="25276" y="13907"/>
                    </a:cubicBezTo>
                    <a:cubicBezTo>
                      <a:pt x="20997" y="26826"/>
                      <a:pt x="8818" y="56038"/>
                      <a:pt x="590" y="65007"/>
                    </a:cubicBezTo>
                    <a:cubicBezTo>
                      <a:pt x="-480" y="67753"/>
                      <a:pt x="-77" y="70855"/>
                      <a:pt x="1660" y="73236"/>
                    </a:cubicBezTo>
                    <a:cubicBezTo>
                      <a:pt x="4540" y="76363"/>
                      <a:pt x="11205" y="76281"/>
                      <a:pt x="15566" y="79490"/>
                    </a:cubicBezTo>
                    <a:cubicBezTo>
                      <a:pt x="34413" y="93120"/>
                      <a:pt x="58509" y="97252"/>
                      <a:pt x="80820" y="90681"/>
                    </a:cubicBezTo>
                    <a:cubicBezTo>
                      <a:pt x="81464" y="90470"/>
                      <a:pt x="82096" y="90223"/>
                      <a:pt x="82713" y="89940"/>
                    </a:cubicBezTo>
                    <a:cubicBezTo>
                      <a:pt x="79063" y="85780"/>
                      <a:pt x="76267" y="80943"/>
                      <a:pt x="74484" y="75704"/>
                    </a:cubicBezTo>
                    <a:cubicBezTo>
                      <a:pt x="68641" y="58424"/>
                      <a:pt x="65679" y="40650"/>
                      <a:pt x="60742" y="22464"/>
                    </a:cubicBezTo>
                    <a:cubicBezTo>
                      <a:pt x="57115" y="21867"/>
                      <a:pt x="53558" y="20902"/>
                      <a:pt x="50127" y="19584"/>
                    </a:cubicBezTo>
                    <a:close/>
                  </a:path>
                </a:pathLst>
              </a:custGeom>
              <a:solidFill>
                <a:srgbClr val="918E73"/>
              </a:solidFill>
              <a:ln w="8227" cap="flat">
                <a:noFill/>
                <a:prstDash val="solid"/>
                <a:miter/>
              </a:ln>
            </p:spPr>
            <p:txBody>
              <a:bodyPr rtlCol="0" anchor="ctr"/>
              <a:lstStyle/>
              <a:p>
                <a:endParaRPr lang="en-IN"/>
              </a:p>
            </p:txBody>
          </p:sp>
          <p:sp>
            <p:nvSpPr>
              <p:cNvPr id="4309" name="Freeform: Shape 4308">
                <a:extLst>
                  <a:ext uri="{FF2B5EF4-FFF2-40B4-BE49-F238E27FC236}">
                    <a16:creationId xmlns:a16="http://schemas.microsoft.com/office/drawing/2014/main" id="{ADCBA056-C6BA-D411-551B-D78718C62D1C}"/>
                  </a:ext>
                </a:extLst>
              </p:cNvPr>
              <p:cNvSpPr/>
              <p:nvPr/>
            </p:nvSpPr>
            <p:spPr>
              <a:xfrm>
                <a:off x="9234727" y="2621010"/>
                <a:ext cx="104916" cy="169183"/>
              </a:xfrm>
              <a:custGeom>
                <a:avLst/>
                <a:gdLst>
                  <a:gd name="connsiteX0" fmla="*/ 104917 w 104916"/>
                  <a:gd name="connsiteY0" fmla="*/ 136680 h 169183"/>
                  <a:gd name="connsiteX1" fmla="*/ 101049 w 104916"/>
                  <a:gd name="connsiteY1" fmla="*/ 42131 h 169183"/>
                  <a:gd name="connsiteX2" fmla="*/ 80724 w 104916"/>
                  <a:gd name="connsiteY2" fmla="*/ 0 h 169183"/>
                  <a:gd name="connsiteX3" fmla="*/ 74717 w 104916"/>
                  <a:gd name="connsiteY3" fmla="*/ 13001 h 169183"/>
                  <a:gd name="connsiteX4" fmla="*/ 20983 w 104916"/>
                  <a:gd name="connsiteY4" fmla="*/ 41884 h 169183"/>
                  <a:gd name="connsiteX5" fmla="*/ 0 w 104916"/>
                  <a:gd name="connsiteY5" fmla="*/ 100473 h 169183"/>
                  <a:gd name="connsiteX6" fmla="*/ 22794 w 104916"/>
                  <a:gd name="connsiteY6" fmla="*/ 169183 h 169183"/>
                  <a:gd name="connsiteX7" fmla="*/ 24439 w 104916"/>
                  <a:gd name="connsiteY7" fmla="*/ 169183 h 169183"/>
                  <a:gd name="connsiteX8" fmla="*/ 65089 w 104916"/>
                  <a:gd name="connsiteY8" fmla="*/ 151738 h 169183"/>
                  <a:gd name="connsiteX9" fmla="*/ 104917 w 104916"/>
                  <a:gd name="connsiteY9" fmla="*/ 140382 h 169183"/>
                  <a:gd name="connsiteX10" fmla="*/ 104917 w 104916"/>
                  <a:gd name="connsiteY10" fmla="*/ 136680 h 16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916" h="169183">
                    <a:moveTo>
                      <a:pt x="104917" y="136680"/>
                    </a:moveTo>
                    <a:cubicBezTo>
                      <a:pt x="104917" y="132318"/>
                      <a:pt x="102530" y="59247"/>
                      <a:pt x="101049" y="42131"/>
                    </a:cubicBezTo>
                    <a:cubicBezTo>
                      <a:pt x="98779" y="26328"/>
                      <a:pt x="91680" y="11613"/>
                      <a:pt x="80724" y="0"/>
                    </a:cubicBezTo>
                    <a:cubicBezTo>
                      <a:pt x="80308" y="4904"/>
                      <a:pt x="78182" y="9506"/>
                      <a:pt x="74717" y="13001"/>
                    </a:cubicBezTo>
                    <a:cubicBezTo>
                      <a:pt x="60157" y="27866"/>
                      <a:pt x="41414" y="37942"/>
                      <a:pt x="20983" y="41884"/>
                    </a:cubicBezTo>
                    <a:cubicBezTo>
                      <a:pt x="25674" y="67723"/>
                      <a:pt x="20325" y="80559"/>
                      <a:pt x="0" y="100473"/>
                    </a:cubicBezTo>
                    <a:cubicBezTo>
                      <a:pt x="10697" y="121868"/>
                      <a:pt x="14647" y="146389"/>
                      <a:pt x="22794" y="169183"/>
                    </a:cubicBezTo>
                    <a:lnTo>
                      <a:pt x="24439" y="169183"/>
                    </a:lnTo>
                    <a:cubicBezTo>
                      <a:pt x="38346" y="164493"/>
                      <a:pt x="51018" y="155606"/>
                      <a:pt x="65089" y="151738"/>
                    </a:cubicBezTo>
                    <a:cubicBezTo>
                      <a:pt x="79161" y="147871"/>
                      <a:pt x="94466" y="149516"/>
                      <a:pt x="104917" y="140382"/>
                    </a:cubicBezTo>
                    <a:cubicBezTo>
                      <a:pt x="104834" y="138737"/>
                      <a:pt x="104917" y="136680"/>
                      <a:pt x="104917" y="136680"/>
                    </a:cubicBezTo>
                    <a:close/>
                  </a:path>
                </a:pathLst>
              </a:custGeom>
              <a:solidFill>
                <a:srgbClr val="9D9A7D"/>
              </a:solidFill>
              <a:ln w="8227" cap="flat">
                <a:noFill/>
                <a:prstDash val="solid"/>
                <a:miter/>
              </a:ln>
            </p:spPr>
            <p:txBody>
              <a:bodyPr rtlCol="0" anchor="ctr"/>
              <a:lstStyle/>
              <a:p>
                <a:endParaRPr lang="en-IN"/>
              </a:p>
            </p:txBody>
          </p:sp>
          <p:sp>
            <p:nvSpPr>
              <p:cNvPr id="4310" name="Freeform: Shape 4309">
                <a:extLst>
                  <a:ext uri="{FF2B5EF4-FFF2-40B4-BE49-F238E27FC236}">
                    <a16:creationId xmlns:a16="http://schemas.microsoft.com/office/drawing/2014/main" id="{860712E2-3D82-C30B-0362-8D6721239575}"/>
                  </a:ext>
                </a:extLst>
              </p:cNvPr>
              <p:cNvSpPr/>
              <p:nvPr/>
            </p:nvSpPr>
            <p:spPr>
              <a:xfrm>
                <a:off x="8778772" y="2604058"/>
                <a:ext cx="471836" cy="633037"/>
              </a:xfrm>
              <a:custGeom>
                <a:avLst/>
                <a:gdLst>
                  <a:gd name="connsiteX0" fmla="*/ 278214 w 471836"/>
                  <a:gd name="connsiteY0" fmla="*/ 587368 h 633037"/>
                  <a:gd name="connsiteX1" fmla="*/ 95042 w 471836"/>
                  <a:gd name="connsiteY1" fmla="*/ 633038 h 633037"/>
                  <a:gd name="connsiteX2" fmla="*/ 0 w 471836"/>
                  <a:gd name="connsiteY2" fmla="*/ 445669 h 633037"/>
                  <a:gd name="connsiteX3" fmla="*/ 125735 w 471836"/>
                  <a:gd name="connsiteY3" fmla="*/ 320263 h 633037"/>
                  <a:gd name="connsiteX4" fmla="*/ 229582 w 471836"/>
                  <a:gd name="connsiteY4" fmla="*/ 189673 h 633037"/>
                  <a:gd name="connsiteX5" fmla="*/ 326106 w 471836"/>
                  <a:gd name="connsiteY5" fmla="*/ 96523 h 633037"/>
                  <a:gd name="connsiteX6" fmla="*/ 436288 w 471836"/>
                  <a:gd name="connsiteY6" fmla="*/ 4444 h 633037"/>
                  <a:gd name="connsiteX7" fmla="*/ 471837 w 471836"/>
                  <a:gd name="connsiteY7" fmla="*/ 0 h 633037"/>
                  <a:gd name="connsiteX8" fmla="*/ 348405 w 471836"/>
                  <a:gd name="connsiteY8" fmla="*/ 227031 h 633037"/>
                  <a:gd name="connsiteX9" fmla="*/ 348405 w 471836"/>
                  <a:gd name="connsiteY9" fmla="*/ 227031 h 633037"/>
                  <a:gd name="connsiteX10" fmla="*/ 278214 w 471836"/>
                  <a:gd name="connsiteY10" fmla="*/ 587368 h 63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836" h="633037">
                    <a:moveTo>
                      <a:pt x="278214" y="587368"/>
                    </a:moveTo>
                    <a:cubicBezTo>
                      <a:pt x="287760" y="632297"/>
                      <a:pt x="95042" y="633038"/>
                      <a:pt x="95042" y="633038"/>
                    </a:cubicBezTo>
                    <a:lnTo>
                      <a:pt x="0" y="445669"/>
                    </a:lnTo>
                    <a:cubicBezTo>
                      <a:pt x="0" y="445669"/>
                      <a:pt x="98745" y="406500"/>
                      <a:pt x="125735" y="320263"/>
                    </a:cubicBezTo>
                    <a:cubicBezTo>
                      <a:pt x="152726" y="234026"/>
                      <a:pt x="209339" y="263978"/>
                      <a:pt x="229582" y="189673"/>
                    </a:cubicBezTo>
                    <a:cubicBezTo>
                      <a:pt x="249825" y="115367"/>
                      <a:pt x="297881" y="161695"/>
                      <a:pt x="326106" y="96523"/>
                    </a:cubicBezTo>
                    <a:cubicBezTo>
                      <a:pt x="354330" y="31352"/>
                      <a:pt x="436288" y="4444"/>
                      <a:pt x="436288" y="4444"/>
                    </a:cubicBezTo>
                    <a:lnTo>
                      <a:pt x="471837" y="0"/>
                    </a:lnTo>
                    <a:lnTo>
                      <a:pt x="348405" y="227031"/>
                    </a:lnTo>
                    <a:lnTo>
                      <a:pt x="348405" y="227031"/>
                    </a:lnTo>
                    <a:cubicBezTo>
                      <a:pt x="277510" y="332820"/>
                      <a:pt x="252210" y="462704"/>
                      <a:pt x="278214" y="587368"/>
                    </a:cubicBezTo>
                    <a:close/>
                  </a:path>
                </a:pathLst>
              </a:custGeom>
              <a:solidFill>
                <a:srgbClr val="25BCF5"/>
              </a:solidFill>
              <a:ln w="8227" cap="flat">
                <a:noFill/>
                <a:prstDash val="solid"/>
                <a:miter/>
              </a:ln>
            </p:spPr>
            <p:txBody>
              <a:bodyPr rtlCol="0" anchor="ctr"/>
              <a:lstStyle/>
              <a:p>
                <a:endParaRPr lang="en-IN"/>
              </a:p>
            </p:txBody>
          </p:sp>
        </p:grpSp>
        <p:grpSp>
          <p:nvGrpSpPr>
            <p:cNvPr id="4679" name="Group 4678">
              <a:extLst>
                <a:ext uri="{FF2B5EF4-FFF2-40B4-BE49-F238E27FC236}">
                  <a16:creationId xmlns:a16="http://schemas.microsoft.com/office/drawing/2014/main" id="{5B3E03E6-5B77-CBA5-0803-DC0398F78C71}"/>
                </a:ext>
              </a:extLst>
            </p:cNvPr>
            <p:cNvGrpSpPr/>
            <p:nvPr/>
          </p:nvGrpSpPr>
          <p:grpSpPr>
            <a:xfrm>
              <a:off x="9056989" y="3337927"/>
              <a:ext cx="1220735" cy="675966"/>
              <a:chOff x="7979760" y="3145550"/>
              <a:chExt cx="1220735" cy="675966"/>
            </a:xfrm>
          </p:grpSpPr>
          <p:sp>
            <p:nvSpPr>
              <p:cNvPr id="4311" name="Freeform: Shape 4310">
                <a:extLst>
                  <a:ext uri="{FF2B5EF4-FFF2-40B4-BE49-F238E27FC236}">
                    <a16:creationId xmlns:a16="http://schemas.microsoft.com/office/drawing/2014/main" id="{0405EDAA-C413-340A-72FC-584AD96BD911}"/>
                  </a:ext>
                </a:extLst>
              </p:cNvPr>
              <p:cNvSpPr/>
              <p:nvPr/>
            </p:nvSpPr>
            <p:spPr>
              <a:xfrm>
                <a:off x="8543265" y="3389790"/>
                <a:ext cx="657230" cy="274312"/>
              </a:xfrm>
              <a:custGeom>
                <a:avLst/>
                <a:gdLst>
                  <a:gd name="connsiteX0" fmla="*/ 657230 w 657230"/>
                  <a:gd name="connsiteY0" fmla="*/ 91454 h 274312"/>
                  <a:gd name="connsiteX1" fmla="*/ 492655 w 657230"/>
                  <a:gd name="connsiteY1" fmla="*/ 32 h 274312"/>
                  <a:gd name="connsiteX2" fmla="*/ 383213 w 657230"/>
                  <a:gd name="connsiteY2" fmla="*/ 23402 h 274312"/>
                  <a:gd name="connsiteX3" fmla="*/ 273688 w 657230"/>
                  <a:gd name="connsiteY3" fmla="*/ 32 h 274312"/>
                  <a:gd name="connsiteX4" fmla="*/ 109525 w 657230"/>
                  <a:gd name="connsiteY4" fmla="*/ 91454 h 274312"/>
                  <a:gd name="connsiteX5" fmla="*/ 109936 w 657230"/>
                  <a:gd name="connsiteY5" fmla="*/ 96638 h 274312"/>
                  <a:gd name="connsiteX6" fmla="*/ 0 w 657230"/>
                  <a:gd name="connsiteY6" fmla="*/ 182875 h 274312"/>
                  <a:gd name="connsiteX7" fmla="*/ 164575 w 657230"/>
                  <a:gd name="connsiteY7" fmla="*/ 274297 h 274312"/>
                  <a:gd name="connsiteX8" fmla="*/ 264390 w 657230"/>
                  <a:gd name="connsiteY8" fmla="*/ 255288 h 274312"/>
                  <a:gd name="connsiteX9" fmla="*/ 364205 w 657230"/>
                  <a:gd name="connsiteY9" fmla="*/ 274214 h 274312"/>
                  <a:gd name="connsiteX10" fmla="*/ 528780 w 657230"/>
                  <a:gd name="connsiteY10" fmla="*/ 182793 h 274312"/>
                  <a:gd name="connsiteX11" fmla="*/ 528780 w 657230"/>
                  <a:gd name="connsiteY11" fmla="*/ 180571 h 274312"/>
                  <a:gd name="connsiteX12" fmla="*/ 657230 w 657230"/>
                  <a:gd name="connsiteY12" fmla="*/ 91454 h 27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7230" h="274312">
                    <a:moveTo>
                      <a:pt x="657230" y="91454"/>
                    </a:moveTo>
                    <a:cubicBezTo>
                      <a:pt x="657230" y="40929"/>
                      <a:pt x="583665" y="32"/>
                      <a:pt x="492655" y="32"/>
                    </a:cubicBezTo>
                    <a:cubicBezTo>
                      <a:pt x="454875" y="-574"/>
                      <a:pt x="417451" y="7417"/>
                      <a:pt x="383213" y="23402"/>
                    </a:cubicBezTo>
                    <a:cubicBezTo>
                      <a:pt x="348947" y="7416"/>
                      <a:pt x="311496" y="-575"/>
                      <a:pt x="273688" y="32"/>
                    </a:cubicBezTo>
                    <a:cubicBezTo>
                      <a:pt x="183172" y="32"/>
                      <a:pt x="109525" y="41176"/>
                      <a:pt x="109525" y="91454"/>
                    </a:cubicBezTo>
                    <a:cubicBezTo>
                      <a:pt x="109525" y="93182"/>
                      <a:pt x="109525" y="94910"/>
                      <a:pt x="109936" y="96638"/>
                    </a:cubicBezTo>
                    <a:cubicBezTo>
                      <a:pt x="45999" y="109146"/>
                      <a:pt x="0" y="142966"/>
                      <a:pt x="0" y="182875"/>
                    </a:cubicBezTo>
                    <a:cubicBezTo>
                      <a:pt x="0" y="233317"/>
                      <a:pt x="73565" y="274297"/>
                      <a:pt x="164575" y="274297"/>
                    </a:cubicBezTo>
                    <a:cubicBezTo>
                      <a:pt x="198781" y="274676"/>
                      <a:pt x="232717" y="268213"/>
                      <a:pt x="264390" y="255288"/>
                    </a:cubicBezTo>
                    <a:cubicBezTo>
                      <a:pt x="296068" y="268185"/>
                      <a:pt x="330004" y="274619"/>
                      <a:pt x="364205" y="274214"/>
                    </a:cubicBezTo>
                    <a:cubicBezTo>
                      <a:pt x="454721" y="274214"/>
                      <a:pt x="528780" y="233071"/>
                      <a:pt x="528780" y="182793"/>
                    </a:cubicBezTo>
                    <a:cubicBezTo>
                      <a:pt x="528820" y="182053"/>
                      <a:pt x="528820" y="181311"/>
                      <a:pt x="528780" y="180571"/>
                    </a:cubicBezTo>
                    <a:cubicBezTo>
                      <a:pt x="601933" y="171684"/>
                      <a:pt x="657230" y="135148"/>
                      <a:pt x="657230" y="91454"/>
                    </a:cubicBezTo>
                    <a:close/>
                  </a:path>
                </a:pathLst>
              </a:custGeom>
              <a:solidFill>
                <a:srgbClr val="A5A6AB"/>
              </a:solidFill>
              <a:ln w="8227" cap="flat">
                <a:noFill/>
                <a:prstDash val="solid"/>
                <a:miter/>
              </a:ln>
            </p:spPr>
            <p:txBody>
              <a:bodyPr rtlCol="0" anchor="ctr"/>
              <a:lstStyle/>
              <a:p>
                <a:endParaRPr lang="en-IN"/>
              </a:p>
            </p:txBody>
          </p:sp>
          <p:sp>
            <p:nvSpPr>
              <p:cNvPr id="4312" name="Freeform: Shape 4311">
                <a:extLst>
                  <a:ext uri="{FF2B5EF4-FFF2-40B4-BE49-F238E27FC236}">
                    <a16:creationId xmlns:a16="http://schemas.microsoft.com/office/drawing/2014/main" id="{C58992A9-A69D-DA7F-52F1-517F24B6612A}"/>
                  </a:ext>
                </a:extLst>
              </p:cNvPr>
              <p:cNvSpPr/>
              <p:nvPr/>
            </p:nvSpPr>
            <p:spPr>
              <a:xfrm>
                <a:off x="8011852" y="3145550"/>
                <a:ext cx="949762" cy="396693"/>
              </a:xfrm>
              <a:custGeom>
                <a:avLst/>
                <a:gdLst>
                  <a:gd name="connsiteX0" fmla="*/ 949763 w 949762"/>
                  <a:gd name="connsiteY0" fmla="*/ 132361 h 396693"/>
                  <a:gd name="connsiteX1" fmla="*/ 712363 w 949762"/>
                  <a:gd name="connsiteY1" fmla="*/ 125 h 396693"/>
                  <a:gd name="connsiteX2" fmla="*/ 554042 w 949762"/>
                  <a:gd name="connsiteY2" fmla="*/ 33945 h 396693"/>
                  <a:gd name="connsiteX3" fmla="*/ 395803 w 949762"/>
                  <a:gd name="connsiteY3" fmla="*/ 43 h 396693"/>
                  <a:gd name="connsiteX4" fmla="*/ 158321 w 949762"/>
                  <a:gd name="connsiteY4" fmla="*/ 132279 h 396693"/>
                  <a:gd name="connsiteX5" fmla="*/ 158980 w 949762"/>
                  <a:gd name="connsiteY5" fmla="*/ 139767 h 396693"/>
                  <a:gd name="connsiteX6" fmla="*/ 0 w 949762"/>
                  <a:gd name="connsiteY6" fmla="*/ 264433 h 396693"/>
                  <a:gd name="connsiteX7" fmla="*/ 237482 w 949762"/>
                  <a:gd name="connsiteY7" fmla="*/ 396669 h 396693"/>
                  <a:gd name="connsiteX8" fmla="*/ 381814 w 949762"/>
                  <a:gd name="connsiteY8" fmla="*/ 369267 h 396693"/>
                  <a:gd name="connsiteX9" fmla="*/ 526147 w 949762"/>
                  <a:gd name="connsiteY9" fmla="*/ 396669 h 396693"/>
                  <a:gd name="connsiteX10" fmla="*/ 763628 w 949762"/>
                  <a:gd name="connsiteY10" fmla="*/ 264433 h 396693"/>
                  <a:gd name="connsiteX11" fmla="*/ 763628 w 949762"/>
                  <a:gd name="connsiteY11" fmla="*/ 261306 h 396693"/>
                  <a:gd name="connsiteX12" fmla="*/ 949763 w 949762"/>
                  <a:gd name="connsiteY12" fmla="*/ 132361 h 3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9762" h="396693">
                    <a:moveTo>
                      <a:pt x="949763" y="132361"/>
                    </a:moveTo>
                    <a:cubicBezTo>
                      <a:pt x="949763" y="59290"/>
                      <a:pt x="843447" y="125"/>
                      <a:pt x="712363" y="125"/>
                    </a:cubicBezTo>
                    <a:cubicBezTo>
                      <a:pt x="657706" y="-773"/>
                      <a:pt x="603562" y="10793"/>
                      <a:pt x="554042" y="33945"/>
                    </a:cubicBezTo>
                    <a:cubicBezTo>
                      <a:pt x="504549" y="10793"/>
                      <a:pt x="450438" y="-800"/>
                      <a:pt x="395803" y="43"/>
                    </a:cubicBezTo>
                    <a:cubicBezTo>
                      <a:pt x="264637" y="43"/>
                      <a:pt x="158321" y="59208"/>
                      <a:pt x="158321" y="132279"/>
                    </a:cubicBezTo>
                    <a:cubicBezTo>
                      <a:pt x="158321" y="134748"/>
                      <a:pt x="158733" y="137298"/>
                      <a:pt x="158980" y="139767"/>
                    </a:cubicBezTo>
                    <a:cubicBezTo>
                      <a:pt x="66488" y="157870"/>
                      <a:pt x="0" y="206749"/>
                      <a:pt x="0" y="264433"/>
                    </a:cubicBezTo>
                    <a:cubicBezTo>
                      <a:pt x="0" y="337422"/>
                      <a:pt x="106316" y="396669"/>
                      <a:pt x="237482" y="396669"/>
                    </a:cubicBezTo>
                    <a:cubicBezTo>
                      <a:pt x="286937" y="397235"/>
                      <a:pt x="336008" y="387919"/>
                      <a:pt x="381814" y="369267"/>
                    </a:cubicBezTo>
                    <a:cubicBezTo>
                      <a:pt x="427621" y="387919"/>
                      <a:pt x="476691" y="397235"/>
                      <a:pt x="526147" y="396669"/>
                    </a:cubicBezTo>
                    <a:cubicBezTo>
                      <a:pt x="657313" y="396669"/>
                      <a:pt x="763628" y="337422"/>
                      <a:pt x="763628" y="264433"/>
                    </a:cubicBezTo>
                    <a:cubicBezTo>
                      <a:pt x="763628" y="263363"/>
                      <a:pt x="763628" y="262376"/>
                      <a:pt x="763628" y="261306"/>
                    </a:cubicBezTo>
                    <a:cubicBezTo>
                      <a:pt x="869944" y="248387"/>
                      <a:pt x="949763" y="195558"/>
                      <a:pt x="949763" y="132361"/>
                    </a:cubicBezTo>
                    <a:close/>
                  </a:path>
                </a:pathLst>
              </a:custGeom>
              <a:solidFill>
                <a:srgbClr val="B2B3B8"/>
              </a:solidFill>
              <a:ln w="8227" cap="flat">
                <a:noFill/>
                <a:prstDash val="solid"/>
                <a:miter/>
              </a:ln>
            </p:spPr>
            <p:txBody>
              <a:bodyPr rtlCol="0" anchor="ctr"/>
              <a:lstStyle/>
              <a:p>
                <a:endParaRPr lang="en-IN"/>
              </a:p>
            </p:txBody>
          </p:sp>
          <p:sp>
            <p:nvSpPr>
              <p:cNvPr id="4313" name="Freeform: Shape 4312">
                <a:extLst>
                  <a:ext uri="{FF2B5EF4-FFF2-40B4-BE49-F238E27FC236}">
                    <a16:creationId xmlns:a16="http://schemas.microsoft.com/office/drawing/2014/main" id="{491207E7-47F9-E4BD-2990-0A4C853C8A01}"/>
                  </a:ext>
                </a:extLst>
              </p:cNvPr>
              <p:cNvSpPr/>
              <p:nvPr/>
            </p:nvSpPr>
            <p:spPr>
              <a:xfrm>
                <a:off x="8244973" y="3719003"/>
                <a:ext cx="21983" cy="40043"/>
              </a:xfrm>
              <a:custGeom>
                <a:avLst/>
                <a:gdLst>
                  <a:gd name="connsiteX0" fmla="*/ 16458 w 21983"/>
                  <a:gd name="connsiteY0" fmla="*/ 2109 h 40043"/>
                  <a:gd name="connsiteX1" fmla="*/ 0 w 21983"/>
                  <a:gd name="connsiteY1" fmla="*/ 40043 h 40043"/>
                  <a:gd name="connsiteX2" fmla="*/ 5431 w 21983"/>
                  <a:gd name="connsiteY2" fmla="*/ 37328 h 40043"/>
                  <a:gd name="connsiteX3" fmla="*/ 21889 w 21983"/>
                  <a:gd name="connsiteY3" fmla="*/ 134 h 40043"/>
                  <a:gd name="connsiteX4" fmla="*/ 16458 w 21983"/>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3" h="40043">
                    <a:moveTo>
                      <a:pt x="16458" y="2109"/>
                    </a:moveTo>
                    <a:lnTo>
                      <a:pt x="0" y="40043"/>
                    </a:lnTo>
                    <a:cubicBezTo>
                      <a:pt x="2035" y="39682"/>
                      <a:pt x="3921" y="38739"/>
                      <a:pt x="5431" y="37328"/>
                    </a:cubicBezTo>
                    <a:lnTo>
                      <a:pt x="21889" y="134"/>
                    </a:lnTo>
                    <a:cubicBezTo>
                      <a:pt x="22794"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14" name="Freeform: Shape 4313">
                <a:extLst>
                  <a:ext uri="{FF2B5EF4-FFF2-40B4-BE49-F238E27FC236}">
                    <a16:creationId xmlns:a16="http://schemas.microsoft.com/office/drawing/2014/main" id="{2A68A733-8F60-5BE4-EBFF-762835F707E8}"/>
                  </a:ext>
                </a:extLst>
              </p:cNvPr>
              <p:cNvSpPr/>
              <p:nvPr/>
            </p:nvSpPr>
            <p:spPr>
              <a:xfrm>
                <a:off x="8243080" y="3724431"/>
                <a:ext cx="19503" cy="40142"/>
              </a:xfrm>
              <a:custGeom>
                <a:avLst/>
                <a:gdLst>
                  <a:gd name="connsiteX0" fmla="*/ 16458 w 19503"/>
                  <a:gd name="connsiteY0" fmla="*/ 1535 h 40142"/>
                  <a:gd name="connsiteX1" fmla="*/ 0 w 19503"/>
                  <a:gd name="connsiteY1" fmla="*/ 39964 h 40142"/>
                  <a:gd name="connsiteX2" fmla="*/ 3045 w 19503"/>
                  <a:gd name="connsiteY2" fmla="*/ 38565 h 40142"/>
                  <a:gd name="connsiteX3" fmla="*/ 19502 w 19503"/>
                  <a:gd name="connsiteY3" fmla="*/ 219 h 40142"/>
                  <a:gd name="connsiteX4" fmla="*/ 16458 w 19503"/>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3" h="40142">
                    <a:moveTo>
                      <a:pt x="16458" y="1535"/>
                    </a:moveTo>
                    <a:lnTo>
                      <a:pt x="0" y="39964"/>
                    </a:lnTo>
                    <a:cubicBezTo>
                      <a:pt x="0" y="40622"/>
                      <a:pt x="2715" y="39305"/>
                      <a:pt x="3045" y="38565"/>
                    </a:cubicBezTo>
                    <a:lnTo>
                      <a:pt x="19502" y="219"/>
                    </a:lnTo>
                    <a:cubicBezTo>
                      <a:pt x="19584" y="-522"/>
                      <a:pt x="16458"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15" name="Freeform: Shape 4314">
                <a:extLst>
                  <a:ext uri="{FF2B5EF4-FFF2-40B4-BE49-F238E27FC236}">
                    <a16:creationId xmlns:a16="http://schemas.microsoft.com/office/drawing/2014/main" id="{3077686D-60B2-8100-6B35-A780DE230C3B}"/>
                  </a:ext>
                </a:extLst>
              </p:cNvPr>
              <p:cNvSpPr/>
              <p:nvPr/>
            </p:nvSpPr>
            <p:spPr>
              <a:xfrm>
                <a:off x="8247195" y="3713130"/>
                <a:ext cx="33573" cy="43776"/>
              </a:xfrm>
              <a:custGeom>
                <a:avLst/>
                <a:gdLst>
                  <a:gd name="connsiteX0" fmla="*/ 16458 w 33573"/>
                  <a:gd name="connsiteY0" fmla="*/ 5760 h 43776"/>
                  <a:gd name="connsiteX1" fmla="*/ 0 w 33573"/>
                  <a:gd name="connsiteY1" fmla="*/ 43777 h 43776"/>
                  <a:gd name="connsiteX2" fmla="*/ 16458 w 33573"/>
                  <a:gd name="connsiteY2" fmla="*/ 36124 h 43776"/>
                  <a:gd name="connsiteX3" fmla="*/ 33573 w 33573"/>
                  <a:gd name="connsiteY3" fmla="*/ 0 h 43776"/>
                  <a:gd name="connsiteX4" fmla="*/ 16458 w 33573"/>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760"/>
                    </a:moveTo>
                    <a:lnTo>
                      <a:pt x="0" y="43777"/>
                    </a:lnTo>
                    <a:cubicBezTo>
                      <a:pt x="1481" y="40239"/>
                      <a:pt x="14647" y="40650"/>
                      <a:pt x="16458" y="36124"/>
                    </a:cubicBezTo>
                    <a:lnTo>
                      <a:pt x="33573" y="0"/>
                    </a:lnTo>
                    <a:cubicBezTo>
                      <a:pt x="32339"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16" name="Freeform: Shape 4315">
                <a:extLst>
                  <a:ext uri="{FF2B5EF4-FFF2-40B4-BE49-F238E27FC236}">
                    <a16:creationId xmlns:a16="http://schemas.microsoft.com/office/drawing/2014/main" id="{915D1E83-B655-21DD-97B0-83F5114F3110}"/>
                  </a:ext>
                </a:extLst>
              </p:cNvPr>
              <p:cNvSpPr/>
              <p:nvPr/>
            </p:nvSpPr>
            <p:spPr>
              <a:xfrm>
                <a:off x="8245220" y="3715022"/>
                <a:ext cx="30775" cy="44599"/>
              </a:xfrm>
              <a:custGeom>
                <a:avLst/>
                <a:gdLst>
                  <a:gd name="connsiteX0" fmla="*/ 16458 w 30775"/>
                  <a:gd name="connsiteY0" fmla="*/ 6583 h 44599"/>
                  <a:gd name="connsiteX1" fmla="*/ 0 w 30775"/>
                  <a:gd name="connsiteY1" fmla="*/ 44600 h 44599"/>
                  <a:gd name="connsiteX2" fmla="*/ 13742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742" y="36371"/>
                    </a:cubicBezTo>
                    <a:lnTo>
                      <a:pt x="30775" y="0"/>
                    </a:lnTo>
                    <a:cubicBezTo>
                      <a:pt x="29376" y="2962"/>
                      <a:pt x="18185" y="2304"/>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317" name="Freeform: Shape 4316">
                <a:extLst>
                  <a:ext uri="{FF2B5EF4-FFF2-40B4-BE49-F238E27FC236}">
                    <a16:creationId xmlns:a16="http://schemas.microsoft.com/office/drawing/2014/main" id="{935DCB21-FDEC-30C1-8560-7D7245688ECC}"/>
                  </a:ext>
                </a:extLst>
              </p:cNvPr>
              <p:cNvSpPr/>
              <p:nvPr/>
            </p:nvSpPr>
            <p:spPr>
              <a:xfrm>
                <a:off x="8244202" y="3718694"/>
                <a:ext cx="20411" cy="39944"/>
              </a:xfrm>
              <a:custGeom>
                <a:avLst/>
                <a:gdLst>
                  <a:gd name="connsiteX0" fmla="*/ 16488 w 20411"/>
                  <a:gd name="connsiteY0" fmla="*/ 1266 h 39944"/>
                  <a:gd name="connsiteX1" fmla="*/ 30 w 20411"/>
                  <a:gd name="connsiteY1" fmla="*/ 39612 h 39944"/>
                  <a:gd name="connsiteX2" fmla="*/ 3897 w 20411"/>
                  <a:gd name="connsiteY2" fmla="*/ 38460 h 39944"/>
                  <a:gd name="connsiteX3" fmla="*/ 20355 w 20411"/>
                  <a:gd name="connsiteY3" fmla="*/ 360 h 39944"/>
                  <a:gd name="connsiteX4" fmla="*/ 16488 w 20411"/>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1" h="39944">
                    <a:moveTo>
                      <a:pt x="16488" y="1266"/>
                    </a:moveTo>
                    <a:lnTo>
                      <a:pt x="30" y="39612"/>
                    </a:lnTo>
                    <a:cubicBezTo>
                      <a:pt x="-382" y="40434"/>
                      <a:pt x="3568" y="39612"/>
                      <a:pt x="3897" y="38460"/>
                    </a:cubicBezTo>
                    <a:lnTo>
                      <a:pt x="20355" y="360"/>
                    </a:lnTo>
                    <a:cubicBezTo>
                      <a:pt x="20931" y="-545"/>
                      <a:pt x="16899" y="443"/>
                      <a:pt x="1648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18" name="Freeform: Shape 4317">
                <a:extLst>
                  <a:ext uri="{FF2B5EF4-FFF2-40B4-BE49-F238E27FC236}">
                    <a16:creationId xmlns:a16="http://schemas.microsoft.com/office/drawing/2014/main" id="{9EAF5556-AE0E-CB41-DD05-E87054F068EB}"/>
                  </a:ext>
                </a:extLst>
              </p:cNvPr>
              <p:cNvSpPr/>
              <p:nvPr/>
            </p:nvSpPr>
            <p:spPr>
              <a:xfrm>
                <a:off x="8246536" y="3714035"/>
                <a:ext cx="31598" cy="41884"/>
              </a:xfrm>
              <a:custGeom>
                <a:avLst/>
                <a:gdLst>
                  <a:gd name="connsiteX0" fmla="*/ 16458 w 31598"/>
                  <a:gd name="connsiteY0" fmla="*/ 4032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152" y="39251"/>
                      <a:pt x="12919" y="39992"/>
                      <a:pt x="14647" y="36206"/>
                    </a:cubicBezTo>
                    <a:lnTo>
                      <a:pt x="31598"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19" name="Freeform: Shape 4318">
                <a:extLst>
                  <a:ext uri="{FF2B5EF4-FFF2-40B4-BE49-F238E27FC236}">
                    <a16:creationId xmlns:a16="http://schemas.microsoft.com/office/drawing/2014/main" id="{F7594107-07AA-B7A2-8BEF-BEB1ABC584E1}"/>
                  </a:ext>
                </a:extLst>
              </p:cNvPr>
              <p:cNvSpPr/>
              <p:nvPr/>
            </p:nvSpPr>
            <p:spPr>
              <a:xfrm>
                <a:off x="8245714" y="3715516"/>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979"/>
                      <a:pt x="13001" y="36700"/>
                    </a:cubicBezTo>
                    <a:lnTo>
                      <a:pt x="30117" y="0"/>
                    </a:lnTo>
                    <a:cubicBezTo>
                      <a:pt x="28554" y="3209"/>
                      <a:pt x="18185"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0" name="Freeform: Shape 4319">
                <a:extLst>
                  <a:ext uri="{FF2B5EF4-FFF2-40B4-BE49-F238E27FC236}">
                    <a16:creationId xmlns:a16="http://schemas.microsoft.com/office/drawing/2014/main" id="{56DB30A0-4953-65DC-80EA-EA2549D8D341}"/>
                  </a:ext>
                </a:extLst>
              </p:cNvPr>
              <p:cNvSpPr/>
              <p:nvPr/>
            </p:nvSpPr>
            <p:spPr>
              <a:xfrm>
                <a:off x="8243080" y="3716460"/>
                <a:ext cx="22310" cy="39224"/>
              </a:xfrm>
              <a:custGeom>
                <a:avLst/>
                <a:gdLst>
                  <a:gd name="connsiteX0" fmla="*/ 16458 w 22310"/>
                  <a:gd name="connsiteY0" fmla="*/ 1196 h 39224"/>
                  <a:gd name="connsiteX1" fmla="*/ 0 w 22310"/>
                  <a:gd name="connsiteY1" fmla="*/ 39048 h 39224"/>
                  <a:gd name="connsiteX2" fmla="*/ 5760 w 22310"/>
                  <a:gd name="connsiteY2" fmla="*/ 37320 h 39224"/>
                  <a:gd name="connsiteX3" fmla="*/ 22218 w 22310"/>
                  <a:gd name="connsiteY3" fmla="*/ 373 h 39224"/>
                  <a:gd name="connsiteX4" fmla="*/ 16458 w 2231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10" h="39224">
                    <a:moveTo>
                      <a:pt x="16458" y="1196"/>
                    </a:moveTo>
                    <a:lnTo>
                      <a:pt x="0" y="39048"/>
                    </a:lnTo>
                    <a:cubicBezTo>
                      <a:pt x="0" y="39706"/>
                      <a:pt x="5267" y="38389"/>
                      <a:pt x="5760" y="37320"/>
                    </a:cubicBezTo>
                    <a:lnTo>
                      <a:pt x="22218" y="373"/>
                    </a:lnTo>
                    <a:cubicBezTo>
                      <a:pt x="23123" y="-450"/>
                      <a:pt x="17116"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1" name="Freeform: Shape 4320">
                <a:extLst>
                  <a:ext uri="{FF2B5EF4-FFF2-40B4-BE49-F238E27FC236}">
                    <a16:creationId xmlns:a16="http://schemas.microsoft.com/office/drawing/2014/main" id="{A5D70F53-B76D-ADFA-F9E0-C0AFA73672DF}"/>
                  </a:ext>
                </a:extLst>
              </p:cNvPr>
              <p:cNvSpPr/>
              <p:nvPr/>
            </p:nvSpPr>
            <p:spPr>
              <a:xfrm>
                <a:off x="8247112" y="3712883"/>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810" y="41720"/>
                      <a:pt x="14483" y="41391"/>
                      <a:pt x="16458" y="36453"/>
                    </a:cubicBezTo>
                    <a:lnTo>
                      <a:pt x="33573" y="0"/>
                    </a:lnTo>
                    <a:cubicBezTo>
                      <a:pt x="32092"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2" name="Freeform: Shape 4321">
                <a:extLst>
                  <a:ext uri="{FF2B5EF4-FFF2-40B4-BE49-F238E27FC236}">
                    <a16:creationId xmlns:a16="http://schemas.microsoft.com/office/drawing/2014/main" id="{55B9825B-8802-6249-1CD4-785ABBED18B1}"/>
                  </a:ext>
                </a:extLst>
              </p:cNvPr>
              <p:cNvSpPr/>
              <p:nvPr/>
            </p:nvSpPr>
            <p:spPr>
              <a:xfrm>
                <a:off x="8244479" y="3715927"/>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251"/>
                      <a:pt x="10450" y="36371"/>
                    </a:cubicBezTo>
                    <a:lnTo>
                      <a:pt x="26908" y="0"/>
                    </a:lnTo>
                    <a:cubicBezTo>
                      <a:pt x="26579" y="1481"/>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3" name="Freeform: Shape 4322">
                <a:extLst>
                  <a:ext uri="{FF2B5EF4-FFF2-40B4-BE49-F238E27FC236}">
                    <a16:creationId xmlns:a16="http://schemas.microsoft.com/office/drawing/2014/main" id="{1A66159F-8A69-D185-D655-6906E958D318}"/>
                  </a:ext>
                </a:extLst>
              </p:cNvPr>
              <p:cNvSpPr/>
              <p:nvPr/>
            </p:nvSpPr>
            <p:spPr>
              <a:xfrm>
                <a:off x="8243546" y="3716534"/>
                <a:ext cx="20734" cy="39433"/>
              </a:xfrm>
              <a:custGeom>
                <a:avLst/>
                <a:gdLst>
                  <a:gd name="connsiteX0" fmla="*/ 16486 w 20734"/>
                  <a:gd name="connsiteY0" fmla="*/ 875 h 39433"/>
                  <a:gd name="connsiteX1" fmla="*/ 28 w 20734"/>
                  <a:gd name="connsiteY1" fmla="*/ 39056 h 39433"/>
                  <a:gd name="connsiteX2" fmla="*/ 4225 w 20734"/>
                  <a:gd name="connsiteY2" fmla="*/ 38233 h 39433"/>
                  <a:gd name="connsiteX3" fmla="*/ 20683 w 20734"/>
                  <a:gd name="connsiteY3" fmla="*/ 463 h 39433"/>
                  <a:gd name="connsiteX4" fmla="*/ 16486 w 20734"/>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4" h="39433">
                    <a:moveTo>
                      <a:pt x="16486" y="875"/>
                    </a:moveTo>
                    <a:lnTo>
                      <a:pt x="28" y="39056"/>
                    </a:lnTo>
                    <a:cubicBezTo>
                      <a:pt x="-383" y="39961"/>
                      <a:pt x="3813" y="39056"/>
                      <a:pt x="4225" y="38233"/>
                    </a:cubicBezTo>
                    <a:lnTo>
                      <a:pt x="20683" y="463"/>
                    </a:lnTo>
                    <a:cubicBezTo>
                      <a:pt x="21259" y="-442"/>
                      <a:pt x="16815" y="134"/>
                      <a:pt x="16486"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4" name="Freeform: Shape 4323">
                <a:extLst>
                  <a:ext uri="{FF2B5EF4-FFF2-40B4-BE49-F238E27FC236}">
                    <a16:creationId xmlns:a16="http://schemas.microsoft.com/office/drawing/2014/main" id="{39CEA733-BA37-A3E7-0391-9995979801E4}"/>
                  </a:ext>
                </a:extLst>
              </p:cNvPr>
              <p:cNvSpPr/>
              <p:nvPr/>
            </p:nvSpPr>
            <p:spPr>
              <a:xfrm>
                <a:off x="8245714" y="3713623"/>
                <a:ext cx="32915" cy="46081"/>
              </a:xfrm>
              <a:custGeom>
                <a:avLst/>
                <a:gdLst>
                  <a:gd name="connsiteX0" fmla="*/ 16458 w 32915"/>
                  <a:gd name="connsiteY0" fmla="*/ 7982 h 46081"/>
                  <a:gd name="connsiteX1" fmla="*/ 0 w 32915"/>
                  <a:gd name="connsiteY1" fmla="*/ 46081 h 46081"/>
                  <a:gd name="connsiteX2" fmla="*/ 15799 w 32915"/>
                  <a:gd name="connsiteY2" fmla="*/ 36618 h 46081"/>
                  <a:gd name="connsiteX3" fmla="*/ 32915 w 32915"/>
                  <a:gd name="connsiteY3" fmla="*/ 0 h 46081"/>
                  <a:gd name="connsiteX4" fmla="*/ 16458 w 32915"/>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1">
                    <a:moveTo>
                      <a:pt x="16458" y="7982"/>
                    </a:moveTo>
                    <a:lnTo>
                      <a:pt x="0" y="46081"/>
                    </a:lnTo>
                    <a:cubicBezTo>
                      <a:pt x="1728" y="42131"/>
                      <a:pt x="13577" y="41473"/>
                      <a:pt x="15799" y="36618"/>
                    </a:cubicBezTo>
                    <a:lnTo>
                      <a:pt x="32915" y="0"/>
                    </a:lnTo>
                    <a:cubicBezTo>
                      <a:pt x="31187" y="3950"/>
                      <a:pt x="18515" y="362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5" name="Freeform: Shape 4324">
                <a:extLst>
                  <a:ext uri="{FF2B5EF4-FFF2-40B4-BE49-F238E27FC236}">
                    <a16:creationId xmlns:a16="http://schemas.microsoft.com/office/drawing/2014/main" id="{692F5D78-7E14-6BBB-2F86-A3B8522A4323}"/>
                  </a:ext>
                </a:extLst>
              </p:cNvPr>
              <p:cNvSpPr/>
              <p:nvPr/>
            </p:nvSpPr>
            <p:spPr>
              <a:xfrm>
                <a:off x="8169022" y="3691595"/>
                <a:ext cx="21972" cy="39966"/>
              </a:xfrm>
              <a:custGeom>
                <a:avLst/>
                <a:gdLst>
                  <a:gd name="connsiteX0" fmla="*/ 16458 w 21972"/>
                  <a:gd name="connsiteY0" fmla="*/ 2114 h 39966"/>
                  <a:gd name="connsiteX1" fmla="*/ 0 w 21972"/>
                  <a:gd name="connsiteY1" fmla="*/ 39967 h 39966"/>
                  <a:gd name="connsiteX2" fmla="*/ 5431 w 21972"/>
                  <a:gd name="connsiteY2" fmla="*/ 37251 h 39966"/>
                  <a:gd name="connsiteX3" fmla="*/ 21889 w 21972"/>
                  <a:gd name="connsiteY3" fmla="*/ 139 h 39966"/>
                  <a:gd name="connsiteX4" fmla="*/ 16458 w 21972"/>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2" h="39966">
                    <a:moveTo>
                      <a:pt x="16458" y="2114"/>
                    </a:moveTo>
                    <a:lnTo>
                      <a:pt x="0" y="39967"/>
                    </a:lnTo>
                    <a:cubicBezTo>
                      <a:pt x="2047" y="39644"/>
                      <a:pt x="3944" y="38695"/>
                      <a:pt x="5431" y="37251"/>
                    </a:cubicBezTo>
                    <a:lnTo>
                      <a:pt x="21889" y="139"/>
                    </a:lnTo>
                    <a:cubicBezTo>
                      <a:pt x="22711" y="-437"/>
                      <a:pt x="17198"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6" name="Freeform: Shape 4325">
                <a:extLst>
                  <a:ext uri="{FF2B5EF4-FFF2-40B4-BE49-F238E27FC236}">
                    <a16:creationId xmlns:a16="http://schemas.microsoft.com/office/drawing/2014/main" id="{F553557A-CFBC-9924-9DCF-697B1CA1AA60}"/>
                  </a:ext>
                </a:extLst>
              </p:cNvPr>
              <p:cNvSpPr/>
              <p:nvPr/>
            </p:nvSpPr>
            <p:spPr>
              <a:xfrm>
                <a:off x="8167294" y="3697178"/>
                <a:ext cx="19508" cy="39950"/>
              </a:xfrm>
              <a:custGeom>
                <a:avLst/>
                <a:gdLst>
                  <a:gd name="connsiteX0" fmla="*/ 16458 w 19508"/>
                  <a:gd name="connsiteY0" fmla="*/ 1386 h 39950"/>
                  <a:gd name="connsiteX1" fmla="*/ 0 w 19508"/>
                  <a:gd name="connsiteY1" fmla="*/ 39732 h 39950"/>
                  <a:gd name="connsiteX2" fmla="*/ 3045 w 19508"/>
                  <a:gd name="connsiteY2" fmla="*/ 38333 h 39950"/>
                  <a:gd name="connsiteX3" fmla="*/ 19502 w 19508"/>
                  <a:gd name="connsiteY3" fmla="*/ 70 h 39950"/>
                  <a:gd name="connsiteX4" fmla="*/ 16458 w 19508"/>
                  <a:gd name="connsiteY4" fmla="*/ 1386 h 3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39950">
                    <a:moveTo>
                      <a:pt x="16458" y="1386"/>
                    </a:moveTo>
                    <a:lnTo>
                      <a:pt x="0" y="39732"/>
                    </a:lnTo>
                    <a:cubicBezTo>
                      <a:pt x="0" y="40473"/>
                      <a:pt x="2715" y="39156"/>
                      <a:pt x="3045" y="38333"/>
                    </a:cubicBezTo>
                    <a:lnTo>
                      <a:pt x="19502" y="70"/>
                    </a:lnTo>
                    <a:cubicBezTo>
                      <a:pt x="19667" y="-260"/>
                      <a:pt x="16786" y="646"/>
                      <a:pt x="16458" y="138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7" name="Freeform: Shape 4326">
                <a:extLst>
                  <a:ext uri="{FF2B5EF4-FFF2-40B4-BE49-F238E27FC236}">
                    <a16:creationId xmlns:a16="http://schemas.microsoft.com/office/drawing/2014/main" id="{C2D61FD8-A49B-34E9-6DD1-688F4997ED0A}"/>
                  </a:ext>
                </a:extLst>
              </p:cNvPr>
              <p:cNvSpPr/>
              <p:nvPr/>
            </p:nvSpPr>
            <p:spPr>
              <a:xfrm>
                <a:off x="8171490" y="3685646"/>
                <a:ext cx="33491" cy="43776"/>
              </a:xfrm>
              <a:custGeom>
                <a:avLst/>
                <a:gdLst>
                  <a:gd name="connsiteX0" fmla="*/ 16458 w 33491"/>
                  <a:gd name="connsiteY0" fmla="*/ 5842 h 43776"/>
                  <a:gd name="connsiteX1" fmla="*/ 0 w 33491"/>
                  <a:gd name="connsiteY1" fmla="*/ 43777 h 43776"/>
                  <a:gd name="connsiteX2" fmla="*/ 16458 w 33491"/>
                  <a:gd name="connsiteY2" fmla="*/ 36206 h 43776"/>
                  <a:gd name="connsiteX3" fmla="*/ 33491 w 33491"/>
                  <a:gd name="connsiteY3" fmla="*/ 0 h 43776"/>
                  <a:gd name="connsiteX4" fmla="*/ 16458 w 33491"/>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6">
                    <a:moveTo>
                      <a:pt x="16458" y="5842"/>
                    </a:moveTo>
                    <a:lnTo>
                      <a:pt x="0" y="43777"/>
                    </a:lnTo>
                    <a:cubicBezTo>
                      <a:pt x="1563" y="40239"/>
                      <a:pt x="14730" y="40732"/>
                      <a:pt x="16458" y="36206"/>
                    </a:cubicBezTo>
                    <a:lnTo>
                      <a:pt x="33491" y="0"/>
                    </a:lnTo>
                    <a:cubicBezTo>
                      <a:pt x="32339" y="3045"/>
                      <a:pt x="18350"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8" name="Freeform: Shape 4327">
                <a:extLst>
                  <a:ext uri="{FF2B5EF4-FFF2-40B4-BE49-F238E27FC236}">
                    <a16:creationId xmlns:a16="http://schemas.microsoft.com/office/drawing/2014/main" id="{FB4C8FA5-AACE-044F-BB1C-DCE33271187E}"/>
                  </a:ext>
                </a:extLst>
              </p:cNvPr>
              <p:cNvSpPr/>
              <p:nvPr/>
            </p:nvSpPr>
            <p:spPr>
              <a:xfrm>
                <a:off x="8169515" y="3687620"/>
                <a:ext cx="30693" cy="44188"/>
              </a:xfrm>
              <a:custGeom>
                <a:avLst/>
                <a:gdLst>
                  <a:gd name="connsiteX0" fmla="*/ 16458 w 30693"/>
                  <a:gd name="connsiteY0" fmla="*/ 6172 h 44188"/>
                  <a:gd name="connsiteX1" fmla="*/ 0 w 30693"/>
                  <a:gd name="connsiteY1" fmla="*/ 44188 h 44188"/>
                  <a:gd name="connsiteX2" fmla="*/ 13660 w 30693"/>
                  <a:gd name="connsiteY2" fmla="*/ 36453 h 44188"/>
                  <a:gd name="connsiteX3" fmla="*/ 30693 w 30693"/>
                  <a:gd name="connsiteY3" fmla="*/ 0 h 44188"/>
                  <a:gd name="connsiteX4" fmla="*/ 16458 w 30693"/>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88">
                    <a:moveTo>
                      <a:pt x="16458" y="6172"/>
                    </a:moveTo>
                    <a:lnTo>
                      <a:pt x="0" y="44188"/>
                    </a:lnTo>
                    <a:cubicBezTo>
                      <a:pt x="1399" y="40979"/>
                      <a:pt x="11767" y="40485"/>
                      <a:pt x="13660" y="36453"/>
                    </a:cubicBezTo>
                    <a:lnTo>
                      <a:pt x="30693" y="0"/>
                    </a:lnTo>
                    <a:cubicBezTo>
                      <a:pt x="29377" y="2880"/>
                      <a:pt x="18185" y="2304"/>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29" name="Freeform: Shape 4328">
                <a:extLst>
                  <a:ext uri="{FF2B5EF4-FFF2-40B4-BE49-F238E27FC236}">
                    <a16:creationId xmlns:a16="http://schemas.microsoft.com/office/drawing/2014/main" id="{F78DE1EE-CD7E-D89D-CA3E-2898D6DA2AE5}"/>
                  </a:ext>
                </a:extLst>
              </p:cNvPr>
              <p:cNvSpPr/>
              <p:nvPr/>
            </p:nvSpPr>
            <p:spPr>
              <a:xfrm>
                <a:off x="8169022" y="3691246"/>
                <a:ext cx="20407" cy="39908"/>
              </a:xfrm>
              <a:custGeom>
                <a:avLst/>
                <a:gdLst>
                  <a:gd name="connsiteX0" fmla="*/ 16458 w 20407"/>
                  <a:gd name="connsiteY0" fmla="*/ 1230 h 39908"/>
                  <a:gd name="connsiteX1" fmla="*/ 0 w 20407"/>
                  <a:gd name="connsiteY1" fmla="*/ 39576 h 39908"/>
                  <a:gd name="connsiteX2" fmla="*/ 3950 w 20407"/>
                  <a:gd name="connsiteY2" fmla="*/ 38424 h 39908"/>
                  <a:gd name="connsiteX3" fmla="*/ 20407 w 20407"/>
                  <a:gd name="connsiteY3" fmla="*/ 325 h 39908"/>
                  <a:gd name="connsiteX4" fmla="*/ 16458 w 20407"/>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07" h="39908">
                    <a:moveTo>
                      <a:pt x="16458" y="1230"/>
                    </a:moveTo>
                    <a:lnTo>
                      <a:pt x="0" y="39576"/>
                    </a:lnTo>
                    <a:cubicBezTo>
                      <a:pt x="0" y="40399"/>
                      <a:pt x="3538" y="39576"/>
                      <a:pt x="3950" y="38424"/>
                    </a:cubicBezTo>
                    <a:lnTo>
                      <a:pt x="20407" y="325"/>
                    </a:lnTo>
                    <a:cubicBezTo>
                      <a:pt x="20407" y="-498"/>
                      <a:pt x="16458"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0" name="Freeform: Shape 4329">
                <a:extLst>
                  <a:ext uri="{FF2B5EF4-FFF2-40B4-BE49-F238E27FC236}">
                    <a16:creationId xmlns:a16="http://schemas.microsoft.com/office/drawing/2014/main" id="{850659FA-DA31-106D-0362-046704ABAF33}"/>
                  </a:ext>
                </a:extLst>
              </p:cNvPr>
              <p:cNvSpPr/>
              <p:nvPr/>
            </p:nvSpPr>
            <p:spPr>
              <a:xfrm>
                <a:off x="8170914" y="3686633"/>
                <a:ext cx="31598" cy="41884"/>
              </a:xfrm>
              <a:custGeom>
                <a:avLst/>
                <a:gdLst>
                  <a:gd name="connsiteX0" fmla="*/ 16458 w 31598"/>
                  <a:gd name="connsiteY0" fmla="*/ 3950 h 41884"/>
                  <a:gd name="connsiteX1" fmla="*/ 0 w 31598"/>
                  <a:gd name="connsiteY1" fmla="*/ 41884 h 41884"/>
                  <a:gd name="connsiteX2" fmla="*/ 14729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234" y="39169"/>
                      <a:pt x="12919" y="39909"/>
                      <a:pt x="14729" y="36206"/>
                    </a:cubicBezTo>
                    <a:lnTo>
                      <a:pt x="31598" y="0"/>
                    </a:lnTo>
                    <a:cubicBezTo>
                      <a:pt x="30364" y="2057"/>
                      <a:pt x="17939"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1" name="Freeform: Shape 4330">
                <a:extLst>
                  <a:ext uri="{FF2B5EF4-FFF2-40B4-BE49-F238E27FC236}">
                    <a16:creationId xmlns:a16="http://schemas.microsoft.com/office/drawing/2014/main" id="{9BF0731D-7DD7-B9AF-F0FD-B1B91C01CA0D}"/>
                  </a:ext>
                </a:extLst>
              </p:cNvPr>
              <p:cNvSpPr/>
              <p:nvPr/>
            </p:nvSpPr>
            <p:spPr>
              <a:xfrm>
                <a:off x="8170009" y="3688114"/>
                <a:ext cx="30117" cy="45587"/>
              </a:xfrm>
              <a:custGeom>
                <a:avLst/>
                <a:gdLst>
                  <a:gd name="connsiteX0" fmla="*/ 16458 w 30117"/>
                  <a:gd name="connsiteY0" fmla="*/ 7488 h 45587"/>
                  <a:gd name="connsiteX1" fmla="*/ 0 w 30117"/>
                  <a:gd name="connsiteY1" fmla="*/ 45587 h 45587"/>
                  <a:gd name="connsiteX2" fmla="*/ 13002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2"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2" name="Freeform: Shape 4331">
                <a:extLst>
                  <a:ext uri="{FF2B5EF4-FFF2-40B4-BE49-F238E27FC236}">
                    <a16:creationId xmlns:a16="http://schemas.microsoft.com/office/drawing/2014/main" id="{CCA0C93F-35AA-3810-C9C2-AD5ABF13BB63}"/>
                  </a:ext>
                </a:extLst>
              </p:cNvPr>
              <p:cNvSpPr/>
              <p:nvPr/>
            </p:nvSpPr>
            <p:spPr>
              <a:xfrm>
                <a:off x="8167623" y="3689074"/>
                <a:ext cx="22268" cy="39133"/>
              </a:xfrm>
              <a:custGeom>
                <a:avLst/>
                <a:gdLst>
                  <a:gd name="connsiteX0" fmla="*/ 16458 w 22268"/>
                  <a:gd name="connsiteY0" fmla="*/ 1097 h 39133"/>
                  <a:gd name="connsiteX1" fmla="*/ 0 w 22268"/>
                  <a:gd name="connsiteY1" fmla="*/ 38949 h 39133"/>
                  <a:gd name="connsiteX2" fmla="*/ 5760 w 22268"/>
                  <a:gd name="connsiteY2" fmla="*/ 37221 h 39133"/>
                  <a:gd name="connsiteX3" fmla="*/ 22218 w 22268"/>
                  <a:gd name="connsiteY3" fmla="*/ 357 h 39133"/>
                  <a:gd name="connsiteX4" fmla="*/ 16458 w 22268"/>
                  <a:gd name="connsiteY4" fmla="*/ 1097 h 39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133">
                    <a:moveTo>
                      <a:pt x="16458" y="1097"/>
                    </a:moveTo>
                    <a:lnTo>
                      <a:pt x="0" y="38949"/>
                    </a:lnTo>
                    <a:cubicBezTo>
                      <a:pt x="0" y="39608"/>
                      <a:pt x="5267" y="38373"/>
                      <a:pt x="5760" y="37221"/>
                    </a:cubicBezTo>
                    <a:lnTo>
                      <a:pt x="22218" y="357"/>
                    </a:lnTo>
                    <a:cubicBezTo>
                      <a:pt x="22876" y="-384"/>
                      <a:pt x="16869" y="110"/>
                      <a:pt x="16458" y="1097"/>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3" name="Freeform: Shape 4332">
                <a:extLst>
                  <a:ext uri="{FF2B5EF4-FFF2-40B4-BE49-F238E27FC236}">
                    <a16:creationId xmlns:a16="http://schemas.microsoft.com/office/drawing/2014/main" id="{4D77469D-5711-4917-7E9A-EF2F329A40B1}"/>
                  </a:ext>
                </a:extLst>
              </p:cNvPr>
              <p:cNvSpPr/>
              <p:nvPr/>
            </p:nvSpPr>
            <p:spPr>
              <a:xfrm>
                <a:off x="8171490" y="3685399"/>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85"/>
                      <a:pt x="18515" y="3291"/>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4" name="Freeform: Shape 4333">
                <a:extLst>
                  <a:ext uri="{FF2B5EF4-FFF2-40B4-BE49-F238E27FC236}">
                    <a16:creationId xmlns:a16="http://schemas.microsoft.com/office/drawing/2014/main" id="{6E79699C-221E-88C4-E34B-6E8A58779B52}"/>
                  </a:ext>
                </a:extLst>
              </p:cNvPr>
              <p:cNvSpPr/>
              <p:nvPr/>
            </p:nvSpPr>
            <p:spPr>
              <a:xfrm>
                <a:off x="8169022" y="3688772"/>
                <a:ext cx="26907" cy="41061"/>
              </a:xfrm>
              <a:custGeom>
                <a:avLst/>
                <a:gdLst>
                  <a:gd name="connsiteX0" fmla="*/ 16458 w 26907"/>
                  <a:gd name="connsiteY0" fmla="*/ 2880 h 41061"/>
                  <a:gd name="connsiteX1" fmla="*/ 0 w 26907"/>
                  <a:gd name="connsiteY1" fmla="*/ 41062 h 41061"/>
                  <a:gd name="connsiteX2" fmla="*/ 10450 w 26907"/>
                  <a:gd name="connsiteY2" fmla="*/ 36371 h 41061"/>
                  <a:gd name="connsiteX3" fmla="*/ 26908 w 26907"/>
                  <a:gd name="connsiteY3" fmla="*/ 0 h 41061"/>
                  <a:gd name="connsiteX4" fmla="*/ 16458 w 26907"/>
                  <a:gd name="connsiteY4" fmla="*/ 2880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2880"/>
                    </a:moveTo>
                    <a:lnTo>
                      <a:pt x="0" y="41062"/>
                    </a:lnTo>
                    <a:cubicBezTo>
                      <a:pt x="823" y="39169"/>
                      <a:pt x="9134" y="39251"/>
                      <a:pt x="10450" y="36371"/>
                    </a:cubicBezTo>
                    <a:lnTo>
                      <a:pt x="26908" y="0"/>
                    </a:lnTo>
                    <a:cubicBezTo>
                      <a:pt x="26332" y="1234"/>
                      <a:pt x="17445" y="-82"/>
                      <a:pt x="16458" y="288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5" name="Freeform: Shape 4334">
                <a:extLst>
                  <a:ext uri="{FF2B5EF4-FFF2-40B4-BE49-F238E27FC236}">
                    <a16:creationId xmlns:a16="http://schemas.microsoft.com/office/drawing/2014/main" id="{94DA547D-1D41-1805-AC6A-C59EB77AB4FE}"/>
                  </a:ext>
                </a:extLst>
              </p:cNvPr>
              <p:cNvSpPr/>
              <p:nvPr/>
            </p:nvSpPr>
            <p:spPr>
              <a:xfrm>
                <a:off x="8167924" y="3689106"/>
                <a:ext cx="20720" cy="39376"/>
              </a:xfrm>
              <a:custGeom>
                <a:avLst/>
                <a:gdLst>
                  <a:gd name="connsiteX0" fmla="*/ 16485 w 20720"/>
                  <a:gd name="connsiteY0" fmla="*/ 818 h 39376"/>
                  <a:gd name="connsiteX1" fmla="*/ 28 w 20720"/>
                  <a:gd name="connsiteY1" fmla="*/ 39000 h 39376"/>
                  <a:gd name="connsiteX2" fmla="*/ 4225 w 20720"/>
                  <a:gd name="connsiteY2" fmla="*/ 38177 h 39376"/>
                  <a:gd name="connsiteX3" fmla="*/ 20682 w 20720"/>
                  <a:gd name="connsiteY3" fmla="*/ 489 h 39376"/>
                  <a:gd name="connsiteX4" fmla="*/ 16485 w 20720"/>
                  <a:gd name="connsiteY4" fmla="*/ 818 h 3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376">
                    <a:moveTo>
                      <a:pt x="16485" y="818"/>
                    </a:moveTo>
                    <a:lnTo>
                      <a:pt x="28" y="39000"/>
                    </a:lnTo>
                    <a:cubicBezTo>
                      <a:pt x="-384" y="39905"/>
                      <a:pt x="3895" y="39000"/>
                      <a:pt x="4225" y="38177"/>
                    </a:cubicBezTo>
                    <a:lnTo>
                      <a:pt x="20682" y="489"/>
                    </a:lnTo>
                    <a:cubicBezTo>
                      <a:pt x="21176" y="-416"/>
                      <a:pt x="16815" y="78"/>
                      <a:pt x="16485" y="818"/>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6" name="Freeform: Shape 4335">
                <a:extLst>
                  <a:ext uri="{FF2B5EF4-FFF2-40B4-BE49-F238E27FC236}">
                    <a16:creationId xmlns:a16="http://schemas.microsoft.com/office/drawing/2014/main" id="{17B0C95B-0CA7-22AF-DD72-ADA20E59700E}"/>
                  </a:ext>
                </a:extLst>
              </p:cNvPr>
              <p:cNvSpPr/>
              <p:nvPr/>
            </p:nvSpPr>
            <p:spPr>
              <a:xfrm>
                <a:off x="8170009" y="3686551"/>
                <a:ext cx="32997" cy="46080"/>
              </a:xfrm>
              <a:custGeom>
                <a:avLst/>
                <a:gdLst>
                  <a:gd name="connsiteX0" fmla="*/ 16458 w 32997"/>
                  <a:gd name="connsiteY0" fmla="*/ 7900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049"/>
                      <a:pt x="13577" y="41473"/>
                      <a:pt x="15799" y="36618"/>
                    </a:cubicBezTo>
                    <a:lnTo>
                      <a:pt x="32997" y="0"/>
                    </a:lnTo>
                    <a:cubicBezTo>
                      <a:pt x="31187"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7" name="Freeform: Shape 4336">
                <a:extLst>
                  <a:ext uri="{FF2B5EF4-FFF2-40B4-BE49-F238E27FC236}">
                    <a16:creationId xmlns:a16="http://schemas.microsoft.com/office/drawing/2014/main" id="{C9414ACD-6768-299B-1565-6402D363E264}"/>
                  </a:ext>
                </a:extLst>
              </p:cNvPr>
              <p:cNvSpPr/>
              <p:nvPr/>
            </p:nvSpPr>
            <p:spPr>
              <a:xfrm>
                <a:off x="8323557" y="3725119"/>
                <a:ext cx="21930" cy="40015"/>
              </a:xfrm>
              <a:custGeom>
                <a:avLst/>
                <a:gdLst>
                  <a:gd name="connsiteX0" fmla="*/ 16458 w 21930"/>
                  <a:gd name="connsiteY0" fmla="*/ 2164 h 40015"/>
                  <a:gd name="connsiteX1" fmla="*/ 0 w 21930"/>
                  <a:gd name="connsiteY1" fmla="*/ 40016 h 40015"/>
                  <a:gd name="connsiteX2" fmla="*/ 5431 w 21930"/>
                  <a:gd name="connsiteY2" fmla="*/ 37300 h 40015"/>
                  <a:gd name="connsiteX3" fmla="*/ 21889 w 21930"/>
                  <a:gd name="connsiteY3" fmla="*/ 106 h 40015"/>
                  <a:gd name="connsiteX4" fmla="*/ 16458 w 21930"/>
                  <a:gd name="connsiteY4" fmla="*/ 2164 h 40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15">
                    <a:moveTo>
                      <a:pt x="16458" y="2164"/>
                    </a:moveTo>
                    <a:lnTo>
                      <a:pt x="0" y="40016"/>
                    </a:lnTo>
                    <a:cubicBezTo>
                      <a:pt x="2035" y="39654"/>
                      <a:pt x="3921" y="38711"/>
                      <a:pt x="5431" y="37300"/>
                    </a:cubicBezTo>
                    <a:lnTo>
                      <a:pt x="21889" y="106"/>
                    </a:lnTo>
                    <a:cubicBezTo>
                      <a:pt x="22465" y="-387"/>
                      <a:pt x="16951" y="929"/>
                      <a:pt x="16458" y="2164"/>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8" name="Freeform: Shape 4337">
                <a:extLst>
                  <a:ext uri="{FF2B5EF4-FFF2-40B4-BE49-F238E27FC236}">
                    <a16:creationId xmlns:a16="http://schemas.microsoft.com/office/drawing/2014/main" id="{12ABE13E-4B6B-CFBB-EA6B-77356E2D4AC3}"/>
                  </a:ext>
                </a:extLst>
              </p:cNvPr>
              <p:cNvSpPr/>
              <p:nvPr/>
            </p:nvSpPr>
            <p:spPr>
              <a:xfrm>
                <a:off x="8321583" y="3730494"/>
                <a:ext cx="19508" cy="40200"/>
              </a:xfrm>
              <a:custGeom>
                <a:avLst/>
                <a:gdLst>
                  <a:gd name="connsiteX0" fmla="*/ 16458 w 19508"/>
                  <a:gd name="connsiteY0" fmla="*/ 1644 h 40200"/>
                  <a:gd name="connsiteX1" fmla="*/ 0 w 19508"/>
                  <a:gd name="connsiteY1" fmla="*/ 39990 h 40200"/>
                  <a:gd name="connsiteX2" fmla="*/ 3045 w 19508"/>
                  <a:gd name="connsiteY2" fmla="*/ 38592 h 40200"/>
                  <a:gd name="connsiteX3" fmla="*/ 19502 w 19508"/>
                  <a:gd name="connsiteY3" fmla="*/ 328 h 40200"/>
                  <a:gd name="connsiteX4" fmla="*/ 16458 w 19508"/>
                  <a:gd name="connsiteY4" fmla="*/ 1644 h 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200">
                    <a:moveTo>
                      <a:pt x="16458" y="1644"/>
                    </a:moveTo>
                    <a:lnTo>
                      <a:pt x="0" y="39990"/>
                    </a:lnTo>
                    <a:cubicBezTo>
                      <a:pt x="0" y="40731"/>
                      <a:pt x="2715" y="39332"/>
                      <a:pt x="3045" y="38592"/>
                    </a:cubicBezTo>
                    <a:lnTo>
                      <a:pt x="19502" y="328"/>
                    </a:lnTo>
                    <a:cubicBezTo>
                      <a:pt x="19667" y="-660"/>
                      <a:pt x="16704" y="821"/>
                      <a:pt x="16458" y="1644"/>
                    </a:cubicBezTo>
                    <a:close/>
                  </a:path>
                </a:pathLst>
              </a:custGeom>
              <a:solidFill>
                <a:srgbClr val="0EBAE2">
                  <a:alpha val="11000"/>
                </a:srgbClr>
              </a:solidFill>
              <a:ln w="8227" cap="flat">
                <a:noFill/>
                <a:prstDash val="solid"/>
                <a:miter/>
              </a:ln>
            </p:spPr>
            <p:txBody>
              <a:bodyPr rtlCol="0" anchor="ctr"/>
              <a:lstStyle/>
              <a:p>
                <a:endParaRPr lang="en-IN"/>
              </a:p>
            </p:txBody>
          </p:sp>
          <p:sp>
            <p:nvSpPr>
              <p:cNvPr id="4339" name="Freeform: Shape 4338">
                <a:extLst>
                  <a:ext uri="{FF2B5EF4-FFF2-40B4-BE49-F238E27FC236}">
                    <a16:creationId xmlns:a16="http://schemas.microsoft.com/office/drawing/2014/main" id="{3D8518BC-C956-A0FC-5A09-5E35378B058C}"/>
                  </a:ext>
                </a:extLst>
              </p:cNvPr>
              <p:cNvSpPr/>
              <p:nvPr/>
            </p:nvSpPr>
            <p:spPr>
              <a:xfrm>
                <a:off x="8325368" y="3718972"/>
                <a:ext cx="33491" cy="43777"/>
              </a:xfrm>
              <a:custGeom>
                <a:avLst/>
                <a:gdLst>
                  <a:gd name="connsiteX0" fmla="*/ 16869 w 33491"/>
                  <a:gd name="connsiteY0" fmla="*/ 6089 h 43777"/>
                  <a:gd name="connsiteX1" fmla="*/ 0 w 33491"/>
                  <a:gd name="connsiteY1" fmla="*/ 43777 h 43777"/>
                  <a:gd name="connsiteX2" fmla="*/ 16458 w 33491"/>
                  <a:gd name="connsiteY2" fmla="*/ 36207 h 43777"/>
                  <a:gd name="connsiteX3" fmla="*/ 33491 w 33491"/>
                  <a:gd name="connsiteY3" fmla="*/ 0 h 43777"/>
                  <a:gd name="connsiteX4" fmla="*/ 16869 w 33491"/>
                  <a:gd name="connsiteY4" fmla="*/ 6089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7">
                    <a:moveTo>
                      <a:pt x="16869" y="6089"/>
                    </a:moveTo>
                    <a:lnTo>
                      <a:pt x="0" y="43777"/>
                    </a:lnTo>
                    <a:cubicBezTo>
                      <a:pt x="1563" y="40239"/>
                      <a:pt x="14730" y="40732"/>
                      <a:pt x="16458" y="36207"/>
                    </a:cubicBezTo>
                    <a:lnTo>
                      <a:pt x="33491" y="0"/>
                    </a:lnTo>
                    <a:cubicBezTo>
                      <a:pt x="32915" y="3374"/>
                      <a:pt x="18762" y="1728"/>
                      <a:pt x="16869" y="608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0" name="Freeform: Shape 4339">
                <a:extLst>
                  <a:ext uri="{FF2B5EF4-FFF2-40B4-BE49-F238E27FC236}">
                    <a16:creationId xmlns:a16="http://schemas.microsoft.com/office/drawing/2014/main" id="{7FB270E6-9C27-1945-D03A-AD7AA330B0EC}"/>
                  </a:ext>
                </a:extLst>
              </p:cNvPr>
              <p:cNvSpPr/>
              <p:nvPr/>
            </p:nvSpPr>
            <p:spPr>
              <a:xfrm>
                <a:off x="8323804" y="3721194"/>
                <a:ext cx="30693" cy="44188"/>
              </a:xfrm>
              <a:custGeom>
                <a:avLst/>
                <a:gdLst>
                  <a:gd name="connsiteX0" fmla="*/ 16458 w 30693"/>
                  <a:gd name="connsiteY0" fmla="*/ 6172 h 44188"/>
                  <a:gd name="connsiteX1" fmla="*/ 0 w 30693"/>
                  <a:gd name="connsiteY1" fmla="*/ 44188 h 44188"/>
                  <a:gd name="connsiteX2" fmla="*/ 13660 w 30693"/>
                  <a:gd name="connsiteY2" fmla="*/ 36371 h 44188"/>
                  <a:gd name="connsiteX3" fmla="*/ 30693 w 30693"/>
                  <a:gd name="connsiteY3" fmla="*/ 0 h 44188"/>
                  <a:gd name="connsiteX4" fmla="*/ 16458 w 30693"/>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88">
                    <a:moveTo>
                      <a:pt x="16458" y="6172"/>
                    </a:moveTo>
                    <a:lnTo>
                      <a:pt x="0" y="44188"/>
                    </a:lnTo>
                    <a:cubicBezTo>
                      <a:pt x="1317" y="40979"/>
                      <a:pt x="11767" y="40485"/>
                      <a:pt x="13660" y="36371"/>
                    </a:cubicBezTo>
                    <a:lnTo>
                      <a:pt x="30693" y="0"/>
                    </a:lnTo>
                    <a:cubicBezTo>
                      <a:pt x="29377" y="2880"/>
                      <a:pt x="18021"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1" name="Freeform: Shape 4340">
                <a:extLst>
                  <a:ext uri="{FF2B5EF4-FFF2-40B4-BE49-F238E27FC236}">
                    <a16:creationId xmlns:a16="http://schemas.microsoft.com/office/drawing/2014/main" id="{ED71051F-CE5A-2660-5DB6-F8FD016A7DF7}"/>
                  </a:ext>
                </a:extLst>
              </p:cNvPr>
              <p:cNvSpPr/>
              <p:nvPr/>
            </p:nvSpPr>
            <p:spPr>
              <a:xfrm>
                <a:off x="8322899" y="3724819"/>
                <a:ext cx="20436" cy="39908"/>
              </a:xfrm>
              <a:custGeom>
                <a:avLst/>
                <a:gdLst>
                  <a:gd name="connsiteX0" fmla="*/ 16458 w 20436"/>
                  <a:gd name="connsiteY0" fmla="*/ 1230 h 39908"/>
                  <a:gd name="connsiteX1" fmla="*/ 0 w 20436"/>
                  <a:gd name="connsiteY1" fmla="*/ 39576 h 39908"/>
                  <a:gd name="connsiteX2" fmla="*/ 3950 w 20436"/>
                  <a:gd name="connsiteY2" fmla="*/ 38424 h 39908"/>
                  <a:gd name="connsiteX3" fmla="*/ 20407 w 20436"/>
                  <a:gd name="connsiteY3" fmla="*/ 324 h 39908"/>
                  <a:gd name="connsiteX4" fmla="*/ 16458 w 20436"/>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30"/>
                    </a:moveTo>
                    <a:lnTo>
                      <a:pt x="0" y="39576"/>
                    </a:lnTo>
                    <a:cubicBezTo>
                      <a:pt x="0" y="40399"/>
                      <a:pt x="3538" y="39576"/>
                      <a:pt x="3950" y="38424"/>
                    </a:cubicBezTo>
                    <a:lnTo>
                      <a:pt x="20407" y="324"/>
                    </a:lnTo>
                    <a:cubicBezTo>
                      <a:pt x="20819" y="-498"/>
                      <a:pt x="16786"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2" name="Freeform: Shape 4341">
                <a:extLst>
                  <a:ext uri="{FF2B5EF4-FFF2-40B4-BE49-F238E27FC236}">
                    <a16:creationId xmlns:a16="http://schemas.microsoft.com/office/drawing/2014/main" id="{39179A31-6310-9D65-BCFA-D272A8482686}"/>
                  </a:ext>
                </a:extLst>
              </p:cNvPr>
              <p:cNvSpPr/>
              <p:nvPr/>
            </p:nvSpPr>
            <p:spPr>
              <a:xfrm>
                <a:off x="8325368" y="3720124"/>
                <a:ext cx="31598" cy="41966"/>
              </a:xfrm>
              <a:custGeom>
                <a:avLst/>
                <a:gdLst>
                  <a:gd name="connsiteX0" fmla="*/ 16458 w 31598"/>
                  <a:gd name="connsiteY0" fmla="*/ 4032 h 41966"/>
                  <a:gd name="connsiteX1" fmla="*/ 0 w 31598"/>
                  <a:gd name="connsiteY1" fmla="*/ 41967 h 41966"/>
                  <a:gd name="connsiteX2" fmla="*/ 14730 w 31598"/>
                  <a:gd name="connsiteY2" fmla="*/ 36206 h 41966"/>
                  <a:gd name="connsiteX3" fmla="*/ 31598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234" y="39251"/>
                      <a:pt x="12919" y="39992"/>
                      <a:pt x="14730" y="36206"/>
                    </a:cubicBezTo>
                    <a:lnTo>
                      <a:pt x="31598" y="0"/>
                    </a:lnTo>
                    <a:cubicBezTo>
                      <a:pt x="30200" y="2304"/>
                      <a:pt x="17774"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3" name="Freeform: Shape 4342">
                <a:extLst>
                  <a:ext uri="{FF2B5EF4-FFF2-40B4-BE49-F238E27FC236}">
                    <a16:creationId xmlns:a16="http://schemas.microsoft.com/office/drawing/2014/main" id="{6D43043D-F697-FCD8-F826-0DBB601301B2}"/>
                  </a:ext>
                </a:extLst>
              </p:cNvPr>
              <p:cNvSpPr/>
              <p:nvPr/>
            </p:nvSpPr>
            <p:spPr>
              <a:xfrm>
                <a:off x="8324298" y="3721687"/>
                <a:ext cx="30117" cy="45587"/>
              </a:xfrm>
              <a:custGeom>
                <a:avLst/>
                <a:gdLst>
                  <a:gd name="connsiteX0" fmla="*/ 16458 w 30117"/>
                  <a:gd name="connsiteY0" fmla="*/ 7488 h 45587"/>
                  <a:gd name="connsiteX1" fmla="*/ 0 w 30117"/>
                  <a:gd name="connsiteY1" fmla="*/ 45587 h 45587"/>
                  <a:gd name="connsiteX2" fmla="*/ 13002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2"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4" name="Freeform: Shape 4343">
                <a:extLst>
                  <a:ext uri="{FF2B5EF4-FFF2-40B4-BE49-F238E27FC236}">
                    <a16:creationId xmlns:a16="http://schemas.microsoft.com/office/drawing/2014/main" id="{2CAF2597-6EAD-AAF3-6BD2-6D93B39DAEDE}"/>
                  </a:ext>
                </a:extLst>
              </p:cNvPr>
              <p:cNvSpPr/>
              <p:nvPr/>
            </p:nvSpPr>
            <p:spPr>
              <a:xfrm>
                <a:off x="8321912" y="3722549"/>
                <a:ext cx="22268" cy="39231"/>
              </a:xfrm>
              <a:custGeom>
                <a:avLst/>
                <a:gdLst>
                  <a:gd name="connsiteX0" fmla="*/ 16458 w 22268"/>
                  <a:gd name="connsiteY0" fmla="*/ 1196 h 39231"/>
                  <a:gd name="connsiteX1" fmla="*/ 0 w 22268"/>
                  <a:gd name="connsiteY1" fmla="*/ 39048 h 39231"/>
                  <a:gd name="connsiteX2" fmla="*/ 5760 w 22268"/>
                  <a:gd name="connsiteY2" fmla="*/ 37320 h 39231"/>
                  <a:gd name="connsiteX3" fmla="*/ 22218 w 22268"/>
                  <a:gd name="connsiteY3" fmla="*/ 373 h 39231"/>
                  <a:gd name="connsiteX4" fmla="*/ 16458 w 22268"/>
                  <a:gd name="connsiteY4" fmla="*/ 1196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31">
                    <a:moveTo>
                      <a:pt x="16458" y="1196"/>
                    </a:moveTo>
                    <a:lnTo>
                      <a:pt x="0" y="39048"/>
                    </a:lnTo>
                    <a:cubicBezTo>
                      <a:pt x="0" y="39706"/>
                      <a:pt x="5184" y="38472"/>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5" name="Freeform: Shape 4344">
                <a:extLst>
                  <a:ext uri="{FF2B5EF4-FFF2-40B4-BE49-F238E27FC236}">
                    <a16:creationId xmlns:a16="http://schemas.microsoft.com/office/drawing/2014/main" id="{D0C048E8-C480-53A5-8901-9419FC461545}"/>
                  </a:ext>
                </a:extLst>
              </p:cNvPr>
              <p:cNvSpPr/>
              <p:nvPr/>
            </p:nvSpPr>
            <p:spPr>
              <a:xfrm>
                <a:off x="8325779" y="3718972"/>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504" y="3703"/>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6" name="Freeform: Shape 4345">
                <a:extLst>
                  <a:ext uri="{FF2B5EF4-FFF2-40B4-BE49-F238E27FC236}">
                    <a16:creationId xmlns:a16="http://schemas.microsoft.com/office/drawing/2014/main" id="{11088FF0-880C-D066-82E9-4502D12C879E}"/>
                  </a:ext>
                </a:extLst>
              </p:cNvPr>
              <p:cNvSpPr/>
              <p:nvPr/>
            </p:nvSpPr>
            <p:spPr>
              <a:xfrm>
                <a:off x="8323146" y="3722099"/>
                <a:ext cx="26907" cy="41061"/>
              </a:xfrm>
              <a:custGeom>
                <a:avLst/>
                <a:gdLst>
                  <a:gd name="connsiteX0" fmla="*/ 16458 w 26907"/>
                  <a:gd name="connsiteY0" fmla="*/ 3127 h 41061"/>
                  <a:gd name="connsiteX1" fmla="*/ 0 w 26907"/>
                  <a:gd name="connsiteY1" fmla="*/ 41062 h 41061"/>
                  <a:gd name="connsiteX2" fmla="*/ 10450 w 26907"/>
                  <a:gd name="connsiteY2" fmla="*/ 36371 h 41061"/>
                  <a:gd name="connsiteX3" fmla="*/ 26908 w 26907"/>
                  <a:gd name="connsiteY3" fmla="*/ 0 h 41061"/>
                  <a:gd name="connsiteX4" fmla="*/ 16458 w 26907"/>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127"/>
                    </a:moveTo>
                    <a:lnTo>
                      <a:pt x="0" y="41062"/>
                    </a:lnTo>
                    <a:cubicBezTo>
                      <a:pt x="741" y="39169"/>
                      <a:pt x="9134" y="39251"/>
                      <a:pt x="10450" y="36371"/>
                    </a:cubicBezTo>
                    <a:lnTo>
                      <a:pt x="26908" y="0"/>
                    </a:lnTo>
                    <a:cubicBezTo>
                      <a:pt x="26908" y="1481"/>
                      <a:pt x="17609"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7" name="Freeform: Shape 4346">
                <a:extLst>
                  <a:ext uri="{FF2B5EF4-FFF2-40B4-BE49-F238E27FC236}">
                    <a16:creationId xmlns:a16="http://schemas.microsoft.com/office/drawing/2014/main" id="{A42C22DE-F7B6-0A48-FF9D-8AFE96101E1E}"/>
                  </a:ext>
                </a:extLst>
              </p:cNvPr>
              <p:cNvSpPr/>
              <p:nvPr/>
            </p:nvSpPr>
            <p:spPr>
              <a:xfrm>
                <a:off x="8322213" y="3722643"/>
                <a:ext cx="20720" cy="39412"/>
              </a:xfrm>
              <a:custGeom>
                <a:avLst/>
                <a:gdLst>
                  <a:gd name="connsiteX0" fmla="*/ 16485 w 20720"/>
                  <a:gd name="connsiteY0" fmla="*/ 854 h 39412"/>
                  <a:gd name="connsiteX1" fmla="*/ 28 w 20720"/>
                  <a:gd name="connsiteY1" fmla="*/ 39036 h 39412"/>
                  <a:gd name="connsiteX2" fmla="*/ 4225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5" y="38213"/>
                    </a:cubicBezTo>
                    <a:lnTo>
                      <a:pt x="20682" y="525"/>
                    </a:lnTo>
                    <a:cubicBezTo>
                      <a:pt x="21176" y="-462"/>
                      <a:pt x="16815"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8" name="Freeform: Shape 4347">
                <a:extLst>
                  <a:ext uri="{FF2B5EF4-FFF2-40B4-BE49-F238E27FC236}">
                    <a16:creationId xmlns:a16="http://schemas.microsoft.com/office/drawing/2014/main" id="{FBCCB597-3BCD-FCB2-F379-6F9080EDEA79}"/>
                  </a:ext>
                </a:extLst>
              </p:cNvPr>
              <p:cNvSpPr/>
              <p:nvPr/>
            </p:nvSpPr>
            <p:spPr>
              <a:xfrm>
                <a:off x="8324298" y="3720042"/>
                <a:ext cx="32997" cy="46081"/>
              </a:xfrm>
              <a:custGeom>
                <a:avLst/>
                <a:gdLst>
                  <a:gd name="connsiteX0" fmla="*/ 16458 w 32997"/>
                  <a:gd name="connsiteY0" fmla="*/ 7982 h 46081"/>
                  <a:gd name="connsiteX1" fmla="*/ 0 w 32997"/>
                  <a:gd name="connsiteY1" fmla="*/ 46081 h 46081"/>
                  <a:gd name="connsiteX2" fmla="*/ 15799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799" y="36700"/>
                    </a:cubicBezTo>
                    <a:lnTo>
                      <a:pt x="32997" y="0"/>
                    </a:lnTo>
                    <a:cubicBezTo>
                      <a:pt x="31187" y="3703"/>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49" name="Freeform: Shape 4348">
                <a:extLst>
                  <a:ext uri="{FF2B5EF4-FFF2-40B4-BE49-F238E27FC236}">
                    <a16:creationId xmlns:a16="http://schemas.microsoft.com/office/drawing/2014/main" id="{6AA8DDDA-94BE-2758-DEB7-8E47C811B6C1}"/>
                  </a:ext>
                </a:extLst>
              </p:cNvPr>
              <p:cNvSpPr/>
              <p:nvPr/>
            </p:nvSpPr>
            <p:spPr>
              <a:xfrm>
                <a:off x="8147297" y="3775946"/>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9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9" y="134"/>
                    </a:lnTo>
                    <a:cubicBezTo>
                      <a:pt x="22465"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0" name="Freeform: Shape 4349">
                <a:extLst>
                  <a:ext uri="{FF2B5EF4-FFF2-40B4-BE49-F238E27FC236}">
                    <a16:creationId xmlns:a16="http://schemas.microsoft.com/office/drawing/2014/main" id="{4843DDB3-D896-2B69-D3A4-C4FF7396D002}"/>
                  </a:ext>
                </a:extLst>
              </p:cNvPr>
              <p:cNvSpPr/>
              <p:nvPr/>
            </p:nvSpPr>
            <p:spPr>
              <a:xfrm>
                <a:off x="8145240" y="3781374"/>
                <a:ext cx="19516" cy="40142"/>
              </a:xfrm>
              <a:custGeom>
                <a:avLst/>
                <a:gdLst>
                  <a:gd name="connsiteX0" fmla="*/ 16458 w 19516"/>
                  <a:gd name="connsiteY0" fmla="*/ 1535 h 40142"/>
                  <a:gd name="connsiteX1" fmla="*/ 0 w 19516"/>
                  <a:gd name="connsiteY1" fmla="*/ 39964 h 40142"/>
                  <a:gd name="connsiteX2" fmla="*/ 3045 w 19516"/>
                  <a:gd name="connsiteY2" fmla="*/ 38565 h 40142"/>
                  <a:gd name="connsiteX3" fmla="*/ 19502 w 19516"/>
                  <a:gd name="connsiteY3" fmla="*/ 219 h 40142"/>
                  <a:gd name="connsiteX4" fmla="*/ 16458 w 1951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2">
                    <a:moveTo>
                      <a:pt x="16458" y="1535"/>
                    </a:moveTo>
                    <a:lnTo>
                      <a:pt x="0" y="39964"/>
                    </a:lnTo>
                    <a:cubicBezTo>
                      <a:pt x="0" y="40622"/>
                      <a:pt x="2716" y="39305"/>
                      <a:pt x="3045" y="38565"/>
                    </a:cubicBezTo>
                    <a:lnTo>
                      <a:pt x="19502" y="219"/>
                    </a:lnTo>
                    <a:cubicBezTo>
                      <a:pt x="19749"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1" name="Freeform: Shape 4350">
                <a:extLst>
                  <a:ext uri="{FF2B5EF4-FFF2-40B4-BE49-F238E27FC236}">
                    <a16:creationId xmlns:a16="http://schemas.microsoft.com/office/drawing/2014/main" id="{0BD5B3E1-1412-B165-2CA7-5E2B79D08B16}"/>
                  </a:ext>
                </a:extLst>
              </p:cNvPr>
              <p:cNvSpPr/>
              <p:nvPr/>
            </p:nvSpPr>
            <p:spPr>
              <a:xfrm>
                <a:off x="8149519" y="3770073"/>
                <a:ext cx="33573" cy="43777"/>
              </a:xfrm>
              <a:custGeom>
                <a:avLst/>
                <a:gdLst>
                  <a:gd name="connsiteX0" fmla="*/ 16458 w 33573"/>
                  <a:gd name="connsiteY0" fmla="*/ 5760 h 43777"/>
                  <a:gd name="connsiteX1" fmla="*/ 0 w 33573"/>
                  <a:gd name="connsiteY1" fmla="*/ 43777 h 43777"/>
                  <a:gd name="connsiteX2" fmla="*/ 16458 w 33573"/>
                  <a:gd name="connsiteY2" fmla="*/ 36124 h 43777"/>
                  <a:gd name="connsiteX3" fmla="*/ 33573 w 33573"/>
                  <a:gd name="connsiteY3" fmla="*/ 0 h 43777"/>
                  <a:gd name="connsiteX4" fmla="*/ 16458 w 33573"/>
                  <a:gd name="connsiteY4" fmla="*/ 5760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7">
                    <a:moveTo>
                      <a:pt x="16458" y="5760"/>
                    </a:moveTo>
                    <a:lnTo>
                      <a:pt x="0" y="43777"/>
                    </a:lnTo>
                    <a:cubicBezTo>
                      <a:pt x="1481" y="40239"/>
                      <a:pt x="14647" y="40650"/>
                      <a:pt x="16458" y="36124"/>
                    </a:cubicBezTo>
                    <a:lnTo>
                      <a:pt x="33573" y="0"/>
                    </a:lnTo>
                    <a:cubicBezTo>
                      <a:pt x="32339"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2" name="Freeform: Shape 4351">
                <a:extLst>
                  <a:ext uri="{FF2B5EF4-FFF2-40B4-BE49-F238E27FC236}">
                    <a16:creationId xmlns:a16="http://schemas.microsoft.com/office/drawing/2014/main" id="{ED37D116-CD34-BD10-20ED-AE5CAE2F8BFB}"/>
                  </a:ext>
                </a:extLst>
              </p:cNvPr>
              <p:cNvSpPr/>
              <p:nvPr/>
            </p:nvSpPr>
            <p:spPr>
              <a:xfrm>
                <a:off x="8147545" y="3772047"/>
                <a:ext cx="30775" cy="44188"/>
              </a:xfrm>
              <a:custGeom>
                <a:avLst/>
                <a:gdLst>
                  <a:gd name="connsiteX0" fmla="*/ 16458 w 30775"/>
                  <a:gd name="connsiteY0" fmla="*/ 6172 h 44188"/>
                  <a:gd name="connsiteX1" fmla="*/ 0 w 30775"/>
                  <a:gd name="connsiteY1" fmla="*/ 44188 h 44188"/>
                  <a:gd name="connsiteX2" fmla="*/ 13742 w 30775"/>
                  <a:gd name="connsiteY2" fmla="*/ 36371 h 44188"/>
                  <a:gd name="connsiteX3" fmla="*/ 30775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742" y="36371"/>
                    </a:cubicBezTo>
                    <a:lnTo>
                      <a:pt x="30775" y="0"/>
                    </a:lnTo>
                    <a:cubicBezTo>
                      <a:pt x="29706" y="2880"/>
                      <a:pt x="1818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3" name="Freeform: Shape 4352">
                <a:extLst>
                  <a:ext uri="{FF2B5EF4-FFF2-40B4-BE49-F238E27FC236}">
                    <a16:creationId xmlns:a16="http://schemas.microsoft.com/office/drawing/2014/main" id="{AC761846-8D58-3082-D8BE-FBA755974F59}"/>
                  </a:ext>
                </a:extLst>
              </p:cNvPr>
              <p:cNvSpPr/>
              <p:nvPr/>
            </p:nvSpPr>
            <p:spPr>
              <a:xfrm>
                <a:off x="8146527" y="3775637"/>
                <a:ext cx="20411" cy="39944"/>
              </a:xfrm>
              <a:custGeom>
                <a:avLst/>
                <a:gdLst>
                  <a:gd name="connsiteX0" fmla="*/ 16488 w 20411"/>
                  <a:gd name="connsiteY0" fmla="*/ 1266 h 39944"/>
                  <a:gd name="connsiteX1" fmla="*/ 30 w 20411"/>
                  <a:gd name="connsiteY1" fmla="*/ 39612 h 39944"/>
                  <a:gd name="connsiteX2" fmla="*/ 3898 w 20411"/>
                  <a:gd name="connsiteY2" fmla="*/ 38460 h 39944"/>
                  <a:gd name="connsiteX3" fmla="*/ 20355 w 20411"/>
                  <a:gd name="connsiteY3" fmla="*/ 360 h 39944"/>
                  <a:gd name="connsiteX4" fmla="*/ 16488 w 20411"/>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1" h="39944">
                    <a:moveTo>
                      <a:pt x="16488" y="1266"/>
                    </a:moveTo>
                    <a:lnTo>
                      <a:pt x="30" y="39612"/>
                    </a:lnTo>
                    <a:cubicBezTo>
                      <a:pt x="-381" y="40434"/>
                      <a:pt x="3569" y="39612"/>
                      <a:pt x="3898" y="38460"/>
                    </a:cubicBezTo>
                    <a:lnTo>
                      <a:pt x="20355" y="360"/>
                    </a:lnTo>
                    <a:cubicBezTo>
                      <a:pt x="20931" y="-545"/>
                      <a:pt x="16899" y="443"/>
                      <a:pt x="1648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4" name="Freeform: Shape 4353">
                <a:extLst>
                  <a:ext uri="{FF2B5EF4-FFF2-40B4-BE49-F238E27FC236}">
                    <a16:creationId xmlns:a16="http://schemas.microsoft.com/office/drawing/2014/main" id="{AEC03203-94FB-647C-6B9E-D5AAFBBF9497}"/>
                  </a:ext>
                </a:extLst>
              </p:cNvPr>
              <p:cNvSpPr/>
              <p:nvPr/>
            </p:nvSpPr>
            <p:spPr>
              <a:xfrm>
                <a:off x="8148861" y="3770978"/>
                <a:ext cx="31598" cy="41884"/>
              </a:xfrm>
              <a:custGeom>
                <a:avLst/>
                <a:gdLst>
                  <a:gd name="connsiteX0" fmla="*/ 16458 w 31598"/>
                  <a:gd name="connsiteY0" fmla="*/ 4032 h 41884"/>
                  <a:gd name="connsiteX1" fmla="*/ 0 w 31598"/>
                  <a:gd name="connsiteY1" fmla="*/ 41884 h 41884"/>
                  <a:gd name="connsiteX2" fmla="*/ 14647 w 31598"/>
                  <a:gd name="connsiteY2" fmla="*/ 36206 h 41884"/>
                  <a:gd name="connsiteX3" fmla="*/ 31599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152" y="39251"/>
                      <a:pt x="12919" y="39992"/>
                      <a:pt x="14647" y="36206"/>
                    </a:cubicBezTo>
                    <a:lnTo>
                      <a:pt x="31599"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5" name="Freeform: Shape 4354">
                <a:extLst>
                  <a:ext uri="{FF2B5EF4-FFF2-40B4-BE49-F238E27FC236}">
                    <a16:creationId xmlns:a16="http://schemas.microsoft.com/office/drawing/2014/main" id="{8014BE25-81C0-39CB-6FD0-9C94E20FCFC7}"/>
                  </a:ext>
                </a:extLst>
              </p:cNvPr>
              <p:cNvSpPr/>
              <p:nvPr/>
            </p:nvSpPr>
            <p:spPr>
              <a:xfrm>
                <a:off x="8148038" y="3772459"/>
                <a:ext cx="30117" cy="45587"/>
              </a:xfrm>
              <a:custGeom>
                <a:avLst/>
                <a:gdLst>
                  <a:gd name="connsiteX0" fmla="*/ 16458 w 30117"/>
                  <a:gd name="connsiteY0" fmla="*/ 7571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1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1"/>
                    </a:moveTo>
                    <a:lnTo>
                      <a:pt x="0" y="45587"/>
                    </a:lnTo>
                    <a:cubicBezTo>
                      <a:pt x="1481" y="42131"/>
                      <a:pt x="11026" y="40979"/>
                      <a:pt x="13001" y="36700"/>
                    </a:cubicBezTo>
                    <a:lnTo>
                      <a:pt x="30117" y="0"/>
                    </a:lnTo>
                    <a:cubicBezTo>
                      <a:pt x="28554" y="3209"/>
                      <a:pt x="18268" y="3374"/>
                      <a:pt x="16458" y="7571"/>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6" name="Freeform: Shape 4355">
                <a:extLst>
                  <a:ext uri="{FF2B5EF4-FFF2-40B4-BE49-F238E27FC236}">
                    <a16:creationId xmlns:a16="http://schemas.microsoft.com/office/drawing/2014/main" id="{110FC847-683C-B886-D043-F4E9012A03B7}"/>
                  </a:ext>
                </a:extLst>
              </p:cNvPr>
              <p:cNvSpPr/>
              <p:nvPr/>
            </p:nvSpPr>
            <p:spPr>
              <a:xfrm>
                <a:off x="8145652" y="3773403"/>
                <a:ext cx="22267" cy="39224"/>
              </a:xfrm>
              <a:custGeom>
                <a:avLst/>
                <a:gdLst>
                  <a:gd name="connsiteX0" fmla="*/ 16458 w 22267"/>
                  <a:gd name="connsiteY0" fmla="*/ 1196 h 39224"/>
                  <a:gd name="connsiteX1" fmla="*/ 0 w 22267"/>
                  <a:gd name="connsiteY1" fmla="*/ 39048 h 39224"/>
                  <a:gd name="connsiteX2" fmla="*/ 5760 w 22267"/>
                  <a:gd name="connsiteY2" fmla="*/ 37320 h 39224"/>
                  <a:gd name="connsiteX3" fmla="*/ 22217 w 22267"/>
                  <a:gd name="connsiteY3" fmla="*/ 373 h 39224"/>
                  <a:gd name="connsiteX4" fmla="*/ 16458 w 22267"/>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24">
                    <a:moveTo>
                      <a:pt x="16458" y="1196"/>
                    </a:moveTo>
                    <a:lnTo>
                      <a:pt x="0" y="39048"/>
                    </a:lnTo>
                    <a:cubicBezTo>
                      <a:pt x="0" y="39706"/>
                      <a:pt x="5266" y="38390"/>
                      <a:pt x="5760" y="37320"/>
                    </a:cubicBezTo>
                    <a:lnTo>
                      <a:pt x="22217"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7" name="Freeform: Shape 4356">
                <a:extLst>
                  <a:ext uri="{FF2B5EF4-FFF2-40B4-BE49-F238E27FC236}">
                    <a16:creationId xmlns:a16="http://schemas.microsoft.com/office/drawing/2014/main" id="{60F468E7-321C-96FB-F630-D16FFFEA5B3E}"/>
                  </a:ext>
                </a:extLst>
              </p:cNvPr>
              <p:cNvSpPr/>
              <p:nvPr/>
            </p:nvSpPr>
            <p:spPr>
              <a:xfrm>
                <a:off x="8149437" y="3769826"/>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810" y="41720"/>
                      <a:pt x="14483" y="41391"/>
                      <a:pt x="16458" y="36453"/>
                    </a:cubicBezTo>
                    <a:lnTo>
                      <a:pt x="33573" y="0"/>
                    </a:lnTo>
                    <a:cubicBezTo>
                      <a:pt x="32092" y="3703"/>
                      <a:pt x="18597"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8" name="Freeform: Shape 4357">
                <a:extLst>
                  <a:ext uri="{FF2B5EF4-FFF2-40B4-BE49-F238E27FC236}">
                    <a16:creationId xmlns:a16="http://schemas.microsoft.com/office/drawing/2014/main" id="{B99A8891-2129-E59D-FB2D-EB5CFA877B16}"/>
                  </a:ext>
                </a:extLst>
              </p:cNvPr>
              <p:cNvSpPr/>
              <p:nvPr/>
            </p:nvSpPr>
            <p:spPr>
              <a:xfrm>
                <a:off x="8146804" y="3772870"/>
                <a:ext cx="26908" cy="41143"/>
              </a:xfrm>
              <a:custGeom>
                <a:avLst/>
                <a:gdLst>
                  <a:gd name="connsiteX0" fmla="*/ 16458 w 26908"/>
                  <a:gd name="connsiteY0" fmla="*/ 3209 h 41143"/>
                  <a:gd name="connsiteX1" fmla="*/ 0 w 26908"/>
                  <a:gd name="connsiteY1" fmla="*/ 41144 h 41143"/>
                  <a:gd name="connsiteX2" fmla="*/ 10451 w 26908"/>
                  <a:gd name="connsiteY2" fmla="*/ 36371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823" y="39251"/>
                      <a:pt x="9134" y="39333"/>
                      <a:pt x="10451" y="36371"/>
                    </a:cubicBezTo>
                    <a:lnTo>
                      <a:pt x="26908" y="0"/>
                    </a:lnTo>
                    <a:cubicBezTo>
                      <a:pt x="26579"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59" name="Freeform: Shape 4358">
                <a:extLst>
                  <a:ext uri="{FF2B5EF4-FFF2-40B4-BE49-F238E27FC236}">
                    <a16:creationId xmlns:a16="http://schemas.microsoft.com/office/drawing/2014/main" id="{64AA79CF-3FBD-55A5-BD86-7EA72EDF42E2}"/>
                  </a:ext>
                </a:extLst>
              </p:cNvPr>
              <p:cNvSpPr/>
              <p:nvPr/>
            </p:nvSpPr>
            <p:spPr>
              <a:xfrm>
                <a:off x="8145899" y="3773477"/>
                <a:ext cx="20774" cy="39433"/>
              </a:xfrm>
              <a:custGeom>
                <a:avLst/>
                <a:gdLst>
                  <a:gd name="connsiteX0" fmla="*/ 16458 w 20774"/>
                  <a:gd name="connsiteY0" fmla="*/ 875 h 39433"/>
                  <a:gd name="connsiteX1" fmla="*/ 0 w 20774"/>
                  <a:gd name="connsiteY1" fmla="*/ 39056 h 39433"/>
                  <a:gd name="connsiteX2" fmla="*/ 4279 w 20774"/>
                  <a:gd name="connsiteY2" fmla="*/ 38233 h 39433"/>
                  <a:gd name="connsiteX3" fmla="*/ 20736 w 20774"/>
                  <a:gd name="connsiteY3" fmla="*/ 463 h 39433"/>
                  <a:gd name="connsiteX4" fmla="*/ 16458 w 20774"/>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4" h="39433">
                    <a:moveTo>
                      <a:pt x="16458" y="875"/>
                    </a:moveTo>
                    <a:lnTo>
                      <a:pt x="0" y="39056"/>
                    </a:lnTo>
                    <a:cubicBezTo>
                      <a:pt x="0" y="39961"/>
                      <a:pt x="3868" y="39056"/>
                      <a:pt x="4279" y="38233"/>
                    </a:cubicBezTo>
                    <a:lnTo>
                      <a:pt x="20736" y="463"/>
                    </a:lnTo>
                    <a:cubicBezTo>
                      <a:pt x="21230" y="-442"/>
                      <a:pt x="16787" y="134"/>
                      <a:pt x="16458"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0" name="Freeform: Shape 4359">
                <a:extLst>
                  <a:ext uri="{FF2B5EF4-FFF2-40B4-BE49-F238E27FC236}">
                    <a16:creationId xmlns:a16="http://schemas.microsoft.com/office/drawing/2014/main" id="{16F1D2A5-D299-9747-20D1-4600749ADD62}"/>
                  </a:ext>
                </a:extLst>
              </p:cNvPr>
              <p:cNvSpPr/>
              <p:nvPr/>
            </p:nvSpPr>
            <p:spPr>
              <a:xfrm>
                <a:off x="8148038" y="3771225"/>
                <a:ext cx="32915" cy="46081"/>
              </a:xfrm>
              <a:custGeom>
                <a:avLst/>
                <a:gdLst>
                  <a:gd name="connsiteX0" fmla="*/ 16458 w 32915"/>
                  <a:gd name="connsiteY0" fmla="*/ 7982 h 46081"/>
                  <a:gd name="connsiteX1" fmla="*/ 0 w 32915"/>
                  <a:gd name="connsiteY1" fmla="*/ 46081 h 46081"/>
                  <a:gd name="connsiteX2" fmla="*/ 15799 w 32915"/>
                  <a:gd name="connsiteY2" fmla="*/ 36618 h 46081"/>
                  <a:gd name="connsiteX3" fmla="*/ 32915 w 32915"/>
                  <a:gd name="connsiteY3" fmla="*/ 0 h 46081"/>
                  <a:gd name="connsiteX4" fmla="*/ 16458 w 32915"/>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1">
                    <a:moveTo>
                      <a:pt x="16458" y="7982"/>
                    </a:moveTo>
                    <a:lnTo>
                      <a:pt x="0" y="46081"/>
                    </a:lnTo>
                    <a:cubicBezTo>
                      <a:pt x="1646" y="42131"/>
                      <a:pt x="13495" y="41473"/>
                      <a:pt x="15799" y="36618"/>
                    </a:cubicBezTo>
                    <a:lnTo>
                      <a:pt x="32915" y="0"/>
                    </a:lnTo>
                    <a:cubicBezTo>
                      <a:pt x="31187" y="3291"/>
                      <a:pt x="18515" y="296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1" name="Freeform: Shape 4360">
                <a:extLst>
                  <a:ext uri="{FF2B5EF4-FFF2-40B4-BE49-F238E27FC236}">
                    <a16:creationId xmlns:a16="http://schemas.microsoft.com/office/drawing/2014/main" id="{1EFE1ACF-9468-CA77-E4F8-435E56FDC57B}"/>
                  </a:ext>
                </a:extLst>
              </p:cNvPr>
              <p:cNvSpPr/>
              <p:nvPr/>
            </p:nvSpPr>
            <p:spPr>
              <a:xfrm>
                <a:off x="7995724" y="3627057"/>
                <a:ext cx="21888" cy="39909"/>
              </a:xfrm>
              <a:custGeom>
                <a:avLst/>
                <a:gdLst>
                  <a:gd name="connsiteX0" fmla="*/ 16458 w 21888"/>
                  <a:gd name="connsiteY0" fmla="*/ 1975 h 39909"/>
                  <a:gd name="connsiteX1" fmla="*/ 0 w 21888"/>
                  <a:gd name="connsiteY1" fmla="*/ 39909 h 39909"/>
                  <a:gd name="connsiteX2" fmla="*/ 5431 w 21888"/>
                  <a:gd name="connsiteY2" fmla="*/ 37194 h 39909"/>
                  <a:gd name="connsiteX3" fmla="*/ 21889 w 21888"/>
                  <a:gd name="connsiteY3" fmla="*/ 0 h 39909"/>
                  <a:gd name="connsiteX4" fmla="*/ 16458 w 21888"/>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 h="39909">
                    <a:moveTo>
                      <a:pt x="16458" y="1975"/>
                    </a:moveTo>
                    <a:lnTo>
                      <a:pt x="0" y="39909"/>
                    </a:lnTo>
                    <a:cubicBezTo>
                      <a:pt x="2035" y="39548"/>
                      <a:pt x="3921" y="38605"/>
                      <a:pt x="5431" y="37194"/>
                    </a:cubicBezTo>
                    <a:lnTo>
                      <a:pt x="21889" y="0"/>
                    </a:lnTo>
                    <a:cubicBezTo>
                      <a:pt x="19916" y="76"/>
                      <a:pt x="18018" y="766"/>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2" name="Freeform: Shape 4361">
                <a:extLst>
                  <a:ext uri="{FF2B5EF4-FFF2-40B4-BE49-F238E27FC236}">
                    <a16:creationId xmlns:a16="http://schemas.microsoft.com/office/drawing/2014/main" id="{1EB95093-1088-79FC-8CE6-FB5A1E9C43DA}"/>
                  </a:ext>
                </a:extLst>
              </p:cNvPr>
              <p:cNvSpPr/>
              <p:nvPr/>
            </p:nvSpPr>
            <p:spPr>
              <a:xfrm>
                <a:off x="7993667" y="3632384"/>
                <a:ext cx="19516" cy="40141"/>
              </a:xfrm>
              <a:custGeom>
                <a:avLst/>
                <a:gdLst>
                  <a:gd name="connsiteX0" fmla="*/ 16458 w 19516"/>
                  <a:gd name="connsiteY0" fmla="*/ 1585 h 40141"/>
                  <a:gd name="connsiteX1" fmla="*/ 0 w 19516"/>
                  <a:gd name="connsiteY1" fmla="*/ 39931 h 40141"/>
                  <a:gd name="connsiteX2" fmla="*/ 3045 w 19516"/>
                  <a:gd name="connsiteY2" fmla="*/ 38532 h 40141"/>
                  <a:gd name="connsiteX3" fmla="*/ 19502 w 19516"/>
                  <a:gd name="connsiteY3" fmla="*/ 186 h 40141"/>
                  <a:gd name="connsiteX4" fmla="*/ 16458 w 19516"/>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1">
                    <a:moveTo>
                      <a:pt x="16458" y="1585"/>
                    </a:moveTo>
                    <a:lnTo>
                      <a:pt x="0" y="39931"/>
                    </a:lnTo>
                    <a:cubicBezTo>
                      <a:pt x="0" y="40672"/>
                      <a:pt x="2716" y="39273"/>
                      <a:pt x="3045" y="38532"/>
                    </a:cubicBezTo>
                    <a:lnTo>
                      <a:pt x="19502" y="186"/>
                    </a:lnTo>
                    <a:cubicBezTo>
                      <a:pt x="19749"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3" name="Freeform: Shape 4362">
                <a:extLst>
                  <a:ext uri="{FF2B5EF4-FFF2-40B4-BE49-F238E27FC236}">
                    <a16:creationId xmlns:a16="http://schemas.microsoft.com/office/drawing/2014/main" id="{BA12F672-DB9C-4A0B-9CCD-B6462AB21DE8}"/>
                  </a:ext>
                </a:extLst>
              </p:cNvPr>
              <p:cNvSpPr/>
              <p:nvPr/>
            </p:nvSpPr>
            <p:spPr>
              <a:xfrm>
                <a:off x="7997946" y="3621050"/>
                <a:ext cx="33573" cy="43777"/>
              </a:xfrm>
              <a:custGeom>
                <a:avLst/>
                <a:gdLst>
                  <a:gd name="connsiteX0" fmla="*/ 16457 w 33573"/>
                  <a:gd name="connsiteY0" fmla="*/ 5842 h 43777"/>
                  <a:gd name="connsiteX1" fmla="*/ 0 w 33573"/>
                  <a:gd name="connsiteY1" fmla="*/ 43777 h 43777"/>
                  <a:gd name="connsiteX2" fmla="*/ 16457 w 33573"/>
                  <a:gd name="connsiteY2" fmla="*/ 36124 h 43777"/>
                  <a:gd name="connsiteX3" fmla="*/ 33573 w 33573"/>
                  <a:gd name="connsiteY3" fmla="*/ 0 h 43777"/>
                  <a:gd name="connsiteX4" fmla="*/ 16457 w 33573"/>
                  <a:gd name="connsiteY4" fmla="*/ 5842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7">
                    <a:moveTo>
                      <a:pt x="16457" y="5842"/>
                    </a:moveTo>
                    <a:lnTo>
                      <a:pt x="0" y="43777"/>
                    </a:lnTo>
                    <a:cubicBezTo>
                      <a:pt x="1563" y="40239"/>
                      <a:pt x="14647" y="40650"/>
                      <a:pt x="16457" y="36124"/>
                    </a:cubicBezTo>
                    <a:lnTo>
                      <a:pt x="33573" y="0"/>
                    </a:lnTo>
                    <a:cubicBezTo>
                      <a:pt x="32339" y="3127"/>
                      <a:pt x="18350" y="1810"/>
                      <a:pt x="16457"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4" name="Freeform: Shape 4363">
                <a:extLst>
                  <a:ext uri="{FF2B5EF4-FFF2-40B4-BE49-F238E27FC236}">
                    <a16:creationId xmlns:a16="http://schemas.microsoft.com/office/drawing/2014/main" id="{24FAFE82-4C6D-4141-2A86-9FBB97820450}"/>
                  </a:ext>
                </a:extLst>
              </p:cNvPr>
              <p:cNvSpPr/>
              <p:nvPr/>
            </p:nvSpPr>
            <p:spPr>
              <a:xfrm>
                <a:off x="7996218" y="3622860"/>
                <a:ext cx="30446" cy="44352"/>
              </a:xfrm>
              <a:custGeom>
                <a:avLst/>
                <a:gdLst>
                  <a:gd name="connsiteX0" fmla="*/ 16458 w 30446"/>
                  <a:gd name="connsiteY0" fmla="*/ 6336 h 44352"/>
                  <a:gd name="connsiteX1" fmla="*/ 0 w 30446"/>
                  <a:gd name="connsiteY1" fmla="*/ 44353 h 44352"/>
                  <a:gd name="connsiteX2" fmla="*/ 13742 w 30446"/>
                  <a:gd name="connsiteY2" fmla="*/ 36536 h 44352"/>
                  <a:gd name="connsiteX3" fmla="*/ 30446 w 30446"/>
                  <a:gd name="connsiteY3" fmla="*/ 0 h 44352"/>
                  <a:gd name="connsiteX4" fmla="*/ 16458 w 30446"/>
                  <a:gd name="connsiteY4" fmla="*/ 6336 h 4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46" h="44352">
                    <a:moveTo>
                      <a:pt x="16458" y="6336"/>
                    </a:moveTo>
                    <a:lnTo>
                      <a:pt x="0" y="44353"/>
                    </a:lnTo>
                    <a:cubicBezTo>
                      <a:pt x="1399" y="41144"/>
                      <a:pt x="11767" y="40650"/>
                      <a:pt x="13742" y="36536"/>
                    </a:cubicBezTo>
                    <a:lnTo>
                      <a:pt x="30446" y="0"/>
                    </a:lnTo>
                    <a:cubicBezTo>
                      <a:pt x="29130" y="3045"/>
                      <a:pt x="17939" y="2386"/>
                      <a:pt x="16458" y="633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5" name="Freeform: Shape 4364">
                <a:extLst>
                  <a:ext uri="{FF2B5EF4-FFF2-40B4-BE49-F238E27FC236}">
                    <a16:creationId xmlns:a16="http://schemas.microsoft.com/office/drawing/2014/main" id="{A79C9314-125D-652F-9B6B-6FF9907A4231}"/>
                  </a:ext>
                </a:extLst>
              </p:cNvPr>
              <p:cNvSpPr/>
              <p:nvPr/>
            </p:nvSpPr>
            <p:spPr>
              <a:xfrm>
                <a:off x="7994953" y="3626650"/>
                <a:ext cx="20411" cy="39908"/>
              </a:xfrm>
              <a:custGeom>
                <a:avLst/>
                <a:gdLst>
                  <a:gd name="connsiteX0" fmla="*/ 16488 w 20411"/>
                  <a:gd name="connsiteY0" fmla="*/ 1230 h 39908"/>
                  <a:gd name="connsiteX1" fmla="*/ 30 w 20411"/>
                  <a:gd name="connsiteY1" fmla="*/ 39576 h 39908"/>
                  <a:gd name="connsiteX2" fmla="*/ 3898 w 20411"/>
                  <a:gd name="connsiteY2" fmla="*/ 38424 h 39908"/>
                  <a:gd name="connsiteX3" fmla="*/ 20355 w 20411"/>
                  <a:gd name="connsiteY3" fmla="*/ 325 h 39908"/>
                  <a:gd name="connsiteX4" fmla="*/ 16488 w 20411"/>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1" h="39908">
                    <a:moveTo>
                      <a:pt x="16488" y="1230"/>
                    </a:moveTo>
                    <a:lnTo>
                      <a:pt x="30" y="39576"/>
                    </a:lnTo>
                    <a:cubicBezTo>
                      <a:pt x="-381" y="40399"/>
                      <a:pt x="3568" y="39576"/>
                      <a:pt x="3898" y="38424"/>
                    </a:cubicBezTo>
                    <a:lnTo>
                      <a:pt x="20355" y="325"/>
                    </a:lnTo>
                    <a:cubicBezTo>
                      <a:pt x="20931" y="-498"/>
                      <a:pt x="16899" y="407"/>
                      <a:pt x="1648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6" name="Freeform: Shape 4365">
                <a:extLst>
                  <a:ext uri="{FF2B5EF4-FFF2-40B4-BE49-F238E27FC236}">
                    <a16:creationId xmlns:a16="http://schemas.microsoft.com/office/drawing/2014/main" id="{A9ABC247-9FB2-783C-0822-9BB560BA2A6B}"/>
                  </a:ext>
                </a:extLst>
              </p:cNvPr>
              <p:cNvSpPr/>
              <p:nvPr/>
            </p:nvSpPr>
            <p:spPr>
              <a:xfrm>
                <a:off x="7997287" y="3621955"/>
                <a:ext cx="31598" cy="41966"/>
              </a:xfrm>
              <a:custGeom>
                <a:avLst/>
                <a:gdLst>
                  <a:gd name="connsiteX0" fmla="*/ 16458 w 31598"/>
                  <a:gd name="connsiteY0" fmla="*/ 4032 h 41966"/>
                  <a:gd name="connsiteX1" fmla="*/ 0 w 31598"/>
                  <a:gd name="connsiteY1" fmla="*/ 41967 h 41966"/>
                  <a:gd name="connsiteX2" fmla="*/ 14647 w 31598"/>
                  <a:gd name="connsiteY2" fmla="*/ 36206 h 41966"/>
                  <a:gd name="connsiteX3" fmla="*/ 31598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152" y="39251"/>
                      <a:pt x="12919" y="39992"/>
                      <a:pt x="14647" y="36206"/>
                    </a:cubicBezTo>
                    <a:lnTo>
                      <a:pt x="31598" y="0"/>
                    </a:lnTo>
                    <a:cubicBezTo>
                      <a:pt x="30446" y="2304"/>
                      <a:pt x="18021" y="905"/>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7" name="Freeform: Shape 4366">
                <a:extLst>
                  <a:ext uri="{FF2B5EF4-FFF2-40B4-BE49-F238E27FC236}">
                    <a16:creationId xmlns:a16="http://schemas.microsoft.com/office/drawing/2014/main" id="{4ADC3D67-8A06-C10E-54D7-BBAEB979BD18}"/>
                  </a:ext>
                </a:extLst>
              </p:cNvPr>
              <p:cNvSpPr/>
              <p:nvPr/>
            </p:nvSpPr>
            <p:spPr>
              <a:xfrm>
                <a:off x="7996218" y="3623601"/>
                <a:ext cx="30117" cy="45504"/>
              </a:xfrm>
              <a:custGeom>
                <a:avLst/>
                <a:gdLst>
                  <a:gd name="connsiteX0" fmla="*/ 16458 w 30117"/>
                  <a:gd name="connsiteY0" fmla="*/ 7488 h 45504"/>
                  <a:gd name="connsiteX1" fmla="*/ 0 w 30117"/>
                  <a:gd name="connsiteY1" fmla="*/ 45505 h 45504"/>
                  <a:gd name="connsiteX2" fmla="*/ 13001 w 30117"/>
                  <a:gd name="connsiteY2" fmla="*/ 36618 h 45504"/>
                  <a:gd name="connsiteX3" fmla="*/ 30117 w 30117"/>
                  <a:gd name="connsiteY3" fmla="*/ 0 h 45504"/>
                  <a:gd name="connsiteX4" fmla="*/ 16458 w 30117"/>
                  <a:gd name="connsiteY4" fmla="*/ 7488 h 4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04">
                    <a:moveTo>
                      <a:pt x="16458" y="7488"/>
                    </a:moveTo>
                    <a:lnTo>
                      <a:pt x="0" y="45505"/>
                    </a:lnTo>
                    <a:cubicBezTo>
                      <a:pt x="1481" y="42049"/>
                      <a:pt x="11026" y="40897"/>
                      <a:pt x="13001" y="36618"/>
                    </a:cubicBezTo>
                    <a:lnTo>
                      <a:pt x="30117" y="0"/>
                    </a:lnTo>
                    <a:cubicBezTo>
                      <a:pt x="28801" y="3045"/>
                      <a:pt x="18515" y="3209"/>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8" name="Freeform: Shape 4367">
                <a:extLst>
                  <a:ext uri="{FF2B5EF4-FFF2-40B4-BE49-F238E27FC236}">
                    <a16:creationId xmlns:a16="http://schemas.microsoft.com/office/drawing/2014/main" id="{CCAE2E06-A76F-6094-24A8-64454C9A8615}"/>
                  </a:ext>
                </a:extLst>
              </p:cNvPr>
              <p:cNvSpPr/>
              <p:nvPr/>
            </p:nvSpPr>
            <p:spPr>
              <a:xfrm>
                <a:off x="7994078" y="3624380"/>
                <a:ext cx="22267" cy="39231"/>
              </a:xfrm>
              <a:custGeom>
                <a:avLst/>
                <a:gdLst>
                  <a:gd name="connsiteX0" fmla="*/ 16458 w 22267"/>
                  <a:gd name="connsiteY0" fmla="*/ 1196 h 39231"/>
                  <a:gd name="connsiteX1" fmla="*/ 0 w 22267"/>
                  <a:gd name="connsiteY1" fmla="*/ 39048 h 39231"/>
                  <a:gd name="connsiteX2" fmla="*/ 5760 w 22267"/>
                  <a:gd name="connsiteY2" fmla="*/ 37320 h 39231"/>
                  <a:gd name="connsiteX3" fmla="*/ 22218 w 22267"/>
                  <a:gd name="connsiteY3" fmla="*/ 373 h 39231"/>
                  <a:gd name="connsiteX4" fmla="*/ 16458 w 22267"/>
                  <a:gd name="connsiteY4" fmla="*/ 1196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231">
                    <a:moveTo>
                      <a:pt x="16458" y="1196"/>
                    </a:moveTo>
                    <a:lnTo>
                      <a:pt x="0" y="39048"/>
                    </a:lnTo>
                    <a:cubicBezTo>
                      <a:pt x="0" y="39706"/>
                      <a:pt x="5266" y="38472"/>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69" name="Freeform: Shape 4368">
                <a:extLst>
                  <a:ext uri="{FF2B5EF4-FFF2-40B4-BE49-F238E27FC236}">
                    <a16:creationId xmlns:a16="http://schemas.microsoft.com/office/drawing/2014/main" id="{9A19F964-FB6F-9F48-DE53-26CF3BC814BA}"/>
                  </a:ext>
                </a:extLst>
              </p:cNvPr>
              <p:cNvSpPr/>
              <p:nvPr/>
            </p:nvSpPr>
            <p:spPr>
              <a:xfrm>
                <a:off x="7997863" y="3620803"/>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6" y="0"/>
                    </a:lnTo>
                    <a:cubicBezTo>
                      <a:pt x="32092" y="3703"/>
                      <a:pt x="18597"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0" name="Freeform: Shape 4369">
                <a:extLst>
                  <a:ext uri="{FF2B5EF4-FFF2-40B4-BE49-F238E27FC236}">
                    <a16:creationId xmlns:a16="http://schemas.microsoft.com/office/drawing/2014/main" id="{EA2FEE60-8951-B718-90F3-0925B2599C36}"/>
                  </a:ext>
                </a:extLst>
              </p:cNvPr>
              <p:cNvSpPr/>
              <p:nvPr/>
            </p:nvSpPr>
            <p:spPr>
              <a:xfrm>
                <a:off x="7995230" y="3623848"/>
                <a:ext cx="26907" cy="41143"/>
              </a:xfrm>
              <a:custGeom>
                <a:avLst/>
                <a:gdLst>
                  <a:gd name="connsiteX0" fmla="*/ 16458 w 26907"/>
                  <a:gd name="connsiteY0" fmla="*/ 3209 h 41143"/>
                  <a:gd name="connsiteX1" fmla="*/ 0 w 26907"/>
                  <a:gd name="connsiteY1" fmla="*/ 41144 h 41143"/>
                  <a:gd name="connsiteX2" fmla="*/ 10450 w 26907"/>
                  <a:gd name="connsiteY2" fmla="*/ 36453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453"/>
                    </a:cubicBezTo>
                    <a:lnTo>
                      <a:pt x="26908" y="0"/>
                    </a:lnTo>
                    <a:cubicBezTo>
                      <a:pt x="26579" y="1481"/>
                      <a:pt x="17445"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1" name="Freeform: Shape 4370">
                <a:extLst>
                  <a:ext uri="{FF2B5EF4-FFF2-40B4-BE49-F238E27FC236}">
                    <a16:creationId xmlns:a16="http://schemas.microsoft.com/office/drawing/2014/main" id="{A5782396-7B42-A83B-AEB5-4174E655BEC6}"/>
                  </a:ext>
                </a:extLst>
              </p:cNvPr>
              <p:cNvSpPr/>
              <p:nvPr/>
            </p:nvSpPr>
            <p:spPr>
              <a:xfrm>
                <a:off x="7994325" y="3624474"/>
                <a:ext cx="20705" cy="39412"/>
              </a:xfrm>
              <a:custGeom>
                <a:avLst/>
                <a:gdLst>
                  <a:gd name="connsiteX0" fmla="*/ 16458 w 20705"/>
                  <a:gd name="connsiteY0" fmla="*/ 854 h 39412"/>
                  <a:gd name="connsiteX1" fmla="*/ 0 w 20705"/>
                  <a:gd name="connsiteY1" fmla="*/ 39036 h 39412"/>
                  <a:gd name="connsiteX2" fmla="*/ 4197 w 20705"/>
                  <a:gd name="connsiteY2" fmla="*/ 38213 h 39412"/>
                  <a:gd name="connsiteX3" fmla="*/ 20654 w 20705"/>
                  <a:gd name="connsiteY3" fmla="*/ 525 h 39412"/>
                  <a:gd name="connsiteX4" fmla="*/ 16458 w 20705"/>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12">
                    <a:moveTo>
                      <a:pt x="16458" y="854"/>
                    </a:moveTo>
                    <a:lnTo>
                      <a:pt x="0" y="39036"/>
                    </a:lnTo>
                    <a:cubicBezTo>
                      <a:pt x="0" y="39941"/>
                      <a:pt x="3785" y="39036"/>
                      <a:pt x="4197" y="38213"/>
                    </a:cubicBezTo>
                    <a:lnTo>
                      <a:pt x="20654" y="525"/>
                    </a:lnTo>
                    <a:cubicBezTo>
                      <a:pt x="21230"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2" name="Freeform: Shape 4371">
                <a:extLst>
                  <a:ext uri="{FF2B5EF4-FFF2-40B4-BE49-F238E27FC236}">
                    <a16:creationId xmlns:a16="http://schemas.microsoft.com/office/drawing/2014/main" id="{AEFF13AD-2D0D-C4F7-AC54-2DEE0202FA60}"/>
                  </a:ext>
                </a:extLst>
              </p:cNvPr>
              <p:cNvSpPr/>
              <p:nvPr/>
            </p:nvSpPr>
            <p:spPr>
              <a:xfrm>
                <a:off x="7996218" y="3621873"/>
                <a:ext cx="32915" cy="46080"/>
              </a:xfrm>
              <a:custGeom>
                <a:avLst/>
                <a:gdLst>
                  <a:gd name="connsiteX0" fmla="*/ 16458 w 32915"/>
                  <a:gd name="connsiteY0" fmla="*/ 7982 h 46080"/>
                  <a:gd name="connsiteX1" fmla="*/ 0 w 32915"/>
                  <a:gd name="connsiteY1" fmla="*/ 46081 h 46080"/>
                  <a:gd name="connsiteX2" fmla="*/ 15799 w 32915"/>
                  <a:gd name="connsiteY2" fmla="*/ 36700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799" y="36700"/>
                    </a:cubicBezTo>
                    <a:lnTo>
                      <a:pt x="32915" y="0"/>
                    </a:lnTo>
                    <a:cubicBezTo>
                      <a:pt x="31434" y="3703"/>
                      <a:pt x="18762"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3" name="Freeform: Shape 4372">
                <a:extLst>
                  <a:ext uri="{FF2B5EF4-FFF2-40B4-BE49-F238E27FC236}">
                    <a16:creationId xmlns:a16="http://schemas.microsoft.com/office/drawing/2014/main" id="{525AF660-88E2-33E7-7A81-2D4D6E2F2E04}"/>
                  </a:ext>
                </a:extLst>
              </p:cNvPr>
              <p:cNvSpPr/>
              <p:nvPr/>
            </p:nvSpPr>
            <p:spPr>
              <a:xfrm>
                <a:off x="8049622" y="3564070"/>
                <a:ext cx="21930" cy="40028"/>
              </a:xfrm>
              <a:custGeom>
                <a:avLst/>
                <a:gdLst>
                  <a:gd name="connsiteX0" fmla="*/ 16458 w 21930"/>
                  <a:gd name="connsiteY0" fmla="*/ 2094 h 40028"/>
                  <a:gd name="connsiteX1" fmla="*/ 0 w 21930"/>
                  <a:gd name="connsiteY1" fmla="*/ 40029 h 40028"/>
                  <a:gd name="connsiteX2" fmla="*/ 5431 w 21930"/>
                  <a:gd name="connsiteY2" fmla="*/ 37313 h 40028"/>
                  <a:gd name="connsiteX3" fmla="*/ 21889 w 21930"/>
                  <a:gd name="connsiteY3" fmla="*/ 119 h 40028"/>
                  <a:gd name="connsiteX4" fmla="*/ 16458 w 21930"/>
                  <a:gd name="connsiteY4" fmla="*/ 2094 h 40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28">
                    <a:moveTo>
                      <a:pt x="16458" y="2094"/>
                    </a:moveTo>
                    <a:lnTo>
                      <a:pt x="0" y="40029"/>
                    </a:lnTo>
                    <a:cubicBezTo>
                      <a:pt x="2035" y="39667"/>
                      <a:pt x="3921" y="38724"/>
                      <a:pt x="5431" y="37313"/>
                    </a:cubicBezTo>
                    <a:lnTo>
                      <a:pt x="21889" y="119"/>
                    </a:lnTo>
                    <a:cubicBezTo>
                      <a:pt x="22465" y="-456"/>
                      <a:pt x="16951" y="1189"/>
                      <a:pt x="16458" y="2094"/>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4" name="Freeform: Shape 4373">
                <a:extLst>
                  <a:ext uri="{FF2B5EF4-FFF2-40B4-BE49-F238E27FC236}">
                    <a16:creationId xmlns:a16="http://schemas.microsoft.com/office/drawing/2014/main" id="{9A48CA35-1AF8-4A6B-AAFF-E7B762976813}"/>
                  </a:ext>
                </a:extLst>
              </p:cNvPr>
              <p:cNvSpPr/>
              <p:nvPr/>
            </p:nvSpPr>
            <p:spPr>
              <a:xfrm>
                <a:off x="8047647" y="3569484"/>
                <a:ext cx="19586" cy="40142"/>
              </a:xfrm>
              <a:custGeom>
                <a:avLst/>
                <a:gdLst>
                  <a:gd name="connsiteX0" fmla="*/ 16458 w 19586"/>
                  <a:gd name="connsiteY0" fmla="*/ 1535 h 40142"/>
                  <a:gd name="connsiteX1" fmla="*/ 0 w 19586"/>
                  <a:gd name="connsiteY1" fmla="*/ 39964 h 40142"/>
                  <a:gd name="connsiteX2" fmla="*/ 3127 w 19586"/>
                  <a:gd name="connsiteY2" fmla="*/ 38565 h 40142"/>
                  <a:gd name="connsiteX3" fmla="*/ 19584 w 19586"/>
                  <a:gd name="connsiteY3" fmla="*/ 219 h 40142"/>
                  <a:gd name="connsiteX4" fmla="*/ 16458 w 1958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42">
                    <a:moveTo>
                      <a:pt x="16458" y="1535"/>
                    </a:moveTo>
                    <a:lnTo>
                      <a:pt x="0" y="39964"/>
                    </a:lnTo>
                    <a:cubicBezTo>
                      <a:pt x="0" y="40622"/>
                      <a:pt x="2798" y="39305"/>
                      <a:pt x="3127" y="38565"/>
                    </a:cubicBezTo>
                    <a:lnTo>
                      <a:pt x="19584"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5" name="Freeform: Shape 4374">
                <a:extLst>
                  <a:ext uri="{FF2B5EF4-FFF2-40B4-BE49-F238E27FC236}">
                    <a16:creationId xmlns:a16="http://schemas.microsoft.com/office/drawing/2014/main" id="{ABC13576-6AB2-6BC9-2EFE-D554511BB834}"/>
                  </a:ext>
                </a:extLst>
              </p:cNvPr>
              <p:cNvSpPr/>
              <p:nvPr/>
            </p:nvSpPr>
            <p:spPr>
              <a:xfrm>
                <a:off x="8051844" y="3558182"/>
                <a:ext cx="33902" cy="43777"/>
              </a:xfrm>
              <a:custGeom>
                <a:avLst/>
                <a:gdLst>
                  <a:gd name="connsiteX0" fmla="*/ 16458 w 33902"/>
                  <a:gd name="connsiteY0" fmla="*/ 5760 h 43777"/>
                  <a:gd name="connsiteX1" fmla="*/ 0 w 33902"/>
                  <a:gd name="connsiteY1" fmla="*/ 43777 h 43777"/>
                  <a:gd name="connsiteX2" fmla="*/ 16869 w 33902"/>
                  <a:gd name="connsiteY2" fmla="*/ 36124 h 43777"/>
                  <a:gd name="connsiteX3" fmla="*/ 33902 w 33902"/>
                  <a:gd name="connsiteY3" fmla="*/ 0 h 43777"/>
                  <a:gd name="connsiteX4" fmla="*/ 16458 w 33902"/>
                  <a:gd name="connsiteY4" fmla="*/ 5760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7">
                    <a:moveTo>
                      <a:pt x="16458" y="5760"/>
                    </a:moveTo>
                    <a:lnTo>
                      <a:pt x="0" y="43777"/>
                    </a:lnTo>
                    <a:cubicBezTo>
                      <a:pt x="1563" y="40239"/>
                      <a:pt x="14729" y="40650"/>
                      <a:pt x="16869" y="36124"/>
                    </a:cubicBezTo>
                    <a:lnTo>
                      <a:pt x="33902" y="0"/>
                    </a:lnTo>
                    <a:cubicBezTo>
                      <a:pt x="32339" y="3127"/>
                      <a:pt x="18432"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6" name="Freeform: Shape 4375">
                <a:extLst>
                  <a:ext uri="{FF2B5EF4-FFF2-40B4-BE49-F238E27FC236}">
                    <a16:creationId xmlns:a16="http://schemas.microsoft.com/office/drawing/2014/main" id="{F03CA404-2BA9-4CEC-1B1E-E3F4BB374C48}"/>
                  </a:ext>
                </a:extLst>
              </p:cNvPr>
              <p:cNvSpPr/>
              <p:nvPr/>
            </p:nvSpPr>
            <p:spPr>
              <a:xfrm>
                <a:off x="8049951" y="3560157"/>
                <a:ext cx="30775" cy="44188"/>
              </a:xfrm>
              <a:custGeom>
                <a:avLst/>
                <a:gdLst>
                  <a:gd name="connsiteX0" fmla="*/ 16458 w 30775"/>
                  <a:gd name="connsiteY0" fmla="*/ 6172 h 44188"/>
                  <a:gd name="connsiteX1" fmla="*/ 0 w 30775"/>
                  <a:gd name="connsiteY1" fmla="*/ 44188 h 44188"/>
                  <a:gd name="connsiteX2" fmla="*/ 13660 w 30775"/>
                  <a:gd name="connsiteY2" fmla="*/ 36371 h 44188"/>
                  <a:gd name="connsiteX3" fmla="*/ 30775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660" y="36371"/>
                    </a:cubicBezTo>
                    <a:lnTo>
                      <a:pt x="30775" y="0"/>
                    </a:lnTo>
                    <a:cubicBezTo>
                      <a:pt x="29294" y="2798"/>
                      <a:pt x="18103"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7" name="Freeform: Shape 4376">
                <a:extLst>
                  <a:ext uri="{FF2B5EF4-FFF2-40B4-BE49-F238E27FC236}">
                    <a16:creationId xmlns:a16="http://schemas.microsoft.com/office/drawing/2014/main" id="{9728C6DD-BE7D-826D-B160-8FB0152FA1A4}"/>
                  </a:ext>
                </a:extLst>
              </p:cNvPr>
              <p:cNvSpPr/>
              <p:nvPr/>
            </p:nvSpPr>
            <p:spPr>
              <a:xfrm>
                <a:off x="8048964" y="3563838"/>
                <a:ext cx="20436" cy="40100"/>
              </a:xfrm>
              <a:custGeom>
                <a:avLst/>
                <a:gdLst>
                  <a:gd name="connsiteX0" fmla="*/ 16458 w 20436"/>
                  <a:gd name="connsiteY0" fmla="*/ 1421 h 40100"/>
                  <a:gd name="connsiteX1" fmla="*/ 0 w 20436"/>
                  <a:gd name="connsiteY1" fmla="*/ 39767 h 40100"/>
                  <a:gd name="connsiteX2" fmla="*/ 3950 w 20436"/>
                  <a:gd name="connsiteY2" fmla="*/ 38615 h 40100"/>
                  <a:gd name="connsiteX3" fmla="*/ 20407 w 20436"/>
                  <a:gd name="connsiteY3" fmla="*/ 516 h 40100"/>
                  <a:gd name="connsiteX4" fmla="*/ 16458 w 20436"/>
                  <a:gd name="connsiteY4" fmla="*/ 1421 h 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40100">
                    <a:moveTo>
                      <a:pt x="16458" y="1421"/>
                    </a:moveTo>
                    <a:lnTo>
                      <a:pt x="0" y="39767"/>
                    </a:lnTo>
                    <a:cubicBezTo>
                      <a:pt x="0" y="40590"/>
                      <a:pt x="3538" y="39767"/>
                      <a:pt x="3950" y="38615"/>
                    </a:cubicBezTo>
                    <a:lnTo>
                      <a:pt x="20407" y="516"/>
                    </a:lnTo>
                    <a:cubicBezTo>
                      <a:pt x="20819" y="-636"/>
                      <a:pt x="16787" y="352"/>
                      <a:pt x="16458" y="1421"/>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8" name="Freeform: Shape 4377">
                <a:extLst>
                  <a:ext uri="{FF2B5EF4-FFF2-40B4-BE49-F238E27FC236}">
                    <a16:creationId xmlns:a16="http://schemas.microsoft.com/office/drawing/2014/main" id="{E31A2B04-784F-3B08-3C13-619CD64E15BC}"/>
                  </a:ext>
                </a:extLst>
              </p:cNvPr>
              <p:cNvSpPr/>
              <p:nvPr/>
            </p:nvSpPr>
            <p:spPr>
              <a:xfrm>
                <a:off x="8051268" y="3559087"/>
                <a:ext cx="31598" cy="41884"/>
              </a:xfrm>
              <a:custGeom>
                <a:avLst/>
                <a:gdLst>
                  <a:gd name="connsiteX0" fmla="*/ 16458 w 31598"/>
                  <a:gd name="connsiteY0" fmla="*/ 4032 h 41884"/>
                  <a:gd name="connsiteX1" fmla="*/ 0 w 31598"/>
                  <a:gd name="connsiteY1" fmla="*/ 41884 h 41884"/>
                  <a:gd name="connsiteX2" fmla="*/ 14730 w 31598"/>
                  <a:gd name="connsiteY2" fmla="*/ 36206 h 41884"/>
                  <a:gd name="connsiteX3" fmla="*/ 31598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234" y="39251"/>
                      <a:pt x="12919" y="39992"/>
                      <a:pt x="14730" y="36206"/>
                    </a:cubicBezTo>
                    <a:lnTo>
                      <a:pt x="31598"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79" name="Freeform: Shape 4378">
                <a:extLst>
                  <a:ext uri="{FF2B5EF4-FFF2-40B4-BE49-F238E27FC236}">
                    <a16:creationId xmlns:a16="http://schemas.microsoft.com/office/drawing/2014/main" id="{F85E7ECE-0B50-D5BE-7936-1F08F5BC829D}"/>
                  </a:ext>
                </a:extLst>
              </p:cNvPr>
              <p:cNvSpPr/>
              <p:nvPr/>
            </p:nvSpPr>
            <p:spPr>
              <a:xfrm>
                <a:off x="8050363" y="3560568"/>
                <a:ext cx="30117" cy="45587"/>
              </a:xfrm>
              <a:custGeom>
                <a:avLst/>
                <a:gdLst>
                  <a:gd name="connsiteX0" fmla="*/ 16458 w 30117"/>
                  <a:gd name="connsiteY0" fmla="*/ 7571 h 45587"/>
                  <a:gd name="connsiteX1" fmla="*/ 0 w 30117"/>
                  <a:gd name="connsiteY1" fmla="*/ 45587 h 45587"/>
                  <a:gd name="connsiteX2" fmla="*/ 13002 w 30117"/>
                  <a:gd name="connsiteY2" fmla="*/ 36700 h 45587"/>
                  <a:gd name="connsiteX3" fmla="*/ 30117 w 30117"/>
                  <a:gd name="connsiteY3" fmla="*/ 0 h 45587"/>
                  <a:gd name="connsiteX4" fmla="*/ 16458 w 30117"/>
                  <a:gd name="connsiteY4" fmla="*/ 7571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1"/>
                    </a:moveTo>
                    <a:lnTo>
                      <a:pt x="0" y="45587"/>
                    </a:lnTo>
                    <a:cubicBezTo>
                      <a:pt x="1481" y="42131"/>
                      <a:pt x="11027" y="40979"/>
                      <a:pt x="13002" y="36700"/>
                    </a:cubicBezTo>
                    <a:lnTo>
                      <a:pt x="30117" y="0"/>
                    </a:lnTo>
                    <a:cubicBezTo>
                      <a:pt x="28554" y="3209"/>
                      <a:pt x="18268" y="3374"/>
                      <a:pt x="16458" y="7571"/>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0" name="Freeform: Shape 4379">
                <a:extLst>
                  <a:ext uri="{FF2B5EF4-FFF2-40B4-BE49-F238E27FC236}">
                    <a16:creationId xmlns:a16="http://schemas.microsoft.com/office/drawing/2014/main" id="{488C3BBD-D616-D453-AF00-74A711023C11}"/>
                  </a:ext>
                </a:extLst>
              </p:cNvPr>
              <p:cNvSpPr/>
              <p:nvPr/>
            </p:nvSpPr>
            <p:spPr>
              <a:xfrm>
                <a:off x="8047977" y="3561512"/>
                <a:ext cx="22279" cy="39224"/>
              </a:xfrm>
              <a:custGeom>
                <a:avLst/>
                <a:gdLst>
                  <a:gd name="connsiteX0" fmla="*/ 16458 w 22279"/>
                  <a:gd name="connsiteY0" fmla="*/ 1196 h 39224"/>
                  <a:gd name="connsiteX1" fmla="*/ 0 w 22279"/>
                  <a:gd name="connsiteY1" fmla="*/ 39048 h 39224"/>
                  <a:gd name="connsiteX2" fmla="*/ 5760 w 22279"/>
                  <a:gd name="connsiteY2" fmla="*/ 37320 h 39224"/>
                  <a:gd name="connsiteX3" fmla="*/ 22217 w 22279"/>
                  <a:gd name="connsiteY3" fmla="*/ 373 h 39224"/>
                  <a:gd name="connsiteX4" fmla="*/ 16458 w 22279"/>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9" h="39224">
                    <a:moveTo>
                      <a:pt x="16458" y="1196"/>
                    </a:moveTo>
                    <a:lnTo>
                      <a:pt x="0" y="39048"/>
                    </a:lnTo>
                    <a:cubicBezTo>
                      <a:pt x="0" y="39706"/>
                      <a:pt x="5266" y="38390"/>
                      <a:pt x="5760" y="37320"/>
                    </a:cubicBezTo>
                    <a:lnTo>
                      <a:pt x="22217" y="373"/>
                    </a:lnTo>
                    <a:cubicBezTo>
                      <a:pt x="22958"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1" name="Freeform: Shape 4380">
                <a:extLst>
                  <a:ext uri="{FF2B5EF4-FFF2-40B4-BE49-F238E27FC236}">
                    <a16:creationId xmlns:a16="http://schemas.microsoft.com/office/drawing/2014/main" id="{C4058D93-ED07-1EC4-64A3-D68849613B94}"/>
                  </a:ext>
                </a:extLst>
              </p:cNvPr>
              <p:cNvSpPr/>
              <p:nvPr/>
            </p:nvSpPr>
            <p:spPr>
              <a:xfrm>
                <a:off x="8051844" y="3557935"/>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728" y="41720"/>
                      <a:pt x="14400" y="41391"/>
                      <a:pt x="16458" y="36453"/>
                    </a:cubicBezTo>
                    <a:lnTo>
                      <a:pt x="33656" y="0"/>
                    </a:lnTo>
                    <a:cubicBezTo>
                      <a:pt x="32092" y="3703"/>
                      <a:pt x="18432"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2" name="Freeform: Shape 4381">
                <a:extLst>
                  <a:ext uri="{FF2B5EF4-FFF2-40B4-BE49-F238E27FC236}">
                    <a16:creationId xmlns:a16="http://schemas.microsoft.com/office/drawing/2014/main" id="{FDA53992-BE82-0D7E-3D71-15173D26C00F}"/>
                  </a:ext>
                </a:extLst>
              </p:cNvPr>
              <p:cNvSpPr/>
              <p:nvPr/>
            </p:nvSpPr>
            <p:spPr>
              <a:xfrm>
                <a:off x="8049211" y="3560980"/>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371"/>
                    </a:cubicBezTo>
                    <a:lnTo>
                      <a:pt x="26908" y="0"/>
                    </a:lnTo>
                    <a:cubicBezTo>
                      <a:pt x="26497" y="1481"/>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3" name="Freeform: Shape 4382">
                <a:extLst>
                  <a:ext uri="{FF2B5EF4-FFF2-40B4-BE49-F238E27FC236}">
                    <a16:creationId xmlns:a16="http://schemas.microsoft.com/office/drawing/2014/main" id="{1740FDD7-1F5C-01DE-39C9-8F92627B7455}"/>
                  </a:ext>
                </a:extLst>
              </p:cNvPr>
              <p:cNvSpPr/>
              <p:nvPr/>
            </p:nvSpPr>
            <p:spPr>
              <a:xfrm>
                <a:off x="8048278" y="3561586"/>
                <a:ext cx="20720" cy="39433"/>
              </a:xfrm>
              <a:custGeom>
                <a:avLst/>
                <a:gdLst>
                  <a:gd name="connsiteX0" fmla="*/ 16485 w 20720"/>
                  <a:gd name="connsiteY0" fmla="*/ 875 h 39433"/>
                  <a:gd name="connsiteX1" fmla="*/ 28 w 20720"/>
                  <a:gd name="connsiteY1" fmla="*/ 39056 h 39433"/>
                  <a:gd name="connsiteX2" fmla="*/ 4225 w 20720"/>
                  <a:gd name="connsiteY2" fmla="*/ 38233 h 39433"/>
                  <a:gd name="connsiteX3" fmla="*/ 20682 w 20720"/>
                  <a:gd name="connsiteY3" fmla="*/ 463 h 39433"/>
                  <a:gd name="connsiteX4" fmla="*/ 16485 w 20720"/>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33">
                    <a:moveTo>
                      <a:pt x="16485" y="875"/>
                    </a:moveTo>
                    <a:lnTo>
                      <a:pt x="28" y="39056"/>
                    </a:lnTo>
                    <a:cubicBezTo>
                      <a:pt x="-384" y="39961"/>
                      <a:pt x="3895" y="39056"/>
                      <a:pt x="4225" y="38233"/>
                    </a:cubicBezTo>
                    <a:lnTo>
                      <a:pt x="20682" y="463"/>
                    </a:lnTo>
                    <a:cubicBezTo>
                      <a:pt x="21176" y="-442"/>
                      <a:pt x="16815" y="134"/>
                      <a:pt x="16485"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4" name="Freeform: Shape 4383">
                <a:extLst>
                  <a:ext uri="{FF2B5EF4-FFF2-40B4-BE49-F238E27FC236}">
                    <a16:creationId xmlns:a16="http://schemas.microsoft.com/office/drawing/2014/main" id="{023FE5AF-9361-F392-0D32-C7E5BA5B7C94}"/>
                  </a:ext>
                </a:extLst>
              </p:cNvPr>
              <p:cNvSpPr/>
              <p:nvPr/>
            </p:nvSpPr>
            <p:spPr>
              <a:xfrm>
                <a:off x="8050363" y="3559005"/>
                <a:ext cx="32997" cy="46080"/>
              </a:xfrm>
              <a:custGeom>
                <a:avLst/>
                <a:gdLst>
                  <a:gd name="connsiteX0" fmla="*/ 16458 w 32997"/>
                  <a:gd name="connsiteY0" fmla="*/ 7982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8" y="41473"/>
                      <a:pt x="15799" y="36618"/>
                    </a:cubicBezTo>
                    <a:lnTo>
                      <a:pt x="32997" y="0"/>
                    </a:lnTo>
                    <a:cubicBezTo>
                      <a:pt x="31187" y="3621"/>
                      <a:pt x="18515"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5" name="Freeform: Shape 4384">
                <a:extLst>
                  <a:ext uri="{FF2B5EF4-FFF2-40B4-BE49-F238E27FC236}">
                    <a16:creationId xmlns:a16="http://schemas.microsoft.com/office/drawing/2014/main" id="{A8AC76B5-58B9-59BF-4057-30C9253F2F4F}"/>
                  </a:ext>
                </a:extLst>
              </p:cNvPr>
              <p:cNvSpPr/>
              <p:nvPr/>
            </p:nvSpPr>
            <p:spPr>
              <a:xfrm>
                <a:off x="8074308" y="3633089"/>
                <a:ext cx="21930" cy="39966"/>
              </a:xfrm>
              <a:custGeom>
                <a:avLst/>
                <a:gdLst>
                  <a:gd name="connsiteX0" fmla="*/ 16458 w 21930"/>
                  <a:gd name="connsiteY0" fmla="*/ 2114 h 39966"/>
                  <a:gd name="connsiteX1" fmla="*/ 0 w 21930"/>
                  <a:gd name="connsiteY1" fmla="*/ 39967 h 39966"/>
                  <a:gd name="connsiteX2" fmla="*/ 5431 w 21930"/>
                  <a:gd name="connsiteY2" fmla="*/ 37251 h 39966"/>
                  <a:gd name="connsiteX3" fmla="*/ 21889 w 21930"/>
                  <a:gd name="connsiteY3" fmla="*/ 139 h 39966"/>
                  <a:gd name="connsiteX4" fmla="*/ 16458 w 21930"/>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6">
                    <a:moveTo>
                      <a:pt x="16458" y="2114"/>
                    </a:moveTo>
                    <a:lnTo>
                      <a:pt x="0" y="39967"/>
                    </a:lnTo>
                    <a:cubicBezTo>
                      <a:pt x="2047" y="39644"/>
                      <a:pt x="3944" y="38695"/>
                      <a:pt x="5431" y="37251"/>
                    </a:cubicBezTo>
                    <a:lnTo>
                      <a:pt x="21889" y="139"/>
                    </a:lnTo>
                    <a:cubicBezTo>
                      <a:pt x="22465"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6" name="Freeform: Shape 4385">
                <a:extLst>
                  <a:ext uri="{FF2B5EF4-FFF2-40B4-BE49-F238E27FC236}">
                    <a16:creationId xmlns:a16="http://schemas.microsoft.com/office/drawing/2014/main" id="{DCD07999-7AF6-A0B2-68ED-1167A90968CB}"/>
                  </a:ext>
                </a:extLst>
              </p:cNvPr>
              <p:cNvSpPr/>
              <p:nvPr/>
            </p:nvSpPr>
            <p:spPr>
              <a:xfrm>
                <a:off x="8072334" y="3638523"/>
                <a:ext cx="19586" cy="40099"/>
              </a:xfrm>
              <a:custGeom>
                <a:avLst/>
                <a:gdLst>
                  <a:gd name="connsiteX0" fmla="*/ 16458 w 19586"/>
                  <a:gd name="connsiteY0" fmla="*/ 1535 h 40099"/>
                  <a:gd name="connsiteX1" fmla="*/ 0 w 19586"/>
                  <a:gd name="connsiteY1" fmla="*/ 39881 h 40099"/>
                  <a:gd name="connsiteX2" fmla="*/ 3127 w 19586"/>
                  <a:gd name="connsiteY2" fmla="*/ 38483 h 40099"/>
                  <a:gd name="connsiteX3" fmla="*/ 19584 w 19586"/>
                  <a:gd name="connsiteY3" fmla="*/ 219 h 40099"/>
                  <a:gd name="connsiteX4" fmla="*/ 16458 w 1958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099">
                    <a:moveTo>
                      <a:pt x="16458" y="1535"/>
                    </a:moveTo>
                    <a:lnTo>
                      <a:pt x="0" y="39881"/>
                    </a:lnTo>
                    <a:cubicBezTo>
                      <a:pt x="0" y="40622"/>
                      <a:pt x="2798" y="39305"/>
                      <a:pt x="3127" y="38483"/>
                    </a:cubicBezTo>
                    <a:lnTo>
                      <a:pt x="19584"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7" name="Freeform: Shape 4386">
                <a:extLst>
                  <a:ext uri="{FF2B5EF4-FFF2-40B4-BE49-F238E27FC236}">
                    <a16:creationId xmlns:a16="http://schemas.microsoft.com/office/drawing/2014/main" id="{027DEC5C-60DF-B7AA-3E07-9C4AE15DFFBB}"/>
                  </a:ext>
                </a:extLst>
              </p:cNvPr>
              <p:cNvSpPr/>
              <p:nvPr/>
            </p:nvSpPr>
            <p:spPr>
              <a:xfrm>
                <a:off x="8076530" y="3627139"/>
                <a:ext cx="33902" cy="43776"/>
              </a:xfrm>
              <a:custGeom>
                <a:avLst/>
                <a:gdLst>
                  <a:gd name="connsiteX0" fmla="*/ 16458 w 33902"/>
                  <a:gd name="connsiteY0" fmla="*/ 5842 h 43776"/>
                  <a:gd name="connsiteX1" fmla="*/ 0 w 33902"/>
                  <a:gd name="connsiteY1" fmla="*/ 43777 h 43776"/>
                  <a:gd name="connsiteX2" fmla="*/ 16869 w 33902"/>
                  <a:gd name="connsiteY2" fmla="*/ 36206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29" y="40732"/>
                      <a:pt x="16869" y="36206"/>
                    </a:cubicBezTo>
                    <a:lnTo>
                      <a:pt x="33902" y="0"/>
                    </a:lnTo>
                    <a:cubicBezTo>
                      <a:pt x="32339" y="3127"/>
                      <a:pt x="18432" y="1563"/>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8" name="Freeform: Shape 4387">
                <a:extLst>
                  <a:ext uri="{FF2B5EF4-FFF2-40B4-BE49-F238E27FC236}">
                    <a16:creationId xmlns:a16="http://schemas.microsoft.com/office/drawing/2014/main" id="{DEBD723D-8420-2DD4-FA42-9ABDF762C5BC}"/>
                  </a:ext>
                </a:extLst>
              </p:cNvPr>
              <p:cNvSpPr/>
              <p:nvPr/>
            </p:nvSpPr>
            <p:spPr>
              <a:xfrm>
                <a:off x="8074638" y="3629114"/>
                <a:ext cx="30693" cy="44188"/>
              </a:xfrm>
              <a:custGeom>
                <a:avLst/>
                <a:gdLst>
                  <a:gd name="connsiteX0" fmla="*/ 16458 w 30693"/>
                  <a:gd name="connsiteY0" fmla="*/ 6172 h 44188"/>
                  <a:gd name="connsiteX1" fmla="*/ 0 w 30693"/>
                  <a:gd name="connsiteY1" fmla="*/ 44188 h 44188"/>
                  <a:gd name="connsiteX2" fmla="*/ 13660 w 30693"/>
                  <a:gd name="connsiteY2" fmla="*/ 36453 h 44188"/>
                  <a:gd name="connsiteX3" fmla="*/ 30693 w 30693"/>
                  <a:gd name="connsiteY3" fmla="*/ 0 h 44188"/>
                  <a:gd name="connsiteX4" fmla="*/ 16458 w 30693"/>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88">
                    <a:moveTo>
                      <a:pt x="16458" y="6172"/>
                    </a:moveTo>
                    <a:lnTo>
                      <a:pt x="0" y="44188"/>
                    </a:lnTo>
                    <a:cubicBezTo>
                      <a:pt x="1399" y="40979"/>
                      <a:pt x="11767" y="40485"/>
                      <a:pt x="13660" y="36453"/>
                    </a:cubicBezTo>
                    <a:lnTo>
                      <a:pt x="30693" y="0"/>
                    </a:lnTo>
                    <a:cubicBezTo>
                      <a:pt x="29294" y="2880"/>
                      <a:pt x="18103" y="1975"/>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389" name="Freeform: Shape 4388">
                <a:extLst>
                  <a:ext uri="{FF2B5EF4-FFF2-40B4-BE49-F238E27FC236}">
                    <a16:creationId xmlns:a16="http://schemas.microsoft.com/office/drawing/2014/main" id="{12578454-D677-C467-02E1-33DE3F7BB4F9}"/>
                  </a:ext>
                </a:extLst>
              </p:cNvPr>
              <p:cNvSpPr/>
              <p:nvPr/>
            </p:nvSpPr>
            <p:spPr>
              <a:xfrm>
                <a:off x="8073650" y="3632739"/>
                <a:ext cx="20436" cy="39908"/>
              </a:xfrm>
              <a:custGeom>
                <a:avLst/>
                <a:gdLst>
                  <a:gd name="connsiteX0" fmla="*/ 16458 w 20436"/>
                  <a:gd name="connsiteY0" fmla="*/ 1230 h 39908"/>
                  <a:gd name="connsiteX1" fmla="*/ 0 w 20436"/>
                  <a:gd name="connsiteY1" fmla="*/ 39576 h 39908"/>
                  <a:gd name="connsiteX2" fmla="*/ 3950 w 20436"/>
                  <a:gd name="connsiteY2" fmla="*/ 38424 h 39908"/>
                  <a:gd name="connsiteX3" fmla="*/ 20407 w 20436"/>
                  <a:gd name="connsiteY3" fmla="*/ 325 h 39908"/>
                  <a:gd name="connsiteX4" fmla="*/ 16458 w 20436"/>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30"/>
                    </a:moveTo>
                    <a:lnTo>
                      <a:pt x="0" y="39576"/>
                    </a:lnTo>
                    <a:cubicBezTo>
                      <a:pt x="0" y="40399"/>
                      <a:pt x="3538" y="39576"/>
                      <a:pt x="3950" y="38424"/>
                    </a:cubicBezTo>
                    <a:lnTo>
                      <a:pt x="20407" y="325"/>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0" name="Freeform: Shape 4389">
                <a:extLst>
                  <a:ext uri="{FF2B5EF4-FFF2-40B4-BE49-F238E27FC236}">
                    <a16:creationId xmlns:a16="http://schemas.microsoft.com/office/drawing/2014/main" id="{69A8FCFA-C9BB-B6BD-972F-23EBFB177D54}"/>
                  </a:ext>
                </a:extLst>
              </p:cNvPr>
              <p:cNvSpPr/>
              <p:nvPr/>
            </p:nvSpPr>
            <p:spPr>
              <a:xfrm>
                <a:off x="8075954" y="3628127"/>
                <a:ext cx="31598" cy="41884"/>
              </a:xfrm>
              <a:custGeom>
                <a:avLst/>
                <a:gdLst>
                  <a:gd name="connsiteX0" fmla="*/ 16458 w 31598"/>
                  <a:gd name="connsiteY0" fmla="*/ 3950 h 41884"/>
                  <a:gd name="connsiteX1" fmla="*/ 0 w 31598"/>
                  <a:gd name="connsiteY1" fmla="*/ 41884 h 41884"/>
                  <a:gd name="connsiteX2" fmla="*/ 14730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234" y="39169"/>
                      <a:pt x="12919" y="39909"/>
                      <a:pt x="14730" y="36206"/>
                    </a:cubicBezTo>
                    <a:lnTo>
                      <a:pt x="31598" y="0"/>
                    </a:lnTo>
                    <a:cubicBezTo>
                      <a:pt x="30364" y="2222"/>
                      <a:pt x="17939"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1" name="Freeform: Shape 4390">
                <a:extLst>
                  <a:ext uri="{FF2B5EF4-FFF2-40B4-BE49-F238E27FC236}">
                    <a16:creationId xmlns:a16="http://schemas.microsoft.com/office/drawing/2014/main" id="{1365F62C-EB88-C84D-0E94-928C6A60956B}"/>
                  </a:ext>
                </a:extLst>
              </p:cNvPr>
              <p:cNvSpPr/>
              <p:nvPr/>
            </p:nvSpPr>
            <p:spPr>
              <a:xfrm>
                <a:off x="8075049" y="3629608"/>
                <a:ext cx="30117" cy="45587"/>
              </a:xfrm>
              <a:custGeom>
                <a:avLst/>
                <a:gdLst>
                  <a:gd name="connsiteX0" fmla="*/ 16458 w 30117"/>
                  <a:gd name="connsiteY0" fmla="*/ 7488 h 45587"/>
                  <a:gd name="connsiteX1" fmla="*/ 0 w 30117"/>
                  <a:gd name="connsiteY1" fmla="*/ 45587 h 45587"/>
                  <a:gd name="connsiteX2" fmla="*/ 13002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7" y="40897"/>
                      <a:pt x="13002" y="36618"/>
                    </a:cubicBezTo>
                    <a:lnTo>
                      <a:pt x="30117" y="0"/>
                    </a:lnTo>
                    <a:cubicBezTo>
                      <a:pt x="28554" y="3209"/>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2" name="Freeform: Shape 4391">
                <a:extLst>
                  <a:ext uri="{FF2B5EF4-FFF2-40B4-BE49-F238E27FC236}">
                    <a16:creationId xmlns:a16="http://schemas.microsoft.com/office/drawing/2014/main" id="{CA99189A-70F0-2A51-2639-302BFFFA45A0}"/>
                  </a:ext>
                </a:extLst>
              </p:cNvPr>
              <p:cNvSpPr/>
              <p:nvPr/>
            </p:nvSpPr>
            <p:spPr>
              <a:xfrm>
                <a:off x="8072663" y="3630610"/>
                <a:ext cx="22267" cy="39091"/>
              </a:xfrm>
              <a:custGeom>
                <a:avLst/>
                <a:gdLst>
                  <a:gd name="connsiteX0" fmla="*/ 16458 w 22267"/>
                  <a:gd name="connsiteY0" fmla="*/ 1055 h 39091"/>
                  <a:gd name="connsiteX1" fmla="*/ 0 w 22267"/>
                  <a:gd name="connsiteY1" fmla="*/ 38907 h 39091"/>
                  <a:gd name="connsiteX2" fmla="*/ 5760 w 22267"/>
                  <a:gd name="connsiteY2" fmla="*/ 37179 h 39091"/>
                  <a:gd name="connsiteX3" fmla="*/ 22217 w 22267"/>
                  <a:gd name="connsiteY3" fmla="*/ 314 h 39091"/>
                  <a:gd name="connsiteX4" fmla="*/ 16458 w 22267"/>
                  <a:gd name="connsiteY4" fmla="*/ 1055 h 3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7" h="39091">
                    <a:moveTo>
                      <a:pt x="16458" y="1055"/>
                    </a:moveTo>
                    <a:lnTo>
                      <a:pt x="0" y="38907"/>
                    </a:lnTo>
                    <a:cubicBezTo>
                      <a:pt x="0" y="39566"/>
                      <a:pt x="5266" y="38331"/>
                      <a:pt x="5760" y="37179"/>
                    </a:cubicBezTo>
                    <a:lnTo>
                      <a:pt x="22217" y="314"/>
                    </a:lnTo>
                    <a:cubicBezTo>
                      <a:pt x="22876" y="-508"/>
                      <a:pt x="16869" y="479"/>
                      <a:pt x="16458" y="105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3" name="Freeform: Shape 4392">
                <a:extLst>
                  <a:ext uri="{FF2B5EF4-FFF2-40B4-BE49-F238E27FC236}">
                    <a16:creationId xmlns:a16="http://schemas.microsoft.com/office/drawing/2014/main" id="{79718FDC-ACBA-FE56-3430-AE4EAE1121F1}"/>
                  </a:ext>
                </a:extLst>
              </p:cNvPr>
              <p:cNvSpPr/>
              <p:nvPr/>
            </p:nvSpPr>
            <p:spPr>
              <a:xfrm>
                <a:off x="8076530" y="3626892"/>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4197"/>
                      <a:pt x="18432"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4" name="Freeform: Shape 4393">
                <a:extLst>
                  <a:ext uri="{FF2B5EF4-FFF2-40B4-BE49-F238E27FC236}">
                    <a16:creationId xmlns:a16="http://schemas.microsoft.com/office/drawing/2014/main" id="{C4396A8E-5A28-6DB1-9C40-897A63651031}"/>
                  </a:ext>
                </a:extLst>
              </p:cNvPr>
              <p:cNvSpPr/>
              <p:nvPr/>
            </p:nvSpPr>
            <p:spPr>
              <a:xfrm>
                <a:off x="8073897" y="3630019"/>
                <a:ext cx="26907" cy="41061"/>
              </a:xfrm>
              <a:custGeom>
                <a:avLst/>
                <a:gdLst>
                  <a:gd name="connsiteX0" fmla="*/ 16458 w 26907"/>
                  <a:gd name="connsiteY0" fmla="*/ 3209 h 41061"/>
                  <a:gd name="connsiteX1" fmla="*/ 0 w 26907"/>
                  <a:gd name="connsiteY1" fmla="*/ 41062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2"/>
                    </a:lnTo>
                    <a:cubicBezTo>
                      <a:pt x="823" y="39169"/>
                      <a:pt x="9134" y="39251"/>
                      <a:pt x="10450" y="36371"/>
                    </a:cubicBezTo>
                    <a:lnTo>
                      <a:pt x="26908" y="0"/>
                    </a:lnTo>
                    <a:cubicBezTo>
                      <a:pt x="26497" y="1481"/>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5" name="Freeform: Shape 4394">
                <a:extLst>
                  <a:ext uri="{FF2B5EF4-FFF2-40B4-BE49-F238E27FC236}">
                    <a16:creationId xmlns:a16="http://schemas.microsoft.com/office/drawing/2014/main" id="{B6B805CD-6BDE-4253-C9D9-DF3C25571354}"/>
                  </a:ext>
                </a:extLst>
              </p:cNvPr>
              <p:cNvSpPr/>
              <p:nvPr/>
            </p:nvSpPr>
            <p:spPr>
              <a:xfrm>
                <a:off x="8072964" y="3630533"/>
                <a:ext cx="20720" cy="39113"/>
              </a:xfrm>
              <a:custGeom>
                <a:avLst/>
                <a:gdLst>
                  <a:gd name="connsiteX0" fmla="*/ 16485 w 20720"/>
                  <a:gd name="connsiteY0" fmla="*/ 555 h 39113"/>
                  <a:gd name="connsiteX1" fmla="*/ 28 w 20720"/>
                  <a:gd name="connsiteY1" fmla="*/ 38737 h 39113"/>
                  <a:gd name="connsiteX2" fmla="*/ 4225 w 20720"/>
                  <a:gd name="connsiteY2" fmla="*/ 37914 h 39113"/>
                  <a:gd name="connsiteX3" fmla="*/ 20682 w 20720"/>
                  <a:gd name="connsiteY3" fmla="*/ 226 h 39113"/>
                  <a:gd name="connsiteX4" fmla="*/ 16485 w 20720"/>
                  <a:gd name="connsiteY4" fmla="*/ 555 h 39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113">
                    <a:moveTo>
                      <a:pt x="16485" y="555"/>
                    </a:moveTo>
                    <a:lnTo>
                      <a:pt x="28" y="38737"/>
                    </a:lnTo>
                    <a:cubicBezTo>
                      <a:pt x="-384" y="39642"/>
                      <a:pt x="3895" y="38737"/>
                      <a:pt x="4225" y="37914"/>
                    </a:cubicBezTo>
                    <a:lnTo>
                      <a:pt x="20682" y="226"/>
                    </a:lnTo>
                    <a:cubicBezTo>
                      <a:pt x="21176" y="-432"/>
                      <a:pt x="16815" y="555"/>
                      <a:pt x="16485" y="55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6" name="Freeform: Shape 4395">
                <a:extLst>
                  <a:ext uri="{FF2B5EF4-FFF2-40B4-BE49-F238E27FC236}">
                    <a16:creationId xmlns:a16="http://schemas.microsoft.com/office/drawing/2014/main" id="{9E3CC5C4-85C9-C71F-B390-933358808331}"/>
                  </a:ext>
                </a:extLst>
              </p:cNvPr>
              <p:cNvSpPr/>
              <p:nvPr/>
            </p:nvSpPr>
            <p:spPr>
              <a:xfrm>
                <a:off x="8075049" y="3628044"/>
                <a:ext cx="32997" cy="46080"/>
              </a:xfrm>
              <a:custGeom>
                <a:avLst/>
                <a:gdLst>
                  <a:gd name="connsiteX0" fmla="*/ 16458 w 32997"/>
                  <a:gd name="connsiteY0" fmla="*/ 7900 h 46080"/>
                  <a:gd name="connsiteX1" fmla="*/ 0 w 32997"/>
                  <a:gd name="connsiteY1" fmla="*/ 46081 h 46080"/>
                  <a:gd name="connsiteX2" fmla="*/ 15799 w 32997"/>
                  <a:gd name="connsiteY2" fmla="*/ 36618 h 46080"/>
                  <a:gd name="connsiteX3" fmla="*/ 32997 w 32997"/>
                  <a:gd name="connsiteY3" fmla="*/ 0 h 46080"/>
                  <a:gd name="connsiteX4" fmla="*/ 16458 w 32997"/>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00"/>
                    </a:moveTo>
                    <a:lnTo>
                      <a:pt x="0" y="46081"/>
                    </a:lnTo>
                    <a:cubicBezTo>
                      <a:pt x="1728" y="42049"/>
                      <a:pt x="13578" y="41473"/>
                      <a:pt x="15799" y="36618"/>
                    </a:cubicBezTo>
                    <a:lnTo>
                      <a:pt x="32997" y="0"/>
                    </a:lnTo>
                    <a:cubicBezTo>
                      <a:pt x="31187" y="3621"/>
                      <a:pt x="18515" y="3045"/>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7" name="Freeform: Shape 4396">
                <a:extLst>
                  <a:ext uri="{FF2B5EF4-FFF2-40B4-BE49-F238E27FC236}">
                    <a16:creationId xmlns:a16="http://schemas.microsoft.com/office/drawing/2014/main" id="{CEFA06D5-5CA8-1796-0F4A-5C162F007170}"/>
                  </a:ext>
                </a:extLst>
              </p:cNvPr>
              <p:cNvSpPr/>
              <p:nvPr/>
            </p:nvSpPr>
            <p:spPr>
              <a:xfrm>
                <a:off x="8169598" y="3605599"/>
                <a:ext cx="21930" cy="40054"/>
              </a:xfrm>
              <a:custGeom>
                <a:avLst/>
                <a:gdLst>
                  <a:gd name="connsiteX0" fmla="*/ 16458 w 21930"/>
                  <a:gd name="connsiteY0" fmla="*/ 2120 h 40054"/>
                  <a:gd name="connsiteX1" fmla="*/ 0 w 21930"/>
                  <a:gd name="connsiteY1" fmla="*/ 40055 h 40054"/>
                  <a:gd name="connsiteX2" fmla="*/ 5431 w 21930"/>
                  <a:gd name="connsiteY2" fmla="*/ 37257 h 40054"/>
                  <a:gd name="connsiteX3" fmla="*/ 21889 w 21930"/>
                  <a:gd name="connsiteY3" fmla="*/ 145 h 40054"/>
                  <a:gd name="connsiteX4" fmla="*/ 16458 w 21930"/>
                  <a:gd name="connsiteY4" fmla="*/ 2120 h 40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54">
                    <a:moveTo>
                      <a:pt x="16458" y="2120"/>
                    </a:moveTo>
                    <a:lnTo>
                      <a:pt x="0" y="40055"/>
                    </a:lnTo>
                    <a:cubicBezTo>
                      <a:pt x="2052" y="39694"/>
                      <a:pt x="3946" y="38718"/>
                      <a:pt x="5431" y="37257"/>
                    </a:cubicBezTo>
                    <a:lnTo>
                      <a:pt x="21889" y="145"/>
                    </a:lnTo>
                    <a:cubicBezTo>
                      <a:pt x="22464" y="-431"/>
                      <a:pt x="16951" y="804"/>
                      <a:pt x="16458" y="2120"/>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8" name="Freeform: Shape 4397">
                <a:extLst>
                  <a:ext uri="{FF2B5EF4-FFF2-40B4-BE49-F238E27FC236}">
                    <a16:creationId xmlns:a16="http://schemas.microsoft.com/office/drawing/2014/main" id="{46CB1A4F-DAD7-2DBF-78DA-B34B5ACEE231}"/>
                  </a:ext>
                </a:extLst>
              </p:cNvPr>
              <p:cNvSpPr/>
              <p:nvPr/>
            </p:nvSpPr>
            <p:spPr>
              <a:xfrm>
                <a:off x="8167540" y="3611039"/>
                <a:ext cx="19516" cy="40142"/>
              </a:xfrm>
              <a:custGeom>
                <a:avLst/>
                <a:gdLst>
                  <a:gd name="connsiteX0" fmla="*/ 16458 w 19516"/>
                  <a:gd name="connsiteY0" fmla="*/ 1535 h 40142"/>
                  <a:gd name="connsiteX1" fmla="*/ 0 w 19516"/>
                  <a:gd name="connsiteY1" fmla="*/ 39964 h 40142"/>
                  <a:gd name="connsiteX2" fmla="*/ 3045 w 19516"/>
                  <a:gd name="connsiteY2" fmla="*/ 38565 h 40142"/>
                  <a:gd name="connsiteX3" fmla="*/ 19502 w 19516"/>
                  <a:gd name="connsiteY3" fmla="*/ 219 h 40142"/>
                  <a:gd name="connsiteX4" fmla="*/ 16458 w 1951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2">
                    <a:moveTo>
                      <a:pt x="16458" y="1535"/>
                    </a:moveTo>
                    <a:lnTo>
                      <a:pt x="0" y="39964"/>
                    </a:lnTo>
                    <a:cubicBezTo>
                      <a:pt x="0" y="40622"/>
                      <a:pt x="2715" y="39305"/>
                      <a:pt x="3045" y="38565"/>
                    </a:cubicBezTo>
                    <a:lnTo>
                      <a:pt x="19502" y="219"/>
                    </a:lnTo>
                    <a:cubicBezTo>
                      <a:pt x="19749" y="-522"/>
                      <a:pt x="16786"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399" name="Freeform: Shape 4398">
                <a:extLst>
                  <a:ext uri="{FF2B5EF4-FFF2-40B4-BE49-F238E27FC236}">
                    <a16:creationId xmlns:a16="http://schemas.microsoft.com/office/drawing/2014/main" id="{7ED1E109-BC56-5BC2-DDEF-B50FD0B8B766}"/>
                  </a:ext>
                </a:extLst>
              </p:cNvPr>
              <p:cNvSpPr/>
              <p:nvPr/>
            </p:nvSpPr>
            <p:spPr>
              <a:xfrm>
                <a:off x="8171819" y="3599737"/>
                <a:ext cx="33573" cy="43694"/>
              </a:xfrm>
              <a:custGeom>
                <a:avLst/>
                <a:gdLst>
                  <a:gd name="connsiteX0" fmla="*/ 16458 w 33573"/>
                  <a:gd name="connsiteY0" fmla="*/ 5760 h 43694"/>
                  <a:gd name="connsiteX1" fmla="*/ 0 w 33573"/>
                  <a:gd name="connsiteY1" fmla="*/ 43695 h 43694"/>
                  <a:gd name="connsiteX2" fmla="*/ 16458 w 33573"/>
                  <a:gd name="connsiteY2" fmla="*/ 36124 h 43694"/>
                  <a:gd name="connsiteX3" fmla="*/ 33573 w 33573"/>
                  <a:gd name="connsiteY3" fmla="*/ 0 h 43694"/>
                  <a:gd name="connsiteX4" fmla="*/ 16458 w 33573"/>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694">
                    <a:moveTo>
                      <a:pt x="16458" y="5760"/>
                    </a:moveTo>
                    <a:lnTo>
                      <a:pt x="0" y="43695"/>
                    </a:lnTo>
                    <a:cubicBezTo>
                      <a:pt x="1563" y="40239"/>
                      <a:pt x="14730" y="40650"/>
                      <a:pt x="16458" y="36124"/>
                    </a:cubicBezTo>
                    <a:lnTo>
                      <a:pt x="33573" y="0"/>
                    </a:lnTo>
                    <a:cubicBezTo>
                      <a:pt x="32339"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0" name="Freeform: Shape 4399">
                <a:extLst>
                  <a:ext uri="{FF2B5EF4-FFF2-40B4-BE49-F238E27FC236}">
                    <a16:creationId xmlns:a16="http://schemas.microsoft.com/office/drawing/2014/main" id="{40EF02B2-CC9B-E011-0CAE-143F11DB1DFF}"/>
                  </a:ext>
                </a:extLst>
              </p:cNvPr>
              <p:cNvSpPr/>
              <p:nvPr/>
            </p:nvSpPr>
            <p:spPr>
              <a:xfrm>
                <a:off x="8169844" y="3601712"/>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5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6"/>
                      <a:pt x="13742" y="36371"/>
                    </a:cubicBezTo>
                    <a:lnTo>
                      <a:pt x="30775" y="0"/>
                    </a:lnTo>
                    <a:cubicBezTo>
                      <a:pt x="29377" y="2798"/>
                      <a:pt x="1818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1" name="Freeform: Shape 4400">
                <a:extLst>
                  <a:ext uri="{FF2B5EF4-FFF2-40B4-BE49-F238E27FC236}">
                    <a16:creationId xmlns:a16="http://schemas.microsoft.com/office/drawing/2014/main" id="{F17F28EC-5485-A01E-B5D2-7940551D6B50}"/>
                  </a:ext>
                </a:extLst>
              </p:cNvPr>
              <p:cNvSpPr/>
              <p:nvPr/>
            </p:nvSpPr>
            <p:spPr>
              <a:xfrm>
                <a:off x="8169022" y="3605234"/>
                <a:ext cx="20352" cy="39847"/>
              </a:xfrm>
              <a:custGeom>
                <a:avLst/>
                <a:gdLst>
                  <a:gd name="connsiteX0" fmla="*/ 16458 w 20352"/>
                  <a:gd name="connsiteY0" fmla="*/ 1169 h 39847"/>
                  <a:gd name="connsiteX1" fmla="*/ 0 w 20352"/>
                  <a:gd name="connsiteY1" fmla="*/ 39515 h 39847"/>
                  <a:gd name="connsiteX2" fmla="*/ 3868 w 20352"/>
                  <a:gd name="connsiteY2" fmla="*/ 38363 h 39847"/>
                  <a:gd name="connsiteX3" fmla="*/ 20325 w 20352"/>
                  <a:gd name="connsiteY3" fmla="*/ 264 h 39847"/>
                  <a:gd name="connsiteX4" fmla="*/ 16458 w 20352"/>
                  <a:gd name="connsiteY4" fmla="*/ 1169 h 3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2" h="39847">
                    <a:moveTo>
                      <a:pt x="16458" y="1169"/>
                    </a:moveTo>
                    <a:lnTo>
                      <a:pt x="0" y="39515"/>
                    </a:lnTo>
                    <a:cubicBezTo>
                      <a:pt x="0" y="40338"/>
                      <a:pt x="3538" y="39515"/>
                      <a:pt x="3868" y="38363"/>
                    </a:cubicBezTo>
                    <a:lnTo>
                      <a:pt x="20325" y="264"/>
                    </a:lnTo>
                    <a:cubicBezTo>
                      <a:pt x="20736" y="-477"/>
                      <a:pt x="16458" y="510"/>
                      <a:pt x="16458" y="116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2" name="Freeform: Shape 4401">
                <a:extLst>
                  <a:ext uri="{FF2B5EF4-FFF2-40B4-BE49-F238E27FC236}">
                    <a16:creationId xmlns:a16="http://schemas.microsoft.com/office/drawing/2014/main" id="{673E2FDF-F95E-FBC3-5969-676183B4C60C}"/>
                  </a:ext>
                </a:extLst>
              </p:cNvPr>
              <p:cNvSpPr/>
              <p:nvPr/>
            </p:nvSpPr>
            <p:spPr>
              <a:xfrm>
                <a:off x="8171161" y="3600643"/>
                <a:ext cx="31598" cy="41884"/>
              </a:xfrm>
              <a:custGeom>
                <a:avLst/>
                <a:gdLst>
                  <a:gd name="connsiteX0" fmla="*/ 16458 w 31598"/>
                  <a:gd name="connsiteY0" fmla="*/ 3950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251"/>
                      <a:pt x="12919" y="39992"/>
                      <a:pt x="14647" y="36206"/>
                    </a:cubicBezTo>
                    <a:lnTo>
                      <a:pt x="31598" y="0"/>
                    </a:lnTo>
                    <a:cubicBezTo>
                      <a:pt x="30775" y="2304"/>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3" name="Freeform: Shape 4402">
                <a:extLst>
                  <a:ext uri="{FF2B5EF4-FFF2-40B4-BE49-F238E27FC236}">
                    <a16:creationId xmlns:a16="http://schemas.microsoft.com/office/drawing/2014/main" id="{AF7B5F4F-E9E4-6AEA-AA72-ED623E447C33}"/>
                  </a:ext>
                </a:extLst>
              </p:cNvPr>
              <p:cNvSpPr/>
              <p:nvPr/>
            </p:nvSpPr>
            <p:spPr>
              <a:xfrm>
                <a:off x="8170338" y="3602124"/>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979"/>
                      <a:pt x="13001"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4" name="Freeform: Shape 4403">
                <a:extLst>
                  <a:ext uri="{FF2B5EF4-FFF2-40B4-BE49-F238E27FC236}">
                    <a16:creationId xmlns:a16="http://schemas.microsoft.com/office/drawing/2014/main" id="{FA38373C-2829-A312-3176-6D651D43D339}"/>
                  </a:ext>
                </a:extLst>
              </p:cNvPr>
              <p:cNvSpPr/>
              <p:nvPr/>
            </p:nvSpPr>
            <p:spPr>
              <a:xfrm>
                <a:off x="8167952" y="3603068"/>
                <a:ext cx="22268" cy="39223"/>
              </a:xfrm>
              <a:custGeom>
                <a:avLst/>
                <a:gdLst>
                  <a:gd name="connsiteX0" fmla="*/ 16458 w 22268"/>
                  <a:gd name="connsiteY0" fmla="*/ 1196 h 39223"/>
                  <a:gd name="connsiteX1" fmla="*/ 0 w 22268"/>
                  <a:gd name="connsiteY1" fmla="*/ 39048 h 39223"/>
                  <a:gd name="connsiteX2" fmla="*/ 5760 w 22268"/>
                  <a:gd name="connsiteY2" fmla="*/ 37238 h 39223"/>
                  <a:gd name="connsiteX3" fmla="*/ 22218 w 22268"/>
                  <a:gd name="connsiteY3" fmla="*/ 373 h 39223"/>
                  <a:gd name="connsiteX4" fmla="*/ 16458 w 22268"/>
                  <a:gd name="connsiteY4" fmla="*/ 1196 h 3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23">
                    <a:moveTo>
                      <a:pt x="16458" y="1196"/>
                    </a:moveTo>
                    <a:lnTo>
                      <a:pt x="0" y="39048"/>
                    </a:lnTo>
                    <a:cubicBezTo>
                      <a:pt x="0" y="39706"/>
                      <a:pt x="5267" y="38390"/>
                      <a:pt x="5760" y="37238"/>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5" name="Freeform: Shape 4404">
                <a:extLst>
                  <a:ext uri="{FF2B5EF4-FFF2-40B4-BE49-F238E27FC236}">
                    <a16:creationId xmlns:a16="http://schemas.microsoft.com/office/drawing/2014/main" id="{48F7310A-E453-B2E5-3AE0-9C9FB5A0F332}"/>
                  </a:ext>
                </a:extLst>
              </p:cNvPr>
              <p:cNvSpPr/>
              <p:nvPr/>
            </p:nvSpPr>
            <p:spPr>
              <a:xfrm>
                <a:off x="8171819" y="3599491"/>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810" y="41720"/>
                      <a:pt x="14483" y="41391"/>
                      <a:pt x="16458" y="36453"/>
                    </a:cubicBezTo>
                    <a:lnTo>
                      <a:pt x="33656" y="0"/>
                    </a:lnTo>
                    <a:cubicBezTo>
                      <a:pt x="32010"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6" name="Freeform: Shape 4405">
                <a:extLst>
                  <a:ext uri="{FF2B5EF4-FFF2-40B4-BE49-F238E27FC236}">
                    <a16:creationId xmlns:a16="http://schemas.microsoft.com/office/drawing/2014/main" id="{D526FA6F-AF52-D243-7066-ECDC91E7E5C9}"/>
                  </a:ext>
                </a:extLst>
              </p:cNvPr>
              <p:cNvSpPr/>
              <p:nvPr/>
            </p:nvSpPr>
            <p:spPr>
              <a:xfrm>
                <a:off x="8169022" y="3602535"/>
                <a:ext cx="26990" cy="41061"/>
              </a:xfrm>
              <a:custGeom>
                <a:avLst/>
                <a:gdLst>
                  <a:gd name="connsiteX0" fmla="*/ 16458 w 26990"/>
                  <a:gd name="connsiteY0" fmla="*/ 3209 h 41061"/>
                  <a:gd name="connsiteX1" fmla="*/ 0 w 26990"/>
                  <a:gd name="connsiteY1" fmla="*/ 41062 h 41061"/>
                  <a:gd name="connsiteX2" fmla="*/ 10533 w 26990"/>
                  <a:gd name="connsiteY2" fmla="*/ 36371 h 41061"/>
                  <a:gd name="connsiteX3" fmla="*/ 26990 w 26990"/>
                  <a:gd name="connsiteY3" fmla="*/ 0 h 41061"/>
                  <a:gd name="connsiteX4" fmla="*/ 16458 w 26990"/>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061">
                    <a:moveTo>
                      <a:pt x="16458" y="3209"/>
                    </a:moveTo>
                    <a:lnTo>
                      <a:pt x="0" y="41062"/>
                    </a:lnTo>
                    <a:cubicBezTo>
                      <a:pt x="823" y="39251"/>
                      <a:pt x="9134" y="39251"/>
                      <a:pt x="10533" y="36371"/>
                    </a:cubicBezTo>
                    <a:lnTo>
                      <a:pt x="26990" y="0"/>
                    </a:lnTo>
                    <a:cubicBezTo>
                      <a:pt x="26661" y="1481"/>
                      <a:pt x="17692"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7" name="Freeform: Shape 4406">
                <a:extLst>
                  <a:ext uri="{FF2B5EF4-FFF2-40B4-BE49-F238E27FC236}">
                    <a16:creationId xmlns:a16="http://schemas.microsoft.com/office/drawing/2014/main" id="{8170D962-08AC-C5E1-6E39-ED98855E8060}"/>
                  </a:ext>
                </a:extLst>
              </p:cNvPr>
              <p:cNvSpPr/>
              <p:nvPr/>
            </p:nvSpPr>
            <p:spPr>
              <a:xfrm>
                <a:off x="8168171" y="3603105"/>
                <a:ext cx="20733" cy="39469"/>
              </a:xfrm>
              <a:custGeom>
                <a:avLst/>
                <a:gdLst>
                  <a:gd name="connsiteX0" fmla="*/ 16485 w 20733"/>
                  <a:gd name="connsiteY0" fmla="*/ 911 h 39469"/>
                  <a:gd name="connsiteX1" fmla="*/ 28 w 20733"/>
                  <a:gd name="connsiteY1" fmla="*/ 39092 h 39469"/>
                  <a:gd name="connsiteX2" fmla="*/ 4225 w 20733"/>
                  <a:gd name="connsiteY2" fmla="*/ 38270 h 39469"/>
                  <a:gd name="connsiteX3" fmla="*/ 20682 w 20733"/>
                  <a:gd name="connsiteY3" fmla="*/ 500 h 39469"/>
                  <a:gd name="connsiteX4" fmla="*/ 16485 w 20733"/>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 h="39469">
                    <a:moveTo>
                      <a:pt x="16485" y="911"/>
                    </a:moveTo>
                    <a:lnTo>
                      <a:pt x="28" y="39092"/>
                    </a:lnTo>
                    <a:cubicBezTo>
                      <a:pt x="-384" y="39998"/>
                      <a:pt x="3895" y="39092"/>
                      <a:pt x="4225" y="38270"/>
                    </a:cubicBezTo>
                    <a:lnTo>
                      <a:pt x="20682" y="500"/>
                    </a:lnTo>
                    <a:cubicBezTo>
                      <a:pt x="21258" y="-488"/>
                      <a:pt x="16815" y="170"/>
                      <a:pt x="16485"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8" name="Freeform: Shape 4407">
                <a:extLst>
                  <a:ext uri="{FF2B5EF4-FFF2-40B4-BE49-F238E27FC236}">
                    <a16:creationId xmlns:a16="http://schemas.microsoft.com/office/drawing/2014/main" id="{6DEC492E-D1B3-BC3B-27BE-6F5B684132AA}"/>
                  </a:ext>
                </a:extLst>
              </p:cNvPr>
              <p:cNvSpPr/>
              <p:nvPr/>
            </p:nvSpPr>
            <p:spPr>
              <a:xfrm>
                <a:off x="8170338" y="3600560"/>
                <a:ext cx="32915" cy="46081"/>
              </a:xfrm>
              <a:custGeom>
                <a:avLst/>
                <a:gdLst>
                  <a:gd name="connsiteX0" fmla="*/ 16458 w 32915"/>
                  <a:gd name="connsiteY0" fmla="*/ 7982 h 46081"/>
                  <a:gd name="connsiteX1" fmla="*/ 0 w 32915"/>
                  <a:gd name="connsiteY1" fmla="*/ 46081 h 46081"/>
                  <a:gd name="connsiteX2" fmla="*/ 15799 w 32915"/>
                  <a:gd name="connsiteY2" fmla="*/ 36618 h 46081"/>
                  <a:gd name="connsiteX3" fmla="*/ 32915 w 32915"/>
                  <a:gd name="connsiteY3" fmla="*/ 0 h 46081"/>
                  <a:gd name="connsiteX4" fmla="*/ 16458 w 32915"/>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1">
                    <a:moveTo>
                      <a:pt x="16458" y="7982"/>
                    </a:moveTo>
                    <a:lnTo>
                      <a:pt x="0" y="46081"/>
                    </a:lnTo>
                    <a:cubicBezTo>
                      <a:pt x="1728" y="42131"/>
                      <a:pt x="13577" y="41473"/>
                      <a:pt x="15799" y="36618"/>
                    </a:cubicBezTo>
                    <a:lnTo>
                      <a:pt x="32915" y="0"/>
                    </a:lnTo>
                    <a:cubicBezTo>
                      <a:pt x="31598"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09" name="Freeform: Shape 4408">
                <a:extLst>
                  <a:ext uri="{FF2B5EF4-FFF2-40B4-BE49-F238E27FC236}">
                    <a16:creationId xmlns:a16="http://schemas.microsoft.com/office/drawing/2014/main" id="{6A49A979-73E8-7384-CED9-23D8BB085156}"/>
                  </a:ext>
                </a:extLst>
              </p:cNvPr>
              <p:cNvSpPr/>
              <p:nvPr/>
            </p:nvSpPr>
            <p:spPr>
              <a:xfrm>
                <a:off x="8248182" y="3611700"/>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9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9" y="134"/>
                    </a:lnTo>
                    <a:cubicBezTo>
                      <a:pt x="22465"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0" name="Freeform: Shape 4409">
                <a:extLst>
                  <a:ext uri="{FF2B5EF4-FFF2-40B4-BE49-F238E27FC236}">
                    <a16:creationId xmlns:a16="http://schemas.microsoft.com/office/drawing/2014/main" id="{AB08F90C-350C-1212-CB16-C49305581B39}"/>
                  </a:ext>
                </a:extLst>
              </p:cNvPr>
              <p:cNvSpPr/>
              <p:nvPr/>
            </p:nvSpPr>
            <p:spPr>
              <a:xfrm>
                <a:off x="8246207" y="3617161"/>
                <a:ext cx="19586" cy="40141"/>
              </a:xfrm>
              <a:custGeom>
                <a:avLst/>
                <a:gdLst>
                  <a:gd name="connsiteX0" fmla="*/ 16458 w 19586"/>
                  <a:gd name="connsiteY0" fmla="*/ 1585 h 40141"/>
                  <a:gd name="connsiteX1" fmla="*/ 0 w 19586"/>
                  <a:gd name="connsiteY1" fmla="*/ 39931 h 40141"/>
                  <a:gd name="connsiteX2" fmla="*/ 3127 w 19586"/>
                  <a:gd name="connsiteY2" fmla="*/ 38532 h 40141"/>
                  <a:gd name="connsiteX3" fmla="*/ 19584 w 19586"/>
                  <a:gd name="connsiteY3" fmla="*/ 186 h 40141"/>
                  <a:gd name="connsiteX4" fmla="*/ 16458 w 19586"/>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41">
                    <a:moveTo>
                      <a:pt x="16458" y="1585"/>
                    </a:moveTo>
                    <a:lnTo>
                      <a:pt x="0" y="39931"/>
                    </a:lnTo>
                    <a:cubicBezTo>
                      <a:pt x="0" y="40672"/>
                      <a:pt x="2798" y="39273"/>
                      <a:pt x="3127" y="38532"/>
                    </a:cubicBezTo>
                    <a:lnTo>
                      <a:pt x="19584" y="186"/>
                    </a:lnTo>
                    <a:cubicBezTo>
                      <a:pt x="19667"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1" name="Freeform: Shape 4410">
                <a:extLst>
                  <a:ext uri="{FF2B5EF4-FFF2-40B4-BE49-F238E27FC236}">
                    <a16:creationId xmlns:a16="http://schemas.microsoft.com/office/drawing/2014/main" id="{DEB08A87-B406-2856-BEBB-F66B235FB5CA}"/>
                  </a:ext>
                </a:extLst>
              </p:cNvPr>
              <p:cNvSpPr/>
              <p:nvPr/>
            </p:nvSpPr>
            <p:spPr>
              <a:xfrm>
                <a:off x="8250404" y="3605827"/>
                <a:ext cx="33902" cy="43777"/>
              </a:xfrm>
              <a:custGeom>
                <a:avLst/>
                <a:gdLst>
                  <a:gd name="connsiteX0" fmla="*/ 16458 w 33902"/>
                  <a:gd name="connsiteY0" fmla="*/ 5760 h 43777"/>
                  <a:gd name="connsiteX1" fmla="*/ 0 w 33902"/>
                  <a:gd name="connsiteY1" fmla="*/ 43777 h 43777"/>
                  <a:gd name="connsiteX2" fmla="*/ 16869 w 33902"/>
                  <a:gd name="connsiteY2" fmla="*/ 36124 h 43777"/>
                  <a:gd name="connsiteX3" fmla="*/ 33902 w 33902"/>
                  <a:gd name="connsiteY3" fmla="*/ 0 h 43777"/>
                  <a:gd name="connsiteX4" fmla="*/ 16458 w 33902"/>
                  <a:gd name="connsiteY4" fmla="*/ 5760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7">
                    <a:moveTo>
                      <a:pt x="16458" y="5760"/>
                    </a:moveTo>
                    <a:lnTo>
                      <a:pt x="0" y="43777"/>
                    </a:lnTo>
                    <a:cubicBezTo>
                      <a:pt x="1563" y="40239"/>
                      <a:pt x="14729" y="40650"/>
                      <a:pt x="16869" y="36124"/>
                    </a:cubicBezTo>
                    <a:lnTo>
                      <a:pt x="33902" y="0"/>
                    </a:lnTo>
                    <a:cubicBezTo>
                      <a:pt x="32339"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2" name="Freeform: Shape 4411">
                <a:extLst>
                  <a:ext uri="{FF2B5EF4-FFF2-40B4-BE49-F238E27FC236}">
                    <a16:creationId xmlns:a16="http://schemas.microsoft.com/office/drawing/2014/main" id="{2754BF83-3EA7-705B-C5BB-AC1FB4E0CAB4}"/>
                  </a:ext>
                </a:extLst>
              </p:cNvPr>
              <p:cNvSpPr/>
              <p:nvPr/>
            </p:nvSpPr>
            <p:spPr>
              <a:xfrm>
                <a:off x="8248511" y="3607801"/>
                <a:ext cx="30775" cy="44188"/>
              </a:xfrm>
              <a:custGeom>
                <a:avLst/>
                <a:gdLst>
                  <a:gd name="connsiteX0" fmla="*/ 16458 w 30775"/>
                  <a:gd name="connsiteY0" fmla="*/ 6172 h 44188"/>
                  <a:gd name="connsiteX1" fmla="*/ 0 w 30775"/>
                  <a:gd name="connsiteY1" fmla="*/ 44188 h 44188"/>
                  <a:gd name="connsiteX2" fmla="*/ 13660 w 30775"/>
                  <a:gd name="connsiteY2" fmla="*/ 36371 h 44188"/>
                  <a:gd name="connsiteX3" fmla="*/ 30775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660" y="36371"/>
                    </a:cubicBezTo>
                    <a:lnTo>
                      <a:pt x="30775" y="0"/>
                    </a:lnTo>
                    <a:cubicBezTo>
                      <a:pt x="29294" y="2880"/>
                      <a:pt x="18103"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3" name="Freeform: Shape 4412">
                <a:extLst>
                  <a:ext uri="{FF2B5EF4-FFF2-40B4-BE49-F238E27FC236}">
                    <a16:creationId xmlns:a16="http://schemas.microsoft.com/office/drawing/2014/main" id="{928C0CBF-BCE8-49B0-260F-1C07B80A2F07}"/>
                  </a:ext>
                </a:extLst>
              </p:cNvPr>
              <p:cNvSpPr/>
              <p:nvPr/>
            </p:nvSpPr>
            <p:spPr>
              <a:xfrm>
                <a:off x="8247524" y="3611391"/>
                <a:ext cx="20436" cy="39944"/>
              </a:xfrm>
              <a:custGeom>
                <a:avLst/>
                <a:gdLst>
                  <a:gd name="connsiteX0" fmla="*/ 16458 w 20436"/>
                  <a:gd name="connsiteY0" fmla="*/ 1266 h 39944"/>
                  <a:gd name="connsiteX1" fmla="*/ 0 w 20436"/>
                  <a:gd name="connsiteY1" fmla="*/ 39612 h 39944"/>
                  <a:gd name="connsiteX2" fmla="*/ 3950 w 20436"/>
                  <a:gd name="connsiteY2" fmla="*/ 38460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2"/>
                    </a:lnTo>
                    <a:cubicBezTo>
                      <a:pt x="0" y="40434"/>
                      <a:pt x="3538" y="39612"/>
                      <a:pt x="3950" y="38460"/>
                    </a:cubicBezTo>
                    <a:lnTo>
                      <a:pt x="20407" y="360"/>
                    </a:lnTo>
                    <a:cubicBezTo>
                      <a:pt x="20819" y="-545"/>
                      <a:pt x="16786"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4" name="Freeform: Shape 4413">
                <a:extLst>
                  <a:ext uri="{FF2B5EF4-FFF2-40B4-BE49-F238E27FC236}">
                    <a16:creationId xmlns:a16="http://schemas.microsoft.com/office/drawing/2014/main" id="{914DD162-24D7-82CE-B06C-95E7C262FDC3}"/>
                  </a:ext>
                </a:extLst>
              </p:cNvPr>
              <p:cNvSpPr/>
              <p:nvPr/>
            </p:nvSpPr>
            <p:spPr>
              <a:xfrm>
                <a:off x="8249828" y="3606732"/>
                <a:ext cx="31598" cy="41966"/>
              </a:xfrm>
              <a:custGeom>
                <a:avLst/>
                <a:gdLst>
                  <a:gd name="connsiteX0" fmla="*/ 16458 w 31598"/>
                  <a:gd name="connsiteY0" fmla="*/ 4032 h 41966"/>
                  <a:gd name="connsiteX1" fmla="*/ 0 w 31598"/>
                  <a:gd name="connsiteY1" fmla="*/ 41967 h 41966"/>
                  <a:gd name="connsiteX2" fmla="*/ 14729 w 31598"/>
                  <a:gd name="connsiteY2" fmla="*/ 36207 h 41966"/>
                  <a:gd name="connsiteX3" fmla="*/ 31598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234" y="39251"/>
                      <a:pt x="12919" y="39992"/>
                      <a:pt x="14729" y="36207"/>
                    </a:cubicBezTo>
                    <a:lnTo>
                      <a:pt x="31598"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5" name="Freeform: Shape 4414">
                <a:extLst>
                  <a:ext uri="{FF2B5EF4-FFF2-40B4-BE49-F238E27FC236}">
                    <a16:creationId xmlns:a16="http://schemas.microsoft.com/office/drawing/2014/main" id="{A85E0316-0F12-EC80-D119-F322EECFADFF}"/>
                  </a:ext>
                </a:extLst>
              </p:cNvPr>
              <p:cNvSpPr/>
              <p:nvPr/>
            </p:nvSpPr>
            <p:spPr>
              <a:xfrm>
                <a:off x="8248923" y="3608213"/>
                <a:ext cx="30117" cy="45587"/>
              </a:xfrm>
              <a:custGeom>
                <a:avLst/>
                <a:gdLst>
                  <a:gd name="connsiteX0" fmla="*/ 16458 w 30117"/>
                  <a:gd name="connsiteY0" fmla="*/ 7570 h 45587"/>
                  <a:gd name="connsiteX1" fmla="*/ 0 w 30117"/>
                  <a:gd name="connsiteY1" fmla="*/ 45587 h 45587"/>
                  <a:gd name="connsiteX2" fmla="*/ 13002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563" y="42131"/>
                      <a:pt x="11026" y="40979"/>
                      <a:pt x="13002"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6" name="Freeform: Shape 4415">
                <a:extLst>
                  <a:ext uri="{FF2B5EF4-FFF2-40B4-BE49-F238E27FC236}">
                    <a16:creationId xmlns:a16="http://schemas.microsoft.com/office/drawing/2014/main" id="{64A7DA1B-7F56-03A2-0D0B-262941AEF470}"/>
                  </a:ext>
                </a:extLst>
              </p:cNvPr>
              <p:cNvSpPr/>
              <p:nvPr/>
            </p:nvSpPr>
            <p:spPr>
              <a:xfrm>
                <a:off x="8246536" y="3609157"/>
                <a:ext cx="22279" cy="39224"/>
              </a:xfrm>
              <a:custGeom>
                <a:avLst/>
                <a:gdLst>
                  <a:gd name="connsiteX0" fmla="*/ 16458 w 22279"/>
                  <a:gd name="connsiteY0" fmla="*/ 1196 h 39224"/>
                  <a:gd name="connsiteX1" fmla="*/ 0 w 22279"/>
                  <a:gd name="connsiteY1" fmla="*/ 39048 h 39224"/>
                  <a:gd name="connsiteX2" fmla="*/ 5760 w 22279"/>
                  <a:gd name="connsiteY2" fmla="*/ 37320 h 39224"/>
                  <a:gd name="connsiteX3" fmla="*/ 22217 w 22279"/>
                  <a:gd name="connsiteY3" fmla="*/ 373 h 39224"/>
                  <a:gd name="connsiteX4" fmla="*/ 16458 w 22279"/>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9" h="39224">
                    <a:moveTo>
                      <a:pt x="16458" y="1196"/>
                    </a:moveTo>
                    <a:lnTo>
                      <a:pt x="0" y="39048"/>
                    </a:lnTo>
                    <a:cubicBezTo>
                      <a:pt x="0" y="39706"/>
                      <a:pt x="5266" y="38390"/>
                      <a:pt x="5760" y="37320"/>
                    </a:cubicBezTo>
                    <a:lnTo>
                      <a:pt x="22217" y="373"/>
                    </a:lnTo>
                    <a:cubicBezTo>
                      <a:pt x="22958"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7" name="Freeform: Shape 4416">
                <a:extLst>
                  <a:ext uri="{FF2B5EF4-FFF2-40B4-BE49-F238E27FC236}">
                    <a16:creationId xmlns:a16="http://schemas.microsoft.com/office/drawing/2014/main" id="{BC5CE271-D687-8AA9-4CEA-071D707D2347}"/>
                  </a:ext>
                </a:extLst>
              </p:cNvPr>
              <p:cNvSpPr/>
              <p:nvPr/>
            </p:nvSpPr>
            <p:spPr>
              <a:xfrm>
                <a:off x="8250404" y="3605580"/>
                <a:ext cx="33820" cy="45834"/>
              </a:xfrm>
              <a:custGeom>
                <a:avLst/>
                <a:gdLst>
                  <a:gd name="connsiteX0" fmla="*/ 16458 w 33820"/>
                  <a:gd name="connsiteY0" fmla="*/ 7817 h 45834"/>
                  <a:gd name="connsiteX1" fmla="*/ 0 w 33820"/>
                  <a:gd name="connsiteY1" fmla="*/ 45834 h 45834"/>
                  <a:gd name="connsiteX2" fmla="*/ 16458 w 33820"/>
                  <a:gd name="connsiteY2" fmla="*/ 36453 h 45834"/>
                  <a:gd name="connsiteX3" fmla="*/ 33820 w 33820"/>
                  <a:gd name="connsiteY3" fmla="*/ 0 h 45834"/>
                  <a:gd name="connsiteX4" fmla="*/ 16458 w 33820"/>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20" h="45834">
                    <a:moveTo>
                      <a:pt x="16458" y="7817"/>
                    </a:moveTo>
                    <a:lnTo>
                      <a:pt x="0" y="45834"/>
                    </a:lnTo>
                    <a:cubicBezTo>
                      <a:pt x="1728" y="41802"/>
                      <a:pt x="14400" y="41391"/>
                      <a:pt x="16458" y="36453"/>
                    </a:cubicBezTo>
                    <a:lnTo>
                      <a:pt x="33820" y="0"/>
                    </a:lnTo>
                    <a:cubicBezTo>
                      <a:pt x="32092" y="3703"/>
                      <a:pt x="18515"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8" name="Freeform: Shape 4417">
                <a:extLst>
                  <a:ext uri="{FF2B5EF4-FFF2-40B4-BE49-F238E27FC236}">
                    <a16:creationId xmlns:a16="http://schemas.microsoft.com/office/drawing/2014/main" id="{344CD690-EDAF-5D1E-43EF-C52A76975B1B}"/>
                  </a:ext>
                </a:extLst>
              </p:cNvPr>
              <p:cNvSpPr/>
              <p:nvPr/>
            </p:nvSpPr>
            <p:spPr>
              <a:xfrm>
                <a:off x="8247771" y="3608624"/>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371"/>
                    </a:cubicBezTo>
                    <a:lnTo>
                      <a:pt x="26908" y="0"/>
                    </a:lnTo>
                    <a:cubicBezTo>
                      <a:pt x="26497" y="1481"/>
                      <a:pt x="17609"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19" name="Freeform: Shape 4418">
                <a:extLst>
                  <a:ext uri="{FF2B5EF4-FFF2-40B4-BE49-F238E27FC236}">
                    <a16:creationId xmlns:a16="http://schemas.microsoft.com/office/drawing/2014/main" id="{1C8E1C56-EB98-7814-B287-3B7A6EC6942E}"/>
                  </a:ext>
                </a:extLst>
              </p:cNvPr>
              <p:cNvSpPr/>
              <p:nvPr/>
            </p:nvSpPr>
            <p:spPr>
              <a:xfrm>
                <a:off x="8246838" y="3609251"/>
                <a:ext cx="20692" cy="39412"/>
              </a:xfrm>
              <a:custGeom>
                <a:avLst/>
                <a:gdLst>
                  <a:gd name="connsiteX0" fmla="*/ 16485 w 20692"/>
                  <a:gd name="connsiteY0" fmla="*/ 854 h 39412"/>
                  <a:gd name="connsiteX1" fmla="*/ 28 w 20692"/>
                  <a:gd name="connsiteY1" fmla="*/ 39036 h 39412"/>
                  <a:gd name="connsiteX2" fmla="*/ 4225 w 20692"/>
                  <a:gd name="connsiteY2" fmla="*/ 38213 h 39412"/>
                  <a:gd name="connsiteX3" fmla="*/ 20682 w 20692"/>
                  <a:gd name="connsiteY3" fmla="*/ 525 h 39412"/>
                  <a:gd name="connsiteX4" fmla="*/ 16485 w 20692"/>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2" h="39412">
                    <a:moveTo>
                      <a:pt x="16485" y="854"/>
                    </a:moveTo>
                    <a:lnTo>
                      <a:pt x="28" y="39036"/>
                    </a:lnTo>
                    <a:cubicBezTo>
                      <a:pt x="-384" y="39941"/>
                      <a:pt x="3895" y="39036"/>
                      <a:pt x="4225" y="38213"/>
                    </a:cubicBezTo>
                    <a:lnTo>
                      <a:pt x="20682" y="525"/>
                    </a:lnTo>
                    <a:cubicBezTo>
                      <a:pt x="20929" y="-462"/>
                      <a:pt x="16815"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0" name="Freeform: Shape 4419">
                <a:extLst>
                  <a:ext uri="{FF2B5EF4-FFF2-40B4-BE49-F238E27FC236}">
                    <a16:creationId xmlns:a16="http://schemas.microsoft.com/office/drawing/2014/main" id="{2D236F4B-7F5D-F118-923C-E5C18DE98187}"/>
                  </a:ext>
                </a:extLst>
              </p:cNvPr>
              <p:cNvSpPr/>
              <p:nvPr/>
            </p:nvSpPr>
            <p:spPr>
              <a:xfrm>
                <a:off x="8248923" y="3606649"/>
                <a:ext cx="32997" cy="46081"/>
              </a:xfrm>
              <a:custGeom>
                <a:avLst/>
                <a:gdLst>
                  <a:gd name="connsiteX0" fmla="*/ 16458 w 32997"/>
                  <a:gd name="connsiteY0" fmla="*/ 7982 h 46081"/>
                  <a:gd name="connsiteX1" fmla="*/ 0 w 32997"/>
                  <a:gd name="connsiteY1" fmla="*/ 46081 h 46081"/>
                  <a:gd name="connsiteX2" fmla="*/ 15882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882" y="36700"/>
                    </a:cubicBezTo>
                    <a:lnTo>
                      <a:pt x="32997" y="0"/>
                    </a:lnTo>
                    <a:cubicBezTo>
                      <a:pt x="31187" y="3703"/>
                      <a:pt x="18844"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1" name="Freeform: Shape 4420">
                <a:extLst>
                  <a:ext uri="{FF2B5EF4-FFF2-40B4-BE49-F238E27FC236}">
                    <a16:creationId xmlns:a16="http://schemas.microsoft.com/office/drawing/2014/main" id="{C5731018-98FC-022D-A59D-CB2E95B0BEE0}"/>
                  </a:ext>
                </a:extLst>
              </p:cNvPr>
              <p:cNvSpPr/>
              <p:nvPr/>
            </p:nvSpPr>
            <p:spPr>
              <a:xfrm>
                <a:off x="8308005" y="3639266"/>
                <a:ext cx="21945" cy="40043"/>
              </a:xfrm>
              <a:custGeom>
                <a:avLst/>
                <a:gdLst>
                  <a:gd name="connsiteX0" fmla="*/ 16458 w 21945"/>
                  <a:gd name="connsiteY0" fmla="*/ 2109 h 40043"/>
                  <a:gd name="connsiteX1" fmla="*/ 0 w 21945"/>
                  <a:gd name="connsiteY1" fmla="*/ 40043 h 40043"/>
                  <a:gd name="connsiteX2" fmla="*/ 5431 w 21945"/>
                  <a:gd name="connsiteY2" fmla="*/ 37328 h 40043"/>
                  <a:gd name="connsiteX3" fmla="*/ 21888 w 21945"/>
                  <a:gd name="connsiteY3" fmla="*/ 134 h 40043"/>
                  <a:gd name="connsiteX4" fmla="*/ 16458 w 21945"/>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5" h="40043">
                    <a:moveTo>
                      <a:pt x="16458" y="2109"/>
                    </a:moveTo>
                    <a:lnTo>
                      <a:pt x="0" y="40043"/>
                    </a:lnTo>
                    <a:cubicBezTo>
                      <a:pt x="2035" y="39682"/>
                      <a:pt x="3921" y="38739"/>
                      <a:pt x="5431" y="37328"/>
                    </a:cubicBezTo>
                    <a:lnTo>
                      <a:pt x="21888" y="134"/>
                    </a:lnTo>
                    <a:cubicBezTo>
                      <a:pt x="22547" y="-442"/>
                      <a:pt x="17363"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2" name="Freeform: Shape 4421">
                <a:extLst>
                  <a:ext uri="{FF2B5EF4-FFF2-40B4-BE49-F238E27FC236}">
                    <a16:creationId xmlns:a16="http://schemas.microsoft.com/office/drawing/2014/main" id="{8A442C9A-1BEA-99F7-0C30-141344584920}"/>
                  </a:ext>
                </a:extLst>
              </p:cNvPr>
              <p:cNvSpPr/>
              <p:nvPr/>
            </p:nvSpPr>
            <p:spPr>
              <a:xfrm>
                <a:off x="8306030" y="3644727"/>
                <a:ext cx="19516" cy="40141"/>
              </a:xfrm>
              <a:custGeom>
                <a:avLst/>
                <a:gdLst>
                  <a:gd name="connsiteX0" fmla="*/ 16458 w 19516"/>
                  <a:gd name="connsiteY0" fmla="*/ 1585 h 40141"/>
                  <a:gd name="connsiteX1" fmla="*/ 0 w 19516"/>
                  <a:gd name="connsiteY1" fmla="*/ 39931 h 40141"/>
                  <a:gd name="connsiteX2" fmla="*/ 3045 w 19516"/>
                  <a:gd name="connsiteY2" fmla="*/ 38532 h 40141"/>
                  <a:gd name="connsiteX3" fmla="*/ 19502 w 19516"/>
                  <a:gd name="connsiteY3" fmla="*/ 186 h 40141"/>
                  <a:gd name="connsiteX4" fmla="*/ 16458 w 19516"/>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1">
                    <a:moveTo>
                      <a:pt x="16458" y="1585"/>
                    </a:moveTo>
                    <a:lnTo>
                      <a:pt x="0" y="39931"/>
                    </a:lnTo>
                    <a:cubicBezTo>
                      <a:pt x="0" y="40672"/>
                      <a:pt x="2716" y="39273"/>
                      <a:pt x="3045" y="38532"/>
                    </a:cubicBezTo>
                    <a:lnTo>
                      <a:pt x="19502" y="186"/>
                    </a:lnTo>
                    <a:cubicBezTo>
                      <a:pt x="19749"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3" name="Freeform: Shape 4422">
                <a:extLst>
                  <a:ext uri="{FF2B5EF4-FFF2-40B4-BE49-F238E27FC236}">
                    <a16:creationId xmlns:a16="http://schemas.microsoft.com/office/drawing/2014/main" id="{66181835-FE02-24CC-3408-EEC07096089E}"/>
                  </a:ext>
                </a:extLst>
              </p:cNvPr>
              <p:cNvSpPr/>
              <p:nvPr/>
            </p:nvSpPr>
            <p:spPr>
              <a:xfrm>
                <a:off x="8310309" y="3633558"/>
                <a:ext cx="33490" cy="43776"/>
              </a:xfrm>
              <a:custGeom>
                <a:avLst/>
                <a:gdLst>
                  <a:gd name="connsiteX0" fmla="*/ 16458 w 33490"/>
                  <a:gd name="connsiteY0" fmla="*/ 5760 h 43776"/>
                  <a:gd name="connsiteX1" fmla="*/ 0 w 33490"/>
                  <a:gd name="connsiteY1" fmla="*/ 43777 h 43776"/>
                  <a:gd name="connsiteX2" fmla="*/ 16458 w 33490"/>
                  <a:gd name="connsiteY2" fmla="*/ 36124 h 43776"/>
                  <a:gd name="connsiteX3" fmla="*/ 33491 w 33490"/>
                  <a:gd name="connsiteY3" fmla="*/ 0 h 43776"/>
                  <a:gd name="connsiteX4" fmla="*/ 16458 w 33490"/>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0" h="43776">
                    <a:moveTo>
                      <a:pt x="16458" y="5760"/>
                    </a:moveTo>
                    <a:lnTo>
                      <a:pt x="0" y="43777"/>
                    </a:lnTo>
                    <a:cubicBezTo>
                      <a:pt x="1481" y="40239"/>
                      <a:pt x="14647" y="40650"/>
                      <a:pt x="16458" y="36124"/>
                    </a:cubicBezTo>
                    <a:lnTo>
                      <a:pt x="33491" y="0"/>
                    </a:lnTo>
                    <a:cubicBezTo>
                      <a:pt x="32339" y="2962"/>
                      <a:pt x="18268" y="1317"/>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4" name="Freeform: Shape 4423">
                <a:extLst>
                  <a:ext uri="{FF2B5EF4-FFF2-40B4-BE49-F238E27FC236}">
                    <a16:creationId xmlns:a16="http://schemas.microsoft.com/office/drawing/2014/main" id="{B8BB78E4-B223-5400-581A-79AE31C27AAD}"/>
                  </a:ext>
                </a:extLst>
              </p:cNvPr>
              <p:cNvSpPr/>
              <p:nvPr/>
            </p:nvSpPr>
            <p:spPr>
              <a:xfrm>
                <a:off x="8308334" y="3635368"/>
                <a:ext cx="30775" cy="44188"/>
              </a:xfrm>
              <a:custGeom>
                <a:avLst/>
                <a:gdLst>
                  <a:gd name="connsiteX0" fmla="*/ 16458 w 30775"/>
                  <a:gd name="connsiteY0" fmla="*/ 6172 h 44188"/>
                  <a:gd name="connsiteX1" fmla="*/ 0 w 30775"/>
                  <a:gd name="connsiteY1" fmla="*/ 44188 h 44188"/>
                  <a:gd name="connsiteX2" fmla="*/ 13660 w 30775"/>
                  <a:gd name="connsiteY2" fmla="*/ 36371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660" y="36371"/>
                    </a:cubicBezTo>
                    <a:lnTo>
                      <a:pt x="30776" y="0"/>
                    </a:lnTo>
                    <a:cubicBezTo>
                      <a:pt x="29377" y="2880"/>
                      <a:pt x="18103"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5" name="Freeform: Shape 4424">
                <a:extLst>
                  <a:ext uri="{FF2B5EF4-FFF2-40B4-BE49-F238E27FC236}">
                    <a16:creationId xmlns:a16="http://schemas.microsoft.com/office/drawing/2014/main" id="{B4271554-124A-96F4-DA13-2297DFCE4CBF}"/>
                  </a:ext>
                </a:extLst>
              </p:cNvPr>
              <p:cNvSpPr/>
              <p:nvPr/>
            </p:nvSpPr>
            <p:spPr>
              <a:xfrm>
                <a:off x="8307347" y="3638943"/>
                <a:ext cx="20436" cy="39959"/>
              </a:xfrm>
              <a:custGeom>
                <a:avLst/>
                <a:gdLst>
                  <a:gd name="connsiteX0" fmla="*/ 16458 w 20436"/>
                  <a:gd name="connsiteY0" fmla="*/ 1280 h 39959"/>
                  <a:gd name="connsiteX1" fmla="*/ 0 w 20436"/>
                  <a:gd name="connsiteY1" fmla="*/ 39626 h 39959"/>
                  <a:gd name="connsiteX2" fmla="*/ 3950 w 20436"/>
                  <a:gd name="connsiteY2" fmla="*/ 38474 h 39959"/>
                  <a:gd name="connsiteX3" fmla="*/ 20407 w 20436"/>
                  <a:gd name="connsiteY3" fmla="*/ 375 h 39959"/>
                  <a:gd name="connsiteX4" fmla="*/ 16458 w 20436"/>
                  <a:gd name="connsiteY4" fmla="*/ 1280 h 3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59">
                    <a:moveTo>
                      <a:pt x="16458" y="1280"/>
                    </a:moveTo>
                    <a:lnTo>
                      <a:pt x="0" y="39626"/>
                    </a:lnTo>
                    <a:cubicBezTo>
                      <a:pt x="0" y="40449"/>
                      <a:pt x="3538" y="39626"/>
                      <a:pt x="3950" y="38474"/>
                    </a:cubicBezTo>
                    <a:lnTo>
                      <a:pt x="20407" y="375"/>
                    </a:lnTo>
                    <a:cubicBezTo>
                      <a:pt x="20819" y="-530"/>
                      <a:pt x="16787" y="375"/>
                      <a:pt x="16458" y="128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6" name="Freeform: Shape 4425">
                <a:extLst>
                  <a:ext uri="{FF2B5EF4-FFF2-40B4-BE49-F238E27FC236}">
                    <a16:creationId xmlns:a16="http://schemas.microsoft.com/office/drawing/2014/main" id="{8CB84C93-02F5-AC4E-51A3-874A21A3CE2B}"/>
                  </a:ext>
                </a:extLst>
              </p:cNvPr>
              <p:cNvSpPr/>
              <p:nvPr/>
            </p:nvSpPr>
            <p:spPr>
              <a:xfrm>
                <a:off x="8309651" y="3634298"/>
                <a:ext cx="31516" cy="41966"/>
              </a:xfrm>
              <a:custGeom>
                <a:avLst/>
                <a:gdLst>
                  <a:gd name="connsiteX0" fmla="*/ 16458 w 31516"/>
                  <a:gd name="connsiteY0" fmla="*/ 4032 h 41966"/>
                  <a:gd name="connsiteX1" fmla="*/ 0 w 31516"/>
                  <a:gd name="connsiteY1" fmla="*/ 41967 h 41966"/>
                  <a:gd name="connsiteX2" fmla="*/ 14647 w 31516"/>
                  <a:gd name="connsiteY2" fmla="*/ 36206 h 41966"/>
                  <a:gd name="connsiteX3" fmla="*/ 31516 w 31516"/>
                  <a:gd name="connsiteY3" fmla="*/ 0 h 41966"/>
                  <a:gd name="connsiteX4" fmla="*/ 16458 w 31516"/>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966">
                    <a:moveTo>
                      <a:pt x="16458" y="4032"/>
                    </a:moveTo>
                    <a:lnTo>
                      <a:pt x="0" y="41967"/>
                    </a:lnTo>
                    <a:cubicBezTo>
                      <a:pt x="1152" y="39251"/>
                      <a:pt x="12919" y="39992"/>
                      <a:pt x="14647" y="36206"/>
                    </a:cubicBezTo>
                    <a:lnTo>
                      <a:pt x="31516"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7" name="Freeform: Shape 4426">
                <a:extLst>
                  <a:ext uri="{FF2B5EF4-FFF2-40B4-BE49-F238E27FC236}">
                    <a16:creationId xmlns:a16="http://schemas.microsoft.com/office/drawing/2014/main" id="{F9DC81BC-1970-8CA1-076C-037B665F2A33}"/>
                  </a:ext>
                </a:extLst>
              </p:cNvPr>
              <p:cNvSpPr/>
              <p:nvPr/>
            </p:nvSpPr>
            <p:spPr>
              <a:xfrm>
                <a:off x="8308910" y="3635779"/>
                <a:ext cx="30199" cy="45587"/>
              </a:xfrm>
              <a:custGeom>
                <a:avLst/>
                <a:gdLst>
                  <a:gd name="connsiteX0" fmla="*/ 16458 w 30199"/>
                  <a:gd name="connsiteY0" fmla="*/ 7570 h 45587"/>
                  <a:gd name="connsiteX1" fmla="*/ 0 w 30199"/>
                  <a:gd name="connsiteY1" fmla="*/ 45587 h 45587"/>
                  <a:gd name="connsiteX2" fmla="*/ 13084 w 30199"/>
                  <a:gd name="connsiteY2" fmla="*/ 36700 h 45587"/>
                  <a:gd name="connsiteX3" fmla="*/ 30200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026" y="40979"/>
                      <a:pt x="13084" y="36700"/>
                    </a:cubicBezTo>
                    <a:lnTo>
                      <a:pt x="30200" y="0"/>
                    </a:lnTo>
                    <a:cubicBezTo>
                      <a:pt x="28389" y="3538"/>
                      <a:pt x="18103" y="3538"/>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8" name="Freeform: Shape 4427">
                <a:extLst>
                  <a:ext uri="{FF2B5EF4-FFF2-40B4-BE49-F238E27FC236}">
                    <a16:creationId xmlns:a16="http://schemas.microsoft.com/office/drawing/2014/main" id="{6B4764F9-D13C-929C-248A-D29A710E5EAB}"/>
                  </a:ext>
                </a:extLst>
              </p:cNvPr>
              <p:cNvSpPr/>
              <p:nvPr/>
            </p:nvSpPr>
            <p:spPr>
              <a:xfrm>
                <a:off x="8306359" y="3636723"/>
                <a:ext cx="22280" cy="39224"/>
              </a:xfrm>
              <a:custGeom>
                <a:avLst/>
                <a:gdLst>
                  <a:gd name="connsiteX0" fmla="*/ 16458 w 22280"/>
                  <a:gd name="connsiteY0" fmla="*/ 1196 h 39224"/>
                  <a:gd name="connsiteX1" fmla="*/ 0 w 22280"/>
                  <a:gd name="connsiteY1" fmla="*/ 39048 h 39224"/>
                  <a:gd name="connsiteX2" fmla="*/ 5760 w 22280"/>
                  <a:gd name="connsiteY2" fmla="*/ 37320 h 39224"/>
                  <a:gd name="connsiteX3" fmla="*/ 22218 w 22280"/>
                  <a:gd name="connsiteY3" fmla="*/ 373 h 39224"/>
                  <a:gd name="connsiteX4" fmla="*/ 16458 w 2228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4">
                    <a:moveTo>
                      <a:pt x="16458" y="1196"/>
                    </a:moveTo>
                    <a:lnTo>
                      <a:pt x="0" y="39048"/>
                    </a:lnTo>
                    <a:cubicBezTo>
                      <a:pt x="0" y="39706"/>
                      <a:pt x="5266" y="38390"/>
                      <a:pt x="5760" y="37320"/>
                    </a:cubicBezTo>
                    <a:lnTo>
                      <a:pt x="22218" y="373"/>
                    </a:lnTo>
                    <a:cubicBezTo>
                      <a:pt x="22958" y="-450"/>
                      <a:pt x="16951"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29" name="Freeform: Shape 4428">
                <a:extLst>
                  <a:ext uri="{FF2B5EF4-FFF2-40B4-BE49-F238E27FC236}">
                    <a16:creationId xmlns:a16="http://schemas.microsoft.com/office/drawing/2014/main" id="{E0D28511-2D77-B42D-712A-4DF0D1F27A27}"/>
                  </a:ext>
                </a:extLst>
              </p:cNvPr>
              <p:cNvSpPr/>
              <p:nvPr/>
            </p:nvSpPr>
            <p:spPr>
              <a:xfrm>
                <a:off x="8310227" y="3633146"/>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728" y="41802"/>
                      <a:pt x="14400" y="41391"/>
                      <a:pt x="16458" y="36453"/>
                    </a:cubicBezTo>
                    <a:lnTo>
                      <a:pt x="33573" y="0"/>
                    </a:lnTo>
                    <a:cubicBezTo>
                      <a:pt x="32092" y="3703"/>
                      <a:pt x="18515"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0" name="Freeform: Shape 4429">
                <a:extLst>
                  <a:ext uri="{FF2B5EF4-FFF2-40B4-BE49-F238E27FC236}">
                    <a16:creationId xmlns:a16="http://schemas.microsoft.com/office/drawing/2014/main" id="{C12CBF04-28A6-4C00-15A4-B39579CE192E}"/>
                  </a:ext>
                </a:extLst>
              </p:cNvPr>
              <p:cNvSpPr/>
              <p:nvPr/>
            </p:nvSpPr>
            <p:spPr>
              <a:xfrm>
                <a:off x="8307594" y="3636108"/>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371"/>
                    </a:cubicBezTo>
                    <a:lnTo>
                      <a:pt x="26908" y="0"/>
                    </a:lnTo>
                    <a:cubicBezTo>
                      <a:pt x="26497" y="1563"/>
                      <a:pt x="17774" y="658"/>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1" name="Freeform: Shape 4430">
                <a:extLst>
                  <a:ext uri="{FF2B5EF4-FFF2-40B4-BE49-F238E27FC236}">
                    <a16:creationId xmlns:a16="http://schemas.microsoft.com/office/drawing/2014/main" id="{55A85264-1D73-5685-F518-7B0932B132F5}"/>
                  </a:ext>
                </a:extLst>
              </p:cNvPr>
              <p:cNvSpPr/>
              <p:nvPr/>
            </p:nvSpPr>
            <p:spPr>
              <a:xfrm>
                <a:off x="8306689" y="3636818"/>
                <a:ext cx="20763" cy="39412"/>
              </a:xfrm>
              <a:custGeom>
                <a:avLst/>
                <a:gdLst>
                  <a:gd name="connsiteX0" fmla="*/ 16458 w 20763"/>
                  <a:gd name="connsiteY0" fmla="*/ 854 h 39412"/>
                  <a:gd name="connsiteX1" fmla="*/ 0 w 20763"/>
                  <a:gd name="connsiteY1" fmla="*/ 39036 h 39412"/>
                  <a:gd name="connsiteX2" fmla="*/ 4279 w 20763"/>
                  <a:gd name="connsiteY2" fmla="*/ 38213 h 39412"/>
                  <a:gd name="connsiteX3" fmla="*/ 20736 w 20763"/>
                  <a:gd name="connsiteY3" fmla="*/ 525 h 39412"/>
                  <a:gd name="connsiteX4" fmla="*/ 16458 w 20763"/>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12">
                    <a:moveTo>
                      <a:pt x="16458" y="854"/>
                    </a:moveTo>
                    <a:lnTo>
                      <a:pt x="0" y="39036"/>
                    </a:lnTo>
                    <a:cubicBezTo>
                      <a:pt x="0" y="39941"/>
                      <a:pt x="3868" y="39036"/>
                      <a:pt x="4279" y="38213"/>
                    </a:cubicBezTo>
                    <a:lnTo>
                      <a:pt x="20736" y="525"/>
                    </a:lnTo>
                    <a:cubicBezTo>
                      <a:pt x="21148" y="-462"/>
                      <a:pt x="16786"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2" name="Freeform: Shape 4431">
                <a:extLst>
                  <a:ext uri="{FF2B5EF4-FFF2-40B4-BE49-F238E27FC236}">
                    <a16:creationId xmlns:a16="http://schemas.microsoft.com/office/drawing/2014/main" id="{8B2BA69A-37F0-01E7-2ADD-BA7CA6C07286}"/>
                  </a:ext>
                </a:extLst>
              </p:cNvPr>
              <p:cNvSpPr/>
              <p:nvPr/>
            </p:nvSpPr>
            <p:spPr>
              <a:xfrm>
                <a:off x="8308910" y="3634380"/>
                <a:ext cx="32997" cy="46081"/>
              </a:xfrm>
              <a:custGeom>
                <a:avLst/>
                <a:gdLst>
                  <a:gd name="connsiteX0" fmla="*/ 16458 w 32997"/>
                  <a:gd name="connsiteY0" fmla="*/ 7817 h 46081"/>
                  <a:gd name="connsiteX1" fmla="*/ 0 w 32997"/>
                  <a:gd name="connsiteY1" fmla="*/ 46081 h 46081"/>
                  <a:gd name="connsiteX2" fmla="*/ 15881 w 32997"/>
                  <a:gd name="connsiteY2" fmla="*/ 36700 h 46081"/>
                  <a:gd name="connsiteX3" fmla="*/ 32997 w 32997"/>
                  <a:gd name="connsiteY3" fmla="*/ 0 h 46081"/>
                  <a:gd name="connsiteX4" fmla="*/ 16458 w 32997"/>
                  <a:gd name="connsiteY4" fmla="*/ 7817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817"/>
                    </a:moveTo>
                    <a:lnTo>
                      <a:pt x="0" y="46081"/>
                    </a:lnTo>
                    <a:cubicBezTo>
                      <a:pt x="1728" y="42131"/>
                      <a:pt x="13577" y="41473"/>
                      <a:pt x="15881" y="36700"/>
                    </a:cubicBezTo>
                    <a:lnTo>
                      <a:pt x="32997" y="0"/>
                    </a:lnTo>
                    <a:cubicBezTo>
                      <a:pt x="31022" y="3538"/>
                      <a:pt x="18350" y="3127"/>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3" name="Freeform: Shape 4432">
                <a:extLst>
                  <a:ext uri="{FF2B5EF4-FFF2-40B4-BE49-F238E27FC236}">
                    <a16:creationId xmlns:a16="http://schemas.microsoft.com/office/drawing/2014/main" id="{3DD3217F-5036-272C-A9D8-54998D9429C5}"/>
                  </a:ext>
                </a:extLst>
              </p:cNvPr>
              <p:cNvSpPr/>
              <p:nvPr/>
            </p:nvSpPr>
            <p:spPr>
              <a:xfrm>
                <a:off x="7981571" y="3706300"/>
                <a:ext cx="21888" cy="39909"/>
              </a:xfrm>
              <a:custGeom>
                <a:avLst/>
                <a:gdLst>
                  <a:gd name="connsiteX0" fmla="*/ 16458 w 21888"/>
                  <a:gd name="connsiteY0" fmla="*/ 1975 h 39909"/>
                  <a:gd name="connsiteX1" fmla="*/ 0 w 21888"/>
                  <a:gd name="connsiteY1" fmla="*/ 39909 h 39909"/>
                  <a:gd name="connsiteX2" fmla="*/ 5431 w 21888"/>
                  <a:gd name="connsiteY2" fmla="*/ 37194 h 39909"/>
                  <a:gd name="connsiteX3" fmla="*/ 21889 w 21888"/>
                  <a:gd name="connsiteY3" fmla="*/ 0 h 39909"/>
                  <a:gd name="connsiteX4" fmla="*/ 16458 w 21888"/>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 h="39909">
                    <a:moveTo>
                      <a:pt x="16458" y="1975"/>
                    </a:moveTo>
                    <a:lnTo>
                      <a:pt x="0" y="39909"/>
                    </a:lnTo>
                    <a:cubicBezTo>
                      <a:pt x="2035" y="39548"/>
                      <a:pt x="3921" y="38605"/>
                      <a:pt x="5431" y="37194"/>
                    </a:cubicBezTo>
                    <a:lnTo>
                      <a:pt x="21889" y="0"/>
                    </a:lnTo>
                    <a:cubicBezTo>
                      <a:pt x="19917" y="76"/>
                      <a:pt x="18018" y="766"/>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4" name="Freeform: Shape 4433">
                <a:extLst>
                  <a:ext uri="{FF2B5EF4-FFF2-40B4-BE49-F238E27FC236}">
                    <a16:creationId xmlns:a16="http://schemas.microsoft.com/office/drawing/2014/main" id="{070ADE93-46F8-8ED6-421A-DA30B370F05B}"/>
                  </a:ext>
                </a:extLst>
              </p:cNvPr>
              <p:cNvSpPr/>
              <p:nvPr/>
            </p:nvSpPr>
            <p:spPr>
              <a:xfrm>
                <a:off x="7979760" y="3711708"/>
                <a:ext cx="19502" cy="40224"/>
              </a:xfrm>
              <a:custGeom>
                <a:avLst/>
                <a:gdLst>
                  <a:gd name="connsiteX0" fmla="*/ 16458 w 19502"/>
                  <a:gd name="connsiteY0" fmla="*/ 1668 h 40224"/>
                  <a:gd name="connsiteX1" fmla="*/ 0 w 19502"/>
                  <a:gd name="connsiteY1" fmla="*/ 40014 h 40224"/>
                  <a:gd name="connsiteX2" fmla="*/ 3045 w 19502"/>
                  <a:gd name="connsiteY2" fmla="*/ 38615 h 40224"/>
                  <a:gd name="connsiteX3" fmla="*/ 19502 w 19502"/>
                  <a:gd name="connsiteY3" fmla="*/ 269 h 40224"/>
                  <a:gd name="connsiteX4" fmla="*/ 16458 w 19502"/>
                  <a:gd name="connsiteY4" fmla="*/ 1668 h 4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2" h="40224">
                    <a:moveTo>
                      <a:pt x="16458" y="1668"/>
                    </a:moveTo>
                    <a:lnTo>
                      <a:pt x="0" y="40014"/>
                    </a:lnTo>
                    <a:cubicBezTo>
                      <a:pt x="0" y="40755"/>
                      <a:pt x="2716" y="39356"/>
                      <a:pt x="3045" y="38615"/>
                    </a:cubicBezTo>
                    <a:lnTo>
                      <a:pt x="19502" y="269"/>
                    </a:lnTo>
                    <a:cubicBezTo>
                      <a:pt x="19502" y="-554"/>
                      <a:pt x="16458" y="681"/>
                      <a:pt x="16458" y="1668"/>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5" name="Freeform: Shape 4434">
                <a:extLst>
                  <a:ext uri="{FF2B5EF4-FFF2-40B4-BE49-F238E27FC236}">
                    <a16:creationId xmlns:a16="http://schemas.microsoft.com/office/drawing/2014/main" id="{C6A20441-CF7E-8590-7AC6-E5F495F55900}"/>
                  </a:ext>
                </a:extLst>
              </p:cNvPr>
              <p:cNvSpPr/>
              <p:nvPr/>
            </p:nvSpPr>
            <p:spPr>
              <a:xfrm>
                <a:off x="7983792" y="3700293"/>
                <a:ext cx="33902" cy="43776"/>
              </a:xfrm>
              <a:custGeom>
                <a:avLst/>
                <a:gdLst>
                  <a:gd name="connsiteX0" fmla="*/ 16458 w 33902"/>
                  <a:gd name="connsiteY0" fmla="*/ 5842 h 43776"/>
                  <a:gd name="connsiteX1" fmla="*/ 0 w 33902"/>
                  <a:gd name="connsiteY1" fmla="*/ 43777 h 43776"/>
                  <a:gd name="connsiteX2" fmla="*/ 16869 w 33902"/>
                  <a:gd name="connsiteY2" fmla="*/ 36124 h 43776"/>
                  <a:gd name="connsiteX3" fmla="*/ 33902 w 33902"/>
                  <a:gd name="connsiteY3" fmla="*/ 0 h 43776"/>
                  <a:gd name="connsiteX4" fmla="*/ 16458 w 33902"/>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842"/>
                    </a:moveTo>
                    <a:lnTo>
                      <a:pt x="0" y="43777"/>
                    </a:lnTo>
                    <a:cubicBezTo>
                      <a:pt x="1563" y="40239"/>
                      <a:pt x="14729" y="40732"/>
                      <a:pt x="16869" y="36124"/>
                    </a:cubicBezTo>
                    <a:lnTo>
                      <a:pt x="33902" y="0"/>
                    </a:lnTo>
                    <a:cubicBezTo>
                      <a:pt x="32339" y="3127"/>
                      <a:pt x="18350"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6" name="Freeform: Shape 4435">
                <a:extLst>
                  <a:ext uri="{FF2B5EF4-FFF2-40B4-BE49-F238E27FC236}">
                    <a16:creationId xmlns:a16="http://schemas.microsoft.com/office/drawing/2014/main" id="{60FB42A2-B643-6465-0048-D858C3647982}"/>
                  </a:ext>
                </a:extLst>
              </p:cNvPr>
              <p:cNvSpPr/>
              <p:nvPr/>
            </p:nvSpPr>
            <p:spPr>
              <a:xfrm>
                <a:off x="7981817" y="3701856"/>
                <a:ext cx="30693" cy="44599"/>
              </a:xfrm>
              <a:custGeom>
                <a:avLst/>
                <a:gdLst>
                  <a:gd name="connsiteX0" fmla="*/ 16458 w 30693"/>
                  <a:gd name="connsiteY0" fmla="*/ 6583 h 44599"/>
                  <a:gd name="connsiteX1" fmla="*/ 0 w 30693"/>
                  <a:gd name="connsiteY1" fmla="*/ 44600 h 44599"/>
                  <a:gd name="connsiteX2" fmla="*/ 13660 w 30693"/>
                  <a:gd name="connsiteY2" fmla="*/ 36371 h 44599"/>
                  <a:gd name="connsiteX3" fmla="*/ 30693 w 30693"/>
                  <a:gd name="connsiteY3" fmla="*/ 0 h 44599"/>
                  <a:gd name="connsiteX4" fmla="*/ 16458 w 30693"/>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599">
                    <a:moveTo>
                      <a:pt x="16458" y="6583"/>
                    </a:moveTo>
                    <a:lnTo>
                      <a:pt x="0" y="44600"/>
                    </a:lnTo>
                    <a:cubicBezTo>
                      <a:pt x="1399" y="41391"/>
                      <a:pt x="11767" y="40897"/>
                      <a:pt x="13660" y="36371"/>
                    </a:cubicBezTo>
                    <a:lnTo>
                      <a:pt x="30693" y="0"/>
                    </a:lnTo>
                    <a:cubicBezTo>
                      <a:pt x="29377" y="3291"/>
                      <a:pt x="18186"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7" name="Freeform: Shape 4436">
                <a:extLst>
                  <a:ext uri="{FF2B5EF4-FFF2-40B4-BE49-F238E27FC236}">
                    <a16:creationId xmlns:a16="http://schemas.microsoft.com/office/drawing/2014/main" id="{2CB67BE3-75F3-86DA-F35B-24E8F3705C80}"/>
                  </a:ext>
                </a:extLst>
              </p:cNvPr>
              <p:cNvSpPr/>
              <p:nvPr/>
            </p:nvSpPr>
            <p:spPr>
              <a:xfrm>
                <a:off x="7980912" y="3705785"/>
                <a:ext cx="20436" cy="40016"/>
              </a:xfrm>
              <a:custGeom>
                <a:avLst/>
                <a:gdLst>
                  <a:gd name="connsiteX0" fmla="*/ 16458 w 20436"/>
                  <a:gd name="connsiteY0" fmla="*/ 1338 h 40016"/>
                  <a:gd name="connsiteX1" fmla="*/ 0 w 20436"/>
                  <a:gd name="connsiteY1" fmla="*/ 39683 h 40016"/>
                  <a:gd name="connsiteX2" fmla="*/ 3950 w 20436"/>
                  <a:gd name="connsiteY2" fmla="*/ 38531 h 40016"/>
                  <a:gd name="connsiteX3" fmla="*/ 20407 w 20436"/>
                  <a:gd name="connsiteY3" fmla="*/ 432 h 40016"/>
                  <a:gd name="connsiteX4" fmla="*/ 16458 w 20436"/>
                  <a:gd name="connsiteY4" fmla="*/ 1338 h 4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40016">
                    <a:moveTo>
                      <a:pt x="16458" y="1338"/>
                    </a:moveTo>
                    <a:lnTo>
                      <a:pt x="0" y="39683"/>
                    </a:lnTo>
                    <a:cubicBezTo>
                      <a:pt x="0" y="40506"/>
                      <a:pt x="3538" y="39683"/>
                      <a:pt x="3950" y="38531"/>
                    </a:cubicBezTo>
                    <a:lnTo>
                      <a:pt x="20407" y="432"/>
                    </a:lnTo>
                    <a:cubicBezTo>
                      <a:pt x="20819" y="-637"/>
                      <a:pt x="16787" y="515"/>
                      <a:pt x="16458" y="1338"/>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8" name="Freeform: Shape 4437">
                <a:extLst>
                  <a:ext uri="{FF2B5EF4-FFF2-40B4-BE49-F238E27FC236}">
                    <a16:creationId xmlns:a16="http://schemas.microsoft.com/office/drawing/2014/main" id="{8BFB5909-B364-7B63-76A6-B07CF320EAE5}"/>
                  </a:ext>
                </a:extLst>
              </p:cNvPr>
              <p:cNvSpPr/>
              <p:nvPr/>
            </p:nvSpPr>
            <p:spPr>
              <a:xfrm>
                <a:off x="7983216" y="3701116"/>
                <a:ext cx="31598" cy="41966"/>
              </a:xfrm>
              <a:custGeom>
                <a:avLst/>
                <a:gdLst>
                  <a:gd name="connsiteX0" fmla="*/ 16458 w 31598"/>
                  <a:gd name="connsiteY0" fmla="*/ 4032 h 41966"/>
                  <a:gd name="connsiteX1" fmla="*/ 0 w 31598"/>
                  <a:gd name="connsiteY1" fmla="*/ 41967 h 41966"/>
                  <a:gd name="connsiteX2" fmla="*/ 14730 w 31598"/>
                  <a:gd name="connsiteY2" fmla="*/ 36207 h 41966"/>
                  <a:gd name="connsiteX3" fmla="*/ 31599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234" y="39251"/>
                      <a:pt x="12919" y="39992"/>
                      <a:pt x="14730" y="36207"/>
                    </a:cubicBezTo>
                    <a:lnTo>
                      <a:pt x="31599" y="0"/>
                    </a:lnTo>
                    <a:cubicBezTo>
                      <a:pt x="30364" y="2386"/>
                      <a:pt x="17939" y="576"/>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39" name="Freeform: Shape 4438">
                <a:extLst>
                  <a:ext uri="{FF2B5EF4-FFF2-40B4-BE49-F238E27FC236}">
                    <a16:creationId xmlns:a16="http://schemas.microsoft.com/office/drawing/2014/main" id="{B8EF9895-2719-EAA3-AD67-D29AD9824013}"/>
                  </a:ext>
                </a:extLst>
              </p:cNvPr>
              <p:cNvSpPr/>
              <p:nvPr/>
            </p:nvSpPr>
            <p:spPr>
              <a:xfrm>
                <a:off x="7982311" y="3702761"/>
                <a:ext cx="30117" cy="45504"/>
              </a:xfrm>
              <a:custGeom>
                <a:avLst/>
                <a:gdLst>
                  <a:gd name="connsiteX0" fmla="*/ 16458 w 30117"/>
                  <a:gd name="connsiteY0" fmla="*/ 7488 h 45504"/>
                  <a:gd name="connsiteX1" fmla="*/ 0 w 30117"/>
                  <a:gd name="connsiteY1" fmla="*/ 45505 h 45504"/>
                  <a:gd name="connsiteX2" fmla="*/ 13001 w 30117"/>
                  <a:gd name="connsiteY2" fmla="*/ 36618 h 45504"/>
                  <a:gd name="connsiteX3" fmla="*/ 30117 w 30117"/>
                  <a:gd name="connsiteY3" fmla="*/ 0 h 45504"/>
                  <a:gd name="connsiteX4" fmla="*/ 16458 w 30117"/>
                  <a:gd name="connsiteY4" fmla="*/ 7488 h 4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04">
                    <a:moveTo>
                      <a:pt x="16458" y="7488"/>
                    </a:moveTo>
                    <a:lnTo>
                      <a:pt x="0" y="45505"/>
                    </a:lnTo>
                    <a:cubicBezTo>
                      <a:pt x="1481" y="42049"/>
                      <a:pt x="11026" y="40897"/>
                      <a:pt x="13001" y="36618"/>
                    </a:cubicBezTo>
                    <a:lnTo>
                      <a:pt x="30117" y="0"/>
                    </a:lnTo>
                    <a:cubicBezTo>
                      <a:pt x="28554"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0" name="Freeform: Shape 4439">
                <a:extLst>
                  <a:ext uri="{FF2B5EF4-FFF2-40B4-BE49-F238E27FC236}">
                    <a16:creationId xmlns:a16="http://schemas.microsoft.com/office/drawing/2014/main" id="{F9911EF4-4FBF-ADD1-072C-3D4DF36192A6}"/>
                  </a:ext>
                </a:extLst>
              </p:cNvPr>
              <p:cNvSpPr/>
              <p:nvPr/>
            </p:nvSpPr>
            <p:spPr>
              <a:xfrm>
                <a:off x="7979760" y="3703731"/>
                <a:ext cx="22294" cy="39453"/>
              </a:xfrm>
              <a:custGeom>
                <a:avLst/>
                <a:gdLst>
                  <a:gd name="connsiteX0" fmla="*/ 16458 w 22294"/>
                  <a:gd name="connsiteY0" fmla="*/ 1417 h 39453"/>
                  <a:gd name="connsiteX1" fmla="*/ 0 w 22294"/>
                  <a:gd name="connsiteY1" fmla="*/ 39269 h 39453"/>
                  <a:gd name="connsiteX2" fmla="*/ 5760 w 22294"/>
                  <a:gd name="connsiteY2" fmla="*/ 37541 h 39453"/>
                  <a:gd name="connsiteX3" fmla="*/ 22218 w 22294"/>
                  <a:gd name="connsiteY3" fmla="*/ 594 h 39453"/>
                  <a:gd name="connsiteX4" fmla="*/ 16458 w 22294"/>
                  <a:gd name="connsiteY4" fmla="*/ 1417 h 39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4" h="39453">
                    <a:moveTo>
                      <a:pt x="16458" y="1417"/>
                    </a:moveTo>
                    <a:lnTo>
                      <a:pt x="0" y="39269"/>
                    </a:lnTo>
                    <a:cubicBezTo>
                      <a:pt x="0" y="39928"/>
                      <a:pt x="5266" y="38693"/>
                      <a:pt x="5760" y="37541"/>
                    </a:cubicBezTo>
                    <a:lnTo>
                      <a:pt x="22218" y="594"/>
                    </a:lnTo>
                    <a:cubicBezTo>
                      <a:pt x="23041" y="-558"/>
                      <a:pt x="17034" y="100"/>
                      <a:pt x="16458" y="14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1" name="Freeform: Shape 4440">
                <a:extLst>
                  <a:ext uri="{FF2B5EF4-FFF2-40B4-BE49-F238E27FC236}">
                    <a16:creationId xmlns:a16="http://schemas.microsoft.com/office/drawing/2014/main" id="{0396705F-B176-215E-9FAB-34FDD7F932C2}"/>
                  </a:ext>
                </a:extLst>
              </p:cNvPr>
              <p:cNvSpPr/>
              <p:nvPr/>
            </p:nvSpPr>
            <p:spPr>
              <a:xfrm>
                <a:off x="7983792" y="3700046"/>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5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5" y="0"/>
                    </a:lnTo>
                    <a:cubicBezTo>
                      <a:pt x="32092" y="3703"/>
                      <a:pt x="18515"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2" name="Freeform: Shape 4441">
                <a:extLst>
                  <a:ext uri="{FF2B5EF4-FFF2-40B4-BE49-F238E27FC236}">
                    <a16:creationId xmlns:a16="http://schemas.microsoft.com/office/drawing/2014/main" id="{669A2CD9-10A5-BAFA-5A9C-FFEEFAB96B4B}"/>
                  </a:ext>
                </a:extLst>
              </p:cNvPr>
              <p:cNvSpPr/>
              <p:nvPr/>
            </p:nvSpPr>
            <p:spPr>
              <a:xfrm>
                <a:off x="7981159" y="3703090"/>
                <a:ext cx="26908" cy="41143"/>
              </a:xfrm>
              <a:custGeom>
                <a:avLst/>
                <a:gdLst>
                  <a:gd name="connsiteX0" fmla="*/ 16458 w 26908"/>
                  <a:gd name="connsiteY0" fmla="*/ 3209 h 41143"/>
                  <a:gd name="connsiteX1" fmla="*/ 0 w 26908"/>
                  <a:gd name="connsiteY1" fmla="*/ 41144 h 41143"/>
                  <a:gd name="connsiteX2" fmla="*/ 10451 w 26908"/>
                  <a:gd name="connsiteY2" fmla="*/ 36453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741" y="39251"/>
                      <a:pt x="9134" y="39333"/>
                      <a:pt x="10451" y="36453"/>
                    </a:cubicBezTo>
                    <a:lnTo>
                      <a:pt x="26908" y="0"/>
                    </a:lnTo>
                    <a:cubicBezTo>
                      <a:pt x="26497" y="1563"/>
                      <a:pt x="17610"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3" name="Freeform: Shape 4442">
                <a:extLst>
                  <a:ext uri="{FF2B5EF4-FFF2-40B4-BE49-F238E27FC236}">
                    <a16:creationId xmlns:a16="http://schemas.microsoft.com/office/drawing/2014/main" id="{3B4D0802-707B-9B56-3A90-A81615A2DF24}"/>
                  </a:ext>
                </a:extLst>
              </p:cNvPr>
              <p:cNvSpPr/>
              <p:nvPr/>
            </p:nvSpPr>
            <p:spPr>
              <a:xfrm>
                <a:off x="7980254" y="3703717"/>
                <a:ext cx="20693" cy="39412"/>
              </a:xfrm>
              <a:custGeom>
                <a:avLst/>
                <a:gdLst>
                  <a:gd name="connsiteX0" fmla="*/ 16458 w 20693"/>
                  <a:gd name="connsiteY0" fmla="*/ 854 h 39412"/>
                  <a:gd name="connsiteX1" fmla="*/ 0 w 20693"/>
                  <a:gd name="connsiteY1" fmla="*/ 39036 h 39412"/>
                  <a:gd name="connsiteX2" fmla="*/ 4197 w 20693"/>
                  <a:gd name="connsiteY2" fmla="*/ 38213 h 39412"/>
                  <a:gd name="connsiteX3" fmla="*/ 20654 w 20693"/>
                  <a:gd name="connsiteY3" fmla="*/ 525 h 39412"/>
                  <a:gd name="connsiteX4" fmla="*/ 16458 w 20693"/>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93" h="39412">
                    <a:moveTo>
                      <a:pt x="16458" y="854"/>
                    </a:moveTo>
                    <a:lnTo>
                      <a:pt x="0" y="39036"/>
                    </a:lnTo>
                    <a:cubicBezTo>
                      <a:pt x="0" y="39941"/>
                      <a:pt x="3868" y="39036"/>
                      <a:pt x="4197" y="38213"/>
                    </a:cubicBezTo>
                    <a:lnTo>
                      <a:pt x="20654" y="525"/>
                    </a:lnTo>
                    <a:cubicBezTo>
                      <a:pt x="21148"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4" name="Freeform: Shape 4443">
                <a:extLst>
                  <a:ext uri="{FF2B5EF4-FFF2-40B4-BE49-F238E27FC236}">
                    <a16:creationId xmlns:a16="http://schemas.microsoft.com/office/drawing/2014/main" id="{3DEF454D-22BC-79D1-CA93-DA546FE055FB}"/>
                  </a:ext>
                </a:extLst>
              </p:cNvPr>
              <p:cNvSpPr/>
              <p:nvPr/>
            </p:nvSpPr>
            <p:spPr>
              <a:xfrm>
                <a:off x="7982311" y="3701116"/>
                <a:ext cx="32997" cy="46081"/>
              </a:xfrm>
              <a:custGeom>
                <a:avLst/>
                <a:gdLst>
                  <a:gd name="connsiteX0" fmla="*/ 16458 w 32997"/>
                  <a:gd name="connsiteY0" fmla="*/ 7982 h 46081"/>
                  <a:gd name="connsiteX1" fmla="*/ 0 w 32997"/>
                  <a:gd name="connsiteY1" fmla="*/ 46081 h 46081"/>
                  <a:gd name="connsiteX2" fmla="*/ 15799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8" y="41473"/>
                      <a:pt x="15799" y="36700"/>
                    </a:cubicBezTo>
                    <a:lnTo>
                      <a:pt x="32997" y="0"/>
                    </a:lnTo>
                    <a:cubicBezTo>
                      <a:pt x="31187" y="4032"/>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5" name="Freeform: Shape 4444">
                <a:extLst>
                  <a:ext uri="{FF2B5EF4-FFF2-40B4-BE49-F238E27FC236}">
                    <a16:creationId xmlns:a16="http://schemas.microsoft.com/office/drawing/2014/main" id="{147A6FB5-0A5D-7B41-3908-32408035C497}"/>
                  </a:ext>
                </a:extLst>
              </p:cNvPr>
              <p:cNvSpPr/>
              <p:nvPr/>
            </p:nvSpPr>
            <p:spPr>
              <a:xfrm>
                <a:off x="8041393" y="3733866"/>
                <a:ext cx="21888" cy="39909"/>
              </a:xfrm>
              <a:custGeom>
                <a:avLst/>
                <a:gdLst>
                  <a:gd name="connsiteX0" fmla="*/ 16458 w 21888"/>
                  <a:gd name="connsiteY0" fmla="*/ 1975 h 39909"/>
                  <a:gd name="connsiteX1" fmla="*/ 0 w 21888"/>
                  <a:gd name="connsiteY1" fmla="*/ 39909 h 39909"/>
                  <a:gd name="connsiteX2" fmla="*/ 5431 w 21888"/>
                  <a:gd name="connsiteY2" fmla="*/ 37194 h 39909"/>
                  <a:gd name="connsiteX3" fmla="*/ 21889 w 21888"/>
                  <a:gd name="connsiteY3" fmla="*/ 0 h 39909"/>
                  <a:gd name="connsiteX4" fmla="*/ 16458 w 21888"/>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8" h="39909">
                    <a:moveTo>
                      <a:pt x="16458" y="1975"/>
                    </a:moveTo>
                    <a:lnTo>
                      <a:pt x="0" y="39909"/>
                    </a:lnTo>
                    <a:cubicBezTo>
                      <a:pt x="2035" y="39548"/>
                      <a:pt x="3921" y="38605"/>
                      <a:pt x="5431" y="37194"/>
                    </a:cubicBezTo>
                    <a:lnTo>
                      <a:pt x="21889" y="0"/>
                    </a:lnTo>
                    <a:cubicBezTo>
                      <a:pt x="19918" y="81"/>
                      <a:pt x="18020" y="771"/>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6" name="Freeform: Shape 4445">
                <a:extLst>
                  <a:ext uri="{FF2B5EF4-FFF2-40B4-BE49-F238E27FC236}">
                    <a16:creationId xmlns:a16="http://schemas.microsoft.com/office/drawing/2014/main" id="{F86A6591-09C6-C4B6-8608-7B1CEB25CFD3}"/>
                  </a:ext>
                </a:extLst>
              </p:cNvPr>
              <p:cNvSpPr/>
              <p:nvPr/>
            </p:nvSpPr>
            <p:spPr>
              <a:xfrm>
                <a:off x="8039419" y="3739193"/>
                <a:ext cx="19586" cy="40141"/>
              </a:xfrm>
              <a:custGeom>
                <a:avLst/>
                <a:gdLst>
                  <a:gd name="connsiteX0" fmla="*/ 16458 w 19586"/>
                  <a:gd name="connsiteY0" fmla="*/ 1585 h 40141"/>
                  <a:gd name="connsiteX1" fmla="*/ 0 w 19586"/>
                  <a:gd name="connsiteY1" fmla="*/ 39931 h 40141"/>
                  <a:gd name="connsiteX2" fmla="*/ 3127 w 19586"/>
                  <a:gd name="connsiteY2" fmla="*/ 38532 h 40141"/>
                  <a:gd name="connsiteX3" fmla="*/ 19584 w 19586"/>
                  <a:gd name="connsiteY3" fmla="*/ 186 h 40141"/>
                  <a:gd name="connsiteX4" fmla="*/ 16458 w 19586"/>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41">
                    <a:moveTo>
                      <a:pt x="16458" y="1585"/>
                    </a:moveTo>
                    <a:lnTo>
                      <a:pt x="0" y="39931"/>
                    </a:lnTo>
                    <a:cubicBezTo>
                      <a:pt x="0" y="40672"/>
                      <a:pt x="2798" y="39273"/>
                      <a:pt x="3127" y="38532"/>
                    </a:cubicBezTo>
                    <a:lnTo>
                      <a:pt x="19584" y="186"/>
                    </a:lnTo>
                    <a:cubicBezTo>
                      <a:pt x="19667"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7" name="Freeform: Shape 4446">
                <a:extLst>
                  <a:ext uri="{FF2B5EF4-FFF2-40B4-BE49-F238E27FC236}">
                    <a16:creationId xmlns:a16="http://schemas.microsoft.com/office/drawing/2014/main" id="{3BD70FA4-97E5-98C1-F2F6-654881240A2E}"/>
                  </a:ext>
                </a:extLst>
              </p:cNvPr>
              <p:cNvSpPr/>
              <p:nvPr/>
            </p:nvSpPr>
            <p:spPr>
              <a:xfrm>
                <a:off x="8043615" y="3727859"/>
                <a:ext cx="33902" cy="43777"/>
              </a:xfrm>
              <a:custGeom>
                <a:avLst/>
                <a:gdLst>
                  <a:gd name="connsiteX0" fmla="*/ 16458 w 33902"/>
                  <a:gd name="connsiteY0" fmla="*/ 5842 h 43777"/>
                  <a:gd name="connsiteX1" fmla="*/ 0 w 33902"/>
                  <a:gd name="connsiteY1" fmla="*/ 43777 h 43777"/>
                  <a:gd name="connsiteX2" fmla="*/ 16869 w 33902"/>
                  <a:gd name="connsiteY2" fmla="*/ 36124 h 43777"/>
                  <a:gd name="connsiteX3" fmla="*/ 33902 w 33902"/>
                  <a:gd name="connsiteY3" fmla="*/ 0 h 43777"/>
                  <a:gd name="connsiteX4" fmla="*/ 16458 w 33902"/>
                  <a:gd name="connsiteY4" fmla="*/ 5842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7">
                    <a:moveTo>
                      <a:pt x="16458" y="5842"/>
                    </a:moveTo>
                    <a:lnTo>
                      <a:pt x="0" y="43777"/>
                    </a:lnTo>
                    <a:cubicBezTo>
                      <a:pt x="1563" y="40239"/>
                      <a:pt x="14729" y="40732"/>
                      <a:pt x="16869" y="36124"/>
                    </a:cubicBezTo>
                    <a:lnTo>
                      <a:pt x="33902" y="0"/>
                    </a:lnTo>
                    <a:cubicBezTo>
                      <a:pt x="32339" y="3127"/>
                      <a:pt x="18432"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8" name="Freeform: Shape 4447">
                <a:extLst>
                  <a:ext uri="{FF2B5EF4-FFF2-40B4-BE49-F238E27FC236}">
                    <a16:creationId xmlns:a16="http://schemas.microsoft.com/office/drawing/2014/main" id="{A3891EC0-AACE-99F2-553F-C21E293E3DDE}"/>
                  </a:ext>
                </a:extLst>
              </p:cNvPr>
              <p:cNvSpPr/>
              <p:nvPr/>
            </p:nvSpPr>
            <p:spPr>
              <a:xfrm>
                <a:off x="8041723" y="3729422"/>
                <a:ext cx="30775" cy="44599"/>
              </a:xfrm>
              <a:custGeom>
                <a:avLst/>
                <a:gdLst>
                  <a:gd name="connsiteX0" fmla="*/ 16458 w 30775"/>
                  <a:gd name="connsiteY0" fmla="*/ 6583 h 44599"/>
                  <a:gd name="connsiteX1" fmla="*/ 0 w 30775"/>
                  <a:gd name="connsiteY1" fmla="*/ 44600 h 44599"/>
                  <a:gd name="connsiteX2" fmla="*/ 13660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660" y="36371"/>
                    </a:cubicBezTo>
                    <a:lnTo>
                      <a:pt x="30775" y="0"/>
                    </a:lnTo>
                    <a:cubicBezTo>
                      <a:pt x="29294" y="3292"/>
                      <a:pt x="18103"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449" name="Freeform: Shape 4448">
                <a:extLst>
                  <a:ext uri="{FF2B5EF4-FFF2-40B4-BE49-F238E27FC236}">
                    <a16:creationId xmlns:a16="http://schemas.microsoft.com/office/drawing/2014/main" id="{B8B12409-4680-767B-CB6F-1BD93662D6C9}"/>
                  </a:ext>
                </a:extLst>
              </p:cNvPr>
              <p:cNvSpPr/>
              <p:nvPr/>
            </p:nvSpPr>
            <p:spPr>
              <a:xfrm>
                <a:off x="8040735" y="3733459"/>
                <a:ext cx="20436" cy="39908"/>
              </a:xfrm>
              <a:custGeom>
                <a:avLst/>
                <a:gdLst>
                  <a:gd name="connsiteX0" fmla="*/ 16458 w 20436"/>
                  <a:gd name="connsiteY0" fmla="*/ 1230 h 39908"/>
                  <a:gd name="connsiteX1" fmla="*/ 0 w 20436"/>
                  <a:gd name="connsiteY1" fmla="*/ 39576 h 39908"/>
                  <a:gd name="connsiteX2" fmla="*/ 3950 w 20436"/>
                  <a:gd name="connsiteY2" fmla="*/ 38424 h 39908"/>
                  <a:gd name="connsiteX3" fmla="*/ 20407 w 20436"/>
                  <a:gd name="connsiteY3" fmla="*/ 324 h 39908"/>
                  <a:gd name="connsiteX4" fmla="*/ 16458 w 20436"/>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30"/>
                    </a:moveTo>
                    <a:lnTo>
                      <a:pt x="0" y="39576"/>
                    </a:lnTo>
                    <a:cubicBezTo>
                      <a:pt x="0" y="40399"/>
                      <a:pt x="3538" y="39576"/>
                      <a:pt x="3950" y="38424"/>
                    </a:cubicBezTo>
                    <a:lnTo>
                      <a:pt x="20407" y="324"/>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0" name="Freeform: Shape 4449">
                <a:extLst>
                  <a:ext uri="{FF2B5EF4-FFF2-40B4-BE49-F238E27FC236}">
                    <a16:creationId xmlns:a16="http://schemas.microsoft.com/office/drawing/2014/main" id="{55AE98CD-6A6C-AEC1-AF09-08FD2C7427B6}"/>
                  </a:ext>
                </a:extLst>
              </p:cNvPr>
              <p:cNvSpPr/>
              <p:nvPr/>
            </p:nvSpPr>
            <p:spPr>
              <a:xfrm>
                <a:off x="8043039" y="3728764"/>
                <a:ext cx="31598" cy="41966"/>
              </a:xfrm>
              <a:custGeom>
                <a:avLst/>
                <a:gdLst>
                  <a:gd name="connsiteX0" fmla="*/ 16458 w 31598"/>
                  <a:gd name="connsiteY0" fmla="*/ 4032 h 41966"/>
                  <a:gd name="connsiteX1" fmla="*/ 0 w 31598"/>
                  <a:gd name="connsiteY1" fmla="*/ 41967 h 41966"/>
                  <a:gd name="connsiteX2" fmla="*/ 14730 w 31598"/>
                  <a:gd name="connsiteY2" fmla="*/ 36207 h 41966"/>
                  <a:gd name="connsiteX3" fmla="*/ 31598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234" y="39251"/>
                      <a:pt x="12919" y="39992"/>
                      <a:pt x="14730" y="36207"/>
                    </a:cubicBezTo>
                    <a:lnTo>
                      <a:pt x="31598"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1" name="Freeform: Shape 4450">
                <a:extLst>
                  <a:ext uri="{FF2B5EF4-FFF2-40B4-BE49-F238E27FC236}">
                    <a16:creationId xmlns:a16="http://schemas.microsoft.com/office/drawing/2014/main" id="{81842BDB-1241-E65A-0B4E-6F964367FD6C}"/>
                  </a:ext>
                </a:extLst>
              </p:cNvPr>
              <p:cNvSpPr/>
              <p:nvPr/>
            </p:nvSpPr>
            <p:spPr>
              <a:xfrm>
                <a:off x="8042134" y="3730574"/>
                <a:ext cx="30117" cy="45504"/>
              </a:xfrm>
              <a:custGeom>
                <a:avLst/>
                <a:gdLst>
                  <a:gd name="connsiteX0" fmla="*/ 16458 w 30117"/>
                  <a:gd name="connsiteY0" fmla="*/ 7488 h 45504"/>
                  <a:gd name="connsiteX1" fmla="*/ 0 w 30117"/>
                  <a:gd name="connsiteY1" fmla="*/ 45505 h 45504"/>
                  <a:gd name="connsiteX2" fmla="*/ 13002 w 30117"/>
                  <a:gd name="connsiteY2" fmla="*/ 36618 h 45504"/>
                  <a:gd name="connsiteX3" fmla="*/ 30117 w 30117"/>
                  <a:gd name="connsiteY3" fmla="*/ 0 h 45504"/>
                  <a:gd name="connsiteX4" fmla="*/ 16458 w 30117"/>
                  <a:gd name="connsiteY4" fmla="*/ 7488 h 45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04">
                    <a:moveTo>
                      <a:pt x="16458" y="7488"/>
                    </a:moveTo>
                    <a:lnTo>
                      <a:pt x="0" y="45505"/>
                    </a:lnTo>
                    <a:cubicBezTo>
                      <a:pt x="1481" y="42049"/>
                      <a:pt x="11027" y="40897"/>
                      <a:pt x="13002" y="36618"/>
                    </a:cubicBezTo>
                    <a:lnTo>
                      <a:pt x="30117" y="0"/>
                    </a:lnTo>
                    <a:cubicBezTo>
                      <a:pt x="28554" y="2880"/>
                      <a:pt x="18268" y="3127"/>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2" name="Freeform: Shape 4451">
                <a:extLst>
                  <a:ext uri="{FF2B5EF4-FFF2-40B4-BE49-F238E27FC236}">
                    <a16:creationId xmlns:a16="http://schemas.microsoft.com/office/drawing/2014/main" id="{1012361C-535D-915C-1B31-49DF883667C9}"/>
                  </a:ext>
                </a:extLst>
              </p:cNvPr>
              <p:cNvSpPr/>
              <p:nvPr/>
            </p:nvSpPr>
            <p:spPr>
              <a:xfrm>
                <a:off x="8039748" y="3731189"/>
                <a:ext cx="22279" cy="39231"/>
              </a:xfrm>
              <a:custGeom>
                <a:avLst/>
                <a:gdLst>
                  <a:gd name="connsiteX0" fmla="*/ 16458 w 22279"/>
                  <a:gd name="connsiteY0" fmla="*/ 1196 h 39231"/>
                  <a:gd name="connsiteX1" fmla="*/ 0 w 22279"/>
                  <a:gd name="connsiteY1" fmla="*/ 39048 h 39231"/>
                  <a:gd name="connsiteX2" fmla="*/ 5760 w 22279"/>
                  <a:gd name="connsiteY2" fmla="*/ 37320 h 39231"/>
                  <a:gd name="connsiteX3" fmla="*/ 22217 w 22279"/>
                  <a:gd name="connsiteY3" fmla="*/ 373 h 39231"/>
                  <a:gd name="connsiteX4" fmla="*/ 16458 w 22279"/>
                  <a:gd name="connsiteY4" fmla="*/ 1196 h 39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9" h="39231">
                    <a:moveTo>
                      <a:pt x="16458" y="1196"/>
                    </a:moveTo>
                    <a:lnTo>
                      <a:pt x="0" y="39048"/>
                    </a:lnTo>
                    <a:cubicBezTo>
                      <a:pt x="0" y="39706"/>
                      <a:pt x="5266" y="38472"/>
                      <a:pt x="5760" y="37320"/>
                    </a:cubicBezTo>
                    <a:lnTo>
                      <a:pt x="22217" y="373"/>
                    </a:lnTo>
                    <a:cubicBezTo>
                      <a:pt x="22958"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3" name="Freeform: Shape 4452">
                <a:extLst>
                  <a:ext uri="{FF2B5EF4-FFF2-40B4-BE49-F238E27FC236}">
                    <a16:creationId xmlns:a16="http://schemas.microsoft.com/office/drawing/2014/main" id="{3D48F42C-E83C-47A7-F7FC-7F73AA8BC6B6}"/>
                  </a:ext>
                </a:extLst>
              </p:cNvPr>
              <p:cNvSpPr/>
              <p:nvPr/>
            </p:nvSpPr>
            <p:spPr>
              <a:xfrm>
                <a:off x="8043615" y="3727612"/>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03"/>
                      <a:pt x="18432"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4" name="Freeform: Shape 4453">
                <a:extLst>
                  <a:ext uri="{FF2B5EF4-FFF2-40B4-BE49-F238E27FC236}">
                    <a16:creationId xmlns:a16="http://schemas.microsoft.com/office/drawing/2014/main" id="{50BC0DAF-A421-BABB-792D-3B18C47FD1EE}"/>
                  </a:ext>
                </a:extLst>
              </p:cNvPr>
              <p:cNvSpPr/>
              <p:nvPr/>
            </p:nvSpPr>
            <p:spPr>
              <a:xfrm>
                <a:off x="8040982" y="3730657"/>
                <a:ext cx="26907" cy="41143"/>
              </a:xfrm>
              <a:custGeom>
                <a:avLst/>
                <a:gdLst>
                  <a:gd name="connsiteX0" fmla="*/ 16458 w 26907"/>
                  <a:gd name="connsiteY0" fmla="*/ 3209 h 41143"/>
                  <a:gd name="connsiteX1" fmla="*/ 0 w 26907"/>
                  <a:gd name="connsiteY1" fmla="*/ 41144 h 41143"/>
                  <a:gd name="connsiteX2" fmla="*/ 10450 w 26907"/>
                  <a:gd name="connsiteY2" fmla="*/ 36453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453"/>
                    </a:cubicBezTo>
                    <a:lnTo>
                      <a:pt x="26908" y="0"/>
                    </a:lnTo>
                    <a:cubicBezTo>
                      <a:pt x="26497" y="1563"/>
                      <a:pt x="17609"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5" name="Freeform: Shape 4454">
                <a:extLst>
                  <a:ext uri="{FF2B5EF4-FFF2-40B4-BE49-F238E27FC236}">
                    <a16:creationId xmlns:a16="http://schemas.microsoft.com/office/drawing/2014/main" id="{DB37D415-D7FD-DA3C-3527-7759004BAD32}"/>
                  </a:ext>
                </a:extLst>
              </p:cNvPr>
              <p:cNvSpPr/>
              <p:nvPr/>
            </p:nvSpPr>
            <p:spPr>
              <a:xfrm>
                <a:off x="8040049" y="3731284"/>
                <a:ext cx="20720" cy="39412"/>
              </a:xfrm>
              <a:custGeom>
                <a:avLst/>
                <a:gdLst>
                  <a:gd name="connsiteX0" fmla="*/ 16485 w 20720"/>
                  <a:gd name="connsiteY0" fmla="*/ 854 h 39412"/>
                  <a:gd name="connsiteX1" fmla="*/ 28 w 20720"/>
                  <a:gd name="connsiteY1" fmla="*/ 39036 h 39412"/>
                  <a:gd name="connsiteX2" fmla="*/ 4225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5" y="38213"/>
                    </a:cubicBezTo>
                    <a:lnTo>
                      <a:pt x="20682" y="525"/>
                    </a:lnTo>
                    <a:cubicBezTo>
                      <a:pt x="21176" y="-462"/>
                      <a:pt x="16815"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6" name="Freeform: Shape 4455">
                <a:extLst>
                  <a:ext uri="{FF2B5EF4-FFF2-40B4-BE49-F238E27FC236}">
                    <a16:creationId xmlns:a16="http://schemas.microsoft.com/office/drawing/2014/main" id="{C243014D-5A85-59D9-F2C3-930A4C50C9E4}"/>
                  </a:ext>
                </a:extLst>
              </p:cNvPr>
              <p:cNvSpPr/>
              <p:nvPr/>
            </p:nvSpPr>
            <p:spPr>
              <a:xfrm>
                <a:off x="8042134" y="3728682"/>
                <a:ext cx="32997" cy="46081"/>
              </a:xfrm>
              <a:custGeom>
                <a:avLst/>
                <a:gdLst>
                  <a:gd name="connsiteX0" fmla="*/ 16458 w 32997"/>
                  <a:gd name="connsiteY0" fmla="*/ 7982 h 46081"/>
                  <a:gd name="connsiteX1" fmla="*/ 0 w 32997"/>
                  <a:gd name="connsiteY1" fmla="*/ 46081 h 46081"/>
                  <a:gd name="connsiteX2" fmla="*/ 15882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8" y="41473"/>
                      <a:pt x="15882" y="36700"/>
                    </a:cubicBezTo>
                    <a:lnTo>
                      <a:pt x="32997" y="0"/>
                    </a:lnTo>
                    <a:cubicBezTo>
                      <a:pt x="31187" y="3703"/>
                      <a:pt x="18515"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7" name="Freeform: Shape 4456">
                <a:extLst>
                  <a:ext uri="{FF2B5EF4-FFF2-40B4-BE49-F238E27FC236}">
                    <a16:creationId xmlns:a16="http://schemas.microsoft.com/office/drawing/2014/main" id="{21BA6CD7-F502-EB76-237D-BA8267F1AA29}"/>
                  </a:ext>
                </a:extLst>
              </p:cNvPr>
              <p:cNvSpPr/>
              <p:nvPr/>
            </p:nvSpPr>
            <p:spPr>
              <a:xfrm>
                <a:off x="8386672" y="3645432"/>
                <a:ext cx="21930" cy="39966"/>
              </a:xfrm>
              <a:custGeom>
                <a:avLst/>
                <a:gdLst>
                  <a:gd name="connsiteX0" fmla="*/ 16458 w 21930"/>
                  <a:gd name="connsiteY0" fmla="*/ 2114 h 39966"/>
                  <a:gd name="connsiteX1" fmla="*/ 0 w 21930"/>
                  <a:gd name="connsiteY1" fmla="*/ 39967 h 39966"/>
                  <a:gd name="connsiteX2" fmla="*/ 5431 w 21930"/>
                  <a:gd name="connsiteY2" fmla="*/ 37251 h 39966"/>
                  <a:gd name="connsiteX3" fmla="*/ 21888 w 21930"/>
                  <a:gd name="connsiteY3" fmla="*/ 139 h 39966"/>
                  <a:gd name="connsiteX4" fmla="*/ 16458 w 21930"/>
                  <a:gd name="connsiteY4" fmla="*/ 2114 h 3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39966">
                    <a:moveTo>
                      <a:pt x="16458" y="2114"/>
                    </a:moveTo>
                    <a:lnTo>
                      <a:pt x="0" y="39967"/>
                    </a:lnTo>
                    <a:cubicBezTo>
                      <a:pt x="2047" y="39644"/>
                      <a:pt x="3944" y="38695"/>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8" name="Freeform: Shape 4457">
                <a:extLst>
                  <a:ext uri="{FF2B5EF4-FFF2-40B4-BE49-F238E27FC236}">
                    <a16:creationId xmlns:a16="http://schemas.microsoft.com/office/drawing/2014/main" id="{74090418-EDE5-EC58-FC7E-8A4F2F19987B}"/>
                  </a:ext>
                </a:extLst>
              </p:cNvPr>
              <p:cNvSpPr/>
              <p:nvPr/>
            </p:nvSpPr>
            <p:spPr>
              <a:xfrm>
                <a:off x="8384615" y="3650866"/>
                <a:ext cx="19516" cy="40099"/>
              </a:xfrm>
              <a:custGeom>
                <a:avLst/>
                <a:gdLst>
                  <a:gd name="connsiteX0" fmla="*/ 16458 w 19516"/>
                  <a:gd name="connsiteY0" fmla="*/ 1535 h 40099"/>
                  <a:gd name="connsiteX1" fmla="*/ 0 w 19516"/>
                  <a:gd name="connsiteY1" fmla="*/ 39881 h 40099"/>
                  <a:gd name="connsiteX2" fmla="*/ 3045 w 19516"/>
                  <a:gd name="connsiteY2" fmla="*/ 38483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5" y="39305"/>
                      <a:pt x="3045" y="38483"/>
                    </a:cubicBezTo>
                    <a:lnTo>
                      <a:pt x="19502" y="219"/>
                    </a:lnTo>
                    <a:cubicBezTo>
                      <a:pt x="19749" y="-522"/>
                      <a:pt x="16786"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59" name="Freeform: Shape 4458">
                <a:extLst>
                  <a:ext uri="{FF2B5EF4-FFF2-40B4-BE49-F238E27FC236}">
                    <a16:creationId xmlns:a16="http://schemas.microsoft.com/office/drawing/2014/main" id="{B7755CB6-75AF-8D7E-2FDE-C91B8938F6A9}"/>
                  </a:ext>
                </a:extLst>
              </p:cNvPr>
              <p:cNvSpPr/>
              <p:nvPr/>
            </p:nvSpPr>
            <p:spPr>
              <a:xfrm>
                <a:off x="8388894" y="3639482"/>
                <a:ext cx="33573" cy="43776"/>
              </a:xfrm>
              <a:custGeom>
                <a:avLst/>
                <a:gdLst>
                  <a:gd name="connsiteX0" fmla="*/ 16458 w 33573"/>
                  <a:gd name="connsiteY0" fmla="*/ 5842 h 43776"/>
                  <a:gd name="connsiteX1" fmla="*/ 0 w 33573"/>
                  <a:gd name="connsiteY1" fmla="*/ 43777 h 43776"/>
                  <a:gd name="connsiteX2" fmla="*/ 16458 w 33573"/>
                  <a:gd name="connsiteY2" fmla="*/ 36206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563" y="40239"/>
                      <a:pt x="14730" y="40732"/>
                      <a:pt x="16458" y="36206"/>
                    </a:cubicBezTo>
                    <a:lnTo>
                      <a:pt x="33573" y="0"/>
                    </a:lnTo>
                    <a:cubicBezTo>
                      <a:pt x="32339" y="3127"/>
                      <a:pt x="18762"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0" name="Freeform: Shape 4459">
                <a:extLst>
                  <a:ext uri="{FF2B5EF4-FFF2-40B4-BE49-F238E27FC236}">
                    <a16:creationId xmlns:a16="http://schemas.microsoft.com/office/drawing/2014/main" id="{F5CC26C6-5B4C-1F92-1D7F-1D35CE6538C9}"/>
                  </a:ext>
                </a:extLst>
              </p:cNvPr>
              <p:cNvSpPr/>
              <p:nvPr/>
            </p:nvSpPr>
            <p:spPr>
              <a:xfrm>
                <a:off x="8386919" y="3641375"/>
                <a:ext cx="30775" cy="44188"/>
              </a:xfrm>
              <a:custGeom>
                <a:avLst/>
                <a:gdLst>
                  <a:gd name="connsiteX0" fmla="*/ 16458 w 30775"/>
                  <a:gd name="connsiteY0" fmla="*/ 6172 h 44188"/>
                  <a:gd name="connsiteX1" fmla="*/ 0 w 30775"/>
                  <a:gd name="connsiteY1" fmla="*/ 44188 h 44188"/>
                  <a:gd name="connsiteX2" fmla="*/ 13742 w 30775"/>
                  <a:gd name="connsiteY2" fmla="*/ 36453 h 44188"/>
                  <a:gd name="connsiteX3" fmla="*/ 30775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742" y="36453"/>
                    </a:cubicBezTo>
                    <a:lnTo>
                      <a:pt x="30775" y="0"/>
                    </a:lnTo>
                    <a:cubicBezTo>
                      <a:pt x="29376" y="2962"/>
                      <a:pt x="18185" y="2386"/>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1" name="Freeform: Shape 4460">
                <a:extLst>
                  <a:ext uri="{FF2B5EF4-FFF2-40B4-BE49-F238E27FC236}">
                    <a16:creationId xmlns:a16="http://schemas.microsoft.com/office/drawing/2014/main" id="{576E22D6-23F9-5ED6-B79F-F4BE07F759E5}"/>
                  </a:ext>
                </a:extLst>
              </p:cNvPr>
              <p:cNvSpPr/>
              <p:nvPr/>
            </p:nvSpPr>
            <p:spPr>
              <a:xfrm>
                <a:off x="8385931" y="3645082"/>
                <a:ext cx="20381" cy="39908"/>
              </a:xfrm>
              <a:custGeom>
                <a:avLst/>
                <a:gdLst>
                  <a:gd name="connsiteX0" fmla="*/ 16458 w 20381"/>
                  <a:gd name="connsiteY0" fmla="*/ 1230 h 39908"/>
                  <a:gd name="connsiteX1" fmla="*/ 0 w 20381"/>
                  <a:gd name="connsiteY1" fmla="*/ 39576 h 39908"/>
                  <a:gd name="connsiteX2" fmla="*/ 3868 w 20381"/>
                  <a:gd name="connsiteY2" fmla="*/ 38424 h 39908"/>
                  <a:gd name="connsiteX3" fmla="*/ 20325 w 20381"/>
                  <a:gd name="connsiteY3" fmla="*/ 325 h 39908"/>
                  <a:gd name="connsiteX4" fmla="*/ 16458 w 20381"/>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08">
                    <a:moveTo>
                      <a:pt x="16458" y="1230"/>
                    </a:moveTo>
                    <a:lnTo>
                      <a:pt x="0" y="39576"/>
                    </a:lnTo>
                    <a:cubicBezTo>
                      <a:pt x="0" y="40399"/>
                      <a:pt x="3539" y="39576"/>
                      <a:pt x="3868" y="38424"/>
                    </a:cubicBezTo>
                    <a:lnTo>
                      <a:pt x="20325" y="325"/>
                    </a:lnTo>
                    <a:cubicBezTo>
                      <a:pt x="20901" y="-498"/>
                      <a:pt x="16869"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2" name="Freeform: Shape 4461">
                <a:extLst>
                  <a:ext uri="{FF2B5EF4-FFF2-40B4-BE49-F238E27FC236}">
                    <a16:creationId xmlns:a16="http://schemas.microsoft.com/office/drawing/2014/main" id="{23336EAE-D5CA-37CD-3C3C-89CC45A21531}"/>
                  </a:ext>
                </a:extLst>
              </p:cNvPr>
              <p:cNvSpPr/>
              <p:nvPr/>
            </p:nvSpPr>
            <p:spPr>
              <a:xfrm>
                <a:off x="8388236" y="3640470"/>
                <a:ext cx="31598" cy="41884"/>
              </a:xfrm>
              <a:custGeom>
                <a:avLst/>
                <a:gdLst>
                  <a:gd name="connsiteX0" fmla="*/ 16458 w 31598"/>
                  <a:gd name="connsiteY0" fmla="*/ 3950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09"/>
                      <a:pt x="14647" y="36206"/>
                    </a:cubicBezTo>
                    <a:lnTo>
                      <a:pt x="31598" y="0"/>
                    </a:lnTo>
                    <a:cubicBezTo>
                      <a:pt x="30446" y="2222"/>
                      <a:pt x="18021" y="411"/>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3" name="Freeform: Shape 4462">
                <a:extLst>
                  <a:ext uri="{FF2B5EF4-FFF2-40B4-BE49-F238E27FC236}">
                    <a16:creationId xmlns:a16="http://schemas.microsoft.com/office/drawing/2014/main" id="{68D7A5EB-1CEB-9834-F173-2D72A8E852CE}"/>
                  </a:ext>
                </a:extLst>
              </p:cNvPr>
              <p:cNvSpPr/>
              <p:nvPr/>
            </p:nvSpPr>
            <p:spPr>
              <a:xfrm>
                <a:off x="8387413" y="3641951"/>
                <a:ext cx="30117" cy="45587"/>
              </a:xfrm>
              <a:custGeom>
                <a:avLst/>
                <a:gdLst>
                  <a:gd name="connsiteX0" fmla="*/ 16458 w 30117"/>
                  <a:gd name="connsiteY0" fmla="*/ 7488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488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488"/>
                    </a:moveTo>
                    <a:lnTo>
                      <a:pt x="0" y="45587"/>
                    </a:lnTo>
                    <a:cubicBezTo>
                      <a:pt x="1481" y="42049"/>
                      <a:pt x="11026" y="40897"/>
                      <a:pt x="13001" y="36618"/>
                    </a:cubicBezTo>
                    <a:lnTo>
                      <a:pt x="30117" y="0"/>
                    </a:lnTo>
                    <a:cubicBezTo>
                      <a:pt x="28471"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4" name="Freeform: Shape 4463">
                <a:extLst>
                  <a:ext uri="{FF2B5EF4-FFF2-40B4-BE49-F238E27FC236}">
                    <a16:creationId xmlns:a16="http://schemas.microsoft.com/office/drawing/2014/main" id="{58B042EE-9584-E5C2-3134-A752D67DFFFB}"/>
                  </a:ext>
                </a:extLst>
              </p:cNvPr>
              <p:cNvSpPr/>
              <p:nvPr/>
            </p:nvSpPr>
            <p:spPr>
              <a:xfrm>
                <a:off x="8385026" y="3642874"/>
                <a:ext cx="22238" cy="39169"/>
              </a:xfrm>
              <a:custGeom>
                <a:avLst/>
                <a:gdLst>
                  <a:gd name="connsiteX0" fmla="*/ 16458 w 22238"/>
                  <a:gd name="connsiteY0" fmla="*/ 1134 h 39169"/>
                  <a:gd name="connsiteX1" fmla="*/ 0 w 22238"/>
                  <a:gd name="connsiteY1" fmla="*/ 38986 h 39169"/>
                  <a:gd name="connsiteX2" fmla="*/ 5760 w 22238"/>
                  <a:gd name="connsiteY2" fmla="*/ 37258 h 39169"/>
                  <a:gd name="connsiteX3" fmla="*/ 22218 w 22238"/>
                  <a:gd name="connsiteY3" fmla="*/ 393 h 39169"/>
                  <a:gd name="connsiteX4" fmla="*/ 16458 w 22238"/>
                  <a:gd name="connsiteY4" fmla="*/ 1134 h 39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8" h="39169">
                    <a:moveTo>
                      <a:pt x="16458" y="1134"/>
                    </a:moveTo>
                    <a:lnTo>
                      <a:pt x="0" y="38986"/>
                    </a:lnTo>
                    <a:cubicBezTo>
                      <a:pt x="0" y="39644"/>
                      <a:pt x="5267" y="38410"/>
                      <a:pt x="5760" y="37258"/>
                    </a:cubicBezTo>
                    <a:lnTo>
                      <a:pt x="22218" y="393"/>
                    </a:lnTo>
                    <a:cubicBezTo>
                      <a:pt x="22629"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5" name="Freeform: Shape 4464">
                <a:extLst>
                  <a:ext uri="{FF2B5EF4-FFF2-40B4-BE49-F238E27FC236}">
                    <a16:creationId xmlns:a16="http://schemas.microsoft.com/office/drawing/2014/main" id="{3CA26609-2C77-7BCE-29F9-BEE3554A3CD5}"/>
                  </a:ext>
                </a:extLst>
              </p:cNvPr>
              <p:cNvSpPr/>
              <p:nvPr/>
            </p:nvSpPr>
            <p:spPr>
              <a:xfrm>
                <a:off x="8388811" y="3639235"/>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810" y="41802"/>
                      <a:pt x="14483" y="41391"/>
                      <a:pt x="16458" y="36453"/>
                    </a:cubicBezTo>
                    <a:lnTo>
                      <a:pt x="33656" y="0"/>
                    </a:lnTo>
                    <a:cubicBezTo>
                      <a:pt x="32092" y="3785"/>
                      <a:pt x="18844" y="3045"/>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6" name="Freeform: Shape 4465">
                <a:extLst>
                  <a:ext uri="{FF2B5EF4-FFF2-40B4-BE49-F238E27FC236}">
                    <a16:creationId xmlns:a16="http://schemas.microsoft.com/office/drawing/2014/main" id="{8A6A8920-DD90-0799-9098-95205E9B3CD3}"/>
                  </a:ext>
                </a:extLst>
              </p:cNvPr>
              <p:cNvSpPr/>
              <p:nvPr/>
            </p:nvSpPr>
            <p:spPr>
              <a:xfrm>
                <a:off x="8386178" y="3642362"/>
                <a:ext cx="26990" cy="41061"/>
              </a:xfrm>
              <a:custGeom>
                <a:avLst/>
                <a:gdLst>
                  <a:gd name="connsiteX0" fmla="*/ 16458 w 26990"/>
                  <a:gd name="connsiteY0" fmla="*/ 3127 h 41061"/>
                  <a:gd name="connsiteX1" fmla="*/ 0 w 26990"/>
                  <a:gd name="connsiteY1" fmla="*/ 41062 h 41061"/>
                  <a:gd name="connsiteX2" fmla="*/ 10533 w 26990"/>
                  <a:gd name="connsiteY2" fmla="*/ 36371 h 41061"/>
                  <a:gd name="connsiteX3" fmla="*/ 26990 w 26990"/>
                  <a:gd name="connsiteY3" fmla="*/ 0 h 41061"/>
                  <a:gd name="connsiteX4" fmla="*/ 16458 w 26990"/>
                  <a:gd name="connsiteY4" fmla="*/ 3127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061">
                    <a:moveTo>
                      <a:pt x="16458" y="3127"/>
                    </a:moveTo>
                    <a:lnTo>
                      <a:pt x="0" y="41062"/>
                    </a:lnTo>
                    <a:cubicBezTo>
                      <a:pt x="823" y="39169"/>
                      <a:pt x="9134" y="39251"/>
                      <a:pt x="10533" y="36371"/>
                    </a:cubicBezTo>
                    <a:lnTo>
                      <a:pt x="26990" y="0"/>
                    </a:lnTo>
                    <a:cubicBezTo>
                      <a:pt x="26579" y="1481"/>
                      <a:pt x="17609" y="494"/>
                      <a:pt x="16458" y="312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7" name="Freeform: Shape 4466">
                <a:extLst>
                  <a:ext uri="{FF2B5EF4-FFF2-40B4-BE49-F238E27FC236}">
                    <a16:creationId xmlns:a16="http://schemas.microsoft.com/office/drawing/2014/main" id="{3A6D32A5-3FD4-6FC0-306E-05FA1DF975D8}"/>
                  </a:ext>
                </a:extLst>
              </p:cNvPr>
              <p:cNvSpPr/>
              <p:nvPr/>
            </p:nvSpPr>
            <p:spPr>
              <a:xfrm>
                <a:off x="8385273" y="3642907"/>
                <a:ext cx="20705" cy="39412"/>
              </a:xfrm>
              <a:custGeom>
                <a:avLst/>
                <a:gdLst>
                  <a:gd name="connsiteX0" fmla="*/ 16458 w 20705"/>
                  <a:gd name="connsiteY0" fmla="*/ 854 h 39412"/>
                  <a:gd name="connsiteX1" fmla="*/ 0 w 20705"/>
                  <a:gd name="connsiteY1" fmla="*/ 39036 h 39412"/>
                  <a:gd name="connsiteX2" fmla="*/ 4197 w 20705"/>
                  <a:gd name="connsiteY2" fmla="*/ 38213 h 39412"/>
                  <a:gd name="connsiteX3" fmla="*/ 20654 w 20705"/>
                  <a:gd name="connsiteY3" fmla="*/ 525 h 39412"/>
                  <a:gd name="connsiteX4" fmla="*/ 16458 w 20705"/>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12">
                    <a:moveTo>
                      <a:pt x="16458" y="854"/>
                    </a:moveTo>
                    <a:lnTo>
                      <a:pt x="0" y="39036"/>
                    </a:lnTo>
                    <a:cubicBezTo>
                      <a:pt x="0" y="39941"/>
                      <a:pt x="3868" y="39036"/>
                      <a:pt x="4197" y="38213"/>
                    </a:cubicBezTo>
                    <a:lnTo>
                      <a:pt x="20654" y="525"/>
                    </a:lnTo>
                    <a:cubicBezTo>
                      <a:pt x="21230" y="-462"/>
                      <a:pt x="16787"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8" name="Freeform: Shape 4467">
                <a:extLst>
                  <a:ext uri="{FF2B5EF4-FFF2-40B4-BE49-F238E27FC236}">
                    <a16:creationId xmlns:a16="http://schemas.microsoft.com/office/drawing/2014/main" id="{A41E4218-5268-5D87-B1ED-2F56A0BAB604}"/>
                  </a:ext>
                </a:extLst>
              </p:cNvPr>
              <p:cNvSpPr/>
              <p:nvPr/>
            </p:nvSpPr>
            <p:spPr>
              <a:xfrm>
                <a:off x="8387413" y="3640387"/>
                <a:ext cx="32915" cy="46080"/>
              </a:xfrm>
              <a:custGeom>
                <a:avLst/>
                <a:gdLst>
                  <a:gd name="connsiteX0" fmla="*/ 16458 w 32915"/>
                  <a:gd name="connsiteY0" fmla="*/ 7900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00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00"/>
                    </a:moveTo>
                    <a:lnTo>
                      <a:pt x="0" y="46081"/>
                    </a:lnTo>
                    <a:cubicBezTo>
                      <a:pt x="1728" y="42049"/>
                      <a:pt x="13577" y="41473"/>
                      <a:pt x="15799" y="36618"/>
                    </a:cubicBezTo>
                    <a:lnTo>
                      <a:pt x="32915" y="0"/>
                    </a:lnTo>
                    <a:cubicBezTo>
                      <a:pt x="31187" y="3621"/>
                      <a:pt x="18515" y="3209"/>
                      <a:pt x="16458" y="790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69" name="Freeform: Shape 4468">
                <a:extLst>
                  <a:ext uri="{FF2B5EF4-FFF2-40B4-BE49-F238E27FC236}">
                    <a16:creationId xmlns:a16="http://schemas.microsoft.com/office/drawing/2014/main" id="{A9D3385A-501A-37E3-8837-8A04AF453921}"/>
                  </a:ext>
                </a:extLst>
              </p:cNvPr>
              <p:cNvSpPr/>
              <p:nvPr/>
            </p:nvSpPr>
            <p:spPr>
              <a:xfrm>
                <a:off x="8478670" y="3583305"/>
                <a:ext cx="21942" cy="40048"/>
              </a:xfrm>
              <a:custGeom>
                <a:avLst/>
                <a:gdLst>
                  <a:gd name="connsiteX0" fmla="*/ 16458 w 21942"/>
                  <a:gd name="connsiteY0" fmla="*/ 2114 h 40048"/>
                  <a:gd name="connsiteX1" fmla="*/ 0 w 21942"/>
                  <a:gd name="connsiteY1" fmla="*/ 40049 h 40048"/>
                  <a:gd name="connsiteX2" fmla="*/ 5431 w 21942"/>
                  <a:gd name="connsiteY2" fmla="*/ 37251 h 40048"/>
                  <a:gd name="connsiteX3" fmla="*/ 21889 w 21942"/>
                  <a:gd name="connsiteY3" fmla="*/ 139 h 40048"/>
                  <a:gd name="connsiteX4" fmla="*/ 16458 w 21942"/>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2" h="40048">
                    <a:moveTo>
                      <a:pt x="16458" y="2114"/>
                    </a:moveTo>
                    <a:lnTo>
                      <a:pt x="0" y="40049"/>
                    </a:lnTo>
                    <a:cubicBezTo>
                      <a:pt x="2052" y="39688"/>
                      <a:pt x="3946" y="38712"/>
                      <a:pt x="5431" y="37251"/>
                    </a:cubicBezTo>
                    <a:lnTo>
                      <a:pt x="21889" y="139"/>
                    </a:lnTo>
                    <a:cubicBezTo>
                      <a:pt x="22547" y="-437"/>
                      <a:pt x="17034"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0" name="Freeform: Shape 4469">
                <a:extLst>
                  <a:ext uri="{FF2B5EF4-FFF2-40B4-BE49-F238E27FC236}">
                    <a16:creationId xmlns:a16="http://schemas.microsoft.com/office/drawing/2014/main" id="{3DBBE22D-068B-24DB-439E-8C5EF31B53D7}"/>
                  </a:ext>
                </a:extLst>
              </p:cNvPr>
              <p:cNvSpPr/>
              <p:nvPr/>
            </p:nvSpPr>
            <p:spPr>
              <a:xfrm>
                <a:off x="8476695" y="3588565"/>
                <a:ext cx="19590" cy="39987"/>
              </a:xfrm>
              <a:custGeom>
                <a:avLst/>
                <a:gdLst>
                  <a:gd name="connsiteX0" fmla="*/ 16458 w 19590"/>
                  <a:gd name="connsiteY0" fmla="*/ 1380 h 39987"/>
                  <a:gd name="connsiteX1" fmla="*/ 0 w 19590"/>
                  <a:gd name="connsiteY1" fmla="*/ 39808 h 39987"/>
                  <a:gd name="connsiteX2" fmla="*/ 3127 w 19590"/>
                  <a:gd name="connsiteY2" fmla="*/ 38409 h 39987"/>
                  <a:gd name="connsiteX3" fmla="*/ 19584 w 19590"/>
                  <a:gd name="connsiteY3" fmla="*/ 63 h 39987"/>
                  <a:gd name="connsiteX4" fmla="*/ 16458 w 19590"/>
                  <a:gd name="connsiteY4" fmla="*/ 1380 h 3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90" h="39987">
                    <a:moveTo>
                      <a:pt x="16458" y="1380"/>
                    </a:moveTo>
                    <a:lnTo>
                      <a:pt x="0" y="39808"/>
                    </a:lnTo>
                    <a:cubicBezTo>
                      <a:pt x="0" y="40467"/>
                      <a:pt x="2798" y="39150"/>
                      <a:pt x="3127" y="38409"/>
                    </a:cubicBezTo>
                    <a:lnTo>
                      <a:pt x="19584" y="63"/>
                    </a:lnTo>
                    <a:cubicBezTo>
                      <a:pt x="19749" y="-348"/>
                      <a:pt x="16786" y="1380"/>
                      <a:pt x="16458" y="138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1" name="Freeform: Shape 4470">
                <a:extLst>
                  <a:ext uri="{FF2B5EF4-FFF2-40B4-BE49-F238E27FC236}">
                    <a16:creationId xmlns:a16="http://schemas.microsoft.com/office/drawing/2014/main" id="{B1142329-D500-8DA1-6E31-7AE2CD8C6108}"/>
                  </a:ext>
                </a:extLst>
              </p:cNvPr>
              <p:cNvSpPr/>
              <p:nvPr/>
            </p:nvSpPr>
            <p:spPr>
              <a:xfrm>
                <a:off x="8480891" y="3577437"/>
                <a:ext cx="33491" cy="43694"/>
              </a:xfrm>
              <a:custGeom>
                <a:avLst/>
                <a:gdLst>
                  <a:gd name="connsiteX0" fmla="*/ 16458 w 33491"/>
                  <a:gd name="connsiteY0" fmla="*/ 5760 h 43694"/>
                  <a:gd name="connsiteX1" fmla="*/ 0 w 33491"/>
                  <a:gd name="connsiteY1" fmla="*/ 43695 h 43694"/>
                  <a:gd name="connsiteX2" fmla="*/ 16458 w 33491"/>
                  <a:gd name="connsiteY2" fmla="*/ 36124 h 43694"/>
                  <a:gd name="connsiteX3" fmla="*/ 33491 w 33491"/>
                  <a:gd name="connsiteY3" fmla="*/ 0 h 43694"/>
                  <a:gd name="connsiteX4" fmla="*/ 16458 w 33491"/>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694">
                    <a:moveTo>
                      <a:pt x="16458" y="5760"/>
                    </a:moveTo>
                    <a:lnTo>
                      <a:pt x="0" y="43695"/>
                    </a:lnTo>
                    <a:cubicBezTo>
                      <a:pt x="1481" y="40239"/>
                      <a:pt x="14647" y="40650"/>
                      <a:pt x="16458" y="36124"/>
                    </a:cubicBezTo>
                    <a:lnTo>
                      <a:pt x="33491" y="0"/>
                    </a:lnTo>
                    <a:cubicBezTo>
                      <a:pt x="32339" y="3045"/>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2" name="Freeform: Shape 4471">
                <a:extLst>
                  <a:ext uri="{FF2B5EF4-FFF2-40B4-BE49-F238E27FC236}">
                    <a16:creationId xmlns:a16="http://schemas.microsoft.com/office/drawing/2014/main" id="{7F69458A-44C0-54E1-D1B1-4842872DCE6B}"/>
                  </a:ext>
                </a:extLst>
              </p:cNvPr>
              <p:cNvSpPr/>
              <p:nvPr/>
            </p:nvSpPr>
            <p:spPr>
              <a:xfrm>
                <a:off x="8478999" y="3579412"/>
                <a:ext cx="30775" cy="44106"/>
              </a:xfrm>
              <a:custGeom>
                <a:avLst/>
                <a:gdLst>
                  <a:gd name="connsiteX0" fmla="*/ 16458 w 30775"/>
                  <a:gd name="connsiteY0" fmla="*/ 6172 h 44106"/>
                  <a:gd name="connsiteX1" fmla="*/ 0 w 30775"/>
                  <a:gd name="connsiteY1" fmla="*/ 44106 h 44106"/>
                  <a:gd name="connsiteX2" fmla="*/ 13660 w 30775"/>
                  <a:gd name="connsiteY2" fmla="*/ 36371 h 44106"/>
                  <a:gd name="connsiteX3" fmla="*/ 30775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660" y="36371"/>
                    </a:cubicBezTo>
                    <a:lnTo>
                      <a:pt x="30775" y="0"/>
                    </a:lnTo>
                    <a:cubicBezTo>
                      <a:pt x="29294" y="2798"/>
                      <a:pt x="18103" y="2304"/>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3" name="Freeform: Shape 4472">
                <a:extLst>
                  <a:ext uri="{FF2B5EF4-FFF2-40B4-BE49-F238E27FC236}">
                    <a16:creationId xmlns:a16="http://schemas.microsoft.com/office/drawing/2014/main" id="{30608040-83AF-C0CC-781F-2F340B0C2017}"/>
                  </a:ext>
                </a:extLst>
              </p:cNvPr>
              <p:cNvSpPr/>
              <p:nvPr/>
            </p:nvSpPr>
            <p:spPr>
              <a:xfrm>
                <a:off x="8478011" y="3583002"/>
                <a:ext cx="20436" cy="39944"/>
              </a:xfrm>
              <a:custGeom>
                <a:avLst/>
                <a:gdLst>
                  <a:gd name="connsiteX0" fmla="*/ 16458 w 20436"/>
                  <a:gd name="connsiteY0" fmla="*/ 1266 h 39944"/>
                  <a:gd name="connsiteX1" fmla="*/ 0 w 20436"/>
                  <a:gd name="connsiteY1" fmla="*/ 39612 h 39944"/>
                  <a:gd name="connsiteX2" fmla="*/ 3950 w 20436"/>
                  <a:gd name="connsiteY2" fmla="*/ 38460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2"/>
                    </a:lnTo>
                    <a:cubicBezTo>
                      <a:pt x="0" y="40434"/>
                      <a:pt x="3539" y="39612"/>
                      <a:pt x="3950" y="38460"/>
                    </a:cubicBezTo>
                    <a:lnTo>
                      <a:pt x="20407"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4" name="Freeform: Shape 4473">
                <a:extLst>
                  <a:ext uri="{FF2B5EF4-FFF2-40B4-BE49-F238E27FC236}">
                    <a16:creationId xmlns:a16="http://schemas.microsoft.com/office/drawing/2014/main" id="{E7A49B9F-7D0D-2A36-31DB-841827E14654}"/>
                  </a:ext>
                </a:extLst>
              </p:cNvPr>
              <p:cNvSpPr/>
              <p:nvPr/>
            </p:nvSpPr>
            <p:spPr>
              <a:xfrm>
                <a:off x="8480315" y="3578343"/>
                <a:ext cx="31104" cy="41884"/>
              </a:xfrm>
              <a:custGeom>
                <a:avLst/>
                <a:gdLst>
                  <a:gd name="connsiteX0" fmla="*/ 16458 w 31104"/>
                  <a:gd name="connsiteY0" fmla="*/ 3950 h 41884"/>
                  <a:gd name="connsiteX1" fmla="*/ 0 w 31104"/>
                  <a:gd name="connsiteY1" fmla="*/ 41884 h 41884"/>
                  <a:gd name="connsiteX2" fmla="*/ 14647 w 31104"/>
                  <a:gd name="connsiteY2" fmla="*/ 36207 h 41884"/>
                  <a:gd name="connsiteX3" fmla="*/ 31105 w 31104"/>
                  <a:gd name="connsiteY3" fmla="*/ 0 h 41884"/>
                  <a:gd name="connsiteX4" fmla="*/ 16458 w 31104"/>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4" h="41884">
                    <a:moveTo>
                      <a:pt x="16458" y="3950"/>
                    </a:moveTo>
                    <a:lnTo>
                      <a:pt x="0" y="41884"/>
                    </a:lnTo>
                    <a:cubicBezTo>
                      <a:pt x="1152" y="39251"/>
                      <a:pt x="12837" y="39992"/>
                      <a:pt x="14647" y="36207"/>
                    </a:cubicBezTo>
                    <a:lnTo>
                      <a:pt x="31105" y="0"/>
                    </a:lnTo>
                    <a:cubicBezTo>
                      <a:pt x="30364" y="2304"/>
                      <a:pt x="17857"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5" name="Freeform: Shape 4474">
                <a:extLst>
                  <a:ext uri="{FF2B5EF4-FFF2-40B4-BE49-F238E27FC236}">
                    <a16:creationId xmlns:a16="http://schemas.microsoft.com/office/drawing/2014/main" id="{6A1C024E-FC5B-1AFB-0933-E3860885FB6A}"/>
                  </a:ext>
                </a:extLst>
              </p:cNvPr>
              <p:cNvSpPr/>
              <p:nvPr/>
            </p:nvSpPr>
            <p:spPr>
              <a:xfrm>
                <a:off x="8479410" y="3579824"/>
                <a:ext cx="30117" cy="45587"/>
              </a:xfrm>
              <a:custGeom>
                <a:avLst/>
                <a:gdLst>
                  <a:gd name="connsiteX0" fmla="*/ 16458 w 30117"/>
                  <a:gd name="connsiteY0" fmla="*/ 7570 h 45587"/>
                  <a:gd name="connsiteX1" fmla="*/ 0 w 30117"/>
                  <a:gd name="connsiteY1" fmla="*/ 45587 h 45587"/>
                  <a:gd name="connsiteX2" fmla="*/ 13084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563" y="42131"/>
                      <a:pt x="11026" y="40979"/>
                      <a:pt x="13084"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6" name="Freeform: Shape 4475">
                <a:extLst>
                  <a:ext uri="{FF2B5EF4-FFF2-40B4-BE49-F238E27FC236}">
                    <a16:creationId xmlns:a16="http://schemas.microsoft.com/office/drawing/2014/main" id="{FE22A743-6A1B-DB67-35A2-9A4E7EBB09F6}"/>
                  </a:ext>
                </a:extLst>
              </p:cNvPr>
              <p:cNvSpPr/>
              <p:nvPr/>
            </p:nvSpPr>
            <p:spPr>
              <a:xfrm>
                <a:off x="8477024" y="3580674"/>
                <a:ext cx="22280" cy="39070"/>
              </a:xfrm>
              <a:custGeom>
                <a:avLst/>
                <a:gdLst>
                  <a:gd name="connsiteX0" fmla="*/ 16458 w 22280"/>
                  <a:gd name="connsiteY0" fmla="*/ 1042 h 39070"/>
                  <a:gd name="connsiteX1" fmla="*/ 0 w 22280"/>
                  <a:gd name="connsiteY1" fmla="*/ 38895 h 39070"/>
                  <a:gd name="connsiteX2" fmla="*/ 5760 w 22280"/>
                  <a:gd name="connsiteY2" fmla="*/ 37084 h 39070"/>
                  <a:gd name="connsiteX3" fmla="*/ 22218 w 22280"/>
                  <a:gd name="connsiteY3" fmla="*/ 219 h 39070"/>
                  <a:gd name="connsiteX4" fmla="*/ 16458 w 22280"/>
                  <a:gd name="connsiteY4" fmla="*/ 1042 h 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070">
                    <a:moveTo>
                      <a:pt x="16458" y="1042"/>
                    </a:moveTo>
                    <a:lnTo>
                      <a:pt x="0" y="38895"/>
                    </a:lnTo>
                    <a:cubicBezTo>
                      <a:pt x="0" y="39553"/>
                      <a:pt x="5267" y="38236"/>
                      <a:pt x="5760" y="37084"/>
                    </a:cubicBezTo>
                    <a:lnTo>
                      <a:pt x="22218" y="219"/>
                    </a:lnTo>
                    <a:cubicBezTo>
                      <a:pt x="22958" y="-357"/>
                      <a:pt x="16951" y="302"/>
                      <a:pt x="16458" y="10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7" name="Freeform: Shape 4476">
                <a:extLst>
                  <a:ext uri="{FF2B5EF4-FFF2-40B4-BE49-F238E27FC236}">
                    <a16:creationId xmlns:a16="http://schemas.microsoft.com/office/drawing/2014/main" id="{E4CA6ECD-B62E-EA53-E2A1-834B9BC04BD1}"/>
                  </a:ext>
                </a:extLst>
              </p:cNvPr>
              <p:cNvSpPr/>
              <p:nvPr/>
            </p:nvSpPr>
            <p:spPr>
              <a:xfrm>
                <a:off x="8480891" y="3577191"/>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728" y="41720"/>
                      <a:pt x="14400" y="41391"/>
                      <a:pt x="16458" y="36453"/>
                    </a:cubicBezTo>
                    <a:lnTo>
                      <a:pt x="33573" y="0"/>
                    </a:lnTo>
                    <a:cubicBezTo>
                      <a:pt x="32092"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8" name="Freeform: Shape 4477">
                <a:extLst>
                  <a:ext uri="{FF2B5EF4-FFF2-40B4-BE49-F238E27FC236}">
                    <a16:creationId xmlns:a16="http://schemas.microsoft.com/office/drawing/2014/main" id="{AF3A520F-FDAB-2E06-A915-B80DD8ED2C9C}"/>
                  </a:ext>
                </a:extLst>
              </p:cNvPr>
              <p:cNvSpPr/>
              <p:nvPr/>
            </p:nvSpPr>
            <p:spPr>
              <a:xfrm>
                <a:off x="8478258" y="3580235"/>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251"/>
                      <a:pt x="9134" y="39251"/>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79" name="Freeform: Shape 4478">
                <a:extLst>
                  <a:ext uri="{FF2B5EF4-FFF2-40B4-BE49-F238E27FC236}">
                    <a16:creationId xmlns:a16="http://schemas.microsoft.com/office/drawing/2014/main" id="{268C45F3-F01C-E1FA-74D0-61E07669C497}"/>
                  </a:ext>
                </a:extLst>
              </p:cNvPr>
              <p:cNvSpPr/>
              <p:nvPr/>
            </p:nvSpPr>
            <p:spPr>
              <a:xfrm>
                <a:off x="8477325" y="3580805"/>
                <a:ext cx="20686" cy="39469"/>
              </a:xfrm>
              <a:custGeom>
                <a:avLst/>
                <a:gdLst>
                  <a:gd name="connsiteX0" fmla="*/ 16485 w 20686"/>
                  <a:gd name="connsiteY0" fmla="*/ 911 h 39469"/>
                  <a:gd name="connsiteX1" fmla="*/ 28 w 20686"/>
                  <a:gd name="connsiteY1" fmla="*/ 39092 h 39469"/>
                  <a:gd name="connsiteX2" fmla="*/ 4225 w 20686"/>
                  <a:gd name="connsiteY2" fmla="*/ 38269 h 39469"/>
                  <a:gd name="connsiteX3" fmla="*/ 20682 w 20686"/>
                  <a:gd name="connsiteY3" fmla="*/ 500 h 39469"/>
                  <a:gd name="connsiteX4" fmla="*/ 16485 w 20686"/>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6" h="39469">
                    <a:moveTo>
                      <a:pt x="16485" y="911"/>
                    </a:moveTo>
                    <a:lnTo>
                      <a:pt x="28" y="39092"/>
                    </a:lnTo>
                    <a:cubicBezTo>
                      <a:pt x="-384" y="39998"/>
                      <a:pt x="3895" y="39092"/>
                      <a:pt x="4225" y="38269"/>
                    </a:cubicBezTo>
                    <a:lnTo>
                      <a:pt x="20682" y="500"/>
                    </a:lnTo>
                    <a:cubicBezTo>
                      <a:pt x="20847" y="-488"/>
                      <a:pt x="16815" y="170"/>
                      <a:pt x="16485"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0" name="Freeform: Shape 4479">
                <a:extLst>
                  <a:ext uri="{FF2B5EF4-FFF2-40B4-BE49-F238E27FC236}">
                    <a16:creationId xmlns:a16="http://schemas.microsoft.com/office/drawing/2014/main" id="{C5D76F23-F884-B070-0A7B-F3A27286DE7B}"/>
                  </a:ext>
                </a:extLst>
              </p:cNvPr>
              <p:cNvSpPr/>
              <p:nvPr/>
            </p:nvSpPr>
            <p:spPr>
              <a:xfrm>
                <a:off x="8479492" y="3578260"/>
                <a:ext cx="32997" cy="46080"/>
              </a:xfrm>
              <a:custGeom>
                <a:avLst/>
                <a:gdLst>
                  <a:gd name="connsiteX0" fmla="*/ 16458 w 32997"/>
                  <a:gd name="connsiteY0" fmla="*/ 7982 h 46080"/>
                  <a:gd name="connsiteX1" fmla="*/ 0 w 32997"/>
                  <a:gd name="connsiteY1" fmla="*/ 46081 h 46080"/>
                  <a:gd name="connsiteX2" fmla="*/ 15881 w 32997"/>
                  <a:gd name="connsiteY2" fmla="*/ 36618 h 46080"/>
                  <a:gd name="connsiteX3" fmla="*/ 32997 w 32997"/>
                  <a:gd name="connsiteY3" fmla="*/ 0 h 46080"/>
                  <a:gd name="connsiteX4" fmla="*/ 16458 w 32997"/>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0">
                    <a:moveTo>
                      <a:pt x="16458" y="7982"/>
                    </a:moveTo>
                    <a:lnTo>
                      <a:pt x="0" y="46081"/>
                    </a:lnTo>
                    <a:cubicBezTo>
                      <a:pt x="1728" y="42131"/>
                      <a:pt x="13577" y="41473"/>
                      <a:pt x="15881" y="36618"/>
                    </a:cubicBezTo>
                    <a:lnTo>
                      <a:pt x="32997" y="0"/>
                    </a:lnTo>
                    <a:cubicBezTo>
                      <a:pt x="31105" y="3456"/>
                      <a:pt x="18679" y="3456"/>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1" name="Freeform: Shape 4480">
                <a:extLst>
                  <a:ext uri="{FF2B5EF4-FFF2-40B4-BE49-F238E27FC236}">
                    <a16:creationId xmlns:a16="http://schemas.microsoft.com/office/drawing/2014/main" id="{9F653D1E-7AFF-C00E-D88F-FC336D7D00E3}"/>
                  </a:ext>
                </a:extLst>
              </p:cNvPr>
              <p:cNvSpPr/>
              <p:nvPr/>
            </p:nvSpPr>
            <p:spPr>
              <a:xfrm>
                <a:off x="8509774" y="3661742"/>
                <a:ext cx="21930" cy="40196"/>
              </a:xfrm>
              <a:custGeom>
                <a:avLst/>
                <a:gdLst>
                  <a:gd name="connsiteX0" fmla="*/ 16458 w 21930"/>
                  <a:gd name="connsiteY0" fmla="*/ 2261 h 40196"/>
                  <a:gd name="connsiteX1" fmla="*/ 0 w 21930"/>
                  <a:gd name="connsiteY1" fmla="*/ 40196 h 40196"/>
                  <a:gd name="connsiteX2" fmla="*/ 5431 w 21930"/>
                  <a:gd name="connsiteY2" fmla="*/ 37481 h 40196"/>
                  <a:gd name="connsiteX3" fmla="*/ 21889 w 21930"/>
                  <a:gd name="connsiteY3" fmla="*/ 287 h 40196"/>
                  <a:gd name="connsiteX4" fmla="*/ 16458 w 21930"/>
                  <a:gd name="connsiteY4" fmla="*/ 2261 h 4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196">
                    <a:moveTo>
                      <a:pt x="16458" y="2261"/>
                    </a:moveTo>
                    <a:lnTo>
                      <a:pt x="0" y="40196"/>
                    </a:lnTo>
                    <a:cubicBezTo>
                      <a:pt x="2035" y="39834"/>
                      <a:pt x="3921" y="38891"/>
                      <a:pt x="5431" y="37481"/>
                    </a:cubicBezTo>
                    <a:lnTo>
                      <a:pt x="21889" y="287"/>
                    </a:lnTo>
                    <a:cubicBezTo>
                      <a:pt x="22465" y="-619"/>
                      <a:pt x="16951" y="780"/>
                      <a:pt x="16458" y="2261"/>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2" name="Freeform: Shape 4481">
                <a:extLst>
                  <a:ext uri="{FF2B5EF4-FFF2-40B4-BE49-F238E27FC236}">
                    <a16:creationId xmlns:a16="http://schemas.microsoft.com/office/drawing/2014/main" id="{B3AD22BA-B8C5-2DEC-ECBD-135DA7ACB3B7}"/>
                  </a:ext>
                </a:extLst>
              </p:cNvPr>
              <p:cNvSpPr/>
              <p:nvPr/>
            </p:nvSpPr>
            <p:spPr>
              <a:xfrm>
                <a:off x="8507799" y="3667027"/>
                <a:ext cx="19585" cy="40141"/>
              </a:xfrm>
              <a:custGeom>
                <a:avLst/>
                <a:gdLst>
                  <a:gd name="connsiteX0" fmla="*/ 16458 w 19585"/>
                  <a:gd name="connsiteY0" fmla="*/ 1585 h 40141"/>
                  <a:gd name="connsiteX1" fmla="*/ 0 w 19585"/>
                  <a:gd name="connsiteY1" fmla="*/ 39931 h 40141"/>
                  <a:gd name="connsiteX2" fmla="*/ 3127 w 19585"/>
                  <a:gd name="connsiteY2" fmla="*/ 38532 h 40141"/>
                  <a:gd name="connsiteX3" fmla="*/ 19584 w 19585"/>
                  <a:gd name="connsiteY3" fmla="*/ 186 h 40141"/>
                  <a:gd name="connsiteX4" fmla="*/ 16458 w 19585"/>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5" h="40141">
                    <a:moveTo>
                      <a:pt x="16458" y="1585"/>
                    </a:moveTo>
                    <a:lnTo>
                      <a:pt x="0" y="39931"/>
                    </a:lnTo>
                    <a:cubicBezTo>
                      <a:pt x="0" y="40672"/>
                      <a:pt x="2798" y="39273"/>
                      <a:pt x="3127" y="38532"/>
                    </a:cubicBezTo>
                    <a:lnTo>
                      <a:pt x="19584" y="186"/>
                    </a:lnTo>
                    <a:cubicBezTo>
                      <a:pt x="19667" y="-472"/>
                      <a:pt x="16786"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3" name="Freeform: Shape 4482">
                <a:extLst>
                  <a:ext uri="{FF2B5EF4-FFF2-40B4-BE49-F238E27FC236}">
                    <a16:creationId xmlns:a16="http://schemas.microsoft.com/office/drawing/2014/main" id="{7D6BC0B4-16A0-66EF-C127-61165193DB74}"/>
                  </a:ext>
                </a:extLst>
              </p:cNvPr>
              <p:cNvSpPr/>
              <p:nvPr/>
            </p:nvSpPr>
            <p:spPr>
              <a:xfrm>
                <a:off x="8511996" y="3655693"/>
                <a:ext cx="33902" cy="43776"/>
              </a:xfrm>
              <a:custGeom>
                <a:avLst/>
                <a:gdLst>
                  <a:gd name="connsiteX0" fmla="*/ 16458 w 33902"/>
                  <a:gd name="connsiteY0" fmla="*/ 5760 h 43776"/>
                  <a:gd name="connsiteX1" fmla="*/ 0 w 33902"/>
                  <a:gd name="connsiteY1" fmla="*/ 43777 h 43776"/>
                  <a:gd name="connsiteX2" fmla="*/ 16869 w 33902"/>
                  <a:gd name="connsiteY2" fmla="*/ 36124 h 43776"/>
                  <a:gd name="connsiteX3" fmla="*/ 33902 w 33902"/>
                  <a:gd name="connsiteY3" fmla="*/ 0 h 43776"/>
                  <a:gd name="connsiteX4" fmla="*/ 16458 w 33902"/>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760"/>
                    </a:moveTo>
                    <a:lnTo>
                      <a:pt x="0" y="43777"/>
                    </a:lnTo>
                    <a:cubicBezTo>
                      <a:pt x="1563" y="40239"/>
                      <a:pt x="14730" y="40650"/>
                      <a:pt x="16869" y="36124"/>
                    </a:cubicBezTo>
                    <a:lnTo>
                      <a:pt x="33902" y="0"/>
                    </a:lnTo>
                    <a:cubicBezTo>
                      <a:pt x="32339"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4" name="Freeform: Shape 4483">
                <a:extLst>
                  <a:ext uri="{FF2B5EF4-FFF2-40B4-BE49-F238E27FC236}">
                    <a16:creationId xmlns:a16="http://schemas.microsoft.com/office/drawing/2014/main" id="{452157CE-601E-55DF-EE3B-3AA94A042337}"/>
                  </a:ext>
                </a:extLst>
              </p:cNvPr>
              <p:cNvSpPr/>
              <p:nvPr/>
            </p:nvSpPr>
            <p:spPr>
              <a:xfrm>
                <a:off x="8510021" y="3657832"/>
                <a:ext cx="30693" cy="44188"/>
              </a:xfrm>
              <a:custGeom>
                <a:avLst/>
                <a:gdLst>
                  <a:gd name="connsiteX0" fmla="*/ 16458 w 30693"/>
                  <a:gd name="connsiteY0" fmla="*/ 6172 h 44188"/>
                  <a:gd name="connsiteX1" fmla="*/ 0 w 30693"/>
                  <a:gd name="connsiteY1" fmla="*/ 44188 h 44188"/>
                  <a:gd name="connsiteX2" fmla="*/ 13660 w 30693"/>
                  <a:gd name="connsiteY2" fmla="*/ 36371 h 44188"/>
                  <a:gd name="connsiteX3" fmla="*/ 30693 w 30693"/>
                  <a:gd name="connsiteY3" fmla="*/ 0 h 44188"/>
                  <a:gd name="connsiteX4" fmla="*/ 16458 w 30693"/>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88">
                    <a:moveTo>
                      <a:pt x="16458" y="6172"/>
                    </a:moveTo>
                    <a:lnTo>
                      <a:pt x="0" y="44188"/>
                    </a:lnTo>
                    <a:cubicBezTo>
                      <a:pt x="1399" y="40979"/>
                      <a:pt x="11767" y="40485"/>
                      <a:pt x="13660" y="36371"/>
                    </a:cubicBezTo>
                    <a:lnTo>
                      <a:pt x="30693" y="0"/>
                    </a:lnTo>
                    <a:cubicBezTo>
                      <a:pt x="29294" y="2716"/>
                      <a:pt x="18185" y="2057"/>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5" name="Freeform: Shape 4484">
                <a:extLst>
                  <a:ext uri="{FF2B5EF4-FFF2-40B4-BE49-F238E27FC236}">
                    <a16:creationId xmlns:a16="http://schemas.microsoft.com/office/drawing/2014/main" id="{977A1930-A02D-3DD6-5C64-8CEBDE398588}"/>
                  </a:ext>
                </a:extLst>
              </p:cNvPr>
              <p:cNvSpPr/>
              <p:nvPr/>
            </p:nvSpPr>
            <p:spPr>
              <a:xfrm>
                <a:off x="8509116" y="3661293"/>
                <a:ext cx="20436" cy="39908"/>
              </a:xfrm>
              <a:custGeom>
                <a:avLst/>
                <a:gdLst>
                  <a:gd name="connsiteX0" fmla="*/ 16458 w 20436"/>
                  <a:gd name="connsiteY0" fmla="*/ 1230 h 39908"/>
                  <a:gd name="connsiteX1" fmla="*/ 0 w 20436"/>
                  <a:gd name="connsiteY1" fmla="*/ 39576 h 39908"/>
                  <a:gd name="connsiteX2" fmla="*/ 3950 w 20436"/>
                  <a:gd name="connsiteY2" fmla="*/ 38424 h 39908"/>
                  <a:gd name="connsiteX3" fmla="*/ 20407 w 20436"/>
                  <a:gd name="connsiteY3" fmla="*/ 325 h 39908"/>
                  <a:gd name="connsiteX4" fmla="*/ 16458 w 20436"/>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08">
                    <a:moveTo>
                      <a:pt x="16458" y="1230"/>
                    </a:moveTo>
                    <a:lnTo>
                      <a:pt x="0" y="39576"/>
                    </a:lnTo>
                    <a:cubicBezTo>
                      <a:pt x="0" y="40399"/>
                      <a:pt x="3539" y="39576"/>
                      <a:pt x="3950" y="38424"/>
                    </a:cubicBezTo>
                    <a:lnTo>
                      <a:pt x="20407" y="325"/>
                    </a:lnTo>
                    <a:cubicBezTo>
                      <a:pt x="20819" y="-498"/>
                      <a:pt x="16787" y="407"/>
                      <a:pt x="1645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6" name="Freeform: Shape 4485">
                <a:extLst>
                  <a:ext uri="{FF2B5EF4-FFF2-40B4-BE49-F238E27FC236}">
                    <a16:creationId xmlns:a16="http://schemas.microsoft.com/office/drawing/2014/main" id="{F715D02F-7971-D88F-98D5-946A5C556AFC}"/>
                  </a:ext>
                </a:extLst>
              </p:cNvPr>
              <p:cNvSpPr/>
              <p:nvPr/>
            </p:nvSpPr>
            <p:spPr>
              <a:xfrm>
                <a:off x="8511420" y="3656598"/>
                <a:ext cx="31598" cy="41966"/>
              </a:xfrm>
              <a:custGeom>
                <a:avLst/>
                <a:gdLst>
                  <a:gd name="connsiteX0" fmla="*/ 16458 w 31598"/>
                  <a:gd name="connsiteY0" fmla="*/ 4032 h 41966"/>
                  <a:gd name="connsiteX1" fmla="*/ 0 w 31598"/>
                  <a:gd name="connsiteY1" fmla="*/ 41967 h 41966"/>
                  <a:gd name="connsiteX2" fmla="*/ 14730 w 31598"/>
                  <a:gd name="connsiteY2" fmla="*/ 36206 h 41966"/>
                  <a:gd name="connsiteX3" fmla="*/ 31599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235" y="39251"/>
                      <a:pt x="12919" y="39992"/>
                      <a:pt x="14730" y="36206"/>
                    </a:cubicBezTo>
                    <a:lnTo>
                      <a:pt x="31599"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7" name="Freeform: Shape 4486">
                <a:extLst>
                  <a:ext uri="{FF2B5EF4-FFF2-40B4-BE49-F238E27FC236}">
                    <a16:creationId xmlns:a16="http://schemas.microsoft.com/office/drawing/2014/main" id="{EBEB94CA-6881-A6CB-A2A3-7BCA397FF9D1}"/>
                  </a:ext>
                </a:extLst>
              </p:cNvPr>
              <p:cNvSpPr/>
              <p:nvPr/>
            </p:nvSpPr>
            <p:spPr>
              <a:xfrm>
                <a:off x="8510515" y="3658079"/>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979"/>
                      <a:pt x="13001" y="36700"/>
                    </a:cubicBezTo>
                    <a:lnTo>
                      <a:pt x="30117" y="0"/>
                    </a:lnTo>
                    <a:cubicBezTo>
                      <a:pt x="28801"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8" name="Freeform: Shape 4487">
                <a:extLst>
                  <a:ext uri="{FF2B5EF4-FFF2-40B4-BE49-F238E27FC236}">
                    <a16:creationId xmlns:a16="http://schemas.microsoft.com/office/drawing/2014/main" id="{733F20BC-960B-620D-99E4-5022DCFBDB5B}"/>
                  </a:ext>
                </a:extLst>
              </p:cNvPr>
              <p:cNvSpPr/>
              <p:nvPr/>
            </p:nvSpPr>
            <p:spPr>
              <a:xfrm>
                <a:off x="8508128" y="3659023"/>
                <a:ext cx="22280" cy="39224"/>
              </a:xfrm>
              <a:custGeom>
                <a:avLst/>
                <a:gdLst>
                  <a:gd name="connsiteX0" fmla="*/ 16458 w 22280"/>
                  <a:gd name="connsiteY0" fmla="*/ 1196 h 39224"/>
                  <a:gd name="connsiteX1" fmla="*/ 0 w 22280"/>
                  <a:gd name="connsiteY1" fmla="*/ 39048 h 39224"/>
                  <a:gd name="connsiteX2" fmla="*/ 5760 w 22280"/>
                  <a:gd name="connsiteY2" fmla="*/ 37320 h 39224"/>
                  <a:gd name="connsiteX3" fmla="*/ 22218 w 22280"/>
                  <a:gd name="connsiteY3" fmla="*/ 373 h 39224"/>
                  <a:gd name="connsiteX4" fmla="*/ 16458 w 22280"/>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224">
                    <a:moveTo>
                      <a:pt x="16458" y="1196"/>
                    </a:moveTo>
                    <a:lnTo>
                      <a:pt x="0" y="39048"/>
                    </a:lnTo>
                    <a:cubicBezTo>
                      <a:pt x="0" y="39706"/>
                      <a:pt x="5267" y="38390"/>
                      <a:pt x="5760" y="37320"/>
                    </a:cubicBezTo>
                    <a:lnTo>
                      <a:pt x="22218" y="373"/>
                    </a:lnTo>
                    <a:cubicBezTo>
                      <a:pt x="22958"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89" name="Freeform: Shape 4488">
                <a:extLst>
                  <a:ext uri="{FF2B5EF4-FFF2-40B4-BE49-F238E27FC236}">
                    <a16:creationId xmlns:a16="http://schemas.microsoft.com/office/drawing/2014/main" id="{B585AABB-67FB-B0C5-C4F8-B032B8E9EDD2}"/>
                  </a:ext>
                </a:extLst>
              </p:cNvPr>
              <p:cNvSpPr/>
              <p:nvPr/>
            </p:nvSpPr>
            <p:spPr>
              <a:xfrm>
                <a:off x="8511996" y="3655446"/>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802"/>
                      <a:pt x="14400" y="41391"/>
                      <a:pt x="16458" y="36453"/>
                    </a:cubicBezTo>
                    <a:lnTo>
                      <a:pt x="33656" y="0"/>
                    </a:lnTo>
                    <a:cubicBezTo>
                      <a:pt x="32092" y="3703"/>
                      <a:pt x="18515"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0" name="Freeform: Shape 4489">
                <a:extLst>
                  <a:ext uri="{FF2B5EF4-FFF2-40B4-BE49-F238E27FC236}">
                    <a16:creationId xmlns:a16="http://schemas.microsoft.com/office/drawing/2014/main" id="{BED44AEC-FE1E-80A4-1802-C8AE219944C9}"/>
                  </a:ext>
                </a:extLst>
              </p:cNvPr>
              <p:cNvSpPr/>
              <p:nvPr/>
            </p:nvSpPr>
            <p:spPr>
              <a:xfrm>
                <a:off x="8509363" y="3658491"/>
                <a:ext cx="26908" cy="41143"/>
              </a:xfrm>
              <a:custGeom>
                <a:avLst/>
                <a:gdLst>
                  <a:gd name="connsiteX0" fmla="*/ 16458 w 26908"/>
                  <a:gd name="connsiteY0" fmla="*/ 3209 h 41143"/>
                  <a:gd name="connsiteX1" fmla="*/ 0 w 26908"/>
                  <a:gd name="connsiteY1" fmla="*/ 41144 h 41143"/>
                  <a:gd name="connsiteX2" fmla="*/ 10451 w 26908"/>
                  <a:gd name="connsiteY2" fmla="*/ 36453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823" y="39251"/>
                      <a:pt x="9134" y="39333"/>
                      <a:pt x="10451" y="36453"/>
                    </a:cubicBezTo>
                    <a:lnTo>
                      <a:pt x="26908" y="0"/>
                    </a:lnTo>
                    <a:cubicBezTo>
                      <a:pt x="26497" y="1481"/>
                      <a:pt x="17610"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1" name="Freeform: Shape 4490">
                <a:extLst>
                  <a:ext uri="{FF2B5EF4-FFF2-40B4-BE49-F238E27FC236}">
                    <a16:creationId xmlns:a16="http://schemas.microsoft.com/office/drawing/2014/main" id="{1AC01824-94F4-24DE-9411-E3C8F72B39DD}"/>
                  </a:ext>
                </a:extLst>
              </p:cNvPr>
              <p:cNvSpPr/>
              <p:nvPr/>
            </p:nvSpPr>
            <p:spPr>
              <a:xfrm>
                <a:off x="8508430" y="3659118"/>
                <a:ext cx="20720" cy="39412"/>
              </a:xfrm>
              <a:custGeom>
                <a:avLst/>
                <a:gdLst>
                  <a:gd name="connsiteX0" fmla="*/ 16485 w 20720"/>
                  <a:gd name="connsiteY0" fmla="*/ 854 h 39412"/>
                  <a:gd name="connsiteX1" fmla="*/ 28 w 20720"/>
                  <a:gd name="connsiteY1" fmla="*/ 39036 h 39412"/>
                  <a:gd name="connsiteX2" fmla="*/ 4225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5" y="38213"/>
                    </a:cubicBezTo>
                    <a:lnTo>
                      <a:pt x="20682" y="525"/>
                    </a:lnTo>
                    <a:cubicBezTo>
                      <a:pt x="21176" y="-462"/>
                      <a:pt x="16815"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2" name="Freeform: Shape 4491">
                <a:extLst>
                  <a:ext uri="{FF2B5EF4-FFF2-40B4-BE49-F238E27FC236}">
                    <a16:creationId xmlns:a16="http://schemas.microsoft.com/office/drawing/2014/main" id="{A9801A0C-EC0A-2ACB-24C0-EA2CF1590078}"/>
                  </a:ext>
                </a:extLst>
              </p:cNvPr>
              <p:cNvSpPr/>
              <p:nvPr/>
            </p:nvSpPr>
            <p:spPr>
              <a:xfrm>
                <a:off x="8510515" y="3656516"/>
                <a:ext cx="32997" cy="46081"/>
              </a:xfrm>
              <a:custGeom>
                <a:avLst/>
                <a:gdLst>
                  <a:gd name="connsiteX0" fmla="*/ 16458 w 32997"/>
                  <a:gd name="connsiteY0" fmla="*/ 7982 h 46081"/>
                  <a:gd name="connsiteX1" fmla="*/ 0 w 32997"/>
                  <a:gd name="connsiteY1" fmla="*/ 46081 h 46081"/>
                  <a:gd name="connsiteX2" fmla="*/ 15799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799" y="36700"/>
                    </a:cubicBezTo>
                    <a:lnTo>
                      <a:pt x="32997" y="0"/>
                    </a:lnTo>
                    <a:cubicBezTo>
                      <a:pt x="31187" y="3703"/>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3" name="Freeform: Shape 4492">
                <a:extLst>
                  <a:ext uri="{FF2B5EF4-FFF2-40B4-BE49-F238E27FC236}">
                    <a16:creationId xmlns:a16="http://schemas.microsoft.com/office/drawing/2014/main" id="{02EBA23D-D986-5FBE-9979-1A86232584C9}"/>
                  </a:ext>
                </a:extLst>
              </p:cNvPr>
              <p:cNvSpPr/>
              <p:nvPr/>
            </p:nvSpPr>
            <p:spPr>
              <a:xfrm>
                <a:off x="8603582" y="3719417"/>
                <a:ext cx="21930" cy="40122"/>
              </a:xfrm>
              <a:custGeom>
                <a:avLst/>
                <a:gdLst>
                  <a:gd name="connsiteX0" fmla="*/ 16458 w 21930"/>
                  <a:gd name="connsiteY0" fmla="*/ 2188 h 40122"/>
                  <a:gd name="connsiteX1" fmla="*/ 0 w 21930"/>
                  <a:gd name="connsiteY1" fmla="*/ 40123 h 40122"/>
                  <a:gd name="connsiteX2" fmla="*/ 5431 w 21930"/>
                  <a:gd name="connsiteY2" fmla="*/ 37325 h 40122"/>
                  <a:gd name="connsiteX3" fmla="*/ 21889 w 21930"/>
                  <a:gd name="connsiteY3" fmla="*/ 213 h 40122"/>
                  <a:gd name="connsiteX4" fmla="*/ 16458 w 21930"/>
                  <a:gd name="connsiteY4" fmla="*/ 2188 h 4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122">
                    <a:moveTo>
                      <a:pt x="16458" y="2188"/>
                    </a:moveTo>
                    <a:lnTo>
                      <a:pt x="0" y="40123"/>
                    </a:lnTo>
                    <a:cubicBezTo>
                      <a:pt x="2052" y="39762"/>
                      <a:pt x="3946" y="38786"/>
                      <a:pt x="5431" y="37325"/>
                    </a:cubicBezTo>
                    <a:lnTo>
                      <a:pt x="21889" y="213"/>
                    </a:lnTo>
                    <a:cubicBezTo>
                      <a:pt x="22465" y="-527"/>
                      <a:pt x="16951" y="789"/>
                      <a:pt x="16458" y="21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4" name="Freeform: Shape 4493">
                <a:extLst>
                  <a:ext uri="{FF2B5EF4-FFF2-40B4-BE49-F238E27FC236}">
                    <a16:creationId xmlns:a16="http://schemas.microsoft.com/office/drawing/2014/main" id="{3EFF68D2-B4F4-96D3-C9E9-E72F7D7CCB6D}"/>
                  </a:ext>
                </a:extLst>
              </p:cNvPr>
              <p:cNvSpPr/>
              <p:nvPr/>
            </p:nvSpPr>
            <p:spPr>
              <a:xfrm>
                <a:off x="8601525" y="3724760"/>
                <a:ext cx="19569" cy="40099"/>
              </a:xfrm>
              <a:custGeom>
                <a:avLst/>
                <a:gdLst>
                  <a:gd name="connsiteX0" fmla="*/ 16458 w 19569"/>
                  <a:gd name="connsiteY0" fmla="*/ 1535 h 40099"/>
                  <a:gd name="connsiteX1" fmla="*/ 0 w 19569"/>
                  <a:gd name="connsiteY1" fmla="*/ 39881 h 40099"/>
                  <a:gd name="connsiteX2" fmla="*/ 3045 w 19569"/>
                  <a:gd name="connsiteY2" fmla="*/ 38482 h 40099"/>
                  <a:gd name="connsiteX3" fmla="*/ 19502 w 19569"/>
                  <a:gd name="connsiteY3" fmla="*/ 219 h 40099"/>
                  <a:gd name="connsiteX4" fmla="*/ 16458 w 19569"/>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69" h="40099">
                    <a:moveTo>
                      <a:pt x="16458" y="1535"/>
                    </a:moveTo>
                    <a:lnTo>
                      <a:pt x="0" y="39881"/>
                    </a:lnTo>
                    <a:cubicBezTo>
                      <a:pt x="0" y="40622"/>
                      <a:pt x="2716" y="39305"/>
                      <a:pt x="3045" y="38482"/>
                    </a:cubicBezTo>
                    <a:lnTo>
                      <a:pt x="19502" y="219"/>
                    </a:lnTo>
                    <a:cubicBezTo>
                      <a:pt x="20078"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5" name="Freeform: Shape 4494">
                <a:extLst>
                  <a:ext uri="{FF2B5EF4-FFF2-40B4-BE49-F238E27FC236}">
                    <a16:creationId xmlns:a16="http://schemas.microsoft.com/office/drawing/2014/main" id="{F375DE38-A220-AB03-5667-E1064144B4D2}"/>
                  </a:ext>
                </a:extLst>
              </p:cNvPr>
              <p:cNvSpPr/>
              <p:nvPr/>
            </p:nvSpPr>
            <p:spPr>
              <a:xfrm>
                <a:off x="8605804" y="3713459"/>
                <a:ext cx="33573" cy="43694"/>
              </a:xfrm>
              <a:custGeom>
                <a:avLst/>
                <a:gdLst>
                  <a:gd name="connsiteX0" fmla="*/ 16458 w 33573"/>
                  <a:gd name="connsiteY0" fmla="*/ 5760 h 43694"/>
                  <a:gd name="connsiteX1" fmla="*/ 0 w 33573"/>
                  <a:gd name="connsiteY1" fmla="*/ 43695 h 43694"/>
                  <a:gd name="connsiteX2" fmla="*/ 16458 w 33573"/>
                  <a:gd name="connsiteY2" fmla="*/ 36124 h 43694"/>
                  <a:gd name="connsiteX3" fmla="*/ 33573 w 33573"/>
                  <a:gd name="connsiteY3" fmla="*/ 0 h 43694"/>
                  <a:gd name="connsiteX4" fmla="*/ 16458 w 33573"/>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694">
                    <a:moveTo>
                      <a:pt x="16458" y="5760"/>
                    </a:moveTo>
                    <a:lnTo>
                      <a:pt x="0" y="43695"/>
                    </a:lnTo>
                    <a:cubicBezTo>
                      <a:pt x="1563" y="40239"/>
                      <a:pt x="14730" y="40650"/>
                      <a:pt x="16458" y="36124"/>
                    </a:cubicBezTo>
                    <a:lnTo>
                      <a:pt x="33573" y="0"/>
                    </a:lnTo>
                    <a:cubicBezTo>
                      <a:pt x="32257" y="3045"/>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6" name="Freeform: Shape 4495">
                <a:extLst>
                  <a:ext uri="{FF2B5EF4-FFF2-40B4-BE49-F238E27FC236}">
                    <a16:creationId xmlns:a16="http://schemas.microsoft.com/office/drawing/2014/main" id="{D7C38B1A-1CE9-3042-BEBC-9D804013123B}"/>
                  </a:ext>
                </a:extLst>
              </p:cNvPr>
              <p:cNvSpPr/>
              <p:nvPr/>
            </p:nvSpPr>
            <p:spPr>
              <a:xfrm>
                <a:off x="8603829" y="3715434"/>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5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742" y="36371"/>
                    </a:cubicBezTo>
                    <a:lnTo>
                      <a:pt x="30775" y="0"/>
                    </a:lnTo>
                    <a:cubicBezTo>
                      <a:pt x="29377" y="2798"/>
                      <a:pt x="1818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7" name="Freeform: Shape 4496">
                <a:extLst>
                  <a:ext uri="{FF2B5EF4-FFF2-40B4-BE49-F238E27FC236}">
                    <a16:creationId xmlns:a16="http://schemas.microsoft.com/office/drawing/2014/main" id="{AE27AB83-559A-E22C-E70F-00CBAB4D209F}"/>
                  </a:ext>
                </a:extLst>
              </p:cNvPr>
              <p:cNvSpPr/>
              <p:nvPr/>
            </p:nvSpPr>
            <p:spPr>
              <a:xfrm>
                <a:off x="8602841" y="3719023"/>
                <a:ext cx="20381" cy="39944"/>
              </a:xfrm>
              <a:custGeom>
                <a:avLst/>
                <a:gdLst>
                  <a:gd name="connsiteX0" fmla="*/ 16458 w 20381"/>
                  <a:gd name="connsiteY0" fmla="*/ 1266 h 39944"/>
                  <a:gd name="connsiteX1" fmla="*/ 0 w 20381"/>
                  <a:gd name="connsiteY1" fmla="*/ 39612 h 39944"/>
                  <a:gd name="connsiteX2" fmla="*/ 3868 w 20381"/>
                  <a:gd name="connsiteY2" fmla="*/ 38460 h 39944"/>
                  <a:gd name="connsiteX3" fmla="*/ 20325 w 20381"/>
                  <a:gd name="connsiteY3" fmla="*/ 360 h 39944"/>
                  <a:gd name="connsiteX4" fmla="*/ 16458 w 20381"/>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81" h="39944">
                    <a:moveTo>
                      <a:pt x="16458" y="1266"/>
                    </a:moveTo>
                    <a:lnTo>
                      <a:pt x="0" y="39612"/>
                    </a:lnTo>
                    <a:cubicBezTo>
                      <a:pt x="0" y="40434"/>
                      <a:pt x="3538" y="39612"/>
                      <a:pt x="3868" y="38460"/>
                    </a:cubicBezTo>
                    <a:lnTo>
                      <a:pt x="20325" y="360"/>
                    </a:lnTo>
                    <a:cubicBezTo>
                      <a:pt x="20901" y="-545"/>
                      <a:pt x="16869"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8" name="Freeform: Shape 4497">
                <a:extLst>
                  <a:ext uri="{FF2B5EF4-FFF2-40B4-BE49-F238E27FC236}">
                    <a16:creationId xmlns:a16="http://schemas.microsoft.com/office/drawing/2014/main" id="{510F66A6-C883-4CB5-D97B-2AF0FE637E96}"/>
                  </a:ext>
                </a:extLst>
              </p:cNvPr>
              <p:cNvSpPr/>
              <p:nvPr/>
            </p:nvSpPr>
            <p:spPr>
              <a:xfrm>
                <a:off x="8605145" y="3714364"/>
                <a:ext cx="31598" cy="41884"/>
              </a:xfrm>
              <a:custGeom>
                <a:avLst/>
                <a:gdLst>
                  <a:gd name="connsiteX0" fmla="*/ 16458 w 31598"/>
                  <a:gd name="connsiteY0" fmla="*/ 3950 h 41884"/>
                  <a:gd name="connsiteX1" fmla="*/ 0 w 31598"/>
                  <a:gd name="connsiteY1" fmla="*/ 41884 h 41884"/>
                  <a:gd name="connsiteX2" fmla="*/ 14647 w 31598"/>
                  <a:gd name="connsiteY2" fmla="*/ 36207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251"/>
                      <a:pt x="12919" y="39992"/>
                      <a:pt x="14647" y="36207"/>
                    </a:cubicBezTo>
                    <a:lnTo>
                      <a:pt x="31598" y="0"/>
                    </a:lnTo>
                    <a:cubicBezTo>
                      <a:pt x="30446" y="2304"/>
                      <a:pt x="18021"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499" name="Freeform: Shape 4498">
                <a:extLst>
                  <a:ext uri="{FF2B5EF4-FFF2-40B4-BE49-F238E27FC236}">
                    <a16:creationId xmlns:a16="http://schemas.microsoft.com/office/drawing/2014/main" id="{07CDE478-1B3B-48F2-6B16-FAEDECF40C38}"/>
                  </a:ext>
                </a:extLst>
              </p:cNvPr>
              <p:cNvSpPr/>
              <p:nvPr/>
            </p:nvSpPr>
            <p:spPr>
              <a:xfrm>
                <a:off x="8604322" y="3715845"/>
                <a:ext cx="30117" cy="45587"/>
              </a:xfrm>
              <a:custGeom>
                <a:avLst/>
                <a:gdLst>
                  <a:gd name="connsiteX0" fmla="*/ 16458 w 30117"/>
                  <a:gd name="connsiteY0" fmla="*/ 7570 h 45587"/>
                  <a:gd name="connsiteX1" fmla="*/ 0 w 30117"/>
                  <a:gd name="connsiteY1" fmla="*/ 45587 h 45587"/>
                  <a:gd name="connsiteX2" fmla="*/ 13002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897"/>
                      <a:pt x="13002"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0" name="Freeform: Shape 4499">
                <a:extLst>
                  <a:ext uri="{FF2B5EF4-FFF2-40B4-BE49-F238E27FC236}">
                    <a16:creationId xmlns:a16="http://schemas.microsoft.com/office/drawing/2014/main" id="{3C0ED4DE-1EA5-6028-E724-CE87072D3B37}"/>
                  </a:ext>
                </a:extLst>
              </p:cNvPr>
              <p:cNvSpPr/>
              <p:nvPr/>
            </p:nvSpPr>
            <p:spPr>
              <a:xfrm>
                <a:off x="8601936" y="3716789"/>
                <a:ext cx="22268" cy="39224"/>
              </a:xfrm>
              <a:custGeom>
                <a:avLst/>
                <a:gdLst>
                  <a:gd name="connsiteX0" fmla="*/ 16458 w 22268"/>
                  <a:gd name="connsiteY0" fmla="*/ 1196 h 39224"/>
                  <a:gd name="connsiteX1" fmla="*/ 0 w 22268"/>
                  <a:gd name="connsiteY1" fmla="*/ 39048 h 39224"/>
                  <a:gd name="connsiteX2" fmla="*/ 5760 w 22268"/>
                  <a:gd name="connsiteY2" fmla="*/ 37238 h 39224"/>
                  <a:gd name="connsiteX3" fmla="*/ 22218 w 22268"/>
                  <a:gd name="connsiteY3" fmla="*/ 373 h 39224"/>
                  <a:gd name="connsiteX4" fmla="*/ 16458 w 22268"/>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24">
                    <a:moveTo>
                      <a:pt x="16458" y="1196"/>
                    </a:moveTo>
                    <a:lnTo>
                      <a:pt x="0" y="39048"/>
                    </a:lnTo>
                    <a:cubicBezTo>
                      <a:pt x="0" y="39706"/>
                      <a:pt x="5267" y="38390"/>
                      <a:pt x="5760" y="37238"/>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1" name="Freeform: Shape 4500">
                <a:extLst>
                  <a:ext uri="{FF2B5EF4-FFF2-40B4-BE49-F238E27FC236}">
                    <a16:creationId xmlns:a16="http://schemas.microsoft.com/office/drawing/2014/main" id="{7C5C821D-282F-A412-F29F-EFCD071CF806}"/>
                  </a:ext>
                </a:extLst>
              </p:cNvPr>
              <p:cNvSpPr/>
              <p:nvPr/>
            </p:nvSpPr>
            <p:spPr>
              <a:xfrm>
                <a:off x="8605721" y="3713212"/>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810" y="41720"/>
                      <a:pt x="14482" y="41391"/>
                      <a:pt x="16458" y="36453"/>
                    </a:cubicBezTo>
                    <a:lnTo>
                      <a:pt x="33656" y="0"/>
                    </a:lnTo>
                    <a:cubicBezTo>
                      <a:pt x="32339" y="3703"/>
                      <a:pt x="18597"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2" name="Freeform: Shape 4501">
                <a:extLst>
                  <a:ext uri="{FF2B5EF4-FFF2-40B4-BE49-F238E27FC236}">
                    <a16:creationId xmlns:a16="http://schemas.microsoft.com/office/drawing/2014/main" id="{69F3540E-9B85-692D-612B-A4A4245D32C9}"/>
                  </a:ext>
                </a:extLst>
              </p:cNvPr>
              <p:cNvSpPr/>
              <p:nvPr/>
            </p:nvSpPr>
            <p:spPr>
              <a:xfrm>
                <a:off x="8603088" y="3716257"/>
                <a:ext cx="26990" cy="41061"/>
              </a:xfrm>
              <a:custGeom>
                <a:avLst/>
                <a:gdLst>
                  <a:gd name="connsiteX0" fmla="*/ 16458 w 26990"/>
                  <a:gd name="connsiteY0" fmla="*/ 3209 h 41061"/>
                  <a:gd name="connsiteX1" fmla="*/ 0 w 26990"/>
                  <a:gd name="connsiteY1" fmla="*/ 41061 h 41061"/>
                  <a:gd name="connsiteX2" fmla="*/ 10533 w 26990"/>
                  <a:gd name="connsiteY2" fmla="*/ 36371 h 41061"/>
                  <a:gd name="connsiteX3" fmla="*/ 26990 w 26990"/>
                  <a:gd name="connsiteY3" fmla="*/ 0 h 41061"/>
                  <a:gd name="connsiteX4" fmla="*/ 16458 w 26990"/>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0" h="41061">
                    <a:moveTo>
                      <a:pt x="16458" y="3209"/>
                    </a:moveTo>
                    <a:lnTo>
                      <a:pt x="0" y="41061"/>
                    </a:lnTo>
                    <a:cubicBezTo>
                      <a:pt x="823" y="39251"/>
                      <a:pt x="9134" y="39251"/>
                      <a:pt x="10533" y="36371"/>
                    </a:cubicBezTo>
                    <a:lnTo>
                      <a:pt x="26990" y="0"/>
                    </a:lnTo>
                    <a:cubicBezTo>
                      <a:pt x="26743"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3" name="Freeform: Shape 4502">
                <a:extLst>
                  <a:ext uri="{FF2B5EF4-FFF2-40B4-BE49-F238E27FC236}">
                    <a16:creationId xmlns:a16="http://schemas.microsoft.com/office/drawing/2014/main" id="{3F152F82-55C7-8BD1-B1C9-C43C409B9E7B}"/>
                  </a:ext>
                </a:extLst>
              </p:cNvPr>
              <p:cNvSpPr/>
              <p:nvPr/>
            </p:nvSpPr>
            <p:spPr>
              <a:xfrm>
                <a:off x="8602155" y="3716827"/>
                <a:ext cx="20733" cy="39469"/>
              </a:xfrm>
              <a:custGeom>
                <a:avLst/>
                <a:gdLst>
                  <a:gd name="connsiteX0" fmla="*/ 16485 w 20733"/>
                  <a:gd name="connsiteY0" fmla="*/ 911 h 39469"/>
                  <a:gd name="connsiteX1" fmla="*/ 28 w 20733"/>
                  <a:gd name="connsiteY1" fmla="*/ 39092 h 39469"/>
                  <a:gd name="connsiteX2" fmla="*/ 4224 w 20733"/>
                  <a:gd name="connsiteY2" fmla="*/ 38270 h 39469"/>
                  <a:gd name="connsiteX3" fmla="*/ 20682 w 20733"/>
                  <a:gd name="connsiteY3" fmla="*/ 500 h 39469"/>
                  <a:gd name="connsiteX4" fmla="*/ 16485 w 20733"/>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3" h="39469">
                    <a:moveTo>
                      <a:pt x="16485" y="911"/>
                    </a:moveTo>
                    <a:lnTo>
                      <a:pt x="28" y="39092"/>
                    </a:lnTo>
                    <a:cubicBezTo>
                      <a:pt x="-384" y="39998"/>
                      <a:pt x="3895" y="39092"/>
                      <a:pt x="4224" y="38270"/>
                    </a:cubicBezTo>
                    <a:lnTo>
                      <a:pt x="20682" y="500"/>
                    </a:lnTo>
                    <a:cubicBezTo>
                      <a:pt x="21258" y="-488"/>
                      <a:pt x="16814" y="170"/>
                      <a:pt x="16485"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4" name="Freeform: Shape 4503">
                <a:extLst>
                  <a:ext uri="{FF2B5EF4-FFF2-40B4-BE49-F238E27FC236}">
                    <a16:creationId xmlns:a16="http://schemas.microsoft.com/office/drawing/2014/main" id="{CF2AE9D8-0B6A-5BFE-3201-E502331E124F}"/>
                  </a:ext>
                </a:extLst>
              </p:cNvPr>
              <p:cNvSpPr/>
              <p:nvPr/>
            </p:nvSpPr>
            <p:spPr>
              <a:xfrm>
                <a:off x="8604322" y="3714282"/>
                <a:ext cx="32915" cy="46081"/>
              </a:xfrm>
              <a:custGeom>
                <a:avLst/>
                <a:gdLst>
                  <a:gd name="connsiteX0" fmla="*/ 16458 w 32915"/>
                  <a:gd name="connsiteY0" fmla="*/ 7982 h 46081"/>
                  <a:gd name="connsiteX1" fmla="*/ 0 w 32915"/>
                  <a:gd name="connsiteY1" fmla="*/ 46081 h 46081"/>
                  <a:gd name="connsiteX2" fmla="*/ 15799 w 32915"/>
                  <a:gd name="connsiteY2" fmla="*/ 36618 h 46081"/>
                  <a:gd name="connsiteX3" fmla="*/ 32915 w 32915"/>
                  <a:gd name="connsiteY3" fmla="*/ 0 h 46081"/>
                  <a:gd name="connsiteX4" fmla="*/ 16458 w 32915"/>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1">
                    <a:moveTo>
                      <a:pt x="16458" y="7982"/>
                    </a:moveTo>
                    <a:lnTo>
                      <a:pt x="0" y="46081"/>
                    </a:lnTo>
                    <a:cubicBezTo>
                      <a:pt x="1728" y="42131"/>
                      <a:pt x="13577" y="41473"/>
                      <a:pt x="15799" y="36618"/>
                    </a:cubicBezTo>
                    <a:lnTo>
                      <a:pt x="32915" y="0"/>
                    </a:lnTo>
                    <a:cubicBezTo>
                      <a:pt x="31187" y="3621"/>
                      <a:pt x="18515"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5" name="Freeform: Shape 4504">
                <a:extLst>
                  <a:ext uri="{FF2B5EF4-FFF2-40B4-BE49-F238E27FC236}">
                    <a16:creationId xmlns:a16="http://schemas.microsoft.com/office/drawing/2014/main" id="{53DB34C1-9271-DA58-DA3E-F853B0BB07FB}"/>
                  </a:ext>
                </a:extLst>
              </p:cNvPr>
              <p:cNvSpPr/>
              <p:nvPr/>
            </p:nvSpPr>
            <p:spPr>
              <a:xfrm>
                <a:off x="9110802" y="3611700"/>
                <a:ext cx="21942" cy="40043"/>
              </a:xfrm>
              <a:custGeom>
                <a:avLst/>
                <a:gdLst>
                  <a:gd name="connsiteX0" fmla="*/ 16458 w 21942"/>
                  <a:gd name="connsiteY0" fmla="*/ 2109 h 40043"/>
                  <a:gd name="connsiteX1" fmla="*/ 0 w 21942"/>
                  <a:gd name="connsiteY1" fmla="*/ 40043 h 40043"/>
                  <a:gd name="connsiteX2" fmla="*/ 5431 w 21942"/>
                  <a:gd name="connsiteY2" fmla="*/ 37328 h 40043"/>
                  <a:gd name="connsiteX3" fmla="*/ 21888 w 21942"/>
                  <a:gd name="connsiteY3" fmla="*/ 134 h 40043"/>
                  <a:gd name="connsiteX4" fmla="*/ 16458 w 21942"/>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2" h="40043">
                    <a:moveTo>
                      <a:pt x="16458" y="2109"/>
                    </a:moveTo>
                    <a:lnTo>
                      <a:pt x="0" y="40043"/>
                    </a:lnTo>
                    <a:cubicBezTo>
                      <a:pt x="2035" y="39682"/>
                      <a:pt x="3921" y="38739"/>
                      <a:pt x="5431" y="37328"/>
                    </a:cubicBezTo>
                    <a:lnTo>
                      <a:pt x="21888" y="134"/>
                    </a:lnTo>
                    <a:cubicBezTo>
                      <a:pt x="22547" y="-442"/>
                      <a:pt x="17033"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6" name="Freeform: Shape 4505">
                <a:extLst>
                  <a:ext uri="{FF2B5EF4-FFF2-40B4-BE49-F238E27FC236}">
                    <a16:creationId xmlns:a16="http://schemas.microsoft.com/office/drawing/2014/main" id="{36093DA4-DED8-ADFD-D676-AA86E576C2DA}"/>
                  </a:ext>
                </a:extLst>
              </p:cNvPr>
              <p:cNvSpPr/>
              <p:nvPr/>
            </p:nvSpPr>
            <p:spPr>
              <a:xfrm>
                <a:off x="9108827" y="3617161"/>
                <a:ext cx="19516" cy="40141"/>
              </a:xfrm>
              <a:custGeom>
                <a:avLst/>
                <a:gdLst>
                  <a:gd name="connsiteX0" fmla="*/ 16458 w 19516"/>
                  <a:gd name="connsiteY0" fmla="*/ 1585 h 40141"/>
                  <a:gd name="connsiteX1" fmla="*/ 0 w 19516"/>
                  <a:gd name="connsiteY1" fmla="*/ 39931 h 40141"/>
                  <a:gd name="connsiteX2" fmla="*/ 3045 w 19516"/>
                  <a:gd name="connsiteY2" fmla="*/ 38532 h 40141"/>
                  <a:gd name="connsiteX3" fmla="*/ 19502 w 19516"/>
                  <a:gd name="connsiteY3" fmla="*/ 186 h 40141"/>
                  <a:gd name="connsiteX4" fmla="*/ 16458 w 19516"/>
                  <a:gd name="connsiteY4" fmla="*/ 1585 h 4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141">
                    <a:moveTo>
                      <a:pt x="16458" y="1585"/>
                    </a:moveTo>
                    <a:lnTo>
                      <a:pt x="0" y="39931"/>
                    </a:lnTo>
                    <a:cubicBezTo>
                      <a:pt x="0" y="40672"/>
                      <a:pt x="2716" y="39273"/>
                      <a:pt x="3045" y="38532"/>
                    </a:cubicBezTo>
                    <a:lnTo>
                      <a:pt x="19502" y="186"/>
                    </a:lnTo>
                    <a:cubicBezTo>
                      <a:pt x="19749" y="-472"/>
                      <a:pt x="16787" y="762"/>
                      <a:pt x="16458" y="15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7" name="Freeform: Shape 4506">
                <a:extLst>
                  <a:ext uri="{FF2B5EF4-FFF2-40B4-BE49-F238E27FC236}">
                    <a16:creationId xmlns:a16="http://schemas.microsoft.com/office/drawing/2014/main" id="{440983AA-FC6D-A079-CBA5-42F7F96168B5}"/>
                  </a:ext>
                </a:extLst>
              </p:cNvPr>
              <p:cNvSpPr/>
              <p:nvPr/>
            </p:nvSpPr>
            <p:spPr>
              <a:xfrm>
                <a:off x="9113106" y="3605827"/>
                <a:ext cx="33490" cy="43777"/>
              </a:xfrm>
              <a:custGeom>
                <a:avLst/>
                <a:gdLst>
                  <a:gd name="connsiteX0" fmla="*/ 16458 w 33490"/>
                  <a:gd name="connsiteY0" fmla="*/ 5760 h 43777"/>
                  <a:gd name="connsiteX1" fmla="*/ 0 w 33490"/>
                  <a:gd name="connsiteY1" fmla="*/ 43777 h 43777"/>
                  <a:gd name="connsiteX2" fmla="*/ 16458 w 33490"/>
                  <a:gd name="connsiteY2" fmla="*/ 36124 h 43777"/>
                  <a:gd name="connsiteX3" fmla="*/ 33491 w 33490"/>
                  <a:gd name="connsiteY3" fmla="*/ 0 h 43777"/>
                  <a:gd name="connsiteX4" fmla="*/ 16458 w 33490"/>
                  <a:gd name="connsiteY4" fmla="*/ 5760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0" h="43777">
                    <a:moveTo>
                      <a:pt x="16458" y="5760"/>
                    </a:moveTo>
                    <a:lnTo>
                      <a:pt x="0" y="43777"/>
                    </a:lnTo>
                    <a:cubicBezTo>
                      <a:pt x="1481" y="40239"/>
                      <a:pt x="14647" y="40650"/>
                      <a:pt x="16458" y="36124"/>
                    </a:cubicBezTo>
                    <a:lnTo>
                      <a:pt x="33491" y="0"/>
                    </a:lnTo>
                    <a:cubicBezTo>
                      <a:pt x="32339" y="3127"/>
                      <a:pt x="18679"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8" name="Freeform: Shape 4507">
                <a:extLst>
                  <a:ext uri="{FF2B5EF4-FFF2-40B4-BE49-F238E27FC236}">
                    <a16:creationId xmlns:a16="http://schemas.microsoft.com/office/drawing/2014/main" id="{722439F0-1E0D-BB05-AEBD-D67D7F30763E}"/>
                  </a:ext>
                </a:extLst>
              </p:cNvPr>
              <p:cNvSpPr/>
              <p:nvPr/>
            </p:nvSpPr>
            <p:spPr>
              <a:xfrm>
                <a:off x="9111131" y="3607801"/>
                <a:ext cx="30775" cy="44188"/>
              </a:xfrm>
              <a:custGeom>
                <a:avLst/>
                <a:gdLst>
                  <a:gd name="connsiteX0" fmla="*/ 16458 w 30775"/>
                  <a:gd name="connsiteY0" fmla="*/ 6172 h 44188"/>
                  <a:gd name="connsiteX1" fmla="*/ 0 w 30775"/>
                  <a:gd name="connsiteY1" fmla="*/ 44188 h 44188"/>
                  <a:gd name="connsiteX2" fmla="*/ 13660 w 30775"/>
                  <a:gd name="connsiteY2" fmla="*/ 36371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660" y="36371"/>
                    </a:cubicBezTo>
                    <a:lnTo>
                      <a:pt x="30776" y="0"/>
                    </a:lnTo>
                    <a:cubicBezTo>
                      <a:pt x="29377" y="2880"/>
                      <a:pt x="18103"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09" name="Freeform: Shape 4508">
                <a:extLst>
                  <a:ext uri="{FF2B5EF4-FFF2-40B4-BE49-F238E27FC236}">
                    <a16:creationId xmlns:a16="http://schemas.microsoft.com/office/drawing/2014/main" id="{B19766D7-0AAC-7E7A-6BD4-2E7D3CE2E11E}"/>
                  </a:ext>
                </a:extLst>
              </p:cNvPr>
              <p:cNvSpPr/>
              <p:nvPr/>
            </p:nvSpPr>
            <p:spPr>
              <a:xfrm>
                <a:off x="9110144" y="3611391"/>
                <a:ext cx="20436" cy="39944"/>
              </a:xfrm>
              <a:custGeom>
                <a:avLst/>
                <a:gdLst>
                  <a:gd name="connsiteX0" fmla="*/ 16458 w 20436"/>
                  <a:gd name="connsiteY0" fmla="*/ 1266 h 39944"/>
                  <a:gd name="connsiteX1" fmla="*/ 0 w 20436"/>
                  <a:gd name="connsiteY1" fmla="*/ 39612 h 39944"/>
                  <a:gd name="connsiteX2" fmla="*/ 3950 w 20436"/>
                  <a:gd name="connsiteY2" fmla="*/ 38460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2"/>
                    </a:lnTo>
                    <a:cubicBezTo>
                      <a:pt x="0" y="40434"/>
                      <a:pt x="3538" y="39612"/>
                      <a:pt x="3950" y="38460"/>
                    </a:cubicBezTo>
                    <a:lnTo>
                      <a:pt x="20407"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0" name="Freeform: Shape 4509">
                <a:extLst>
                  <a:ext uri="{FF2B5EF4-FFF2-40B4-BE49-F238E27FC236}">
                    <a16:creationId xmlns:a16="http://schemas.microsoft.com/office/drawing/2014/main" id="{45D7EF68-D891-EC9D-8875-BA562DBBF5B6}"/>
                  </a:ext>
                </a:extLst>
              </p:cNvPr>
              <p:cNvSpPr/>
              <p:nvPr/>
            </p:nvSpPr>
            <p:spPr>
              <a:xfrm>
                <a:off x="9112448" y="3606732"/>
                <a:ext cx="31516" cy="41966"/>
              </a:xfrm>
              <a:custGeom>
                <a:avLst/>
                <a:gdLst>
                  <a:gd name="connsiteX0" fmla="*/ 16458 w 31516"/>
                  <a:gd name="connsiteY0" fmla="*/ 4032 h 41966"/>
                  <a:gd name="connsiteX1" fmla="*/ 0 w 31516"/>
                  <a:gd name="connsiteY1" fmla="*/ 41967 h 41966"/>
                  <a:gd name="connsiteX2" fmla="*/ 14647 w 31516"/>
                  <a:gd name="connsiteY2" fmla="*/ 36207 h 41966"/>
                  <a:gd name="connsiteX3" fmla="*/ 31516 w 31516"/>
                  <a:gd name="connsiteY3" fmla="*/ 0 h 41966"/>
                  <a:gd name="connsiteX4" fmla="*/ 16458 w 31516"/>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966">
                    <a:moveTo>
                      <a:pt x="16458" y="4032"/>
                    </a:moveTo>
                    <a:lnTo>
                      <a:pt x="0" y="41967"/>
                    </a:lnTo>
                    <a:cubicBezTo>
                      <a:pt x="1152" y="39251"/>
                      <a:pt x="12919" y="39992"/>
                      <a:pt x="14647" y="36207"/>
                    </a:cubicBezTo>
                    <a:lnTo>
                      <a:pt x="31516" y="0"/>
                    </a:lnTo>
                    <a:cubicBezTo>
                      <a:pt x="30446" y="2304"/>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1" name="Freeform: Shape 4510">
                <a:extLst>
                  <a:ext uri="{FF2B5EF4-FFF2-40B4-BE49-F238E27FC236}">
                    <a16:creationId xmlns:a16="http://schemas.microsoft.com/office/drawing/2014/main" id="{D6528FAB-3F00-359F-321F-DC729AC6BC71}"/>
                  </a:ext>
                </a:extLst>
              </p:cNvPr>
              <p:cNvSpPr/>
              <p:nvPr/>
            </p:nvSpPr>
            <p:spPr>
              <a:xfrm>
                <a:off x="9111543" y="3608213"/>
                <a:ext cx="30199" cy="45587"/>
              </a:xfrm>
              <a:custGeom>
                <a:avLst/>
                <a:gdLst>
                  <a:gd name="connsiteX0" fmla="*/ 16458 w 30199"/>
                  <a:gd name="connsiteY0" fmla="*/ 7570 h 45587"/>
                  <a:gd name="connsiteX1" fmla="*/ 0 w 30199"/>
                  <a:gd name="connsiteY1" fmla="*/ 45587 h 45587"/>
                  <a:gd name="connsiteX2" fmla="*/ 13084 w 30199"/>
                  <a:gd name="connsiteY2" fmla="*/ 36700 h 45587"/>
                  <a:gd name="connsiteX3" fmla="*/ 30199 w 30199"/>
                  <a:gd name="connsiteY3" fmla="*/ 0 h 45587"/>
                  <a:gd name="connsiteX4" fmla="*/ 16458 w 30199"/>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87">
                    <a:moveTo>
                      <a:pt x="16458" y="7570"/>
                    </a:moveTo>
                    <a:lnTo>
                      <a:pt x="0" y="45587"/>
                    </a:lnTo>
                    <a:cubicBezTo>
                      <a:pt x="1563" y="42131"/>
                      <a:pt x="11026" y="40979"/>
                      <a:pt x="13084" y="36700"/>
                    </a:cubicBezTo>
                    <a:lnTo>
                      <a:pt x="30199" y="0"/>
                    </a:lnTo>
                    <a:cubicBezTo>
                      <a:pt x="28471"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2" name="Freeform: Shape 4511">
                <a:extLst>
                  <a:ext uri="{FF2B5EF4-FFF2-40B4-BE49-F238E27FC236}">
                    <a16:creationId xmlns:a16="http://schemas.microsoft.com/office/drawing/2014/main" id="{86DC4793-26A0-500A-0618-C52076BA10AA}"/>
                  </a:ext>
                </a:extLst>
              </p:cNvPr>
              <p:cNvSpPr/>
              <p:nvPr/>
            </p:nvSpPr>
            <p:spPr>
              <a:xfrm>
                <a:off x="9109157" y="3609157"/>
                <a:ext cx="22239" cy="39224"/>
              </a:xfrm>
              <a:custGeom>
                <a:avLst/>
                <a:gdLst>
                  <a:gd name="connsiteX0" fmla="*/ 16458 w 22239"/>
                  <a:gd name="connsiteY0" fmla="*/ 1196 h 39224"/>
                  <a:gd name="connsiteX1" fmla="*/ 0 w 22239"/>
                  <a:gd name="connsiteY1" fmla="*/ 39048 h 39224"/>
                  <a:gd name="connsiteX2" fmla="*/ 5760 w 22239"/>
                  <a:gd name="connsiteY2" fmla="*/ 37320 h 39224"/>
                  <a:gd name="connsiteX3" fmla="*/ 22218 w 22239"/>
                  <a:gd name="connsiteY3" fmla="*/ 373 h 39224"/>
                  <a:gd name="connsiteX4" fmla="*/ 16458 w 22239"/>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 h="39224">
                    <a:moveTo>
                      <a:pt x="16458" y="1196"/>
                    </a:moveTo>
                    <a:lnTo>
                      <a:pt x="0" y="39048"/>
                    </a:lnTo>
                    <a:cubicBezTo>
                      <a:pt x="0" y="39706"/>
                      <a:pt x="5267" y="38390"/>
                      <a:pt x="5760" y="37320"/>
                    </a:cubicBezTo>
                    <a:lnTo>
                      <a:pt x="22218" y="373"/>
                    </a:lnTo>
                    <a:cubicBezTo>
                      <a:pt x="22629" y="-450"/>
                      <a:pt x="16951"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3" name="Freeform: Shape 4512">
                <a:extLst>
                  <a:ext uri="{FF2B5EF4-FFF2-40B4-BE49-F238E27FC236}">
                    <a16:creationId xmlns:a16="http://schemas.microsoft.com/office/drawing/2014/main" id="{C552259D-438B-DD02-3F3A-51C2F6924708}"/>
                  </a:ext>
                </a:extLst>
              </p:cNvPr>
              <p:cNvSpPr/>
              <p:nvPr/>
            </p:nvSpPr>
            <p:spPr>
              <a:xfrm>
                <a:off x="9113024" y="3605580"/>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728" y="41802"/>
                      <a:pt x="14400" y="41391"/>
                      <a:pt x="16458" y="36453"/>
                    </a:cubicBezTo>
                    <a:lnTo>
                      <a:pt x="33573" y="0"/>
                    </a:lnTo>
                    <a:cubicBezTo>
                      <a:pt x="32092" y="3703"/>
                      <a:pt x="18762"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4" name="Freeform: Shape 4513">
                <a:extLst>
                  <a:ext uri="{FF2B5EF4-FFF2-40B4-BE49-F238E27FC236}">
                    <a16:creationId xmlns:a16="http://schemas.microsoft.com/office/drawing/2014/main" id="{329A015C-ABC1-91A6-34B3-40EF123C0407}"/>
                  </a:ext>
                </a:extLst>
              </p:cNvPr>
              <p:cNvSpPr/>
              <p:nvPr/>
            </p:nvSpPr>
            <p:spPr>
              <a:xfrm>
                <a:off x="9110391" y="3608624"/>
                <a:ext cx="26908" cy="41143"/>
              </a:xfrm>
              <a:custGeom>
                <a:avLst/>
                <a:gdLst>
                  <a:gd name="connsiteX0" fmla="*/ 16458 w 26908"/>
                  <a:gd name="connsiteY0" fmla="*/ 3209 h 41143"/>
                  <a:gd name="connsiteX1" fmla="*/ 0 w 26908"/>
                  <a:gd name="connsiteY1" fmla="*/ 41144 h 41143"/>
                  <a:gd name="connsiteX2" fmla="*/ 10451 w 26908"/>
                  <a:gd name="connsiteY2" fmla="*/ 36371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823" y="39251"/>
                      <a:pt x="9134" y="39333"/>
                      <a:pt x="10451" y="36371"/>
                    </a:cubicBezTo>
                    <a:lnTo>
                      <a:pt x="26908" y="0"/>
                    </a:lnTo>
                    <a:cubicBezTo>
                      <a:pt x="26497" y="1481"/>
                      <a:pt x="17610" y="576"/>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5" name="Freeform: Shape 4514">
                <a:extLst>
                  <a:ext uri="{FF2B5EF4-FFF2-40B4-BE49-F238E27FC236}">
                    <a16:creationId xmlns:a16="http://schemas.microsoft.com/office/drawing/2014/main" id="{659F20BA-13DD-2FA0-FEF6-08FCA839C19E}"/>
                  </a:ext>
                </a:extLst>
              </p:cNvPr>
              <p:cNvSpPr/>
              <p:nvPr/>
            </p:nvSpPr>
            <p:spPr>
              <a:xfrm>
                <a:off x="9109486" y="3609251"/>
                <a:ext cx="20763" cy="39412"/>
              </a:xfrm>
              <a:custGeom>
                <a:avLst/>
                <a:gdLst>
                  <a:gd name="connsiteX0" fmla="*/ 16458 w 20763"/>
                  <a:gd name="connsiteY0" fmla="*/ 854 h 39412"/>
                  <a:gd name="connsiteX1" fmla="*/ 0 w 20763"/>
                  <a:gd name="connsiteY1" fmla="*/ 39036 h 39412"/>
                  <a:gd name="connsiteX2" fmla="*/ 4279 w 20763"/>
                  <a:gd name="connsiteY2" fmla="*/ 38213 h 39412"/>
                  <a:gd name="connsiteX3" fmla="*/ 20736 w 20763"/>
                  <a:gd name="connsiteY3" fmla="*/ 525 h 39412"/>
                  <a:gd name="connsiteX4" fmla="*/ 16458 w 20763"/>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3" h="39412">
                    <a:moveTo>
                      <a:pt x="16458" y="854"/>
                    </a:moveTo>
                    <a:lnTo>
                      <a:pt x="0" y="39036"/>
                    </a:lnTo>
                    <a:cubicBezTo>
                      <a:pt x="0" y="39941"/>
                      <a:pt x="3868" y="39036"/>
                      <a:pt x="4279" y="38213"/>
                    </a:cubicBezTo>
                    <a:lnTo>
                      <a:pt x="20736" y="525"/>
                    </a:lnTo>
                    <a:cubicBezTo>
                      <a:pt x="21148" y="-462"/>
                      <a:pt x="16786" y="114"/>
                      <a:pt x="16458"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6" name="Freeform: Shape 4515">
                <a:extLst>
                  <a:ext uri="{FF2B5EF4-FFF2-40B4-BE49-F238E27FC236}">
                    <a16:creationId xmlns:a16="http://schemas.microsoft.com/office/drawing/2014/main" id="{FE7D2815-90BA-6AB5-3245-9AAD4790A9F5}"/>
                  </a:ext>
                </a:extLst>
              </p:cNvPr>
              <p:cNvSpPr/>
              <p:nvPr/>
            </p:nvSpPr>
            <p:spPr>
              <a:xfrm>
                <a:off x="9111625" y="3606649"/>
                <a:ext cx="32997" cy="46081"/>
              </a:xfrm>
              <a:custGeom>
                <a:avLst/>
                <a:gdLst>
                  <a:gd name="connsiteX0" fmla="*/ 16458 w 32997"/>
                  <a:gd name="connsiteY0" fmla="*/ 7982 h 46081"/>
                  <a:gd name="connsiteX1" fmla="*/ 0 w 32997"/>
                  <a:gd name="connsiteY1" fmla="*/ 46081 h 46081"/>
                  <a:gd name="connsiteX2" fmla="*/ 15882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8" y="41473"/>
                      <a:pt x="15882" y="36700"/>
                    </a:cubicBezTo>
                    <a:lnTo>
                      <a:pt x="32997" y="0"/>
                    </a:lnTo>
                    <a:cubicBezTo>
                      <a:pt x="31105" y="3703"/>
                      <a:pt x="18433"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7" name="Freeform: Shape 4516">
                <a:extLst>
                  <a:ext uri="{FF2B5EF4-FFF2-40B4-BE49-F238E27FC236}">
                    <a16:creationId xmlns:a16="http://schemas.microsoft.com/office/drawing/2014/main" id="{EB948AF7-FD32-8DF9-671C-55AE2CE953B2}"/>
                  </a:ext>
                </a:extLst>
              </p:cNvPr>
              <p:cNvSpPr/>
              <p:nvPr/>
            </p:nvSpPr>
            <p:spPr>
              <a:xfrm>
                <a:off x="8987124" y="3680848"/>
                <a:ext cx="21930" cy="40016"/>
              </a:xfrm>
              <a:custGeom>
                <a:avLst/>
                <a:gdLst>
                  <a:gd name="connsiteX0" fmla="*/ 16458 w 21930"/>
                  <a:gd name="connsiteY0" fmla="*/ 2082 h 40016"/>
                  <a:gd name="connsiteX1" fmla="*/ 0 w 21930"/>
                  <a:gd name="connsiteY1" fmla="*/ 40016 h 40016"/>
                  <a:gd name="connsiteX2" fmla="*/ 5431 w 21930"/>
                  <a:gd name="connsiteY2" fmla="*/ 37301 h 40016"/>
                  <a:gd name="connsiteX3" fmla="*/ 21888 w 21930"/>
                  <a:gd name="connsiteY3" fmla="*/ 107 h 40016"/>
                  <a:gd name="connsiteX4" fmla="*/ 16458 w 21930"/>
                  <a:gd name="connsiteY4" fmla="*/ 2082 h 4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16">
                    <a:moveTo>
                      <a:pt x="16458" y="2082"/>
                    </a:moveTo>
                    <a:lnTo>
                      <a:pt x="0" y="40016"/>
                    </a:lnTo>
                    <a:cubicBezTo>
                      <a:pt x="2035" y="39655"/>
                      <a:pt x="3921" y="38711"/>
                      <a:pt x="5431" y="37301"/>
                    </a:cubicBezTo>
                    <a:lnTo>
                      <a:pt x="21888" y="107"/>
                    </a:lnTo>
                    <a:cubicBezTo>
                      <a:pt x="22464" y="-387"/>
                      <a:pt x="16951" y="930"/>
                      <a:pt x="16458" y="20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8" name="Freeform: Shape 4517">
                <a:extLst>
                  <a:ext uri="{FF2B5EF4-FFF2-40B4-BE49-F238E27FC236}">
                    <a16:creationId xmlns:a16="http://schemas.microsoft.com/office/drawing/2014/main" id="{2C1BC34A-2695-EBA4-60B7-670F3D60FC90}"/>
                  </a:ext>
                </a:extLst>
              </p:cNvPr>
              <p:cNvSpPr/>
              <p:nvPr/>
            </p:nvSpPr>
            <p:spPr>
              <a:xfrm>
                <a:off x="8985149" y="3686250"/>
                <a:ext cx="19586" cy="40142"/>
              </a:xfrm>
              <a:custGeom>
                <a:avLst/>
                <a:gdLst>
                  <a:gd name="connsiteX0" fmla="*/ 16458 w 19586"/>
                  <a:gd name="connsiteY0" fmla="*/ 1535 h 40142"/>
                  <a:gd name="connsiteX1" fmla="*/ 0 w 19586"/>
                  <a:gd name="connsiteY1" fmla="*/ 39964 h 40142"/>
                  <a:gd name="connsiteX2" fmla="*/ 3127 w 19586"/>
                  <a:gd name="connsiteY2" fmla="*/ 38565 h 40142"/>
                  <a:gd name="connsiteX3" fmla="*/ 19584 w 19586"/>
                  <a:gd name="connsiteY3" fmla="*/ 219 h 40142"/>
                  <a:gd name="connsiteX4" fmla="*/ 16458 w 19586"/>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6" h="40142">
                    <a:moveTo>
                      <a:pt x="16458" y="1535"/>
                    </a:moveTo>
                    <a:lnTo>
                      <a:pt x="0" y="39964"/>
                    </a:lnTo>
                    <a:cubicBezTo>
                      <a:pt x="0" y="40622"/>
                      <a:pt x="2798" y="39305"/>
                      <a:pt x="3127" y="38565"/>
                    </a:cubicBezTo>
                    <a:lnTo>
                      <a:pt x="19584" y="219"/>
                    </a:lnTo>
                    <a:cubicBezTo>
                      <a:pt x="19667" y="-522"/>
                      <a:pt x="16787"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19" name="Freeform: Shape 4518">
                <a:extLst>
                  <a:ext uri="{FF2B5EF4-FFF2-40B4-BE49-F238E27FC236}">
                    <a16:creationId xmlns:a16="http://schemas.microsoft.com/office/drawing/2014/main" id="{6084C25C-2C3E-95CF-3504-3B6C68A640A4}"/>
                  </a:ext>
                </a:extLst>
              </p:cNvPr>
              <p:cNvSpPr/>
              <p:nvPr/>
            </p:nvSpPr>
            <p:spPr>
              <a:xfrm>
                <a:off x="8989346" y="3674701"/>
                <a:ext cx="33902" cy="43776"/>
              </a:xfrm>
              <a:custGeom>
                <a:avLst/>
                <a:gdLst>
                  <a:gd name="connsiteX0" fmla="*/ 16458 w 33902"/>
                  <a:gd name="connsiteY0" fmla="*/ 5760 h 43776"/>
                  <a:gd name="connsiteX1" fmla="*/ 0 w 33902"/>
                  <a:gd name="connsiteY1" fmla="*/ 43777 h 43776"/>
                  <a:gd name="connsiteX2" fmla="*/ 16869 w 33902"/>
                  <a:gd name="connsiteY2" fmla="*/ 36124 h 43776"/>
                  <a:gd name="connsiteX3" fmla="*/ 33902 w 33902"/>
                  <a:gd name="connsiteY3" fmla="*/ 0 h 43776"/>
                  <a:gd name="connsiteX4" fmla="*/ 16458 w 33902"/>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760"/>
                    </a:moveTo>
                    <a:lnTo>
                      <a:pt x="0" y="43777"/>
                    </a:lnTo>
                    <a:cubicBezTo>
                      <a:pt x="1563" y="40239"/>
                      <a:pt x="14730" y="40650"/>
                      <a:pt x="16869" y="36124"/>
                    </a:cubicBezTo>
                    <a:lnTo>
                      <a:pt x="33902" y="0"/>
                    </a:lnTo>
                    <a:cubicBezTo>
                      <a:pt x="32339" y="3374"/>
                      <a:pt x="18350" y="1728"/>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0" name="Freeform: Shape 4519">
                <a:extLst>
                  <a:ext uri="{FF2B5EF4-FFF2-40B4-BE49-F238E27FC236}">
                    <a16:creationId xmlns:a16="http://schemas.microsoft.com/office/drawing/2014/main" id="{E7154167-3C46-08F5-E418-EDD50AD7F2AA}"/>
                  </a:ext>
                </a:extLst>
              </p:cNvPr>
              <p:cNvSpPr/>
              <p:nvPr/>
            </p:nvSpPr>
            <p:spPr>
              <a:xfrm>
                <a:off x="8987453" y="3676923"/>
                <a:ext cx="30775" cy="44188"/>
              </a:xfrm>
              <a:custGeom>
                <a:avLst/>
                <a:gdLst>
                  <a:gd name="connsiteX0" fmla="*/ 16458 w 30775"/>
                  <a:gd name="connsiteY0" fmla="*/ 6172 h 44188"/>
                  <a:gd name="connsiteX1" fmla="*/ 0 w 30775"/>
                  <a:gd name="connsiteY1" fmla="*/ 44188 h 44188"/>
                  <a:gd name="connsiteX2" fmla="*/ 13660 w 30775"/>
                  <a:gd name="connsiteY2" fmla="*/ 36371 h 44188"/>
                  <a:gd name="connsiteX3" fmla="*/ 30776 w 30775"/>
                  <a:gd name="connsiteY3" fmla="*/ 0 h 44188"/>
                  <a:gd name="connsiteX4" fmla="*/ 16458 w 30775"/>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88">
                    <a:moveTo>
                      <a:pt x="16458" y="6172"/>
                    </a:moveTo>
                    <a:lnTo>
                      <a:pt x="0" y="44188"/>
                    </a:lnTo>
                    <a:cubicBezTo>
                      <a:pt x="1399" y="40979"/>
                      <a:pt x="11767" y="40485"/>
                      <a:pt x="13660" y="36371"/>
                    </a:cubicBezTo>
                    <a:lnTo>
                      <a:pt x="30776" y="0"/>
                    </a:lnTo>
                    <a:cubicBezTo>
                      <a:pt x="29130" y="2880"/>
                      <a:pt x="18103"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1" name="Freeform: Shape 4520">
                <a:extLst>
                  <a:ext uri="{FF2B5EF4-FFF2-40B4-BE49-F238E27FC236}">
                    <a16:creationId xmlns:a16="http://schemas.microsoft.com/office/drawing/2014/main" id="{C2F6B231-F380-24F6-3136-04BE99EFEE13}"/>
                  </a:ext>
                </a:extLst>
              </p:cNvPr>
              <p:cNvSpPr/>
              <p:nvPr/>
            </p:nvSpPr>
            <p:spPr>
              <a:xfrm>
                <a:off x="8986466" y="3680512"/>
                <a:ext cx="20436" cy="39944"/>
              </a:xfrm>
              <a:custGeom>
                <a:avLst/>
                <a:gdLst>
                  <a:gd name="connsiteX0" fmla="*/ 16458 w 20436"/>
                  <a:gd name="connsiteY0" fmla="*/ 1266 h 39944"/>
                  <a:gd name="connsiteX1" fmla="*/ 0 w 20436"/>
                  <a:gd name="connsiteY1" fmla="*/ 39612 h 39944"/>
                  <a:gd name="connsiteX2" fmla="*/ 3950 w 20436"/>
                  <a:gd name="connsiteY2" fmla="*/ 38459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2"/>
                    </a:lnTo>
                    <a:cubicBezTo>
                      <a:pt x="0" y="40434"/>
                      <a:pt x="3538" y="39612"/>
                      <a:pt x="3950" y="38459"/>
                    </a:cubicBezTo>
                    <a:lnTo>
                      <a:pt x="20407" y="360"/>
                    </a:lnTo>
                    <a:cubicBezTo>
                      <a:pt x="20819" y="-545"/>
                      <a:pt x="16787"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2" name="Freeform: Shape 4521">
                <a:extLst>
                  <a:ext uri="{FF2B5EF4-FFF2-40B4-BE49-F238E27FC236}">
                    <a16:creationId xmlns:a16="http://schemas.microsoft.com/office/drawing/2014/main" id="{3EDAE5E0-7AAD-3D15-7DA0-702B1474833C}"/>
                  </a:ext>
                </a:extLst>
              </p:cNvPr>
              <p:cNvSpPr/>
              <p:nvPr/>
            </p:nvSpPr>
            <p:spPr>
              <a:xfrm>
                <a:off x="8988770" y="3675853"/>
                <a:ext cx="31598" cy="41884"/>
              </a:xfrm>
              <a:custGeom>
                <a:avLst/>
                <a:gdLst>
                  <a:gd name="connsiteX0" fmla="*/ 16458 w 31598"/>
                  <a:gd name="connsiteY0" fmla="*/ 4032 h 41884"/>
                  <a:gd name="connsiteX1" fmla="*/ 0 w 31598"/>
                  <a:gd name="connsiteY1" fmla="*/ 41884 h 41884"/>
                  <a:gd name="connsiteX2" fmla="*/ 14730 w 31598"/>
                  <a:gd name="connsiteY2" fmla="*/ 36206 h 41884"/>
                  <a:gd name="connsiteX3" fmla="*/ 31598 w 31598"/>
                  <a:gd name="connsiteY3" fmla="*/ 0 h 41884"/>
                  <a:gd name="connsiteX4" fmla="*/ 16458 w 31598"/>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4032"/>
                    </a:moveTo>
                    <a:lnTo>
                      <a:pt x="0" y="41884"/>
                    </a:lnTo>
                    <a:cubicBezTo>
                      <a:pt x="1234" y="39251"/>
                      <a:pt x="12919" y="39992"/>
                      <a:pt x="14730" y="36206"/>
                    </a:cubicBezTo>
                    <a:lnTo>
                      <a:pt x="31598"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3" name="Freeform: Shape 4522">
                <a:extLst>
                  <a:ext uri="{FF2B5EF4-FFF2-40B4-BE49-F238E27FC236}">
                    <a16:creationId xmlns:a16="http://schemas.microsoft.com/office/drawing/2014/main" id="{89B8C4CB-07FF-8F2C-ED59-8260D7C3C868}"/>
                  </a:ext>
                </a:extLst>
              </p:cNvPr>
              <p:cNvSpPr/>
              <p:nvPr/>
            </p:nvSpPr>
            <p:spPr>
              <a:xfrm>
                <a:off x="8987865" y="3677334"/>
                <a:ext cx="30117" cy="45587"/>
              </a:xfrm>
              <a:custGeom>
                <a:avLst/>
                <a:gdLst>
                  <a:gd name="connsiteX0" fmla="*/ 16458 w 30117"/>
                  <a:gd name="connsiteY0" fmla="*/ 7570 h 45587"/>
                  <a:gd name="connsiteX1" fmla="*/ 0 w 30117"/>
                  <a:gd name="connsiteY1" fmla="*/ 45587 h 45587"/>
                  <a:gd name="connsiteX2" fmla="*/ 13001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563" y="42131"/>
                      <a:pt x="11026" y="40979"/>
                      <a:pt x="13001" y="36700"/>
                    </a:cubicBezTo>
                    <a:lnTo>
                      <a:pt x="30117" y="0"/>
                    </a:lnTo>
                    <a:cubicBezTo>
                      <a:pt x="28718" y="3127"/>
                      <a:pt x="18268" y="3127"/>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4" name="Freeform: Shape 4523">
                <a:extLst>
                  <a:ext uri="{FF2B5EF4-FFF2-40B4-BE49-F238E27FC236}">
                    <a16:creationId xmlns:a16="http://schemas.microsoft.com/office/drawing/2014/main" id="{71ED7333-2688-6BE5-6D20-1F0E7B98C1F4}"/>
                  </a:ext>
                </a:extLst>
              </p:cNvPr>
              <p:cNvSpPr/>
              <p:nvPr/>
            </p:nvSpPr>
            <p:spPr>
              <a:xfrm>
                <a:off x="8985478" y="3678278"/>
                <a:ext cx="22268" cy="39224"/>
              </a:xfrm>
              <a:custGeom>
                <a:avLst/>
                <a:gdLst>
                  <a:gd name="connsiteX0" fmla="*/ 16458 w 22268"/>
                  <a:gd name="connsiteY0" fmla="*/ 1196 h 39224"/>
                  <a:gd name="connsiteX1" fmla="*/ 0 w 22268"/>
                  <a:gd name="connsiteY1" fmla="*/ 39048 h 39224"/>
                  <a:gd name="connsiteX2" fmla="*/ 5760 w 22268"/>
                  <a:gd name="connsiteY2" fmla="*/ 37320 h 39224"/>
                  <a:gd name="connsiteX3" fmla="*/ 22218 w 22268"/>
                  <a:gd name="connsiteY3" fmla="*/ 373 h 39224"/>
                  <a:gd name="connsiteX4" fmla="*/ 16458 w 22268"/>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24">
                    <a:moveTo>
                      <a:pt x="16458" y="1196"/>
                    </a:moveTo>
                    <a:lnTo>
                      <a:pt x="0" y="39048"/>
                    </a:lnTo>
                    <a:cubicBezTo>
                      <a:pt x="0" y="39706"/>
                      <a:pt x="5266" y="38390"/>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5" name="Freeform: Shape 4524">
                <a:extLst>
                  <a:ext uri="{FF2B5EF4-FFF2-40B4-BE49-F238E27FC236}">
                    <a16:creationId xmlns:a16="http://schemas.microsoft.com/office/drawing/2014/main" id="{ADE7B639-5E93-31C5-2EE7-234A2E16FB9A}"/>
                  </a:ext>
                </a:extLst>
              </p:cNvPr>
              <p:cNvSpPr/>
              <p:nvPr/>
            </p:nvSpPr>
            <p:spPr>
              <a:xfrm>
                <a:off x="8989346" y="3674701"/>
                <a:ext cx="33655" cy="45834"/>
              </a:xfrm>
              <a:custGeom>
                <a:avLst/>
                <a:gdLst>
                  <a:gd name="connsiteX0" fmla="*/ 16458 w 33655"/>
                  <a:gd name="connsiteY0" fmla="*/ 7817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817"/>
                    </a:moveTo>
                    <a:lnTo>
                      <a:pt x="0" y="45834"/>
                    </a:lnTo>
                    <a:cubicBezTo>
                      <a:pt x="1728" y="41720"/>
                      <a:pt x="14400" y="41391"/>
                      <a:pt x="16458" y="36453"/>
                    </a:cubicBezTo>
                    <a:lnTo>
                      <a:pt x="33656" y="0"/>
                    </a:lnTo>
                    <a:cubicBezTo>
                      <a:pt x="32092" y="3703"/>
                      <a:pt x="18515" y="2962"/>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6" name="Freeform: Shape 4525">
                <a:extLst>
                  <a:ext uri="{FF2B5EF4-FFF2-40B4-BE49-F238E27FC236}">
                    <a16:creationId xmlns:a16="http://schemas.microsoft.com/office/drawing/2014/main" id="{E1D9E2ED-691C-8094-B1B8-C869307BC7A8}"/>
                  </a:ext>
                </a:extLst>
              </p:cNvPr>
              <p:cNvSpPr/>
              <p:nvPr/>
            </p:nvSpPr>
            <p:spPr>
              <a:xfrm>
                <a:off x="8986713" y="3677746"/>
                <a:ext cx="26908" cy="41143"/>
              </a:xfrm>
              <a:custGeom>
                <a:avLst/>
                <a:gdLst>
                  <a:gd name="connsiteX0" fmla="*/ 16458 w 26908"/>
                  <a:gd name="connsiteY0" fmla="*/ 3209 h 41143"/>
                  <a:gd name="connsiteX1" fmla="*/ 0 w 26908"/>
                  <a:gd name="connsiteY1" fmla="*/ 41144 h 41143"/>
                  <a:gd name="connsiteX2" fmla="*/ 10451 w 26908"/>
                  <a:gd name="connsiteY2" fmla="*/ 36371 h 41143"/>
                  <a:gd name="connsiteX3" fmla="*/ 26908 w 26908"/>
                  <a:gd name="connsiteY3" fmla="*/ 0 h 41143"/>
                  <a:gd name="connsiteX4" fmla="*/ 16458 w 26908"/>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143">
                    <a:moveTo>
                      <a:pt x="16458" y="3209"/>
                    </a:moveTo>
                    <a:lnTo>
                      <a:pt x="0" y="41144"/>
                    </a:lnTo>
                    <a:cubicBezTo>
                      <a:pt x="823" y="39251"/>
                      <a:pt x="9134" y="39333"/>
                      <a:pt x="10451" y="36371"/>
                    </a:cubicBezTo>
                    <a:lnTo>
                      <a:pt x="26908" y="0"/>
                    </a:lnTo>
                    <a:cubicBezTo>
                      <a:pt x="26497" y="1481"/>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7" name="Freeform: Shape 4526">
                <a:extLst>
                  <a:ext uri="{FF2B5EF4-FFF2-40B4-BE49-F238E27FC236}">
                    <a16:creationId xmlns:a16="http://schemas.microsoft.com/office/drawing/2014/main" id="{52896D21-BD6C-63EB-B498-83A655693EAF}"/>
                  </a:ext>
                </a:extLst>
              </p:cNvPr>
              <p:cNvSpPr/>
              <p:nvPr/>
            </p:nvSpPr>
            <p:spPr>
              <a:xfrm>
                <a:off x="8985780" y="3678373"/>
                <a:ext cx="20720" cy="39412"/>
              </a:xfrm>
              <a:custGeom>
                <a:avLst/>
                <a:gdLst>
                  <a:gd name="connsiteX0" fmla="*/ 16485 w 20720"/>
                  <a:gd name="connsiteY0" fmla="*/ 854 h 39412"/>
                  <a:gd name="connsiteX1" fmla="*/ 28 w 20720"/>
                  <a:gd name="connsiteY1" fmla="*/ 39036 h 39412"/>
                  <a:gd name="connsiteX2" fmla="*/ 4224 w 20720"/>
                  <a:gd name="connsiteY2" fmla="*/ 38213 h 39412"/>
                  <a:gd name="connsiteX3" fmla="*/ 20682 w 20720"/>
                  <a:gd name="connsiteY3" fmla="*/ 525 h 39412"/>
                  <a:gd name="connsiteX4" fmla="*/ 16485 w 20720"/>
                  <a:gd name="connsiteY4" fmla="*/ 854 h 3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12">
                    <a:moveTo>
                      <a:pt x="16485" y="854"/>
                    </a:moveTo>
                    <a:lnTo>
                      <a:pt x="28" y="39036"/>
                    </a:lnTo>
                    <a:cubicBezTo>
                      <a:pt x="-384" y="39941"/>
                      <a:pt x="3895" y="39036"/>
                      <a:pt x="4224" y="38213"/>
                    </a:cubicBezTo>
                    <a:lnTo>
                      <a:pt x="20682" y="525"/>
                    </a:lnTo>
                    <a:cubicBezTo>
                      <a:pt x="21176" y="-462"/>
                      <a:pt x="16814" y="114"/>
                      <a:pt x="16485" y="854"/>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8" name="Freeform: Shape 4527">
                <a:extLst>
                  <a:ext uri="{FF2B5EF4-FFF2-40B4-BE49-F238E27FC236}">
                    <a16:creationId xmlns:a16="http://schemas.microsoft.com/office/drawing/2014/main" id="{3795180E-85A0-9493-2EB3-306FF0E0C2A8}"/>
                  </a:ext>
                </a:extLst>
              </p:cNvPr>
              <p:cNvSpPr/>
              <p:nvPr/>
            </p:nvSpPr>
            <p:spPr>
              <a:xfrm>
                <a:off x="8987865" y="3675771"/>
                <a:ext cx="32997" cy="46081"/>
              </a:xfrm>
              <a:custGeom>
                <a:avLst/>
                <a:gdLst>
                  <a:gd name="connsiteX0" fmla="*/ 16458 w 32997"/>
                  <a:gd name="connsiteY0" fmla="*/ 7982 h 46081"/>
                  <a:gd name="connsiteX1" fmla="*/ 0 w 32997"/>
                  <a:gd name="connsiteY1" fmla="*/ 46081 h 46081"/>
                  <a:gd name="connsiteX2" fmla="*/ 15881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881" y="36700"/>
                    </a:cubicBezTo>
                    <a:lnTo>
                      <a:pt x="32997" y="0"/>
                    </a:lnTo>
                    <a:cubicBezTo>
                      <a:pt x="31187" y="3703"/>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29" name="Freeform: Shape 4528">
                <a:extLst>
                  <a:ext uri="{FF2B5EF4-FFF2-40B4-BE49-F238E27FC236}">
                    <a16:creationId xmlns:a16="http://schemas.microsoft.com/office/drawing/2014/main" id="{A30F253E-5F4F-0551-CBBA-F984F8747211}"/>
                  </a:ext>
                </a:extLst>
              </p:cNvPr>
              <p:cNvSpPr/>
              <p:nvPr/>
            </p:nvSpPr>
            <p:spPr>
              <a:xfrm>
                <a:off x="8881385" y="3698343"/>
                <a:ext cx="21942" cy="40048"/>
              </a:xfrm>
              <a:custGeom>
                <a:avLst/>
                <a:gdLst>
                  <a:gd name="connsiteX0" fmla="*/ 16458 w 21942"/>
                  <a:gd name="connsiteY0" fmla="*/ 2114 h 40048"/>
                  <a:gd name="connsiteX1" fmla="*/ 0 w 21942"/>
                  <a:gd name="connsiteY1" fmla="*/ 40049 h 40048"/>
                  <a:gd name="connsiteX2" fmla="*/ 5431 w 21942"/>
                  <a:gd name="connsiteY2" fmla="*/ 37251 h 40048"/>
                  <a:gd name="connsiteX3" fmla="*/ 21889 w 21942"/>
                  <a:gd name="connsiteY3" fmla="*/ 139 h 40048"/>
                  <a:gd name="connsiteX4" fmla="*/ 16458 w 21942"/>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42" h="40048">
                    <a:moveTo>
                      <a:pt x="16458" y="2114"/>
                    </a:moveTo>
                    <a:lnTo>
                      <a:pt x="0" y="40049"/>
                    </a:lnTo>
                    <a:cubicBezTo>
                      <a:pt x="2052" y="39688"/>
                      <a:pt x="3946" y="38712"/>
                      <a:pt x="5431" y="37251"/>
                    </a:cubicBezTo>
                    <a:lnTo>
                      <a:pt x="21889" y="139"/>
                    </a:lnTo>
                    <a:cubicBezTo>
                      <a:pt x="22547" y="-437"/>
                      <a:pt x="17034"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0" name="Freeform: Shape 4529">
                <a:extLst>
                  <a:ext uri="{FF2B5EF4-FFF2-40B4-BE49-F238E27FC236}">
                    <a16:creationId xmlns:a16="http://schemas.microsoft.com/office/drawing/2014/main" id="{B5ECC148-B949-DB3D-597C-DB10CB0DE820}"/>
                  </a:ext>
                </a:extLst>
              </p:cNvPr>
              <p:cNvSpPr/>
              <p:nvPr/>
            </p:nvSpPr>
            <p:spPr>
              <a:xfrm>
                <a:off x="8879410" y="3703688"/>
                <a:ext cx="19516" cy="40023"/>
              </a:xfrm>
              <a:custGeom>
                <a:avLst/>
                <a:gdLst>
                  <a:gd name="connsiteX0" fmla="*/ 16458 w 19516"/>
                  <a:gd name="connsiteY0" fmla="*/ 1459 h 40023"/>
                  <a:gd name="connsiteX1" fmla="*/ 0 w 19516"/>
                  <a:gd name="connsiteY1" fmla="*/ 39805 h 40023"/>
                  <a:gd name="connsiteX2" fmla="*/ 3045 w 19516"/>
                  <a:gd name="connsiteY2" fmla="*/ 38406 h 40023"/>
                  <a:gd name="connsiteX3" fmla="*/ 19502 w 19516"/>
                  <a:gd name="connsiteY3" fmla="*/ 143 h 40023"/>
                  <a:gd name="connsiteX4" fmla="*/ 16458 w 19516"/>
                  <a:gd name="connsiteY4" fmla="*/ 1459 h 4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23">
                    <a:moveTo>
                      <a:pt x="16458" y="1459"/>
                    </a:moveTo>
                    <a:lnTo>
                      <a:pt x="0" y="39805"/>
                    </a:lnTo>
                    <a:cubicBezTo>
                      <a:pt x="0" y="40546"/>
                      <a:pt x="2716" y="39229"/>
                      <a:pt x="3045" y="38406"/>
                    </a:cubicBezTo>
                    <a:lnTo>
                      <a:pt x="19502" y="143"/>
                    </a:lnTo>
                    <a:cubicBezTo>
                      <a:pt x="19749" y="-433"/>
                      <a:pt x="16787" y="883"/>
                      <a:pt x="16458" y="145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1" name="Freeform: Shape 4530">
                <a:extLst>
                  <a:ext uri="{FF2B5EF4-FFF2-40B4-BE49-F238E27FC236}">
                    <a16:creationId xmlns:a16="http://schemas.microsoft.com/office/drawing/2014/main" id="{FC60C130-29FE-DB49-CBB8-0B66E87D7A86}"/>
                  </a:ext>
                </a:extLst>
              </p:cNvPr>
              <p:cNvSpPr/>
              <p:nvPr/>
            </p:nvSpPr>
            <p:spPr>
              <a:xfrm>
                <a:off x="8883606" y="3692475"/>
                <a:ext cx="33491" cy="43694"/>
              </a:xfrm>
              <a:custGeom>
                <a:avLst/>
                <a:gdLst>
                  <a:gd name="connsiteX0" fmla="*/ 16458 w 33491"/>
                  <a:gd name="connsiteY0" fmla="*/ 5760 h 43694"/>
                  <a:gd name="connsiteX1" fmla="*/ 0 w 33491"/>
                  <a:gd name="connsiteY1" fmla="*/ 43695 h 43694"/>
                  <a:gd name="connsiteX2" fmla="*/ 16458 w 33491"/>
                  <a:gd name="connsiteY2" fmla="*/ 36124 h 43694"/>
                  <a:gd name="connsiteX3" fmla="*/ 33491 w 33491"/>
                  <a:gd name="connsiteY3" fmla="*/ 0 h 43694"/>
                  <a:gd name="connsiteX4" fmla="*/ 16458 w 33491"/>
                  <a:gd name="connsiteY4" fmla="*/ 5760 h 4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694">
                    <a:moveTo>
                      <a:pt x="16458" y="5760"/>
                    </a:moveTo>
                    <a:lnTo>
                      <a:pt x="0" y="43695"/>
                    </a:lnTo>
                    <a:cubicBezTo>
                      <a:pt x="1481" y="40239"/>
                      <a:pt x="14647" y="40650"/>
                      <a:pt x="16458" y="36124"/>
                    </a:cubicBezTo>
                    <a:lnTo>
                      <a:pt x="33491" y="0"/>
                    </a:lnTo>
                    <a:cubicBezTo>
                      <a:pt x="32339" y="3045"/>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2" name="Freeform: Shape 4531">
                <a:extLst>
                  <a:ext uri="{FF2B5EF4-FFF2-40B4-BE49-F238E27FC236}">
                    <a16:creationId xmlns:a16="http://schemas.microsoft.com/office/drawing/2014/main" id="{62A4D65D-E193-4F24-9FF5-3F6A76B9CBA4}"/>
                  </a:ext>
                </a:extLst>
              </p:cNvPr>
              <p:cNvSpPr/>
              <p:nvPr/>
            </p:nvSpPr>
            <p:spPr>
              <a:xfrm>
                <a:off x="8881714" y="3694450"/>
                <a:ext cx="30775" cy="44106"/>
              </a:xfrm>
              <a:custGeom>
                <a:avLst/>
                <a:gdLst>
                  <a:gd name="connsiteX0" fmla="*/ 16458 w 30775"/>
                  <a:gd name="connsiteY0" fmla="*/ 6172 h 44106"/>
                  <a:gd name="connsiteX1" fmla="*/ 0 w 30775"/>
                  <a:gd name="connsiteY1" fmla="*/ 44106 h 44106"/>
                  <a:gd name="connsiteX2" fmla="*/ 13660 w 30775"/>
                  <a:gd name="connsiteY2" fmla="*/ 36371 h 44106"/>
                  <a:gd name="connsiteX3" fmla="*/ 30776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660" y="36371"/>
                    </a:cubicBezTo>
                    <a:lnTo>
                      <a:pt x="30776" y="0"/>
                    </a:lnTo>
                    <a:cubicBezTo>
                      <a:pt x="29295" y="2469"/>
                      <a:pt x="18103" y="2469"/>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3" name="Freeform: Shape 4532">
                <a:extLst>
                  <a:ext uri="{FF2B5EF4-FFF2-40B4-BE49-F238E27FC236}">
                    <a16:creationId xmlns:a16="http://schemas.microsoft.com/office/drawing/2014/main" id="{E1AEE954-B608-BF09-3C7D-3D9DBFC37AAB}"/>
                  </a:ext>
                </a:extLst>
              </p:cNvPr>
              <p:cNvSpPr/>
              <p:nvPr/>
            </p:nvSpPr>
            <p:spPr>
              <a:xfrm>
                <a:off x="8880726" y="3698040"/>
                <a:ext cx="20418" cy="39944"/>
              </a:xfrm>
              <a:custGeom>
                <a:avLst/>
                <a:gdLst>
                  <a:gd name="connsiteX0" fmla="*/ 16458 w 20418"/>
                  <a:gd name="connsiteY0" fmla="*/ 1265 h 39944"/>
                  <a:gd name="connsiteX1" fmla="*/ 0 w 20418"/>
                  <a:gd name="connsiteY1" fmla="*/ 39611 h 39944"/>
                  <a:gd name="connsiteX2" fmla="*/ 3950 w 20418"/>
                  <a:gd name="connsiteY2" fmla="*/ 38459 h 39944"/>
                  <a:gd name="connsiteX3" fmla="*/ 20407 w 20418"/>
                  <a:gd name="connsiteY3" fmla="*/ 360 h 39944"/>
                  <a:gd name="connsiteX4" fmla="*/ 16458 w 20418"/>
                  <a:gd name="connsiteY4" fmla="*/ 1265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8" h="39944">
                    <a:moveTo>
                      <a:pt x="16458" y="1265"/>
                    </a:moveTo>
                    <a:lnTo>
                      <a:pt x="0" y="39611"/>
                    </a:lnTo>
                    <a:cubicBezTo>
                      <a:pt x="0" y="40434"/>
                      <a:pt x="3539" y="39611"/>
                      <a:pt x="3950" y="38459"/>
                    </a:cubicBezTo>
                    <a:lnTo>
                      <a:pt x="20407" y="360"/>
                    </a:lnTo>
                    <a:cubicBezTo>
                      <a:pt x="20654" y="-545"/>
                      <a:pt x="16787" y="443"/>
                      <a:pt x="16458" y="126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4" name="Freeform: Shape 4533">
                <a:extLst>
                  <a:ext uri="{FF2B5EF4-FFF2-40B4-BE49-F238E27FC236}">
                    <a16:creationId xmlns:a16="http://schemas.microsoft.com/office/drawing/2014/main" id="{BF1292F3-D7E5-8C5F-5780-61B39AAC1AFA}"/>
                  </a:ext>
                </a:extLst>
              </p:cNvPr>
              <p:cNvSpPr/>
              <p:nvPr/>
            </p:nvSpPr>
            <p:spPr>
              <a:xfrm>
                <a:off x="8883030" y="3693381"/>
                <a:ext cx="31104" cy="41884"/>
              </a:xfrm>
              <a:custGeom>
                <a:avLst/>
                <a:gdLst>
                  <a:gd name="connsiteX0" fmla="*/ 16458 w 31104"/>
                  <a:gd name="connsiteY0" fmla="*/ 3950 h 41884"/>
                  <a:gd name="connsiteX1" fmla="*/ 0 w 31104"/>
                  <a:gd name="connsiteY1" fmla="*/ 41884 h 41884"/>
                  <a:gd name="connsiteX2" fmla="*/ 14647 w 31104"/>
                  <a:gd name="connsiteY2" fmla="*/ 36206 h 41884"/>
                  <a:gd name="connsiteX3" fmla="*/ 31105 w 31104"/>
                  <a:gd name="connsiteY3" fmla="*/ 0 h 41884"/>
                  <a:gd name="connsiteX4" fmla="*/ 16458 w 31104"/>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4" h="41884">
                    <a:moveTo>
                      <a:pt x="16458" y="3950"/>
                    </a:moveTo>
                    <a:lnTo>
                      <a:pt x="0" y="41884"/>
                    </a:lnTo>
                    <a:cubicBezTo>
                      <a:pt x="1152" y="39251"/>
                      <a:pt x="12919" y="39992"/>
                      <a:pt x="14647" y="36206"/>
                    </a:cubicBezTo>
                    <a:lnTo>
                      <a:pt x="31105" y="0"/>
                    </a:lnTo>
                    <a:cubicBezTo>
                      <a:pt x="30446" y="2304"/>
                      <a:pt x="18350" y="494"/>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5" name="Freeform: Shape 4534">
                <a:extLst>
                  <a:ext uri="{FF2B5EF4-FFF2-40B4-BE49-F238E27FC236}">
                    <a16:creationId xmlns:a16="http://schemas.microsoft.com/office/drawing/2014/main" id="{9EB9B00B-CC01-128B-E296-4967FC60376B}"/>
                  </a:ext>
                </a:extLst>
              </p:cNvPr>
              <p:cNvSpPr/>
              <p:nvPr/>
            </p:nvSpPr>
            <p:spPr>
              <a:xfrm>
                <a:off x="8882125" y="3694862"/>
                <a:ext cx="30117" cy="45587"/>
              </a:xfrm>
              <a:custGeom>
                <a:avLst/>
                <a:gdLst>
                  <a:gd name="connsiteX0" fmla="*/ 16458 w 30117"/>
                  <a:gd name="connsiteY0" fmla="*/ 7570 h 45587"/>
                  <a:gd name="connsiteX1" fmla="*/ 0 w 30117"/>
                  <a:gd name="connsiteY1" fmla="*/ 45587 h 45587"/>
                  <a:gd name="connsiteX2" fmla="*/ 13084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563" y="42131"/>
                      <a:pt x="11026" y="40897"/>
                      <a:pt x="13084"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6" name="Freeform: Shape 4535">
                <a:extLst>
                  <a:ext uri="{FF2B5EF4-FFF2-40B4-BE49-F238E27FC236}">
                    <a16:creationId xmlns:a16="http://schemas.microsoft.com/office/drawing/2014/main" id="{250B3220-6E77-29DF-F98C-14B8EDC073AD}"/>
                  </a:ext>
                </a:extLst>
              </p:cNvPr>
              <p:cNvSpPr/>
              <p:nvPr/>
            </p:nvSpPr>
            <p:spPr>
              <a:xfrm>
                <a:off x="8879739" y="3695776"/>
                <a:ext cx="22280" cy="39171"/>
              </a:xfrm>
              <a:custGeom>
                <a:avLst/>
                <a:gdLst>
                  <a:gd name="connsiteX0" fmla="*/ 16458 w 22280"/>
                  <a:gd name="connsiteY0" fmla="*/ 1143 h 39171"/>
                  <a:gd name="connsiteX1" fmla="*/ 0 w 22280"/>
                  <a:gd name="connsiteY1" fmla="*/ 38995 h 39171"/>
                  <a:gd name="connsiteX2" fmla="*/ 5760 w 22280"/>
                  <a:gd name="connsiteY2" fmla="*/ 37185 h 39171"/>
                  <a:gd name="connsiteX3" fmla="*/ 22218 w 22280"/>
                  <a:gd name="connsiteY3" fmla="*/ 320 h 39171"/>
                  <a:gd name="connsiteX4" fmla="*/ 16458 w 22280"/>
                  <a:gd name="connsiteY4" fmla="*/ 1143 h 39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0" h="39171">
                    <a:moveTo>
                      <a:pt x="16458" y="1143"/>
                    </a:moveTo>
                    <a:lnTo>
                      <a:pt x="0" y="38995"/>
                    </a:lnTo>
                    <a:cubicBezTo>
                      <a:pt x="0" y="39653"/>
                      <a:pt x="5267" y="38337"/>
                      <a:pt x="5760" y="37185"/>
                    </a:cubicBezTo>
                    <a:lnTo>
                      <a:pt x="22218" y="320"/>
                    </a:lnTo>
                    <a:cubicBezTo>
                      <a:pt x="22958" y="-421"/>
                      <a:pt x="16951" y="238"/>
                      <a:pt x="16458" y="1143"/>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7" name="Freeform: Shape 4536">
                <a:extLst>
                  <a:ext uri="{FF2B5EF4-FFF2-40B4-BE49-F238E27FC236}">
                    <a16:creationId xmlns:a16="http://schemas.microsoft.com/office/drawing/2014/main" id="{686B28D8-85E5-CDC8-EE50-3D94C49EFC54}"/>
                  </a:ext>
                </a:extLst>
              </p:cNvPr>
              <p:cNvSpPr/>
              <p:nvPr/>
            </p:nvSpPr>
            <p:spPr>
              <a:xfrm>
                <a:off x="8883606" y="3692228"/>
                <a:ext cx="33573" cy="45834"/>
              </a:xfrm>
              <a:custGeom>
                <a:avLst/>
                <a:gdLst>
                  <a:gd name="connsiteX0" fmla="*/ 16458 w 33573"/>
                  <a:gd name="connsiteY0" fmla="*/ 7735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735"/>
                    </a:moveTo>
                    <a:lnTo>
                      <a:pt x="0" y="45834"/>
                    </a:lnTo>
                    <a:cubicBezTo>
                      <a:pt x="1728" y="41720"/>
                      <a:pt x="14400" y="41391"/>
                      <a:pt x="16458" y="36453"/>
                    </a:cubicBezTo>
                    <a:lnTo>
                      <a:pt x="33573" y="0"/>
                    </a:lnTo>
                    <a:cubicBezTo>
                      <a:pt x="32092"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8" name="Freeform: Shape 4537">
                <a:extLst>
                  <a:ext uri="{FF2B5EF4-FFF2-40B4-BE49-F238E27FC236}">
                    <a16:creationId xmlns:a16="http://schemas.microsoft.com/office/drawing/2014/main" id="{9E4236B3-8498-979C-BE83-6ED9193C4B98}"/>
                  </a:ext>
                </a:extLst>
              </p:cNvPr>
              <p:cNvSpPr/>
              <p:nvPr/>
            </p:nvSpPr>
            <p:spPr>
              <a:xfrm>
                <a:off x="8880973" y="3695273"/>
                <a:ext cx="26908" cy="41061"/>
              </a:xfrm>
              <a:custGeom>
                <a:avLst/>
                <a:gdLst>
                  <a:gd name="connsiteX0" fmla="*/ 16458 w 26908"/>
                  <a:gd name="connsiteY0" fmla="*/ 3209 h 41061"/>
                  <a:gd name="connsiteX1" fmla="*/ 0 w 26908"/>
                  <a:gd name="connsiteY1" fmla="*/ 41061 h 41061"/>
                  <a:gd name="connsiteX2" fmla="*/ 10451 w 26908"/>
                  <a:gd name="connsiteY2" fmla="*/ 36371 h 41061"/>
                  <a:gd name="connsiteX3" fmla="*/ 26908 w 26908"/>
                  <a:gd name="connsiteY3" fmla="*/ 0 h 41061"/>
                  <a:gd name="connsiteX4" fmla="*/ 16458 w 26908"/>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8" h="41061">
                    <a:moveTo>
                      <a:pt x="16458" y="3209"/>
                    </a:moveTo>
                    <a:lnTo>
                      <a:pt x="0" y="41061"/>
                    </a:lnTo>
                    <a:cubicBezTo>
                      <a:pt x="823" y="39251"/>
                      <a:pt x="9134" y="39251"/>
                      <a:pt x="10451" y="36371"/>
                    </a:cubicBezTo>
                    <a:lnTo>
                      <a:pt x="26908" y="0"/>
                    </a:lnTo>
                    <a:cubicBezTo>
                      <a:pt x="26497" y="1646"/>
                      <a:pt x="17610"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39" name="Freeform: Shape 4538">
                <a:extLst>
                  <a:ext uri="{FF2B5EF4-FFF2-40B4-BE49-F238E27FC236}">
                    <a16:creationId xmlns:a16="http://schemas.microsoft.com/office/drawing/2014/main" id="{9F48C802-97B9-2945-3C9E-F38D535AF69B}"/>
                  </a:ext>
                </a:extLst>
              </p:cNvPr>
              <p:cNvSpPr/>
              <p:nvPr/>
            </p:nvSpPr>
            <p:spPr>
              <a:xfrm>
                <a:off x="8880068" y="3695893"/>
                <a:ext cx="20786" cy="39584"/>
              </a:xfrm>
              <a:custGeom>
                <a:avLst/>
                <a:gdLst>
                  <a:gd name="connsiteX0" fmla="*/ 16458 w 20786"/>
                  <a:gd name="connsiteY0" fmla="*/ 1026 h 39584"/>
                  <a:gd name="connsiteX1" fmla="*/ 0 w 20786"/>
                  <a:gd name="connsiteY1" fmla="*/ 39208 h 39584"/>
                  <a:gd name="connsiteX2" fmla="*/ 4279 w 20786"/>
                  <a:gd name="connsiteY2" fmla="*/ 38385 h 39584"/>
                  <a:gd name="connsiteX3" fmla="*/ 20736 w 20786"/>
                  <a:gd name="connsiteY3" fmla="*/ 615 h 39584"/>
                  <a:gd name="connsiteX4" fmla="*/ 16458 w 20786"/>
                  <a:gd name="connsiteY4" fmla="*/ 1026 h 3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86" h="39584">
                    <a:moveTo>
                      <a:pt x="16458" y="1026"/>
                    </a:moveTo>
                    <a:lnTo>
                      <a:pt x="0" y="39208"/>
                    </a:lnTo>
                    <a:cubicBezTo>
                      <a:pt x="0" y="40113"/>
                      <a:pt x="3868" y="39208"/>
                      <a:pt x="4279" y="38385"/>
                    </a:cubicBezTo>
                    <a:lnTo>
                      <a:pt x="20736" y="615"/>
                    </a:lnTo>
                    <a:cubicBezTo>
                      <a:pt x="21312" y="-537"/>
                      <a:pt x="16787" y="121"/>
                      <a:pt x="16458" y="102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0" name="Freeform: Shape 4539">
                <a:extLst>
                  <a:ext uri="{FF2B5EF4-FFF2-40B4-BE49-F238E27FC236}">
                    <a16:creationId xmlns:a16="http://schemas.microsoft.com/office/drawing/2014/main" id="{743FB097-0C06-601B-176C-D456957401E4}"/>
                  </a:ext>
                </a:extLst>
              </p:cNvPr>
              <p:cNvSpPr/>
              <p:nvPr/>
            </p:nvSpPr>
            <p:spPr>
              <a:xfrm>
                <a:off x="8882208" y="3693298"/>
                <a:ext cx="32997" cy="46081"/>
              </a:xfrm>
              <a:custGeom>
                <a:avLst/>
                <a:gdLst>
                  <a:gd name="connsiteX0" fmla="*/ 16458 w 32997"/>
                  <a:gd name="connsiteY0" fmla="*/ 7982 h 46081"/>
                  <a:gd name="connsiteX1" fmla="*/ 0 w 32997"/>
                  <a:gd name="connsiteY1" fmla="*/ 46081 h 46081"/>
                  <a:gd name="connsiteX2" fmla="*/ 15881 w 32997"/>
                  <a:gd name="connsiteY2" fmla="*/ 36618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881" y="36618"/>
                    </a:cubicBezTo>
                    <a:lnTo>
                      <a:pt x="32997" y="0"/>
                    </a:lnTo>
                    <a:cubicBezTo>
                      <a:pt x="31105" y="3621"/>
                      <a:pt x="18432" y="362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1" name="Freeform: Shape 4540">
                <a:extLst>
                  <a:ext uri="{FF2B5EF4-FFF2-40B4-BE49-F238E27FC236}">
                    <a16:creationId xmlns:a16="http://schemas.microsoft.com/office/drawing/2014/main" id="{64D481CB-ABF9-F747-F6F5-D33A1A6B61AF}"/>
                  </a:ext>
                </a:extLst>
              </p:cNvPr>
              <p:cNvSpPr/>
              <p:nvPr/>
            </p:nvSpPr>
            <p:spPr>
              <a:xfrm>
                <a:off x="8695662" y="3751259"/>
                <a:ext cx="21902" cy="40043"/>
              </a:xfrm>
              <a:custGeom>
                <a:avLst/>
                <a:gdLst>
                  <a:gd name="connsiteX0" fmla="*/ 16458 w 21902"/>
                  <a:gd name="connsiteY0" fmla="*/ 2109 h 40043"/>
                  <a:gd name="connsiteX1" fmla="*/ 0 w 21902"/>
                  <a:gd name="connsiteY1" fmla="*/ 40043 h 40043"/>
                  <a:gd name="connsiteX2" fmla="*/ 5431 w 21902"/>
                  <a:gd name="connsiteY2" fmla="*/ 37328 h 40043"/>
                  <a:gd name="connsiteX3" fmla="*/ 21889 w 21902"/>
                  <a:gd name="connsiteY3" fmla="*/ 134 h 40043"/>
                  <a:gd name="connsiteX4" fmla="*/ 16458 w 21902"/>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2" h="40043">
                    <a:moveTo>
                      <a:pt x="16458" y="2109"/>
                    </a:moveTo>
                    <a:lnTo>
                      <a:pt x="0" y="40043"/>
                    </a:lnTo>
                    <a:cubicBezTo>
                      <a:pt x="2035" y="39682"/>
                      <a:pt x="3921" y="38739"/>
                      <a:pt x="5431" y="37328"/>
                    </a:cubicBezTo>
                    <a:lnTo>
                      <a:pt x="21889" y="134"/>
                    </a:lnTo>
                    <a:cubicBezTo>
                      <a:pt x="22218" y="-442"/>
                      <a:pt x="16458"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2" name="Freeform: Shape 4541">
                <a:extLst>
                  <a:ext uri="{FF2B5EF4-FFF2-40B4-BE49-F238E27FC236}">
                    <a16:creationId xmlns:a16="http://schemas.microsoft.com/office/drawing/2014/main" id="{10219F2A-E43F-C69E-F817-B0E76E6FFED3}"/>
                  </a:ext>
                </a:extLst>
              </p:cNvPr>
              <p:cNvSpPr/>
              <p:nvPr/>
            </p:nvSpPr>
            <p:spPr>
              <a:xfrm>
                <a:off x="8693440" y="3756688"/>
                <a:ext cx="19585" cy="40142"/>
              </a:xfrm>
              <a:custGeom>
                <a:avLst/>
                <a:gdLst>
                  <a:gd name="connsiteX0" fmla="*/ 16458 w 19585"/>
                  <a:gd name="connsiteY0" fmla="*/ 1535 h 40142"/>
                  <a:gd name="connsiteX1" fmla="*/ 0 w 19585"/>
                  <a:gd name="connsiteY1" fmla="*/ 39964 h 40142"/>
                  <a:gd name="connsiteX2" fmla="*/ 3127 w 19585"/>
                  <a:gd name="connsiteY2" fmla="*/ 38565 h 40142"/>
                  <a:gd name="connsiteX3" fmla="*/ 19584 w 19585"/>
                  <a:gd name="connsiteY3" fmla="*/ 219 h 40142"/>
                  <a:gd name="connsiteX4" fmla="*/ 16458 w 19585"/>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85" h="40142">
                    <a:moveTo>
                      <a:pt x="16458" y="1535"/>
                    </a:moveTo>
                    <a:lnTo>
                      <a:pt x="0" y="39964"/>
                    </a:lnTo>
                    <a:cubicBezTo>
                      <a:pt x="0" y="40622"/>
                      <a:pt x="2798" y="39305"/>
                      <a:pt x="3127" y="38565"/>
                    </a:cubicBezTo>
                    <a:lnTo>
                      <a:pt x="19584" y="219"/>
                    </a:lnTo>
                    <a:cubicBezTo>
                      <a:pt x="19667" y="-522"/>
                      <a:pt x="16786"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3" name="Freeform: Shape 4542">
                <a:extLst>
                  <a:ext uri="{FF2B5EF4-FFF2-40B4-BE49-F238E27FC236}">
                    <a16:creationId xmlns:a16="http://schemas.microsoft.com/office/drawing/2014/main" id="{15D09D34-D643-D6D4-3CC2-E78B5467CE64}"/>
                  </a:ext>
                </a:extLst>
              </p:cNvPr>
              <p:cNvSpPr/>
              <p:nvPr/>
            </p:nvSpPr>
            <p:spPr>
              <a:xfrm>
                <a:off x="8697637" y="3745386"/>
                <a:ext cx="33491" cy="43777"/>
              </a:xfrm>
              <a:custGeom>
                <a:avLst/>
                <a:gdLst>
                  <a:gd name="connsiteX0" fmla="*/ 16458 w 33491"/>
                  <a:gd name="connsiteY0" fmla="*/ 5760 h 43777"/>
                  <a:gd name="connsiteX1" fmla="*/ 0 w 33491"/>
                  <a:gd name="connsiteY1" fmla="*/ 43777 h 43777"/>
                  <a:gd name="connsiteX2" fmla="*/ 16458 w 33491"/>
                  <a:gd name="connsiteY2" fmla="*/ 36124 h 43777"/>
                  <a:gd name="connsiteX3" fmla="*/ 33491 w 33491"/>
                  <a:gd name="connsiteY3" fmla="*/ 0 h 43777"/>
                  <a:gd name="connsiteX4" fmla="*/ 16458 w 33491"/>
                  <a:gd name="connsiteY4" fmla="*/ 5760 h 4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1" h="43777">
                    <a:moveTo>
                      <a:pt x="16458" y="5760"/>
                    </a:moveTo>
                    <a:lnTo>
                      <a:pt x="0" y="43777"/>
                    </a:lnTo>
                    <a:cubicBezTo>
                      <a:pt x="1563" y="40239"/>
                      <a:pt x="14730" y="40650"/>
                      <a:pt x="16458" y="36124"/>
                    </a:cubicBezTo>
                    <a:lnTo>
                      <a:pt x="33491" y="0"/>
                    </a:lnTo>
                    <a:cubicBezTo>
                      <a:pt x="32339" y="3127"/>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4" name="Freeform: Shape 4543">
                <a:extLst>
                  <a:ext uri="{FF2B5EF4-FFF2-40B4-BE49-F238E27FC236}">
                    <a16:creationId xmlns:a16="http://schemas.microsoft.com/office/drawing/2014/main" id="{949311A5-D4A9-F6D9-4B82-7CE88F72A371}"/>
                  </a:ext>
                </a:extLst>
              </p:cNvPr>
              <p:cNvSpPr/>
              <p:nvPr/>
            </p:nvSpPr>
            <p:spPr>
              <a:xfrm>
                <a:off x="8695662" y="3747361"/>
                <a:ext cx="30693" cy="44188"/>
              </a:xfrm>
              <a:custGeom>
                <a:avLst/>
                <a:gdLst>
                  <a:gd name="connsiteX0" fmla="*/ 16458 w 30693"/>
                  <a:gd name="connsiteY0" fmla="*/ 6172 h 44188"/>
                  <a:gd name="connsiteX1" fmla="*/ 0 w 30693"/>
                  <a:gd name="connsiteY1" fmla="*/ 44188 h 44188"/>
                  <a:gd name="connsiteX2" fmla="*/ 13660 w 30693"/>
                  <a:gd name="connsiteY2" fmla="*/ 36371 h 44188"/>
                  <a:gd name="connsiteX3" fmla="*/ 30693 w 30693"/>
                  <a:gd name="connsiteY3" fmla="*/ 0 h 44188"/>
                  <a:gd name="connsiteX4" fmla="*/ 16458 w 30693"/>
                  <a:gd name="connsiteY4" fmla="*/ 6172 h 4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188">
                    <a:moveTo>
                      <a:pt x="16458" y="6172"/>
                    </a:moveTo>
                    <a:lnTo>
                      <a:pt x="0" y="44188"/>
                    </a:lnTo>
                    <a:cubicBezTo>
                      <a:pt x="1399" y="40979"/>
                      <a:pt x="11767" y="40485"/>
                      <a:pt x="13660" y="36371"/>
                    </a:cubicBezTo>
                    <a:lnTo>
                      <a:pt x="30693" y="0"/>
                    </a:lnTo>
                    <a:cubicBezTo>
                      <a:pt x="29377" y="2798"/>
                      <a:pt x="1818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5" name="Freeform: Shape 4544">
                <a:extLst>
                  <a:ext uri="{FF2B5EF4-FFF2-40B4-BE49-F238E27FC236}">
                    <a16:creationId xmlns:a16="http://schemas.microsoft.com/office/drawing/2014/main" id="{97BE2096-769D-4C73-9D72-3497E6F19C28}"/>
                  </a:ext>
                </a:extLst>
              </p:cNvPr>
              <p:cNvSpPr/>
              <p:nvPr/>
            </p:nvSpPr>
            <p:spPr>
              <a:xfrm>
                <a:off x="8694757" y="3750951"/>
                <a:ext cx="20436" cy="39944"/>
              </a:xfrm>
              <a:custGeom>
                <a:avLst/>
                <a:gdLst>
                  <a:gd name="connsiteX0" fmla="*/ 16458 w 20436"/>
                  <a:gd name="connsiteY0" fmla="*/ 1266 h 39944"/>
                  <a:gd name="connsiteX1" fmla="*/ 0 w 20436"/>
                  <a:gd name="connsiteY1" fmla="*/ 39612 h 39944"/>
                  <a:gd name="connsiteX2" fmla="*/ 3950 w 20436"/>
                  <a:gd name="connsiteY2" fmla="*/ 38460 h 39944"/>
                  <a:gd name="connsiteX3" fmla="*/ 20407 w 20436"/>
                  <a:gd name="connsiteY3" fmla="*/ 360 h 39944"/>
                  <a:gd name="connsiteX4" fmla="*/ 16458 w 20436"/>
                  <a:gd name="connsiteY4" fmla="*/ 1266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6" h="39944">
                    <a:moveTo>
                      <a:pt x="16458" y="1266"/>
                    </a:moveTo>
                    <a:lnTo>
                      <a:pt x="0" y="39612"/>
                    </a:lnTo>
                    <a:cubicBezTo>
                      <a:pt x="0" y="40434"/>
                      <a:pt x="3538" y="39612"/>
                      <a:pt x="3950" y="38460"/>
                    </a:cubicBezTo>
                    <a:lnTo>
                      <a:pt x="20407" y="360"/>
                    </a:lnTo>
                    <a:cubicBezTo>
                      <a:pt x="20819" y="-545"/>
                      <a:pt x="16786" y="443"/>
                      <a:pt x="16458" y="126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6" name="Freeform: Shape 4545">
                <a:extLst>
                  <a:ext uri="{FF2B5EF4-FFF2-40B4-BE49-F238E27FC236}">
                    <a16:creationId xmlns:a16="http://schemas.microsoft.com/office/drawing/2014/main" id="{9B001107-3148-603C-3C1E-E20307FA997A}"/>
                  </a:ext>
                </a:extLst>
              </p:cNvPr>
              <p:cNvSpPr/>
              <p:nvPr/>
            </p:nvSpPr>
            <p:spPr>
              <a:xfrm>
                <a:off x="8697061" y="3746291"/>
                <a:ext cx="31516" cy="41884"/>
              </a:xfrm>
              <a:custGeom>
                <a:avLst/>
                <a:gdLst>
                  <a:gd name="connsiteX0" fmla="*/ 16458 w 31516"/>
                  <a:gd name="connsiteY0" fmla="*/ 4032 h 41884"/>
                  <a:gd name="connsiteX1" fmla="*/ 0 w 31516"/>
                  <a:gd name="connsiteY1" fmla="*/ 41884 h 41884"/>
                  <a:gd name="connsiteX2" fmla="*/ 14729 w 31516"/>
                  <a:gd name="connsiteY2" fmla="*/ 36206 h 41884"/>
                  <a:gd name="connsiteX3" fmla="*/ 31516 w 31516"/>
                  <a:gd name="connsiteY3" fmla="*/ 0 h 41884"/>
                  <a:gd name="connsiteX4" fmla="*/ 16458 w 31516"/>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6" h="41884">
                    <a:moveTo>
                      <a:pt x="16458" y="4032"/>
                    </a:moveTo>
                    <a:lnTo>
                      <a:pt x="0" y="41884"/>
                    </a:lnTo>
                    <a:cubicBezTo>
                      <a:pt x="1234" y="39251"/>
                      <a:pt x="12919" y="39992"/>
                      <a:pt x="14729" y="36206"/>
                    </a:cubicBezTo>
                    <a:lnTo>
                      <a:pt x="31516" y="0"/>
                    </a:lnTo>
                    <a:cubicBezTo>
                      <a:pt x="30364" y="2304"/>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7" name="Freeform: Shape 4546">
                <a:extLst>
                  <a:ext uri="{FF2B5EF4-FFF2-40B4-BE49-F238E27FC236}">
                    <a16:creationId xmlns:a16="http://schemas.microsoft.com/office/drawing/2014/main" id="{A8D879BA-6739-D94D-44CB-D9BB1CDC243E}"/>
                  </a:ext>
                </a:extLst>
              </p:cNvPr>
              <p:cNvSpPr/>
              <p:nvPr/>
            </p:nvSpPr>
            <p:spPr>
              <a:xfrm>
                <a:off x="8696155" y="3747773"/>
                <a:ext cx="30117" cy="45587"/>
              </a:xfrm>
              <a:custGeom>
                <a:avLst/>
                <a:gdLst>
                  <a:gd name="connsiteX0" fmla="*/ 16458 w 30117"/>
                  <a:gd name="connsiteY0" fmla="*/ 7571 h 45587"/>
                  <a:gd name="connsiteX1" fmla="*/ 0 w 30117"/>
                  <a:gd name="connsiteY1" fmla="*/ 45587 h 45587"/>
                  <a:gd name="connsiteX2" fmla="*/ 13002 w 30117"/>
                  <a:gd name="connsiteY2" fmla="*/ 36700 h 45587"/>
                  <a:gd name="connsiteX3" fmla="*/ 30117 w 30117"/>
                  <a:gd name="connsiteY3" fmla="*/ 0 h 45587"/>
                  <a:gd name="connsiteX4" fmla="*/ 16458 w 30117"/>
                  <a:gd name="connsiteY4" fmla="*/ 7571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1"/>
                    </a:moveTo>
                    <a:lnTo>
                      <a:pt x="0" y="45587"/>
                    </a:lnTo>
                    <a:cubicBezTo>
                      <a:pt x="1481" y="42131"/>
                      <a:pt x="11026" y="40979"/>
                      <a:pt x="13002" y="36700"/>
                    </a:cubicBezTo>
                    <a:lnTo>
                      <a:pt x="30117" y="0"/>
                    </a:lnTo>
                    <a:cubicBezTo>
                      <a:pt x="28554" y="3209"/>
                      <a:pt x="18268" y="3374"/>
                      <a:pt x="16458" y="7571"/>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8" name="Freeform: Shape 4547">
                <a:extLst>
                  <a:ext uri="{FF2B5EF4-FFF2-40B4-BE49-F238E27FC236}">
                    <a16:creationId xmlns:a16="http://schemas.microsoft.com/office/drawing/2014/main" id="{EAE0C798-D30E-6447-1694-A29D66402202}"/>
                  </a:ext>
                </a:extLst>
              </p:cNvPr>
              <p:cNvSpPr/>
              <p:nvPr/>
            </p:nvSpPr>
            <p:spPr>
              <a:xfrm>
                <a:off x="8693769" y="3748716"/>
                <a:ext cx="22268" cy="39224"/>
              </a:xfrm>
              <a:custGeom>
                <a:avLst/>
                <a:gdLst>
                  <a:gd name="connsiteX0" fmla="*/ 16458 w 22268"/>
                  <a:gd name="connsiteY0" fmla="*/ 1196 h 39224"/>
                  <a:gd name="connsiteX1" fmla="*/ 0 w 22268"/>
                  <a:gd name="connsiteY1" fmla="*/ 39048 h 39224"/>
                  <a:gd name="connsiteX2" fmla="*/ 5760 w 22268"/>
                  <a:gd name="connsiteY2" fmla="*/ 37320 h 39224"/>
                  <a:gd name="connsiteX3" fmla="*/ 22218 w 22268"/>
                  <a:gd name="connsiteY3" fmla="*/ 373 h 39224"/>
                  <a:gd name="connsiteX4" fmla="*/ 16458 w 22268"/>
                  <a:gd name="connsiteY4" fmla="*/ 1196 h 3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224">
                    <a:moveTo>
                      <a:pt x="16458" y="1196"/>
                    </a:moveTo>
                    <a:lnTo>
                      <a:pt x="0" y="39048"/>
                    </a:lnTo>
                    <a:cubicBezTo>
                      <a:pt x="0" y="39706"/>
                      <a:pt x="5267" y="38390"/>
                      <a:pt x="5760" y="37320"/>
                    </a:cubicBezTo>
                    <a:lnTo>
                      <a:pt x="22218" y="373"/>
                    </a:lnTo>
                    <a:cubicBezTo>
                      <a:pt x="22876" y="-450"/>
                      <a:pt x="16869" y="208"/>
                      <a:pt x="16458" y="1196"/>
                    </a:cubicBezTo>
                    <a:close/>
                  </a:path>
                </a:pathLst>
              </a:custGeom>
              <a:solidFill>
                <a:srgbClr val="0EBAE2">
                  <a:alpha val="11000"/>
                </a:srgbClr>
              </a:solidFill>
              <a:ln w="8227" cap="flat">
                <a:noFill/>
                <a:prstDash val="solid"/>
                <a:miter/>
              </a:ln>
            </p:spPr>
            <p:txBody>
              <a:bodyPr rtlCol="0" anchor="ctr"/>
              <a:lstStyle/>
              <a:p>
                <a:endParaRPr lang="en-IN"/>
              </a:p>
            </p:txBody>
          </p:sp>
          <p:sp>
            <p:nvSpPr>
              <p:cNvPr id="4549" name="Freeform: Shape 4548">
                <a:extLst>
                  <a:ext uri="{FF2B5EF4-FFF2-40B4-BE49-F238E27FC236}">
                    <a16:creationId xmlns:a16="http://schemas.microsoft.com/office/drawing/2014/main" id="{1490640A-D508-243B-D165-85867F4523DD}"/>
                  </a:ext>
                </a:extLst>
              </p:cNvPr>
              <p:cNvSpPr/>
              <p:nvPr/>
            </p:nvSpPr>
            <p:spPr>
              <a:xfrm>
                <a:off x="8697637" y="3745139"/>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728" y="41720"/>
                      <a:pt x="14400" y="41391"/>
                      <a:pt x="16458" y="36453"/>
                    </a:cubicBezTo>
                    <a:lnTo>
                      <a:pt x="33656" y="0"/>
                    </a:lnTo>
                    <a:cubicBezTo>
                      <a:pt x="32092" y="3703"/>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0" name="Freeform: Shape 4549">
                <a:extLst>
                  <a:ext uri="{FF2B5EF4-FFF2-40B4-BE49-F238E27FC236}">
                    <a16:creationId xmlns:a16="http://schemas.microsoft.com/office/drawing/2014/main" id="{F0A5EE81-0E9A-4A33-E0B5-C30C09FB094D}"/>
                  </a:ext>
                </a:extLst>
              </p:cNvPr>
              <p:cNvSpPr/>
              <p:nvPr/>
            </p:nvSpPr>
            <p:spPr>
              <a:xfrm>
                <a:off x="8695004" y="3748184"/>
                <a:ext cx="26907" cy="41061"/>
              </a:xfrm>
              <a:custGeom>
                <a:avLst/>
                <a:gdLst>
                  <a:gd name="connsiteX0" fmla="*/ 16458 w 26907"/>
                  <a:gd name="connsiteY0" fmla="*/ 3209 h 41061"/>
                  <a:gd name="connsiteX1" fmla="*/ 0 w 26907"/>
                  <a:gd name="connsiteY1" fmla="*/ 41062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2"/>
                    </a:lnTo>
                    <a:cubicBezTo>
                      <a:pt x="823" y="39251"/>
                      <a:pt x="9134" y="39251"/>
                      <a:pt x="10450" y="36371"/>
                    </a:cubicBezTo>
                    <a:lnTo>
                      <a:pt x="26908" y="0"/>
                    </a:lnTo>
                    <a:cubicBezTo>
                      <a:pt x="26497" y="1481"/>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1" name="Freeform: Shape 4550">
                <a:extLst>
                  <a:ext uri="{FF2B5EF4-FFF2-40B4-BE49-F238E27FC236}">
                    <a16:creationId xmlns:a16="http://schemas.microsoft.com/office/drawing/2014/main" id="{03C5A8AD-AA85-1D97-1267-0A2DEB87867A}"/>
                  </a:ext>
                </a:extLst>
              </p:cNvPr>
              <p:cNvSpPr/>
              <p:nvPr/>
            </p:nvSpPr>
            <p:spPr>
              <a:xfrm>
                <a:off x="8694070" y="3748791"/>
                <a:ext cx="20720" cy="39433"/>
              </a:xfrm>
              <a:custGeom>
                <a:avLst/>
                <a:gdLst>
                  <a:gd name="connsiteX0" fmla="*/ 16485 w 20720"/>
                  <a:gd name="connsiteY0" fmla="*/ 875 h 39433"/>
                  <a:gd name="connsiteX1" fmla="*/ 28 w 20720"/>
                  <a:gd name="connsiteY1" fmla="*/ 39056 h 39433"/>
                  <a:gd name="connsiteX2" fmla="*/ 4225 w 20720"/>
                  <a:gd name="connsiteY2" fmla="*/ 38233 h 39433"/>
                  <a:gd name="connsiteX3" fmla="*/ 20682 w 20720"/>
                  <a:gd name="connsiteY3" fmla="*/ 463 h 39433"/>
                  <a:gd name="connsiteX4" fmla="*/ 16485 w 20720"/>
                  <a:gd name="connsiteY4" fmla="*/ 875 h 39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433">
                    <a:moveTo>
                      <a:pt x="16485" y="875"/>
                    </a:moveTo>
                    <a:lnTo>
                      <a:pt x="28" y="39056"/>
                    </a:lnTo>
                    <a:cubicBezTo>
                      <a:pt x="-384" y="39961"/>
                      <a:pt x="3895" y="39056"/>
                      <a:pt x="4225" y="38233"/>
                    </a:cubicBezTo>
                    <a:lnTo>
                      <a:pt x="20682" y="463"/>
                    </a:lnTo>
                    <a:cubicBezTo>
                      <a:pt x="21176" y="-442"/>
                      <a:pt x="16815" y="134"/>
                      <a:pt x="16485" y="8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2" name="Freeform: Shape 4551">
                <a:extLst>
                  <a:ext uri="{FF2B5EF4-FFF2-40B4-BE49-F238E27FC236}">
                    <a16:creationId xmlns:a16="http://schemas.microsoft.com/office/drawing/2014/main" id="{B77E5D23-D109-7E3C-5E81-302A559FDC4C}"/>
                  </a:ext>
                </a:extLst>
              </p:cNvPr>
              <p:cNvSpPr/>
              <p:nvPr/>
            </p:nvSpPr>
            <p:spPr>
              <a:xfrm>
                <a:off x="8696155" y="3746538"/>
                <a:ext cx="32997" cy="46081"/>
              </a:xfrm>
              <a:custGeom>
                <a:avLst/>
                <a:gdLst>
                  <a:gd name="connsiteX0" fmla="*/ 16458 w 32997"/>
                  <a:gd name="connsiteY0" fmla="*/ 7982 h 46081"/>
                  <a:gd name="connsiteX1" fmla="*/ 0 w 32997"/>
                  <a:gd name="connsiteY1" fmla="*/ 46081 h 46081"/>
                  <a:gd name="connsiteX2" fmla="*/ 15799 w 32997"/>
                  <a:gd name="connsiteY2" fmla="*/ 36618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799" y="36618"/>
                    </a:cubicBezTo>
                    <a:lnTo>
                      <a:pt x="32997" y="0"/>
                    </a:lnTo>
                    <a:cubicBezTo>
                      <a:pt x="31187" y="3291"/>
                      <a:pt x="18515" y="296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3" name="Freeform: Shape 4552">
                <a:extLst>
                  <a:ext uri="{FF2B5EF4-FFF2-40B4-BE49-F238E27FC236}">
                    <a16:creationId xmlns:a16="http://schemas.microsoft.com/office/drawing/2014/main" id="{626ADF0B-A72D-6CBC-2BD0-D7FB808BE80A}"/>
                  </a:ext>
                </a:extLst>
              </p:cNvPr>
              <p:cNvSpPr/>
              <p:nvPr/>
            </p:nvSpPr>
            <p:spPr>
              <a:xfrm>
                <a:off x="8773999" y="3757483"/>
                <a:ext cx="21806" cy="39909"/>
              </a:xfrm>
              <a:custGeom>
                <a:avLst/>
                <a:gdLst>
                  <a:gd name="connsiteX0" fmla="*/ 16458 w 21806"/>
                  <a:gd name="connsiteY0" fmla="*/ 1975 h 39909"/>
                  <a:gd name="connsiteX1" fmla="*/ 0 w 21806"/>
                  <a:gd name="connsiteY1" fmla="*/ 39909 h 39909"/>
                  <a:gd name="connsiteX2" fmla="*/ 5349 w 21806"/>
                  <a:gd name="connsiteY2" fmla="*/ 37194 h 39909"/>
                  <a:gd name="connsiteX3" fmla="*/ 21806 w 21806"/>
                  <a:gd name="connsiteY3" fmla="*/ 0 h 39909"/>
                  <a:gd name="connsiteX4" fmla="*/ 16458 w 21806"/>
                  <a:gd name="connsiteY4" fmla="*/ 1975 h 39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06" h="39909">
                    <a:moveTo>
                      <a:pt x="16458" y="1975"/>
                    </a:moveTo>
                    <a:lnTo>
                      <a:pt x="0" y="39909"/>
                    </a:lnTo>
                    <a:cubicBezTo>
                      <a:pt x="2004" y="39529"/>
                      <a:pt x="3859" y="38587"/>
                      <a:pt x="5349" y="37194"/>
                    </a:cubicBezTo>
                    <a:lnTo>
                      <a:pt x="21806" y="0"/>
                    </a:lnTo>
                    <a:cubicBezTo>
                      <a:pt x="19867" y="113"/>
                      <a:pt x="18005" y="801"/>
                      <a:pt x="16458" y="197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4" name="Freeform: Shape 4553">
                <a:extLst>
                  <a:ext uri="{FF2B5EF4-FFF2-40B4-BE49-F238E27FC236}">
                    <a16:creationId xmlns:a16="http://schemas.microsoft.com/office/drawing/2014/main" id="{8FFE63AA-DD3E-72D1-F18C-D06FE8DE46C5}"/>
                  </a:ext>
                </a:extLst>
              </p:cNvPr>
              <p:cNvSpPr/>
              <p:nvPr/>
            </p:nvSpPr>
            <p:spPr>
              <a:xfrm>
                <a:off x="8772025" y="3763004"/>
                <a:ext cx="19516" cy="39946"/>
              </a:xfrm>
              <a:custGeom>
                <a:avLst/>
                <a:gdLst>
                  <a:gd name="connsiteX0" fmla="*/ 16458 w 19516"/>
                  <a:gd name="connsiteY0" fmla="*/ 1391 h 39946"/>
                  <a:gd name="connsiteX1" fmla="*/ 0 w 19516"/>
                  <a:gd name="connsiteY1" fmla="*/ 39737 h 39946"/>
                  <a:gd name="connsiteX2" fmla="*/ 3045 w 19516"/>
                  <a:gd name="connsiteY2" fmla="*/ 38338 h 39946"/>
                  <a:gd name="connsiteX3" fmla="*/ 19502 w 19516"/>
                  <a:gd name="connsiteY3" fmla="*/ 74 h 39946"/>
                  <a:gd name="connsiteX4" fmla="*/ 16458 w 19516"/>
                  <a:gd name="connsiteY4" fmla="*/ 1391 h 39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39946">
                    <a:moveTo>
                      <a:pt x="16458" y="1391"/>
                    </a:moveTo>
                    <a:lnTo>
                      <a:pt x="0" y="39737"/>
                    </a:lnTo>
                    <a:cubicBezTo>
                      <a:pt x="0" y="40477"/>
                      <a:pt x="2715" y="39079"/>
                      <a:pt x="3045" y="38338"/>
                    </a:cubicBezTo>
                    <a:lnTo>
                      <a:pt x="19502" y="74"/>
                    </a:lnTo>
                    <a:cubicBezTo>
                      <a:pt x="19749" y="-255"/>
                      <a:pt x="16787" y="568"/>
                      <a:pt x="16458" y="1391"/>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5" name="Freeform: Shape 4554">
                <a:extLst>
                  <a:ext uri="{FF2B5EF4-FFF2-40B4-BE49-F238E27FC236}">
                    <a16:creationId xmlns:a16="http://schemas.microsoft.com/office/drawing/2014/main" id="{4CCFEA10-D8AA-5986-41EC-4BB81101F336}"/>
                  </a:ext>
                </a:extLst>
              </p:cNvPr>
              <p:cNvSpPr/>
              <p:nvPr/>
            </p:nvSpPr>
            <p:spPr>
              <a:xfrm>
                <a:off x="8776303" y="3751476"/>
                <a:ext cx="33573" cy="43776"/>
              </a:xfrm>
              <a:custGeom>
                <a:avLst/>
                <a:gdLst>
                  <a:gd name="connsiteX0" fmla="*/ 16458 w 33573"/>
                  <a:gd name="connsiteY0" fmla="*/ 5842 h 43776"/>
                  <a:gd name="connsiteX1" fmla="*/ 0 w 33573"/>
                  <a:gd name="connsiteY1" fmla="*/ 43777 h 43776"/>
                  <a:gd name="connsiteX2" fmla="*/ 16458 w 33573"/>
                  <a:gd name="connsiteY2" fmla="*/ 36206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481" y="40239"/>
                      <a:pt x="14647" y="40732"/>
                      <a:pt x="16458" y="36206"/>
                    </a:cubicBezTo>
                    <a:lnTo>
                      <a:pt x="33573" y="0"/>
                    </a:lnTo>
                    <a:cubicBezTo>
                      <a:pt x="32339" y="3045"/>
                      <a:pt x="18103" y="1481"/>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6" name="Freeform: Shape 4555">
                <a:extLst>
                  <a:ext uri="{FF2B5EF4-FFF2-40B4-BE49-F238E27FC236}">
                    <a16:creationId xmlns:a16="http://schemas.microsoft.com/office/drawing/2014/main" id="{3B8CDED9-13DB-892B-4B8E-4976685BEB30}"/>
                  </a:ext>
                </a:extLst>
              </p:cNvPr>
              <p:cNvSpPr/>
              <p:nvPr/>
            </p:nvSpPr>
            <p:spPr>
              <a:xfrm>
                <a:off x="8774329" y="3753039"/>
                <a:ext cx="30775" cy="44599"/>
              </a:xfrm>
              <a:custGeom>
                <a:avLst/>
                <a:gdLst>
                  <a:gd name="connsiteX0" fmla="*/ 16458 w 30775"/>
                  <a:gd name="connsiteY0" fmla="*/ 6583 h 44599"/>
                  <a:gd name="connsiteX1" fmla="*/ 0 w 30775"/>
                  <a:gd name="connsiteY1" fmla="*/ 44600 h 44599"/>
                  <a:gd name="connsiteX2" fmla="*/ 13660 w 30775"/>
                  <a:gd name="connsiteY2" fmla="*/ 36371 h 44599"/>
                  <a:gd name="connsiteX3" fmla="*/ 30775 w 30775"/>
                  <a:gd name="connsiteY3" fmla="*/ 0 h 44599"/>
                  <a:gd name="connsiteX4" fmla="*/ 16458 w 30775"/>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599">
                    <a:moveTo>
                      <a:pt x="16458" y="6583"/>
                    </a:moveTo>
                    <a:lnTo>
                      <a:pt x="0" y="44600"/>
                    </a:lnTo>
                    <a:cubicBezTo>
                      <a:pt x="1399" y="41391"/>
                      <a:pt x="11767" y="40897"/>
                      <a:pt x="13660" y="36371"/>
                    </a:cubicBezTo>
                    <a:lnTo>
                      <a:pt x="30775" y="0"/>
                    </a:lnTo>
                    <a:cubicBezTo>
                      <a:pt x="29377" y="3291"/>
                      <a:pt x="18185"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7" name="Freeform: Shape 4556">
                <a:extLst>
                  <a:ext uri="{FF2B5EF4-FFF2-40B4-BE49-F238E27FC236}">
                    <a16:creationId xmlns:a16="http://schemas.microsoft.com/office/drawing/2014/main" id="{BC8CDE81-6CF2-0A38-47BB-3B0B62E6636A}"/>
                  </a:ext>
                </a:extLst>
              </p:cNvPr>
              <p:cNvSpPr/>
              <p:nvPr/>
            </p:nvSpPr>
            <p:spPr>
              <a:xfrm>
                <a:off x="8773311" y="3757076"/>
                <a:ext cx="20440" cy="39908"/>
              </a:xfrm>
              <a:custGeom>
                <a:avLst/>
                <a:gdLst>
                  <a:gd name="connsiteX0" fmla="*/ 16488 w 20440"/>
                  <a:gd name="connsiteY0" fmla="*/ 1230 h 39908"/>
                  <a:gd name="connsiteX1" fmla="*/ 30 w 20440"/>
                  <a:gd name="connsiteY1" fmla="*/ 39576 h 39908"/>
                  <a:gd name="connsiteX2" fmla="*/ 3898 w 20440"/>
                  <a:gd name="connsiteY2" fmla="*/ 38424 h 39908"/>
                  <a:gd name="connsiteX3" fmla="*/ 20355 w 20440"/>
                  <a:gd name="connsiteY3" fmla="*/ 325 h 39908"/>
                  <a:gd name="connsiteX4" fmla="*/ 16488 w 20440"/>
                  <a:gd name="connsiteY4" fmla="*/ 1230 h 39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40" h="39908">
                    <a:moveTo>
                      <a:pt x="16488" y="1230"/>
                    </a:moveTo>
                    <a:lnTo>
                      <a:pt x="30" y="39576"/>
                    </a:lnTo>
                    <a:cubicBezTo>
                      <a:pt x="-381" y="40399"/>
                      <a:pt x="3568" y="39576"/>
                      <a:pt x="3898" y="38424"/>
                    </a:cubicBezTo>
                    <a:lnTo>
                      <a:pt x="20355" y="325"/>
                    </a:lnTo>
                    <a:cubicBezTo>
                      <a:pt x="21096" y="-498"/>
                      <a:pt x="16817" y="407"/>
                      <a:pt x="16488" y="123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8" name="Freeform: Shape 4557">
                <a:extLst>
                  <a:ext uri="{FF2B5EF4-FFF2-40B4-BE49-F238E27FC236}">
                    <a16:creationId xmlns:a16="http://schemas.microsoft.com/office/drawing/2014/main" id="{5308C7DB-719E-F62C-0E3E-F01544E901B0}"/>
                  </a:ext>
                </a:extLst>
              </p:cNvPr>
              <p:cNvSpPr/>
              <p:nvPr/>
            </p:nvSpPr>
            <p:spPr>
              <a:xfrm>
                <a:off x="8775645" y="3752381"/>
                <a:ext cx="31598" cy="41966"/>
              </a:xfrm>
              <a:custGeom>
                <a:avLst/>
                <a:gdLst>
                  <a:gd name="connsiteX0" fmla="*/ 16458 w 31598"/>
                  <a:gd name="connsiteY0" fmla="*/ 4032 h 41966"/>
                  <a:gd name="connsiteX1" fmla="*/ 0 w 31598"/>
                  <a:gd name="connsiteY1" fmla="*/ 41967 h 41966"/>
                  <a:gd name="connsiteX2" fmla="*/ 14647 w 31598"/>
                  <a:gd name="connsiteY2" fmla="*/ 36206 h 41966"/>
                  <a:gd name="connsiteX3" fmla="*/ 31598 w 31598"/>
                  <a:gd name="connsiteY3" fmla="*/ 0 h 41966"/>
                  <a:gd name="connsiteX4" fmla="*/ 16458 w 31598"/>
                  <a:gd name="connsiteY4" fmla="*/ 4032 h 4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966">
                    <a:moveTo>
                      <a:pt x="16458" y="4032"/>
                    </a:moveTo>
                    <a:lnTo>
                      <a:pt x="0" y="41967"/>
                    </a:lnTo>
                    <a:cubicBezTo>
                      <a:pt x="1152" y="39251"/>
                      <a:pt x="12919" y="39992"/>
                      <a:pt x="14647" y="36206"/>
                    </a:cubicBezTo>
                    <a:lnTo>
                      <a:pt x="31598" y="0"/>
                    </a:lnTo>
                    <a:cubicBezTo>
                      <a:pt x="30446" y="2139"/>
                      <a:pt x="18021"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59" name="Freeform: Shape 4558">
                <a:extLst>
                  <a:ext uri="{FF2B5EF4-FFF2-40B4-BE49-F238E27FC236}">
                    <a16:creationId xmlns:a16="http://schemas.microsoft.com/office/drawing/2014/main" id="{FEB18912-C7A5-512C-F89A-F0334F60B227}"/>
                  </a:ext>
                </a:extLst>
              </p:cNvPr>
              <p:cNvSpPr/>
              <p:nvPr/>
            </p:nvSpPr>
            <p:spPr>
              <a:xfrm>
                <a:off x="8774740" y="3753944"/>
                <a:ext cx="30199" cy="45505"/>
              </a:xfrm>
              <a:custGeom>
                <a:avLst/>
                <a:gdLst>
                  <a:gd name="connsiteX0" fmla="*/ 16458 w 30199"/>
                  <a:gd name="connsiteY0" fmla="*/ 7488 h 45505"/>
                  <a:gd name="connsiteX1" fmla="*/ 0 w 30199"/>
                  <a:gd name="connsiteY1" fmla="*/ 45505 h 45505"/>
                  <a:gd name="connsiteX2" fmla="*/ 13084 w 30199"/>
                  <a:gd name="connsiteY2" fmla="*/ 36618 h 45505"/>
                  <a:gd name="connsiteX3" fmla="*/ 30200 w 30199"/>
                  <a:gd name="connsiteY3" fmla="*/ 0 h 45505"/>
                  <a:gd name="connsiteX4" fmla="*/ 16458 w 30199"/>
                  <a:gd name="connsiteY4" fmla="*/ 7488 h 45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9" h="45505">
                    <a:moveTo>
                      <a:pt x="16458" y="7488"/>
                    </a:moveTo>
                    <a:lnTo>
                      <a:pt x="0" y="45505"/>
                    </a:lnTo>
                    <a:cubicBezTo>
                      <a:pt x="1563" y="42049"/>
                      <a:pt x="11027" y="40897"/>
                      <a:pt x="13084" y="36618"/>
                    </a:cubicBezTo>
                    <a:lnTo>
                      <a:pt x="30200" y="0"/>
                    </a:lnTo>
                    <a:cubicBezTo>
                      <a:pt x="28636" y="3127"/>
                      <a:pt x="18268" y="3374"/>
                      <a:pt x="16458" y="7488"/>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0" name="Freeform: Shape 4559">
                <a:extLst>
                  <a:ext uri="{FF2B5EF4-FFF2-40B4-BE49-F238E27FC236}">
                    <a16:creationId xmlns:a16="http://schemas.microsoft.com/office/drawing/2014/main" id="{EC609927-8D3F-9160-4A8D-3C933BD53252}"/>
                  </a:ext>
                </a:extLst>
              </p:cNvPr>
              <p:cNvSpPr/>
              <p:nvPr/>
            </p:nvSpPr>
            <p:spPr>
              <a:xfrm>
                <a:off x="8772436" y="3754879"/>
                <a:ext cx="22268" cy="39158"/>
              </a:xfrm>
              <a:custGeom>
                <a:avLst/>
                <a:gdLst>
                  <a:gd name="connsiteX0" fmla="*/ 16458 w 22268"/>
                  <a:gd name="connsiteY0" fmla="*/ 1123 h 39158"/>
                  <a:gd name="connsiteX1" fmla="*/ 0 w 22268"/>
                  <a:gd name="connsiteY1" fmla="*/ 38975 h 39158"/>
                  <a:gd name="connsiteX2" fmla="*/ 5760 w 22268"/>
                  <a:gd name="connsiteY2" fmla="*/ 37247 h 39158"/>
                  <a:gd name="connsiteX3" fmla="*/ 22218 w 22268"/>
                  <a:gd name="connsiteY3" fmla="*/ 300 h 39158"/>
                  <a:gd name="connsiteX4" fmla="*/ 16458 w 22268"/>
                  <a:gd name="connsiteY4" fmla="*/ 1123 h 39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158">
                    <a:moveTo>
                      <a:pt x="16458" y="1123"/>
                    </a:moveTo>
                    <a:lnTo>
                      <a:pt x="0" y="38975"/>
                    </a:lnTo>
                    <a:cubicBezTo>
                      <a:pt x="0" y="39633"/>
                      <a:pt x="5267" y="38399"/>
                      <a:pt x="5760" y="37247"/>
                    </a:cubicBezTo>
                    <a:lnTo>
                      <a:pt x="22218" y="300"/>
                    </a:lnTo>
                    <a:cubicBezTo>
                      <a:pt x="22876" y="-359"/>
                      <a:pt x="16869" y="135"/>
                      <a:pt x="16458" y="1123"/>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1" name="Freeform: Shape 4560">
                <a:extLst>
                  <a:ext uri="{FF2B5EF4-FFF2-40B4-BE49-F238E27FC236}">
                    <a16:creationId xmlns:a16="http://schemas.microsoft.com/office/drawing/2014/main" id="{2C6C67A6-479B-24FC-4E29-E5FFE9D486AB}"/>
                  </a:ext>
                </a:extLst>
              </p:cNvPr>
              <p:cNvSpPr/>
              <p:nvPr/>
            </p:nvSpPr>
            <p:spPr>
              <a:xfrm>
                <a:off x="8776221" y="3751229"/>
                <a:ext cx="33573" cy="45834"/>
              </a:xfrm>
              <a:custGeom>
                <a:avLst/>
                <a:gdLst>
                  <a:gd name="connsiteX0" fmla="*/ 16458 w 33573"/>
                  <a:gd name="connsiteY0" fmla="*/ 7817 h 45834"/>
                  <a:gd name="connsiteX1" fmla="*/ 0 w 33573"/>
                  <a:gd name="connsiteY1" fmla="*/ 45834 h 45834"/>
                  <a:gd name="connsiteX2" fmla="*/ 16458 w 33573"/>
                  <a:gd name="connsiteY2" fmla="*/ 36453 h 45834"/>
                  <a:gd name="connsiteX3" fmla="*/ 33573 w 33573"/>
                  <a:gd name="connsiteY3" fmla="*/ 0 h 45834"/>
                  <a:gd name="connsiteX4" fmla="*/ 16458 w 33573"/>
                  <a:gd name="connsiteY4" fmla="*/ 7817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834">
                    <a:moveTo>
                      <a:pt x="16458" y="7817"/>
                    </a:moveTo>
                    <a:lnTo>
                      <a:pt x="0" y="45834"/>
                    </a:lnTo>
                    <a:cubicBezTo>
                      <a:pt x="1810" y="41802"/>
                      <a:pt x="14400" y="41391"/>
                      <a:pt x="16458" y="36453"/>
                    </a:cubicBezTo>
                    <a:lnTo>
                      <a:pt x="33573" y="0"/>
                    </a:lnTo>
                    <a:cubicBezTo>
                      <a:pt x="32092" y="3703"/>
                      <a:pt x="18597" y="3291"/>
                      <a:pt x="16458" y="7817"/>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2" name="Freeform: Shape 4561">
                <a:extLst>
                  <a:ext uri="{FF2B5EF4-FFF2-40B4-BE49-F238E27FC236}">
                    <a16:creationId xmlns:a16="http://schemas.microsoft.com/office/drawing/2014/main" id="{7D3F3FD4-7AF8-107B-CE9A-9A6F38B4D120}"/>
                  </a:ext>
                </a:extLst>
              </p:cNvPr>
              <p:cNvSpPr/>
              <p:nvPr/>
            </p:nvSpPr>
            <p:spPr>
              <a:xfrm>
                <a:off x="8773588" y="3754273"/>
                <a:ext cx="26907" cy="41143"/>
              </a:xfrm>
              <a:custGeom>
                <a:avLst/>
                <a:gdLst>
                  <a:gd name="connsiteX0" fmla="*/ 16458 w 26907"/>
                  <a:gd name="connsiteY0" fmla="*/ 3209 h 41143"/>
                  <a:gd name="connsiteX1" fmla="*/ 0 w 26907"/>
                  <a:gd name="connsiteY1" fmla="*/ 41144 h 41143"/>
                  <a:gd name="connsiteX2" fmla="*/ 10450 w 26907"/>
                  <a:gd name="connsiteY2" fmla="*/ 36453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823" y="39251"/>
                      <a:pt x="9134" y="39333"/>
                      <a:pt x="10450" y="36453"/>
                    </a:cubicBezTo>
                    <a:lnTo>
                      <a:pt x="26908" y="0"/>
                    </a:lnTo>
                    <a:cubicBezTo>
                      <a:pt x="26497" y="1563"/>
                      <a:pt x="17609" y="247"/>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3" name="Freeform: Shape 4562">
                <a:extLst>
                  <a:ext uri="{FF2B5EF4-FFF2-40B4-BE49-F238E27FC236}">
                    <a16:creationId xmlns:a16="http://schemas.microsoft.com/office/drawing/2014/main" id="{BC4B6382-E1A1-A10E-6BF1-0666FC61D613}"/>
                  </a:ext>
                </a:extLst>
              </p:cNvPr>
              <p:cNvSpPr/>
              <p:nvPr/>
            </p:nvSpPr>
            <p:spPr>
              <a:xfrm>
                <a:off x="8772683" y="3754936"/>
                <a:ext cx="20774" cy="39376"/>
              </a:xfrm>
              <a:custGeom>
                <a:avLst/>
                <a:gdLst>
                  <a:gd name="connsiteX0" fmla="*/ 16458 w 20774"/>
                  <a:gd name="connsiteY0" fmla="*/ 818 h 39376"/>
                  <a:gd name="connsiteX1" fmla="*/ 0 w 20774"/>
                  <a:gd name="connsiteY1" fmla="*/ 39000 h 39376"/>
                  <a:gd name="connsiteX2" fmla="*/ 4279 w 20774"/>
                  <a:gd name="connsiteY2" fmla="*/ 38177 h 39376"/>
                  <a:gd name="connsiteX3" fmla="*/ 20737 w 20774"/>
                  <a:gd name="connsiteY3" fmla="*/ 489 h 39376"/>
                  <a:gd name="connsiteX4" fmla="*/ 16458 w 20774"/>
                  <a:gd name="connsiteY4" fmla="*/ 818 h 3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4" h="39376">
                    <a:moveTo>
                      <a:pt x="16458" y="818"/>
                    </a:moveTo>
                    <a:lnTo>
                      <a:pt x="0" y="39000"/>
                    </a:lnTo>
                    <a:cubicBezTo>
                      <a:pt x="0" y="39905"/>
                      <a:pt x="3868" y="39000"/>
                      <a:pt x="4279" y="38177"/>
                    </a:cubicBezTo>
                    <a:lnTo>
                      <a:pt x="20737" y="489"/>
                    </a:lnTo>
                    <a:cubicBezTo>
                      <a:pt x="21230" y="-416"/>
                      <a:pt x="16787" y="78"/>
                      <a:pt x="16458" y="818"/>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4" name="Freeform: Shape 4563">
                <a:extLst>
                  <a:ext uri="{FF2B5EF4-FFF2-40B4-BE49-F238E27FC236}">
                    <a16:creationId xmlns:a16="http://schemas.microsoft.com/office/drawing/2014/main" id="{0537EFA8-AFA4-2950-9385-7E8268DDE6EF}"/>
                  </a:ext>
                </a:extLst>
              </p:cNvPr>
              <p:cNvSpPr/>
              <p:nvPr/>
            </p:nvSpPr>
            <p:spPr>
              <a:xfrm>
                <a:off x="8774822" y="3752298"/>
                <a:ext cx="32997" cy="46081"/>
              </a:xfrm>
              <a:custGeom>
                <a:avLst/>
                <a:gdLst>
                  <a:gd name="connsiteX0" fmla="*/ 16458 w 32997"/>
                  <a:gd name="connsiteY0" fmla="*/ 7982 h 46081"/>
                  <a:gd name="connsiteX1" fmla="*/ 0 w 32997"/>
                  <a:gd name="connsiteY1" fmla="*/ 46081 h 46081"/>
                  <a:gd name="connsiteX2" fmla="*/ 15881 w 32997"/>
                  <a:gd name="connsiteY2" fmla="*/ 36700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881" y="36700"/>
                    </a:cubicBezTo>
                    <a:lnTo>
                      <a:pt x="32997" y="0"/>
                    </a:lnTo>
                    <a:cubicBezTo>
                      <a:pt x="31105" y="3703"/>
                      <a:pt x="18432"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5" name="Freeform: Shape 4564">
                <a:extLst>
                  <a:ext uri="{FF2B5EF4-FFF2-40B4-BE49-F238E27FC236}">
                    <a16:creationId xmlns:a16="http://schemas.microsoft.com/office/drawing/2014/main" id="{ED09F3E0-A227-E5D6-9D5F-F63333BC8153}"/>
                  </a:ext>
                </a:extLst>
              </p:cNvPr>
              <p:cNvSpPr/>
              <p:nvPr/>
            </p:nvSpPr>
            <p:spPr>
              <a:xfrm>
                <a:off x="8403130" y="3767464"/>
                <a:ext cx="21930" cy="40048"/>
              </a:xfrm>
              <a:custGeom>
                <a:avLst/>
                <a:gdLst>
                  <a:gd name="connsiteX0" fmla="*/ 16458 w 21930"/>
                  <a:gd name="connsiteY0" fmla="*/ 2114 h 40048"/>
                  <a:gd name="connsiteX1" fmla="*/ 0 w 21930"/>
                  <a:gd name="connsiteY1" fmla="*/ 40049 h 40048"/>
                  <a:gd name="connsiteX2" fmla="*/ 5431 w 21930"/>
                  <a:gd name="connsiteY2" fmla="*/ 37251 h 40048"/>
                  <a:gd name="connsiteX3" fmla="*/ 21888 w 21930"/>
                  <a:gd name="connsiteY3" fmla="*/ 139 h 40048"/>
                  <a:gd name="connsiteX4" fmla="*/ 16458 w 21930"/>
                  <a:gd name="connsiteY4" fmla="*/ 2114 h 40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8">
                    <a:moveTo>
                      <a:pt x="16458" y="2114"/>
                    </a:moveTo>
                    <a:lnTo>
                      <a:pt x="0" y="40049"/>
                    </a:lnTo>
                    <a:cubicBezTo>
                      <a:pt x="2052" y="39688"/>
                      <a:pt x="3946" y="38712"/>
                      <a:pt x="5431" y="37251"/>
                    </a:cubicBezTo>
                    <a:lnTo>
                      <a:pt x="21888" y="139"/>
                    </a:lnTo>
                    <a:cubicBezTo>
                      <a:pt x="22464" y="-437"/>
                      <a:pt x="16951" y="880"/>
                      <a:pt x="16458" y="2114"/>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6" name="Freeform: Shape 4565">
                <a:extLst>
                  <a:ext uri="{FF2B5EF4-FFF2-40B4-BE49-F238E27FC236}">
                    <a16:creationId xmlns:a16="http://schemas.microsoft.com/office/drawing/2014/main" id="{295C6B39-B5A3-E50E-1BE4-5B1D1A374D11}"/>
                  </a:ext>
                </a:extLst>
              </p:cNvPr>
              <p:cNvSpPr/>
              <p:nvPr/>
            </p:nvSpPr>
            <p:spPr>
              <a:xfrm>
                <a:off x="8401072" y="3772898"/>
                <a:ext cx="19516" cy="40099"/>
              </a:xfrm>
              <a:custGeom>
                <a:avLst/>
                <a:gdLst>
                  <a:gd name="connsiteX0" fmla="*/ 16458 w 19516"/>
                  <a:gd name="connsiteY0" fmla="*/ 1535 h 40099"/>
                  <a:gd name="connsiteX1" fmla="*/ 0 w 19516"/>
                  <a:gd name="connsiteY1" fmla="*/ 39881 h 40099"/>
                  <a:gd name="connsiteX2" fmla="*/ 3045 w 19516"/>
                  <a:gd name="connsiteY2" fmla="*/ 38483 h 40099"/>
                  <a:gd name="connsiteX3" fmla="*/ 19502 w 19516"/>
                  <a:gd name="connsiteY3" fmla="*/ 219 h 40099"/>
                  <a:gd name="connsiteX4" fmla="*/ 16458 w 19516"/>
                  <a:gd name="connsiteY4" fmla="*/ 1535 h 4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16" h="40099">
                    <a:moveTo>
                      <a:pt x="16458" y="1535"/>
                    </a:moveTo>
                    <a:lnTo>
                      <a:pt x="0" y="39881"/>
                    </a:lnTo>
                    <a:cubicBezTo>
                      <a:pt x="0" y="40622"/>
                      <a:pt x="2715" y="39305"/>
                      <a:pt x="3045" y="38483"/>
                    </a:cubicBezTo>
                    <a:lnTo>
                      <a:pt x="19502" y="219"/>
                    </a:lnTo>
                    <a:cubicBezTo>
                      <a:pt x="19749" y="-522"/>
                      <a:pt x="16786"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7" name="Freeform: Shape 4566">
                <a:extLst>
                  <a:ext uri="{FF2B5EF4-FFF2-40B4-BE49-F238E27FC236}">
                    <a16:creationId xmlns:a16="http://schemas.microsoft.com/office/drawing/2014/main" id="{CAE59720-A65A-FFF0-1B2F-A13F24B02499}"/>
                  </a:ext>
                </a:extLst>
              </p:cNvPr>
              <p:cNvSpPr/>
              <p:nvPr/>
            </p:nvSpPr>
            <p:spPr>
              <a:xfrm>
                <a:off x="8405351" y="3761515"/>
                <a:ext cx="33573" cy="43776"/>
              </a:xfrm>
              <a:custGeom>
                <a:avLst/>
                <a:gdLst>
                  <a:gd name="connsiteX0" fmla="*/ 16458 w 33573"/>
                  <a:gd name="connsiteY0" fmla="*/ 5842 h 43776"/>
                  <a:gd name="connsiteX1" fmla="*/ 0 w 33573"/>
                  <a:gd name="connsiteY1" fmla="*/ 43777 h 43776"/>
                  <a:gd name="connsiteX2" fmla="*/ 16458 w 33573"/>
                  <a:gd name="connsiteY2" fmla="*/ 36206 h 43776"/>
                  <a:gd name="connsiteX3" fmla="*/ 33573 w 33573"/>
                  <a:gd name="connsiteY3" fmla="*/ 0 h 43776"/>
                  <a:gd name="connsiteX4" fmla="*/ 16458 w 33573"/>
                  <a:gd name="connsiteY4" fmla="*/ 5842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3776">
                    <a:moveTo>
                      <a:pt x="16458" y="5842"/>
                    </a:moveTo>
                    <a:lnTo>
                      <a:pt x="0" y="43777"/>
                    </a:lnTo>
                    <a:cubicBezTo>
                      <a:pt x="1563" y="40239"/>
                      <a:pt x="14647" y="40732"/>
                      <a:pt x="16458" y="36206"/>
                    </a:cubicBezTo>
                    <a:lnTo>
                      <a:pt x="33573" y="0"/>
                    </a:lnTo>
                    <a:cubicBezTo>
                      <a:pt x="32339" y="3127"/>
                      <a:pt x="18762" y="1234"/>
                      <a:pt x="16458" y="584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8" name="Freeform: Shape 4567">
                <a:extLst>
                  <a:ext uri="{FF2B5EF4-FFF2-40B4-BE49-F238E27FC236}">
                    <a16:creationId xmlns:a16="http://schemas.microsoft.com/office/drawing/2014/main" id="{B9C60111-BF91-E3DF-9712-B93F3C141C56}"/>
                  </a:ext>
                </a:extLst>
              </p:cNvPr>
              <p:cNvSpPr/>
              <p:nvPr/>
            </p:nvSpPr>
            <p:spPr>
              <a:xfrm>
                <a:off x="8403376" y="3763572"/>
                <a:ext cx="30775" cy="44106"/>
              </a:xfrm>
              <a:custGeom>
                <a:avLst/>
                <a:gdLst>
                  <a:gd name="connsiteX0" fmla="*/ 16458 w 30775"/>
                  <a:gd name="connsiteY0" fmla="*/ 6172 h 44106"/>
                  <a:gd name="connsiteX1" fmla="*/ 0 w 30775"/>
                  <a:gd name="connsiteY1" fmla="*/ 44106 h 44106"/>
                  <a:gd name="connsiteX2" fmla="*/ 13742 w 30775"/>
                  <a:gd name="connsiteY2" fmla="*/ 36371 h 44106"/>
                  <a:gd name="connsiteX3" fmla="*/ 30775 w 30775"/>
                  <a:gd name="connsiteY3" fmla="*/ 0 h 44106"/>
                  <a:gd name="connsiteX4" fmla="*/ 16458 w 30775"/>
                  <a:gd name="connsiteY4" fmla="*/ 6172 h 44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75" h="44106">
                    <a:moveTo>
                      <a:pt x="16458" y="6172"/>
                    </a:moveTo>
                    <a:lnTo>
                      <a:pt x="0" y="44106"/>
                    </a:lnTo>
                    <a:cubicBezTo>
                      <a:pt x="1399" y="40897"/>
                      <a:pt x="11767" y="40485"/>
                      <a:pt x="13742" y="36371"/>
                    </a:cubicBezTo>
                    <a:lnTo>
                      <a:pt x="30775" y="0"/>
                    </a:lnTo>
                    <a:cubicBezTo>
                      <a:pt x="29376" y="2798"/>
                      <a:pt x="18185" y="2222"/>
                      <a:pt x="16458" y="617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69" name="Freeform: Shape 4568">
                <a:extLst>
                  <a:ext uri="{FF2B5EF4-FFF2-40B4-BE49-F238E27FC236}">
                    <a16:creationId xmlns:a16="http://schemas.microsoft.com/office/drawing/2014/main" id="{1A45CD7D-721D-EBB8-719A-DE0C63AC00B5}"/>
                  </a:ext>
                </a:extLst>
              </p:cNvPr>
              <p:cNvSpPr/>
              <p:nvPr/>
            </p:nvSpPr>
            <p:spPr>
              <a:xfrm>
                <a:off x="8402359" y="3767159"/>
                <a:ext cx="20411" cy="39910"/>
              </a:xfrm>
              <a:custGeom>
                <a:avLst/>
                <a:gdLst>
                  <a:gd name="connsiteX0" fmla="*/ 16488 w 20411"/>
                  <a:gd name="connsiteY0" fmla="*/ 1185 h 39910"/>
                  <a:gd name="connsiteX1" fmla="*/ 30 w 20411"/>
                  <a:gd name="connsiteY1" fmla="*/ 39613 h 39910"/>
                  <a:gd name="connsiteX2" fmla="*/ 3898 w 20411"/>
                  <a:gd name="connsiteY2" fmla="*/ 38461 h 39910"/>
                  <a:gd name="connsiteX3" fmla="*/ 20355 w 20411"/>
                  <a:gd name="connsiteY3" fmla="*/ 362 h 39910"/>
                  <a:gd name="connsiteX4" fmla="*/ 16488 w 20411"/>
                  <a:gd name="connsiteY4" fmla="*/ 1185 h 39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11" h="39910">
                    <a:moveTo>
                      <a:pt x="16488" y="1185"/>
                    </a:moveTo>
                    <a:lnTo>
                      <a:pt x="30" y="39613"/>
                    </a:lnTo>
                    <a:cubicBezTo>
                      <a:pt x="-381" y="40354"/>
                      <a:pt x="3569" y="39613"/>
                      <a:pt x="3898" y="38461"/>
                    </a:cubicBezTo>
                    <a:lnTo>
                      <a:pt x="20355" y="362"/>
                    </a:lnTo>
                    <a:cubicBezTo>
                      <a:pt x="20931" y="-543"/>
                      <a:pt x="16899" y="445"/>
                      <a:pt x="16488" y="118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0" name="Freeform: Shape 4569">
                <a:extLst>
                  <a:ext uri="{FF2B5EF4-FFF2-40B4-BE49-F238E27FC236}">
                    <a16:creationId xmlns:a16="http://schemas.microsoft.com/office/drawing/2014/main" id="{53C6891B-0AB1-A0DA-68E3-7199AAB469B6}"/>
                  </a:ext>
                </a:extLst>
              </p:cNvPr>
              <p:cNvSpPr/>
              <p:nvPr/>
            </p:nvSpPr>
            <p:spPr>
              <a:xfrm>
                <a:off x="8404693" y="3762502"/>
                <a:ext cx="31598" cy="41884"/>
              </a:xfrm>
              <a:custGeom>
                <a:avLst/>
                <a:gdLst>
                  <a:gd name="connsiteX0" fmla="*/ 16458 w 31598"/>
                  <a:gd name="connsiteY0" fmla="*/ 3950 h 41884"/>
                  <a:gd name="connsiteX1" fmla="*/ 0 w 31598"/>
                  <a:gd name="connsiteY1" fmla="*/ 41884 h 41884"/>
                  <a:gd name="connsiteX2" fmla="*/ 14647 w 31598"/>
                  <a:gd name="connsiteY2" fmla="*/ 36206 h 41884"/>
                  <a:gd name="connsiteX3" fmla="*/ 31598 w 31598"/>
                  <a:gd name="connsiteY3" fmla="*/ 0 h 41884"/>
                  <a:gd name="connsiteX4" fmla="*/ 16458 w 31598"/>
                  <a:gd name="connsiteY4" fmla="*/ 3950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8" h="41884">
                    <a:moveTo>
                      <a:pt x="16458" y="3950"/>
                    </a:moveTo>
                    <a:lnTo>
                      <a:pt x="0" y="41884"/>
                    </a:lnTo>
                    <a:cubicBezTo>
                      <a:pt x="1152" y="39169"/>
                      <a:pt x="12919" y="39992"/>
                      <a:pt x="14647" y="36206"/>
                    </a:cubicBezTo>
                    <a:lnTo>
                      <a:pt x="31598" y="0"/>
                    </a:lnTo>
                    <a:cubicBezTo>
                      <a:pt x="30446" y="2304"/>
                      <a:pt x="18021" y="247"/>
                      <a:pt x="16458" y="395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1" name="Freeform: Shape 4570">
                <a:extLst>
                  <a:ext uri="{FF2B5EF4-FFF2-40B4-BE49-F238E27FC236}">
                    <a16:creationId xmlns:a16="http://schemas.microsoft.com/office/drawing/2014/main" id="{72EB71A2-D0EA-6DED-A407-A5113B7F3551}"/>
                  </a:ext>
                </a:extLst>
              </p:cNvPr>
              <p:cNvSpPr/>
              <p:nvPr/>
            </p:nvSpPr>
            <p:spPr>
              <a:xfrm>
                <a:off x="8403870" y="3763983"/>
                <a:ext cx="30117" cy="45587"/>
              </a:xfrm>
              <a:custGeom>
                <a:avLst/>
                <a:gdLst>
                  <a:gd name="connsiteX0" fmla="*/ 16458 w 30117"/>
                  <a:gd name="connsiteY0" fmla="*/ 7571 h 45587"/>
                  <a:gd name="connsiteX1" fmla="*/ 0 w 30117"/>
                  <a:gd name="connsiteY1" fmla="*/ 45587 h 45587"/>
                  <a:gd name="connsiteX2" fmla="*/ 13001 w 30117"/>
                  <a:gd name="connsiteY2" fmla="*/ 36618 h 45587"/>
                  <a:gd name="connsiteX3" fmla="*/ 30117 w 30117"/>
                  <a:gd name="connsiteY3" fmla="*/ 0 h 45587"/>
                  <a:gd name="connsiteX4" fmla="*/ 16458 w 30117"/>
                  <a:gd name="connsiteY4" fmla="*/ 7571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1"/>
                    </a:moveTo>
                    <a:lnTo>
                      <a:pt x="0" y="45587"/>
                    </a:lnTo>
                    <a:cubicBezTo>
                      <a:pt x="1481" y="42131"/>
                      <a:pt x="11026" y="40897"/>
                      <a:pt x="13001" y="36618"/>
                    </a:cubicBezTo>
                    <a:lnTo>
                      <a:pt x="30117" y="0"/>
                    </a:lnTo>
                    <a:cubicBezTo>
                      <a:pt x="28471" y="3209"/>
                      <a:pt x="18185" y="3374"/>
                      <a:pt x="16458" y="7571"/>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2" name="Freeform: Shape 4571">
                <a:extLst>
                  <a:ext uri="{FF2B5EF4-FFF2-40B4-BE49-F238E27FC236}">
                    <a16:creationId xmlns:a16="http://schemas.microsoft.com/office/drawing/2014/main" id="{1A5174A2-1CE7-64C0-42BE-FFB04F89BE23}"/>
                  </a:ext>
                </a:extLst>
              </p:cNvPr>
              <p:cNvSpPr/>
              <p:nvPr/>
            </p:nvSpPr>
            <p:spPr>
              <a:xfrm>
                <a:off x="8401484" y="3764907"/>
                <a:ext cx="22238" cy="39244"/>
              </a:xfrm>
              <a:custGeom>
                <a:avLst/>
                <a:gdLst>
                  <a:gd name="connsiteX0" fmla="*/ 16458 w 22238"/>
                  <a:gd name="connsiteY0" fmla="*/ 1134 h 39244"/>
                  <a:gd name="connsiteX1" fmla="*/ 0 w 22238"/>
                  <a:gd name="connsiteY1" fmla="*/ 39068 h 39244"/>
                  <a:gd name="connsiteX2" fmla="*/ 5760 w 22238"/>
                  <a:gd name="connsiteY2" fmla="*/ 37258 h 39244"/>
                  <a:gd name="connsiteX3" fmla="*/ 22218 w 22238"/>
                  <a:gd name="connsiteY3" fmla="*/ 393 h 39244"/>
                  <a:gd name="connsiteX4" fmla="*/ 16458 w 22238"/>
                  <a:gd name="connsiteY4" fmla="*/ 1134 h 39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8" h="39244">
                    <a:moveTo>
                      <a:pt x="16458" y="1134"/>
                    </a:moveTo>
                    <a:lnTo>
                      <a:pt x="0" y="39068"/>
                    </a:lnTo>
                    <a:cubicBezTo>
                      <a:pt x="0" y="39727"/>
                      <a:pt x="5267" y="38410"/>
                      <a:pt x="5760" y="37258"/>
                    </a:cubicBezTo>
                    <a:lnTo>
                      <a:pt x="22218" y="393"/>
                    </a:lnTo>
                    <a:cubicBezTo>
                      <a:pt x="22629" y="-430"/>
                      <a:pt x="16869" y="146"/>
                      <a:pt x="16458" y="1134"/>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3" name="Freeform: Shape 4572">
                <a:extLst>
                  <a:ext uri="{FF2B5EF4-FFF2-40B4-BE49-F238E27FC236}">
                    <a16:creationId xmlns:a16="http://schemas.microsoft.com/office/drawing/2014/main" id="{69CCE31F-800C-D216-DE25-4EB1597299F6}"/>
                  </a:ext>
                </a:extLst>
              </p:cNvPr>
              <p:cNvSpPr/>
              <p:nvPr/>
            </p:nvSpPr>
            <p:spPr>
              <a:xfrm>
                <a:off x="8405269" y="3761350"/>
                <a:ext cx="33573" cy="45751"/>
              </a:xfrm>
              <a:custGeom>
                <a:avLst/>
                <a:gdLst>
                  <a:gd name="connsiteX0" fmla="*/ 16458 w 33573"/>
                  <a:gd name="connsiteY0" fmla="*/ 7735 h 45751"/>
                  <a:gd name="connsiteX1" fmla="*/ 0 w 33573"/>
                  <a:gd name="connsiteY1" fmla="*/ 45752 h 45751"/>
                  <a:gd name="connsiteX2" fmla="*/ 16458 w 33573"/>
                  <a:gd name="connsiteY2" fmla="*/ 36371 h 45751"/>
                  <a:gd name="connsiteX3" fmla="*/ 33573 w 33573"/>
                  <a:gd name="connsiteY3" fmla="*/ 0 h 45751"/>
                  <a:gd name="connsiteX4" fmla="*/ 16458 w 33573"/>
                  <a:gd name="connsiteY4" fmla="*/ 7735 h 45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3" h="45751">
                    <a:moveTo>
                      <a:pt x="16458" y="7735"/>
                    </a:moveTo>
                    <a:lnTo>
                      <a:pt x="0" y="45752"/>
                    </a:lnTo>
                    <a:cubicBezTo>
                      <a:pt x="1810" y="41720"/>
                      <a:pt x="14483" y="41391"/>
                      <a:pt x="16458" y="36371"/>
                    </a:cubicBezTo>
                    <a:lnTo>
                      <a:pt x="33573" y="0"/>
                    </a:lnTo>
                    <a:cubicBezTo>
                      <a:pt x="32092" y="3703"/>
                      <a:pt x="18844"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4" name="Freeform: Shape 4573">
                <a:extLst>
                  <a:ext uri="{FF2B5EF4-FFF2-40B4-BE49-F238E27FC236}">
                    <a16:creationId xmlns:a16="http://schemas.microsoft.com/office/drawing/2014/main" id="{04B0AB33-BEBE-2B19-94F6-68E3377F9AA6}"/>
                  </a:ext>
                </a:extLst>
              </p:cNvPr>
              <p:cNvSpPr/>
              <p:nvPr/>
            </p:nvSpPr>
            <p:spPr>
              <a:xfrm>
                <a:off x="8402636" y="3764395"/>
                <a:ext cx="26907" cy="41061"/>
              </a:xfrm>
              <a:custGeom>
                <a:avLst/>
                <a:gdLst>
                  <a:gd name="connsiteX0" fmla="*/ 16458 w 26907"/>
                  <a:gd name="connsiteY0" fmla="*/ 3209 h 41061"/>
                  <a:gd name="connsiteX1" fmla="*/ 0 w 26907"/>
                  <a:gd name="connsiteY1" fmla="*/ 41062 h 41061"/>
                  <a:gd name="connsiteX2" fmla="*/ 10450 w 26907"/>
                  <a:gd name="connsiteY2" fmla="*/ 36371 h 41061"/>
                  <a:gd name="connsiteX3" fmla="*/ 26908 w 26907"/>
                  <a:gd name="connsiteY3" fmla="*/ 0 h 41061"/>
                  <a:gd name="connsiteX4" fmla="*/ 16458 w 26907"/>
                  <a:gd name="connsiteY4" fmla="*/ 3209 h 4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061">
                    <a:moveTo>
                      <a:pt x="16458" y="3209"/>
                    </a:moveTo>
                    <a:lnTo>
                      <a:pt x="0" y="41062"/>
                    </a:lnTo>
                    <a:cubicBezTo>
                      <a:pt x="823" y="39251"/>
                      <a:pt x="9134" y="39251"/>
                      <a:pt x="10450" y="36371"/>
                    </a:cubicBezTo>
                    <a:lnTo>
                      <a:pt x="26908" y="0"/>
                    </a:lnTo>
                    <a:cubicBezTo>
                      <a:pt x="26579" y="1481"/>
                      <a:pt x="17609"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5" name="Freeform: Shape 4574">
                <a:extLst>
                  <a:ext uri="{FF2B5EF4-FFF2-40B4-BE49-F238E27FC236}">
                    <a16:creationId xmlns:a16="http://schemas.microsoft.com/office/drawing/2014/main" id="{359C097C-D5A1-B83E-DDE3-03882A2491CE}"/>
                  </a:ext>
                </a:extLst>
              </p:cNvPr>
              <p:cNvSpPr/>
              <p:nvPr/>
            </p:nvSpPr>
            <p:spPr>
              <a:xfrm>
                <a:off x="8401731" y="3764965"/>
                <a:ext cx="20705" cy="39469"/>
              </a:xfrm>
              <a:custGeom>
                <a:avLst/>
                <a:gdLst>
                  <a:gd name="connsiteX0" fmla="*/ 16458 w 20705"/>
                  <a:gd name="connsiteY0" fmla="*/ 911 h 39469"/>
                  <a:gd name="connsiteX1" fmla="*/ 0 w 20705"/>
                  <a:gd name="connsiteY1" fmla="*/ 39092 h 39469"/>
                  <a:gd name="connsiteX2" fmla="*/ 4197 w 20705"/>
                  <a:gd name="connsiteY2" fmla="*/ 38269 h 39469"/>
                  <a:gd name="connsiteX3" fmla="*/ 20654 w 20705"/>
                  <a:gd name="connsiteY3" fmla="*/ 500 h 39469"/>
                  <a:gd name="connsiteX4" fmla="*/ 16458 w 20705"/>
                  <a:gd name="connsiteY4" fmla="*/ 911 h 39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5" h="39469">
                    <a:moveTo>
                      <a:pt x="16458" y="911"/>
                    </a:moveTo>
                    <a:lnTo>
                      <a:pt x="0" y="39092"/>
                    </a:lnTo>
                    <a:cubicBezTo>
                      <a:pt x="0" y="39998"/>
                      <a:pt x="3785" y="39092"/>
                      <a:pt x="4197" y="38269"/>
                    </a:cubicBezTo>
                    <a:lnTo>
                      <a:pt x="20654" y="500"/>
                    </a:lnTo>
                    <a:cubicBezTo>
                      <a:pt x="21230" y="-488"/>
                      <a:pt x="16787" y="170"/>
                      <a:pt x="16458" y="911"/>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6" name="Freeform: Shape 4575">
                <a:extLst>
                  <a:ext uri="{FF2B5EF4-FFF2-40B4-BE49-F238E27FC236}">
                    <a16:creationId xmlns:a16="http://schemas.microsoft.com/office/drawing/2014/main" id="{36262626-59DD-8B64-BF93-75B0CC116569}"/>
                  </a:ext>
                </a:extLst>
              </p:cNvPr>
              <p:cNvSpPr/>
              <p:nvPr/>
            </p:nvSpPr>
            <p:spPr>
              <a:xfrm>
                <a:off x="8403870" y="3762420"/>
                <a:ext cx="32915" cy="46080"/>
              </a:xfrm>
              <a:custGeom>
                <a:avLst/>
                <a:gdLst>
                  <a:gd name="connsiteX0" fmla="*/ 16458 w 32915"/>
                  <a:gd name="connsiteY0" fmla="*/ 7982 h 46080"/>
                  <a:gd name="connsiteX1" fmla="*/ 0 w 32915"/>
                  <a:gd name="connsiteY1" fmla="*/ 46081 h 46080"/>
                  <a:gd name="connsiteX2" fmla="*/ 15799 w 32915"/>
                  <a:gd name="connsiteY2" fmla="*/ 36618 h 46080"/>
                  <a:gd name="connsiteX3" fmla="*/ 32915 w 32915"/>
                  <a:gd name="connsiteY3" fmla="*/ 0 h 46080"/>
                  <a:gd name="connsiteX4" fmla="*/ 16458 w 32915"/>
                  <a:gd name="connsiteY4" fmla="*/ 7982 h 4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15" h="46080">
                    <a:moveTo>
                      <a:pt x="16458" y="7982"/>
                    </a:moveTo>
                    <a:lnTo>
                      <a:pt x="0" y="46081"/>
                    </a:lnTo>
                    <a:cubicBezTo>
                      <a:pt x="1728" y="42131"/>
                      <a:pt x="13577" y="41473"/>
                      <a:pt x="15799" y="36618"/>
                    </a:cubicBezTo>
                    <a:lnTo>
                      <a:pt x="32915" y="0"/>
                    </a:lnTo>
                    <a:cubicBezTo>
                      <a:pt x="31187" y="3621"/>
                      <a:pt x="18515" y="3291"/>
                      <a:pt x="16458" y="798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7" name="Freeform: Shape 4576">
                <a:extLst>
                  <a:ext uri="{FF2B5EF4-FFF2-40B4-BE49-F238E27FC236}">
                    <a16:creationId xmlns:a16="http://schemas.microsoft.com/office/drawing/2014/main" id="{2DAE1804-7BFE-064C-1765-F7378A5F0D13}"/>
                  </a:ext>
                </a:extLst>
              </p:cNvPr>
              <p:cNvSpPr/>
              <p:nvPr/>
            </p:nvSpPr>
            <p:spPr>
              <a:xfrm>
                <a:off x="8481714" y="3773559"/>
                <a:ext cx="21930" cy="40043"/>
              </a:xfrm>
              <a:custGeom>
                <a:avLst/>
                <a:gdLst>
                  <a:gd name="connsiteX0" fmla="*/ 16458 w 21930"/>
                  <a:gd name="connsiteY0" fmla="*/ 2109 h 40043"/>
                  <a:gd name="connsiteX1" fmla="*/ 0 w 21930"/>
                  <a:gd name="connsiteY1" fmla="*/ 40043 h 40043"/>
                  <a:gd name="connsiteX2" fmla="*/ 5431 w 21930"/>
                  <a:gd name="connsiteY2" fmla="*/ 37328 h 40043"/>
                  <a:gd name="connsiteX3" fmla="*/ 21889 w 21930"/>
                  <a:gd name="connsiteY3" fmla="*/ 134 h 40043"/>
                  <a:gd name="connsiteX4" fmla="*/ 16458 w 21930"/>
                  <a:gd name="connsiteY4" fmla="*/ 2109 h 40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0" h="40043">
                    <a:moveTo>
                      <a:pt x="16458" y="2109"/>
                    </a:moveTo>
                    <a:lnTo>
                      <a:pt x="0" y="40043"/>
                    </a:lnTo>
                    <a:cubicBezTo>
                      <a:pt x="2035" y="39682"/>
                      <a:pt x="3921" y="38739"/>
                      <a:pt x="5431" y="37328"/>
                    </a:cubicBezTo>
                    <a:lnTo>
                      <a:pt x="21889" y="134"/>
                    </a:lnTo>
                    <a:cubicBezTo>
                      <a:pt x="22465" y="-442"/>
                      <a:pt x="16951" y="957"/>
                      <a:pt x="16458" y="21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8" name="Freeform: Shape 4577">
                <a:extLst>
                  <a:ext uri="{FF2B5EF4-FFF2-40B4-BE49-F238E27FC236}">
                    <a16:creationId xmlns:a16="http://schemas.microsoft.com/office/drawing/2014/main" id="{BDEE02D0-4ECE-B7CC-84A1-58032163ED15}"/>
                  </a:ext>
                </a:extLst>
              </p:cNvPr>
              <p:cNvSpPr/>
              <p:nvPr/>
            </p:nvSpPr>
            <p:spPr>
              <a:xfrm>
                <a:off x="8479739" y="3778988"/>
                <a:ext cx="19508" cy="40142"/>
              </a:xfrm>
              <a:custGeom>
                <a:avLst/>
                <a:gdLst>
                  <a:gd name="connsiteX0" fmla="*/ 16458 w 19508"/>
                  <a:gd name="connsiteY0" fmla="*/ 1535 h 40142"/>
                  <a:gd name="connsiteX1" fmla="*/ 0 w 19508"/>
                  <a:gd name="connsiteY1" fmla="*/ 39964 h 40142"/>
                  <a:gd name="connsiteX2" fmla="*/ 3045 w 19508"/>
                  <a:gd name="connsiteY2" fmla="*/ 38565 h 40142"/>
                  <a:gd name="connsiteX3" fmla="*/ 19502 w 19508"/>
                  <a:gd name="connsiteY3" fmla="*/ 219 h 40142"/>
                  <a:gd name="connsiteX4" fmla="*/ 16458 w 19508"/>
                  <a:gd name="connsiteY4" fmla="*/ 1535 h 4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08" h="40142">
                    <a:moveTo>
                      <a:pt x="16458" y="1535"/>
                    </a:moveTo>
                    <a:lnTo>
                      <a:pt x="0" y="39964"/>
                    </a:lnTo>
                    <a:cubicBezTo>
                      <a:pt x="0" y="40622"/>
                      <a:pt x="2715" y="39305"/>
                      <a:pt x="3045" y="38565"/>
                    </a:cubicBezTo>
                    <a:lnTo>
                      <a:pt x="19502" y="219"/>
                    </a:lnTo>
                    <a:cubicBezTo>
                      <a:pt x="19667" y="-522"/>
                      <a:pt x="16704" y="795"/>
                      <a:pt x="16458" y="15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79" name="Freeform: Shape 4578">
                <a:extLst>
                  <a:ext uri="{FF2B5EF4-FFF2-40B4-BE49-F238E27FC236}">
                    <a16:creationId xmlns:a16="http://schemas.microsoft.com/office/drawing/2014/main" id="{2E823A77-636F-11E4-EAC5-9510C9CBB7A2}"/>
                  </a:ext>
                </a:extLst>
              </p:cNvPr>
              <p:cNvSpPr/>
              <p:nvPr/>
            </p:nvSpPr>
            <p:spPr>
              <a:xfrm>
                <a:off x="8483936" y="3767686"/>
                <a:ext cx="33902" cy="43776"/>
              </a:xfrm>
              <a:custGeom>
                <a:avLst/>
                <a:gdLst>
                  <a:gd name="connsiteX0" fmla="*/ 16458 w 33902"/>
                  <a:gd name="connsiteY0" fmla="*/ 5760 h 43776"/>
                  <a:gd name="connsiteX1" fmla="*/ 0 w 33902"/>
                  <a:gd name="connsiteY1" fmla="*/ 43777 h 43776"/>
                  <a:gd name="connsiteX2" fmla="*/ 16869 w 33902"/>
                  <a:gd name="connsiteY2" fmla="*/ 36124 h 43776"/>
                  <a:gd name="connsiteX3" fmla="*/ 33903 w 33902"/>
                  <a:gd name="connsiteY3" fmla="*/ 0 h 43776"/>
                  <a:gd name="connsiteX4" fmla="*/ 16458 w 33902"/>
                  <a:gd name="connsiteY4" fmla="*/ 5760 h 4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 h="43776">
                    <a:moveTo>
                      <a:pt x="16458" y="5760"/>
                    </a:moveTo>
                    <a:lnTo>
                      <a:pt x="0" y="43777"/>
                    </a:lnTo>
                    <a:cubicBezTo>
                      <a:pt x="1563" y="40239"/>
                      <a:pt x="14730" y="40650"/>
                      <a:pt x="16869" y="36124"/>
                    </a:cubicBezTo>
                    <a:lnTo>
                      <a:pt x="33903" y="0"/>
                    </a:lnTo>
                    <a:cubicBezTo>
                      <a:pt x="32339" y="3291"/>
                      <a:pt x="18350" y="1481"/>
                      <a:pt x="16458" y="576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0" name="Freeform: Shape 4579">
                <a:extLst>
                  <a:ext uri="{FF2B5EF4-FFF2-40B4-BE49-F238E27FC236}">
                    <a16:creationId xmlns:a16="http://schemas.microsoft.com/office/drawing/2014/main" id="{3F8E1CB9-0BFF-A347-649C-B41F375D2BF3}"/>
                  </a:ext>
                </a:extLst>
              </p:cNvPr>
              <p:cNvSpPr/>
              <p:nvPr/>
            </p:nvSpPr>
            <p:spPr>
              <a:xfrm>
                <a:off x="8481714" y="3769250"/>
                <a:ext cx="30693" cy="44599"/>
              </a:xfrm>
              <a:custGeom>
                <a:avLst/>
                <a:gdLst>
                  <a:gd name="connsiteX0" fmla="*/ 16458 w 30693"/>
                  <a:gd name="connsiteY0" fmla="*/ 6583 h 44599"/>
                  <a:gd name="connsiteX1" fmla="*/ 0 w 30693"/>
                  <a:gd name="connsiteY1" fmla="*/ 44600 h 44599"/>
                  <a:gd name="connsiteX2" fmla="*/ 13660 w 30693"/>
                  <a:gd name="connsiteY2" fmla="*/ 36371 h 44599"/>
                  <a:gd name="connsiteX3" fmla="*/ 30693 w 30693"/>
                  <a:gd name="connsiteY3" fmla="*/ 0 h 44599"/>
                  <a:gd name="connsiteX4" fmla="*/ 16458 w 30693"/>
                  <a:gd name="connsiteY4" fmla="*/ 6583 h 44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3" h="44599">
                    <a:moveTo>
                      <a:pt x="16458" y="6583"/>
                    </a:moveTo>
                    <a:lnTo>
                      <a:pt x="0" y="44600"/>
                    </a:lnTo>
                    <a:cubicBezTo>
                      <a:pt x="1317" y="41391"/>
                      <a:pt x="11767" y="40897"/>
                      <a:pt x="13660" y="36371"/>
                    </a:cubicBezTo>
                    <a:lnTo>
                      <a:pt x="30693" y="0"/>
                    </a:lnTo>
                    <a:cubicBezTo>
                      <a:pt x="29624" y="3292"/>
                      <a:pt x="18432" y="2633"/>
                      <a:pt x="16458" y="6583"/>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1" name="Freeform: Shape 4580">
                <a:extLst>
                  <a:ext uri="{FF2B5EF4-FFF2-40B4-BE49-F238E27FC236}">
                    <a16:creationId xmlns:a16="http://schemas.microsoft.com/office/drawing/2014/main" id="{BAEACCD5-AA42-299D-E049-6ADDDB3FB5D8}"/>
                  </a:ext>
                </a:extLst>
              </p:cNvPr>
              <p:cNvSpPr/>
              <p:nvPr/>
            </p:nvSpPr>
            <p:spPr>
              <a:xfrm>
                <a:off x="8481056" y="3773251"/>
                <a:ext cx="20438" cy="39944"/>
              </a:xfrm>
              <a:custGeom>
                <a:avLst/>
                <a:gdLst>
                  <a:gd name="connsiteX0" fmla="*/ 16458 w 20438"/>
                  <a:gd name="connsiteY0" fmla="*/ 1265 h 39944"/>
                  <a:gd name="connsiteX1" fmla="*/ 0 w 20438"/>
                  <a:gd name="connsiteY1" fmla="*/ 39611 h 39944"/>
                  <a:gd name="connsiteX2" fmla="*/ 3950 w 20438"/>
                  <a:gd name="connsiteY2" fmla="*/ 38459 h 39944"/>
                  <a:gd name="connsiteX3" fmla="*/ 20407 w 20438"/>
                  <a:gd name="connsiteY3" fmla="*/ 360 h 39944"/>
                  <a:gd name="connsiteX4" fmla="*/ 16458 w 20438"/>
                  <a:gd name="connsiteY4" fmla="*/ 1265 h 39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38" h="39944">
                    <a:moveTo>
                      <a:pt x="16458" y="1265"/>
                    </a:moveTo>
                    <a:lnTo>
                      <a:pt x="0" y="39611"/>
                    </a:lnTo>
                    <a:cubicBezTo>
                      <a:pt x="0" y="40434"/>
                      <a:pt x="3538" y="39611"/>
                      <a:pt x="3950" y="38459"/>
                    </a:cubicBezTo>
                    <a:lnTo>
                      <a:pt x="20407" y="360"/>
                    </a:lnTo>
                    <a:cubicBezTo>
                      <a:pt x="20819" y="-545"/>
                      <a:pt x="17116" y="443"/>
                      <a:pt x="16458" y="126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2" name="Freeform: Shape 4581">
                <a:extLst>
                  <a:ext uri="{FF2B5EF4-FFF2-40B4-BE49-F238E27FC236}">
                    <a16:creationId xmlns:a16="http://schemas.microsoft.com/office/drawing/2014/main" id="{5EF6B8CB-455A-9183-13A7-FCBE5E74EC54}"/>
                  </a:ext>
                </a:extLst>
              </p:cNvPr>
              <p:cNvSpPr/>
              <p:nvPr/>
            </p:nvSpPr>
            <p:spPr>
              <a:xfrm>
                <a:off x="8483360" y="3768591"/>
                <a:ext cx="31186" cy="41884"/>
              </a:xfrm>
              <a:custGeom>
                <a:avLst/>
                <a:gdLst>
                  <a:gd name="connsiteX0" fmla="*/ 16458 w 31186"/>
                  <a:gd name="connsiteY0" fmla="*/ 4032 h 41884"/>
                  <a:gd name="connsiteX1" fmla="*/ 0 w 31186"/>
                  <a:gd name="connsiteY1" fmla="*/ 41884 h 41884"/>
                  <a:gd name="connsiteX2" fmla="*/ 14729 w 31186"/>
                  <a:gd name="connsiteY2" fmla="*/ 36206 h 41884"/>
                  <a:gd name="connsiteX3" fmla="*/ 31187 w 31186"/>
                  <a:gd name="connsiteY3" fmla="*/ 0 h 41884"/>
                  <a:gd name="connsiteX4" fmla="*/ 16458 w 31186"/>
                  <a:gd name="connsiteY4" fmla="*/ 4032 h 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86" h="41884">
                    <a:moveTo>
                      <a:pt x="16458" y="4032"/>
                    </a:moveTo>
                    <a:lnTo>
                      <a:pt x="0" y="41884"/>
                    </a:lnTo>
                    <a:cubicBezTo>
                      <a:pt x="1234" y="39251"/>
                      <a:pt x="12919" y="39992"/>
                      <a:pt x="14729" y="36206"/>
                    </a:cubicBezTo>
                    <a:lnTo>
                      <a:pt x="31187" y="0"/>
                    </a:lnTo>
                    <a:cubicBezTo>
                      <a:pt x="30364" y="2386"/>
                      <a:pt x="17939" y="494"/>
                      <a:pt x="16458" y="403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3" name="Freeform: Shape 4582">
                <a:extLst>
                  <a:ext uri="{FF2B5EF4-FFF2-40B4-BE49-F238E27FC236}">
                    <a16:creationId xmlns:a16="http://schemas.microsoft.com/office/drawing/2014/main" id="{58562068-6AF5-414C-8C1A-170927771924}"/>
                  </a:ext>
                </a:extLst>
              </p:cNvPr>
              <p:cNvSpPr/>
              <p:nvPr/>
            </p:nvSpPr>
            <p:spPr>
              <a:xfrm>
                <a:off x="8482455" y="3770073"/>
                <a:ext cx="30117" cy="45587"/>
              </a:xfrm>
              <a:custGeom>
                <a:avLst/>
                <a:gdLst>
                  <a:gd name="connsiteX0" fmla="*/ 16458 w 30117"/>
                  <a:gd name="connsiteY0" fmla="*/ 7570 h 45587"/>
                  <a:gd name="connsiteX1" fmla="*/ 0 w 30117"/>
                  <a:gd name="connsiteY1" fmla="*/ 45587 h 45587"/>
                  <a:gd name="connsiteX2" fmla="*/ 13002 w 30117"/>
                  <a:gd name="connsiteY2" fmla="*/ 36700 h 45587"/>
                  <a:gd name="connsiteX3" fmla="*/ 30117 w 30117"/>
                  <a:gd name="connsiteY3" fmla="*/ 0 h 45587"/>
                  <a:gd name="connsiteX4" fmla="*/ 16458 w 30117"/>
                  <a:gd name="connsiteY4" fmla="*/ 7570 h 45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7" h="45587">
                    <a:moveTo>
                      <a:pt x="16458" y="7570"/>
                    </a:moveTo>
                    <a:lnTo>
                      <a:pt x="0" y="45587"/>
                    </a:lnTo>
                    <a:cubicBezTo>
                      <a:pt x="1481" y="42131"/>
                      <a:pt x="11026" y="40979"/>
                      <a:pt x="13002" y="36700"/>
                    </a:cubicBezTo>
                    <a:lnTo>
                      <a:pt x="30117" y="0"/>
                    </a:lnTo>
                    <a:cubicBezTo>
                      <a:pt x="28554" y="3209"/>
                      <a:pt x="18268" y="3374"/>
                      <a:pt x="16458" y="7570"/>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4" name="Freeform: Shape 4583">
                <a:extLst>
                  <a:ext uri="{FF2B5EF4-FFF2-40B4-BE49-F238E27FC236}">
                    <a16:creationId xmlns:a16="http://schemas.microsoft.com/office/drawing/2014/main" id="{04AB252C-E709-1D0A-8978-57161BC75BEA}"/>
                  </a:ext>
                </a:extLst>
              </p:cNvPr>
              <p:cNvSpPr/>
              <p:nvPr/>
            </p:nvSpPr>
            <p:spPr>
              <a:xfrm>
                <a:off x="8480068" y="3771143"/>
                <a:ext cx="22268" cy="39097"/>
              </a:xfrm>
              <a:custGeom>
                <a:avLst/>
                <a:gdLst>
                  <a:gd name="connsiteX0" fmla="*/ 16458 w 22268"/>
                  <a:gd name="connsiteY0" fmla="*/ 1069 h 39097"/>
                  <a:gd name="connsiteX1" fmla="*/ 0 w 22268"/>
                  <a:gd name="connsiteY1" fmla="*/ 38921 h 39097"/>
                  <a:gd name="connsiteX2" fmla="*/ 5760 w 22268"/>
                  <a:gd name="connsiteY2" fmla="*/ 37193 h 39097"/>
                  <a:gd name="connsiteX3" fmla="*/ 22218 w 22268"/>
                  <a:gd name="connsiteY3" fmla="*/ 246 h 39097"/>
                  <a:gd name="connsiteX4" fmla="*/ 16458 w 22268"/>
                  <a:gd name="connsiteY4" fmla="*/ 1069 h 39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8" h="39097">
                    <a:moveTo>
                      <a:pt x="16458" y="1069"/>
                    </a:moveTo>
                    <a:lnTo>
                      <a:pt x="0" y="38921"/>
                    </a:lnTo>
                    <a:cubicBezTo>
                      <a:pt x="0" y="39580"/>
                      <a:pt x="5184" y="38263"/>
                      <a:pt x="5760" y="37193"/>
                    </a:cubicBezTo>
                    <a:lnTo>
                      <a:pt x="22218" y="246"/>
                    </a:lnTo>
                    <a:cubicBezTo>
                      <a:pt x="22876" y="-165"/>
                      <a:pt x="16869" y="-165"/>
                      <a:pt x="16458" y="106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5" name="Freeform: Shape 4584">
                <a:extLst>
                  <a:ext uri="{FF2B5EF4-FFF2-40B4-BE49-F238E27FC236}">
                    <a16:creationId xmlns:a16="http://schemas.microsoft.com/office/drawing/2014/main" id="{1ED3226D-3212-8BAB-FAC1-C3DE845D383C}"/>
                  </a:ext>
                </a:extLst>
              </p:cNvPr>
              <p:cNvSpPr/>
              <p:nvPr/>
            </p:nvSpPr>
            <p:spPr>
              <a:xfrm>
                <a:off x="8483936" y="3767439"/>
                <a:ext cx="33655" cy="45834"/>
              </a:xfrm>
              <a:custGeom>
                <a:avLst/>
                <a:gdLst>
                  <a:gd name="connsiteX0" fmla="*/ 16458 w 33655"/>
                  <a:gd name="connsiteY0" fmla="*/ 7735 h 45834"/>
                  <a:gd name="connsiteX1" fmla="*/ 0 w 33655"/>
                  <a:gd name="connsiteY1" fmla="*/ 45834 h 45834"/>
                  <a:gd name="connsiteX2" fmla="*/ 16458 w 33655"/>
                  <a:gd name="connsiteY2" fmla="*/ 36453 h 45834"/>
                  <a:gd name="connsiteX3" fmla="*/ 33656 w 33655"/>
                  <a:gd name="connsiteY3" fmla="*/ 0 h 45834"/>
                  <a:gd name="connsiteX4" fmla="*/ 16458 w 33655"/>
                  <a:gd name="connsiteY4" fmla="*/ 7735 h 4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 h="45834">
                    <a:moveTo>
                      <a:pt x="16458" y="7735"/>
                    </a:moveTo>
                    <a:lnTo>
                      <a:pt x="0" y="45834"/>
                    </a:lnTo>
                    <a:cubicBezTo>
                      <a:pt x="1728" y="41720"/>
                      <a:pt x="14400" y="41391"/>
                      <a:pt x="16458" y="36453"/>
                    </a:cubicBezTo>
                    <a:lnTo>
                      <a:pt x="33656" y="0"/>
                    </a:lnTo>
                    <a:cubicBezTo>
                      <a:pt x="32092" y="3538"/>
                      <a:pt x="18515" y="2962"/>
                      <a:pt x="16458" y="7735"/>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6" name="Freeform: Shape 4585">
                <a:extLst>
                  <a:ext uri="{FF2B5EF4-FFF2-40B4-BE49-F238E27FC236}">
                    <a16:creationId xmlns:a16="http://schemas.microsoft.com/office/drawing/2014/main" id="{E2B46B18-7DDA-EC4E-A1FB-CFD8E5A950C5}"/>
                  </a:ext>
                </a:extLst>
              </p:cNvPr>
              <p:cNvSpPr/>
              <p:nvPr/>
            </p:nvSpPr>
            <p:spPr>
              <a:xfrm>
                <a:off x="8481714" y="3770484"/>
                <a:ext cx="26907" cy="41143"/>
              </a:xfrm>
              <a:custGeom>
                <a:avLst/>
                <a:gdLst>
                  <a:gd name="connsiteX0" fmla="*/ 16458 w 26907"/>
                  <a:gd name="connsiteY0" fmla="*/ 3209 h 41143"/>
                  <a:gd name="connsiteX1" fmla="*/ 0 w 26907"/>
                  <a:gd name="connsiteY1" fmla="*/ 41144 h 41143"/>
                  <a:gd name="connsiteX2" fmla="*/ 10450 w 26907"/>
                  <a:gd name="connsiteY2" fmla="*/ 36371 h 41143"/>
                  <a:gd name="connsiteX3" fmla="*/ 26908 w 26907"/>
                  <a:gd name="connsiteY3" fmla="*/ 0 h 41143"/>
                  <a:gd name="connsiteX4" fmla="*/ 16458 w 26907"/>
                  <a:gd name="connsiteY4" fmla="*/ 3209 h 41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7" h="41143">
                    <a:moveTo>
                      <a:pt x="16458" y="3209"/>
                    </a:moveTo>
                    <a:lnTo>
                      <a:pt x="0" y="41144"/>
                    </a:lnTo>
                    <a:cubicBezTo>
                      <a:pt x="741" y="39251"/>
                      <a:pt x="9134" y="39333"/>
                      <a:pt x="10450" y="36371"/>
                    </a:cubicBezTo>
                    <a:lnTo>
                      <a:pt x="26908" y="0"/>
                    </a:lnTo>
                    <a:cubicBezTo>
                      <a:pt x="26085" y="1481"/>
                      <a:pt x="17198" y="494"/>
                      <a:pt x="16458" y="3209"/>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7" name="Freeform: Shape 4586">
                <a:extLst>
                  <a:ext uri="{FF2B5EF4-FFF2-40B4-BE49-F238E27FC236}">
                    <a16:creationId xmlns:a16="http://schemas.microsoft.com/office/drawing/2014/main" id="{89CA064E-ACF3-4CC9-BD17-FFB5DC153FEF}"/>
                  </a:ext>
                </a:extLst>
              </p:cNvPr>
              <p:cNvSpPr/>
              <p:nvPr/>
            </p:nvSpPr>
            <p:spPr>
              <a:xfrm>
                <a:off x="8480370" y="3771163"/>
                <a:ext cx="20720" cy="39360"/>
              </a:xfrm>
              <a:custGeom>
                <a:avLst/>
                <a:gdLst>
                  <a:gd name="connsiteX0" fmla="*/ 16485 w 20720"/>
                  <a:gd name="connsiteY0" fmla="*/ 802 h 39360"/>
                  <a:gd name="connsiteX1" fmla="*/ 28 w 20720"/>
                  <a:gd name="connsiteY1" fmla="*/ 38984 h 39360"/>
                  <a:gd name="connsiteX2" fmla="*/ 4225 w 20720"/>
                  <a:gd name="connsiteY2" fmla="*/ 38161 h 39360"/>
                  <a:gd name="connsiteX3" fmla="*/ 20682 w 20720"/>
                  <a:gd name="connsiteY3" fmla="*/ 391 h 39360"/>
                  <a:gd name="connsiteX4" fmla="*/ 16485 w 20720"/>
                  <a:gd name="connsiteY4" fmla="*/ 802 h 39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20" h="39360">
                    <a:moveTo>
                      <a:pt x="16485" y="802"/>
                    </a:moveTo>
                    <a:lnTo>
                      <a:pt x="28" y="38984"/>
                    </a:lnTo>
                    <a:cubicBezTo>
                      <a:pt x="-384" y="39889"/>
                      <a:pt x="3895" y="38984"/>
                      <a:pt x="4225" y="38161"/>
                    </a:cubicBezTo>
                    <a:lnTo>
                      <a:pt x="20682" y="391"/>
                    </a:lnTo>
                    <a:cubicBezTo>
                      <a:pt x="21176" y="-185"/>
                      <a:pt x="16815" y="-185"/>
                      <a:pt x="16485" y="802"/>
                    </a:cubicBezTo>
                    <a:close/>
                  </a:path>
                </a:pathLst>
              </a:custGeom>
              <a:solidFill>
                <a:srgbClr val="0EBAE2">
                  <a:alpha val="11000"/>
                </a:srgbClr>
              </a:solidFill>
              <a:ln w="8227" cap="flat">
                <a:noFill/>
                <a:prstDash val="solid"/>
                <a:miter/>
              </a:ln>
            </p:spPr>
            <p:txBody>
              <a:bodyPr rtlCol="0" anchor="ctr"/>
              <a:lstStyle/>
              <a:p>
                <a:endParaRPr lang="en-IN"/>
              </a:p>
            </p:txBody>
          </p:sp>
          <p:sp>
            <p:nvSpPr>
              <p:cNvPr id="4588" name="Freeform: Shape 4587">
                <a:extLst>
                  <a:ext uri="{FF2B5EF4-FFF2-40B4-BE49-F238E27FC236}">
                    <a16:creationId xmlns:a16="http://schemas.microsoft.com/office/drawing/2014/main" id="{1962346D-784B-88CD-4536-3AFCCAC7837F}"/>
                  </a:ext>
                </a:extLst>
              </p:cNvPr>
              <p:cNvSpPr/>
              <p:nvPr/>
            </p:nvSpPr>
            <p:spPr>
              <a:xfrm>
                <a:off x="8482455" y="3768509"/>
                <a:ext cx="32997" cy="46081"/>
              </a:xfrm>
              <a:custGeom>
                <a:avLst/>
                <a:gdLst>
                  <a:gd name="connsiteX0" fmla="*/ 16458 w 32997"/>
                  <a:gd name="connsiteY0" fmla="*/ 7982 h 46081"/>
                  <a:gd name="connsiteX1" fmla="*/ 0 w 32997"/>
                  <a:gd name="connsiteY1" fmla="*/ 46081 h 46081"/>
                  <a:gd name="connsiteX2" fmla="*/ 15799 w 32997"/>
                  <a:gd name="connsiteY2" fmla="*/ 36618 h 46081"/>
                  <a:gd name="connsiteX3" fmla="*/ 32997 w 32997"/>
                  <a:gd name="connsiteY3" fmla="*/ 0 h 46081"/>
                  <a:gd name="connsiteX4" fmla="*/ 16458 w 32997"/>
                  <a:gd name="connsiteY4" fmla="*/ 7982 h 4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97" h="46081">
                    <a:moveTo>
                      <a:pt x="16458" y="7982"/>
                    </a:moveTo>
                    <a:lnTo>
                      <a:pt x="0" y="46081"/>
                    </a:lnTo>
                    <a:cubicBezTo>
                      <a:pt x="1728" y="42131"/>
                      <a:pt x="13577" y="41473"/>
                      <a:pt x="15799" y="36618"/>
                    </a:cubicBezTo>
                    <a:lnTo>
                      <a:pt x="32997" y="0"/>
                    </a:lnTo>
                    <a:cubicBezTo>
                      <a:pt x="31187" y="3621"/>
                      <a:pt x="18515" y="3292"/>
                      <a:pt x="16458" y="7982"/>
                    </a:cubicBezTo>
                    <a:close/>
                  </a:path>
                </a:pathLst>
              </a:custGeom>
              <a:solidFill>
                <a:srgbClr val="0EBAE2">
                  <a:alpha val="11000"/>
                </a:srgbClr>
              </a:solidFill>
              <a:ln w="8227" cap="flat">
                <a:noFill/>
                <a:prstDash val="solid"/>
                <a:miter/>
              </a:ln>
            </p:spPr>
            <p:txBody>
              <a:bodyPr rtlCol="0" anchor="ctr"/>
              <a:lstStyle/>
              <a:p>
                <a:endParaRPr lang="en-IN"/>
              </a:p>
            </p:txBody>
          </p:sp>
        </p:grpSp>
        <p:sp>
          <p:nvSpPr>
            <p:cNvPr id="4674" name="Freeform: Shape 4673">
              <a:extLst>
                <a:ext uri="{FF2B5EF4-FFF2-40B4-BE49-F238E27FC236}">
                  <a16:creationId xmlns:a16="http://schemas.microsoft.com/office/drawing/2014/main" id="{FC37637D-DA5B-8A9C-533A-734EF4E8044F}"/>
                </a:ext>
              </a:extLst>
            </p:cNvPr>
            <p:cNvSpPr/>
            <p:nvPr/>
          </p:nvSpPr>
          <p:spPr>
            <a:xfrm>
              <a:off x="5982315" y="3725720"/>
              <a:ext cx="2643486" cy="2335237"/>
            </a:xfrm>
            <a:custGeom>
              <a:avLst/>
              <a:gdLst>
                <a:gd name="connsiteX0" fmla="*/ 1908083 w 2643486"/>
                <a:gd name="connsiteY0" fmla="*/ 808886 h 2335237"/>
                <a:gd name="connsiteX1" fmla="*/ 1611848 w 2643486"/>
                <a:gd name="connsiteY1" fmla="*/ 865994 h 2335237"/>
                <a:gd name="connsiteX2" fmla="*/ 1611848 w 2643486"/>
                <a:gd name="connsiteY2" fmla="*/ 865994 h 2335237"/>
                <a:gd name="connsiteX3" fmla="*/ 1004813 w 2643486"/>
                <a:gd name="connsiteY3" fmla="*/ 539641 h 2335237"/>
                <a:gd name="connsiteX4" fmla="*/ 1003250 w 2643486"/>
                <a:gd name="connsiteY4" fmla="*/ 538819 h 2335237"/>
                <a:gd name="connsiteX5" fmla="*/ 877185 w 2643486"/>
                <a:gd name="connsiteY5" fmla="*/ 264884 h 2335237"/>
                <a:gd name="connsiteX6" fmla="*/ 0 w 2643486"/>
                <a:gd name="connsiteY6" fmla="*/ 0 h 2335237"/>
                <a:gd name="connsiteX7" fmla="*/ 24686 w 2643486"/>
                <a:gd name="connsiteY7" fmla="*/ 806418 h 2335237"/>
                <a:gd name="connsiteX8" fmla="*/ 25509 w 2643486"/>
                <a:gd name="connsiteY8" fmla="*/ 834231 h 2335237"/>
                <a:gd name="connsiteX9" fmla="*/ 1185270 w 2643486"/>
                <a:gd name="connsiteY9" fmla="*/ 1500760 h 2335237"/>
                <a:gd name="connsiteX10" fmla="*/ 2637974 w 2643486"/>
                <a:gd name="connsiteY10" fmla="*/ 2335238 h 2335237"/>
                <a:gd name="connsiteX11" fmla="*/ 2642006 w 2643486"/>
                <a:gd name="connsiteY11" fmla="*/ 1420036 h 2335237"/>
                <a:gd name="connsiteX12" fmla="*/ 2643487 w 2643486"/>
                <a:gd name="connsiteY12" fmla="*/ 1420036 h 2335237"/>
                <a:gd name="connsiteX13" fmla="*/ 1908083 w 2643486"/>
                <a:gd name="connsiteY13" fmla="*/ 808886 h 233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3486" h="2335237">
                  <a:moveTo>
                    <a:pt x="1908083" y="808886"/>
                  </a:moveTo>
                  <a:cubicBezTo>
                    <a:pt x="1703681" y="815305"/>
                    <a:pt x="1624685" y="858259"/>
                    <a:pt x="1611848" y="865994"/>
                  </a:cubicBezTo>
                  <a:lnTo>
                    <a:pt x="1611848" y="865994"/>
                  </a:lnTo>
                  <a:lnTo>
                    <a:pt x="1004813" y="539641"/>
                  </a:lnTo>
                  <a:lnTo>
                    <a:pt x="1003250" y="538819"/>
                  </a:lnTo>
                  <a:cubicBezTo>
                    <a:pt x="1002344" y="528368"/>
                    <a:pt x="991647" y="441637"/>
                    <a:pt x="877185" y="264884"/>
                  </a:cubicBezTo>
                  <a:cubicBezTo>
                    <a:pt x="740588" y="54557"/>
                    <a:pt x="0" y="0"/>
                    <a:pt x="0" y="0"/>
                  </a:cubicBezTo>
                  <a:lnTo>
                    <a:pt x="24686" y="806418"/>
                  </a:lnTo>
                  <a:lnTo>
                    <a:pt x="25509" y="834231"/>
                  </a:lnTo>
                  <a:lnTo>
                    <a:pt x="1185270" y="1500760"/>
                  </a:lnTo>
                  <a:lnTo>
                    <a:pt x="2637974" y="2335238"/>
                  </a:lnTo>
                  <a:lnTo>
                    <a:pt x="2642006" y="1420036"/>
                  </a:lnTo>
                  <a:lnTo>
                    <a:pt x="2643487" y="1420036"/>
                  </a:lnTo>
                  <a:cubicBezTo>
                    <a:pt x="2636081" y="1410490"/>
                    <a:pt x="2156838" y="800987"/>
                    <a:pt x="1908083" y="808886"/>
                  </a:cubicBezTo>
                  <a:close/>
                </a:path>
              </a:pathLst>
            </a:custGeom>
            <a:solidFill>
              <a:srgbClr val="333333"/>
            </a:solidFill>
            <a:ln w="8227" cap="flat">
              <a:noFill/>
              <a:prstDash val="solid"/>
              <a:miter/>
            </a:ln>
          </p:spPr>
          <p:txBody>
            <a:bodyPr rtlCol="0" anchor="ctr"/>
            <a:lstStyle/>
            <a:p>
              <a:endParaRPr lang="en-IN"/>
            </a:p>
          </p:txBody>
        </p:sp>
        <p:sp>
          <p:nvSpPr>
            <p:cNvPr id="4675" name="Freeform: Shape 4674">
              <a:extLst>
                <a:ext uri="{FF2B5EF4-FFF2-40B4-BE49-F238E27FC236}">
                  <a16:creationId xmlns:a16="http://schemas.microsoft.com/office/drawing/2014/main" id="{7ABB6854-0612-1A84-31F9-8BD66AEB428F}"/>
                </a:ext>
              </a:extLst>
            </p:cNvPr>
            <p:cNvSpPr/>
            <p:nvPr/>
          </p:nvSpPr>
          <p:spPr>
            <a:xfrm>
              <a:off x="6000829" y="4262399"/>
              <a:ext cx="2619705" cy="1801026"/>
            </a:xfrm>
            <a:custGeom>
              <a:avLst/>
              <a:gdLst>
                <a:gd name="connsiteX0" fmla="*/ 2619706 w 2619705"/>
                <a:gd name="connsiteY0" fmla="*/ 1373872 h 1801026"/>
                <a:gd name="connsiteX1" fmla="*/ 2618636 w 2619705"/>
                <a:gd name="connsiteY1" fmla="*/ 1801027 h 1801026"/>
                <a:gd name="connsiteX2" fmla="*/ 1165356 w 2619705"/>
                <a:gd name="connsiteY2" fmla="*/ 965973 h 1801026"/>
                <a:gd name="connsiteX3" fmla="*/ 6830 w 2619705"/>
                <a:gd name="connsiteY3" fmla="*/ 297716 h 1801026"/>
                <a:gd name="connsiteX4" fmla="*/ 6172 w 2619705"/>
                <a:gd name="connsiteY4" fmla="*/ 266282 h 1801026"/>
                <a:gd name="connsiteX5" fmla="*/ 0 w 2619705"/>
                <a:gd name="connsiteY5" fmla="*/ 65666 h 1801026"/>
                <a:gd name="connsiteX6" fmla="*/ 539642 w 2619705"/>
                <a:gd name="connsiteY6" fmla="*/ 165316 h 1801026"/>
                <a:gd name="connsiteX7" fmla="*/ 884179 w 2619705"/>
                <a:gd name="connsiteY7" fmla="*/ 104094 h 1801026"/>
                <a:gd name="connsiteX8" fmla="*/ 987121 w 2619705"/>
                <a:gd name="connsiteY8" fmla="*/ 0 h 1801026"/>
                <a:gd name="connsiteX9" fmla="*/ 1594321 w 2619705"/>
                <a:gd name="connsiteY9" fmla="*/ 326352 h 1801026"/>
                <a:gd name="connsiteX10" fmla="*/ 1594321 w 2619705"/>
                <a:gd name="connsiteY10" fmla="*/ 326352 h 1801026"/>
                <a:gd name="connsiteX11" fmla="*/ 1832050 w 2619705"/>
                <a:gd name="connsiteY11" fmla="*/ 842953 h 1801026"/>
                <a:gd name="connsiteX12" fmla="*/ 2619706 w 2619705"/>
                <a:gd name="connsiteY12" fmla="*/ 1373872 h 18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9705" h="1801026">
                  <a:moveTo>
                    <a:pt x="2619706" y="1373872"/>
                  </a:moveTo>
                  <a:lnTo>
                    <a:pt x="2618636" y="1801027"/>
                  </a:lnTo>
                  <a:lnTo>
                    <a:pt x="1165356" y="965973"/>
                  </a:lnTo>
                  <a:lnTo>
                    <a:pt x="6830" y="297716"/>
                  </a:lnTo>
                  <a:lnTo>
                    <a:pt x="6172" y="266282"/>
                  </a:lnTo>
                  <a:lnTo>
                    <a:pt x="0" y="65666"/>
                  </a:lnTo>
                  <a:cubicBezTo>
                    <a:pt x="0" y="65666"/>
                    <a:pt x="101214" y="126147"/>
                    <a:pt x="539642" y="165316"/>
                  </a:cubicBezTo>
                  <a:cubicBezTo>
                    <a:pt x="613700" y="171899"/>
                    <a:pt x="784365" y="174943"/>
                    <a:pt x="884179" y="104094"/>
                  </a:cubicBezTo>
                  <a:cubicBezTo>
                    <a:pt x="922733" y="73861"/>
                    <a:pt x="957319" y="38887"/>
                    <a:pt x="987121" y="0"/>
                  </a:cubicBezTo>
                  <a:lnTo>
                    <a:pt x="1594321" y="326352"/>
                  </a:lnTo>
                  <a:lnTo>
                    <a:pt x="1594321" y="326352"/>
                  </a:lnTo>
                  <a:cubicBezTo>
                    <a:pt x="1583496" y="527225"/>
                    <a:pt x="1672442" y="720511"/>
                    <a:pt x="1832050" y="842953"/>
                  </a:cubicBezTo>
                  <a:cubicBezTo>
                    <a:pt x="2136514" y="1077884"/>
                    <a:pt x="2619706" y="1373872"/>
                    <a:pt x="2619706" y="1373872"/>
                  </a:cubicBezTo>
                  <a:close/>
                </a:path>
              </a:pathLst>
            </a:custGeom>
            <a:solidFill>
              <a:srgbClr val="0477BF"/>
            </a:solidFill>
            <a:ln w="8227" cap="flat">
              <a:noFill/>
              <a:prstDash val="solid"/>
              <a:miter/>
            </a:ln>
          </p:spPr>
          <p:txBody>
            <a:bodyPr rtlCol="0" anchor="ctr"/>
            <a:lstStyle/>
            <a:p>
              <a:endParaRPr lang="en-IN"/>
            </a:p>
          </p:txBody>
        </p:sp>
        <p:grpSp>
          <p:nvGrpSpPr>
            <p:cNvPr id="4683" name="Graphic 2">
              <a:extLst>
                <a:ext uri="{FF2B5EF4-FFF2-40B4-BE49-F238E27FC236}">
                  <a16:creationId xmlns:a16="http://schemas.microsoft.com/office/drawing/2014/main" id="{BEA2CC53-3D74-B927-BD38-95888049E4A1}"/>
                </a:ext>
              </a:extLst>
            </p:cNvPr>
            <p:cNvGrpSpPr/>
            <p:nvPr/>
          </p:nvGrpSpPr>
          <p:grpSpPr>
            <a:xfrm>
              <a:off x="7874616" y="3721769"/>
              <a:ext cx="712080" cy="678513"/>
              <a:chOff x="1316471" y="4942954"/>
              <a:chExt cx="784761" cy="747768"/>
            </a:xfrm>
          </p:grpSpPr>
          <p:sp>
            <p:nvSpPr>
              <p:cNvPr id="4684" name="Freeform: Shape 4683">
                <a:extLst>
                  <a:ext uri="{FF2B5EF4-FFF2-40B4-BE49-F238E27FC236}">
                    <a16:creationId xmlns:a16="http://schemas.microsoft.com/office/drawing/2014/main" id="{E128B9DB-F72D-3C85-1622-8C6940F3026D}"/>
                  </a:ext>
                </a:extLst>
              </p:cNvPr>
              <p:cNvSpPr/>
              <p:nvPr/>
            </p:nvSpPr>
            <p:spPr>
              <a:xfrm>
                <a:off x="1316471" y="4942954"/>
                <a:ext cx="784761" cy="582277"/>
              </a:xfrm>
              <a:custGeom>
                <a:avLst/>
                <a:gdLst>
                  <a:gd name="connsiteX0" fmla="*/ 227280 w 784761"/>
                  <a:gd name="connsiteY0" fmla="*/ 520163 h 582277"/>
                  <a:gd name="connsiteX1" fmla="*/ 128260 w 784761"/>
                  <a:gd name="connsiteY1" fmla="*/ 537530 h 582277"/>
                  <a:gd name="connsiteX2" fmla="*/ 74394 w 784761"/>
                  <a:gd name="connsiteY2" fmla="*/ 523107 h 582277"/>
                  <a:gd name="connsiteX3" fmla="*/ 46490 w 784761"/>
                  <a:gd name="connsiteY3" fmla="*/ 477894 h 582277"/>
                  <a:gd name="connsiteX4" fmla="*/ 51906 w 784761"/>
                  <a:gd name="connsiteY4" fmla="*/ 449460 h 582277"/>
                  <a:gd name="connsiteX5" fmla="*/ 39013 w 784761"/>
                  <a:gd name="connsiteY5" fmla="*/ 415257 h 582277"/>
                  <a:gd name="connsiteX6" fmla="*/ 100 w 784761"/>
                  <a:gd name="connsiteY6" fmla="*/ 259074 h 582277"/>
                  <a:gd name="connsiteX7" fmla="*/ 56027 w 784761"/>
                  <a:gd name="connsiteY7" fmla="*/ 165471 h 582277"/>
                  <a:gd name="connsiteX8" fmla="*/ 97118 w 784761"/>
                  <a:gd name="connsiteY8" fmla="*/ 161703 h 582277"/>
                  <a:gd name="connsiteX9" fmla="*/ 147157 w 784761"/>
                  <a:gd name="connsiteY9" fmla="*/ 90647 h 582277"/>
                  <a:gd name="connsiteX10" fmla="*/ 268960 w 784761"/>
                  <a:gd name="connsiteY10" fmla="*/ 17942 h 582277"/>
                  <a:gd name="connsiteX11" fmla="*/ 333069 w 784761"/>
                  <a:gd name="connsiteY11" fmla="*/ 26302 h 582277"/>
                  <a:gd name="connsiteX12" fmla="*/ 448043 w 784761"/>
                  <a:gd name="connsiteY12" fmla="*/ 10171 h 582277"/>
                  <a:gd name="connsiteX13" fmla="*/ 563251 w 784761"/>
                  <a:gd name="connsiteY13" fmla="*/ 5521 h 582277"/>
                  <a:gd name="connsiteX14" fmla="*/ 633542 w 784761"/>
                  <a:gd name="connsiteY14" fmla="*/ 87998 h 582277"/>
                  <a:gd name="connsiteX15" fmla="*/ 633778 w 784761"/>
                  <a:gd name="connsiteY15" fmla="*/ 112959 h 582277"/>
                  <a:gd name="connsiteX16" fmla="*/ 715960 w 784761"/>
                  <a:gd name="connsiteY16" fmla="*/ 171711 h 582277"/>
                  <a:gd name="connsiteX17" fmla="*/ 722142 w 784761"/>
                  <a:gd name="connsiteY17" fmla="*/ 203030 h 582277"/>
                  <a:gd name="connsiteX18" fmla="*/ 774772 w 784761"/>
                  <a:gd name="connsiteY18" fmla="*/ 286684 h 582277"/>
                  <a:gd name="connsiteX19" fmla="*/ 767766 w 784761"/>
                  <a:gd name="connsiteY19" fmla="*/ 410488 h 582277"/>
                  <a:gd name="connsiteX20" fmla="*/ 738155 w 784761"/>
                  <a:gd name="connsiteY20" fmla="*/ 533350 h 582277"/>
                  <a:gd name="connsiteX21" fmla="*/ 737389 w 784761"/>
                  <a:gd name="connsiteY21" fmla="*/ 549481 h 582277"/>
                  <a:gd name="connsiteX22" fmla="*/ 722495 w 784761"/>
                  <a:gd name="connsiteY22" fmla="*/ 561784 h 582277"/>
                  <a:gd name="connsiteX23" fmla="*/ 592569 w 784761"/>
                  <a:gd name="connsiteY23" fmla="*/ 579328 h 582277"/>
                  <a:gd name="connsiteX24" fmla="*/ 482128 w 784761"/>
                  <a:gd name="connsiteY24" fmla="*/ 566376 h 582277"/>
                  <a:gd name="connsiteX25" fmla="*/ 448043 w 784761"/>
                  <a:gd name="connsiteY25" fmla="*/ 573676 h 582277"/>
                  <a:gd name="connsiteX26" fmla="*/ 402065 w 784761"/>
                  <a:gd name="connsiteY26" fmla="*/ 552659 h 582277"/>
                  <a:gd name="connsiteX27" fmla="*/ 227397 w 784761"/>
                  <a:gd name="connsiteY27" fmla="*/ 520163 h 58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4761" h="582277">
                    <a:moveTo>
                      <a:pt x="227280" y="520163"/>
                    </a:moveTo>
                    <a:cubicBezTo>
                      <a:pt x="202966" y="545124"/>
                      <a:pt x="162758" y="542239"/>
                      <a:pt x="128260" y="537530"/>
                    </a:cubicBezTo>
                    <a:cubicBezTo>
                      <a:pt x="109716" y="534998"/>
                      <a:pt x="90642" y="532290"/>
                      <a:pt x="74394" y="523107"/>
                    </a:cubicBezTo>
                    <a:cubicBezTo>
                      <a:pt x="58146" y="513923"/>
                      <a:pt x="44959" y="496556"/>
                      <a:pt x="46490" y="477894"/>
                    </a:cubicBezTo>
                    <a:cubicBezTo>
                      <a:pt x="47255" y="468240"/>
                      <a:pt x="51788" y="459115"/>
                      <a:pt x="51906" y="449460"/>
                    </a:cubicBezTo>
                    <a:cubicBezTo>
                      <a:pt x="52023" y="437097"/>
                      <a:pt x="45077" y="425971"/>
                      <a:pt x="39013" y="415257"/>
                    </a:cubicBezTo>
                    <a:cubicBezTo>
                      <a:pt x="12286" y="367984"/>
                      <a:pt x="-1313" y="313353"/>
                      <a:pt x="100" y="259074"/>
                    </a:cubicBezTo>
                    <a:cubicBezTo>
                      <a:pt x="1101" y="219690"/>
                      <a:pt x="17290" y="172830"/>
                      <a:pt x="56027" y="165471"/>
                    </a:cubicBezTo>
                    <a:cubicBezTo>
                      <a:pt x="69567" y="162881"/>
                      <a:pt x="83990" y="165883"/>
                      <a:pt x="97118" y="161703"/>
                    </a:cubicBezTo>
                    <a:cubicBezTo>
                      <a:pt x="125670" y="152637"/>
                      <a:pt x="133794" y="117433"/>
                      <a:pt x="147157" y="90647"/>
                    </a:cubicBezTo>
                    <a:cubicBezTo>
                      <a:pt x="169469" y="45964"/>
                      <a:pt x="219038" y="16353"/>
                      <a:pt x="268960" y="17942"/>
                    </a:cubicBezTo>
                    <a:cubicBezTo>
                      <a:pt x="290506" y="18590"/>
                      <a:pt x="311582" y="24595"/>
                      <a:pt x="333069" y="26302"/>
                    </a:cubicBezTo>
                    <a:cubicBezTo>
                      <a:pt x="371806" y="29422"/>
                      <a:pt x="410130" y="18825"/>
                      <a:pt x="448043" y="10171"/>
                    </a:cubicBezTo>
                    <a:cubicBezTo>
                      <a:pt x="485955" y="1518"/>
                      <a:pt x="525869" y="-5194"/>
                      <a:pt x="563251" y="5521"/>
                    </a:cubicBezTo>
                    <a:cubicBezTo>
                      <a:pt x="600634" y="16235"/>
                      <a:pt x="634249" y="49143"/>
                      <a:pt x="633542" y="87998"/>
                    </a:cubicBezTo>
                    <a:cubicBezTo>
                      <a:pt x="633366" y="96357"/>
                      <a:pt x="631717" y="104835"/>
                      <a:pt x="633778" y="112959"/>
                    </a:cubicBezTo>
                    <a:cubicBezTo>
                      <a:pt x="642373" y="146868"/>
                      <a:pt x="700713" y="140274"/>
                      <a:pt x="715960" y="171711"/>
                    </a:cubicBezTo>
                    <a:cubicBezTo>
                      <a:pt x="720611" y="181307"/>
                      <a:pt x="720023" y="192551"/>
                      <a:pt x="722142" y="203030"/>
                    </a:cubicBezTo>
                    <a:cubicBezTo>
                      <a:pt x="728735" y="235585"/>
                      <a:pt x="760054" y="256896"/>
                      <a:pt x="774772" y="286684"/>
                    </a:cubicBezTo>
                    <a:cubicBezTo>
                      <a:pt x="793610" y="324832"/>
                      <a:pt x="782660" y="370633"/>
                      <a:pt x="767766" y="410488"/>
                    </a:cubicBezTo>
                    <a:cubicBezTo>
                      <a:pt x="752872" y="450343"/>
                      <a:pt x="734034" y="491022"/>
                      <a:pt x="738155" y="533350"/>
                    </a:cubicBezTo>
                    <a:cubicBezTo>
                      <a:pt x="738684" y="538766"/>
                      <a:pt x="739567" y="544477"/>
                      <a:pt x="737389" y="549481"/>
                    </a:cubicBezTo>
                    <a:cubicBezTo>
                      <a:pt x="734799" y="555544"/>
                      <a:pt x="728500" y="559017"/>
                      <a:pt x="722495" y="561784"/>
                    </a:cubicBezTo>
                    <a:cubicBezTo>
                      <a:pt x="682228" y="580387"/>
                      <a:pt x="636309" y="586569"/>
                      <a:pt x="592569" y="579328"/>
                    </a:cubicBezTo>
                    <a:cubicBezTo>
                      <a:pt x="555657" y="573264"/>
                      <a:pt x="518510" y="557899"/>
                      <a:pt x="482128" y="566376"/>
                    </a:cubicBezTo>
                    <a:cubicBezTo>
                      <a:pt x="470766" y="569025"/>
                      <a:pt x="459699" y="574029"/>
                      <a:pt x="448043" y="573676"/>
                    </a:cubicBezTo>
                    <a:cubicBezTo>
                      <a:pt x="430970" y="573205"/>
                      <a:pt x="416547" y="561726"/>
                      <a:pt x="402065" y="552659"/>
                    </a:cubicBezTo>
                    <a:cubicBezTo>
                      <a:pt x="353497" y="522282"/>
                      <a:pt x="280734" y="499205"/>
                      <a:pt x="227397" y="520163"/>
                    </a:cubicBezTo>
                  </a:path>
                </a:pathLst>
              </a:custGeom>
              <a:solidFill>
                <a:srgbClr val="39773A"/>
              </a:solidFill>
              <a:ln w="5887" cap="flat">
                <a:noFill/>
                <a:prstDash val="solid"/>
                <a:miter/>
              </a:ln>
            </p:spPr>
            <p:txBody>
              <a:bodyPr rtlCol="0" anchor="ctr"/>
              <a:lstStyle/>
              <a:p>
                <a:endParaRPr lang="en-IN"/>
              </a:p>
            </p:txBody>
          </p:sp>
          <p:sp>
            <p:nvSpPr>
              <p:cNvPr id="4685" name="Freeform: Shape 4684">
                <a:extLst>
                  <a:ext uri="{FF2B5EF4-FFF2-40B4-BE49-F238E27FC236}">
                    <a16:creationId xmlns:a16="http://schemas.microsoft.com/office/drawing/2014/main" id="{AF4DD16C-7800-50B4-B8C5-CC7DEC3FBFD9}"/>
                  </a:ext>
                </a:extLst>
              </p:cNvPr>
              <p:cNvSpPr/>
              <p:nvPr/>
            </p:nvSpPr>
            <p:spPr>
              <a:xfrm>
                <a:off x="1479111" y="5121617"/>
                <a:ext cx="514877" cy="569106"/>
              </a:xfrm>
              <a:custGeom>
                <a:avLst/>
                <a:gdLst>
                  <a:gd name="connsiteX0" fmla="*/ 459776 w 514877"/>
                  <a:gd name="connsiteY0" fmla="*/ 171248 h 569106"/>
                  <a:gd name="connsiteX1" fmla="*/ 514878 w 514877"/>
                  <a:gd name="connsiteY1" fmla="*/ 152704 h 569106"/>
                  <a:gd name="connsiteX2" fmla="*/ 436228 w 514877"/>
                  <a:gd name="connsiteY2" fmla="*/ 167304 h 569106"/>
                  <a:gd name="connsiteX3" fmla="*/ 430105 w 514877"/>
                  <a:gd name="connsiteY3" fmla="*/ 165126 h 569106"/>
                  <a:gd name="connsiteX4" fmla="*/ 433461 w 514877"/>
                  <a:gd name="connsiteY4" fmla="*/ 132865 h 569106"/>
                  <a:gd name="connsiteX5" fmla="*/ 426867 w 514877"/>
                  <a:gd name="connsiteY5" fmla="*/ 93245 h 569106"/>
                  <a:gd name="connsiteX6" fmla="*/ 422982 w 514877"/>
                  <a:gd name="connsiteY6" fmla="*/ 143402 h 569106"/>
                  <a:gd name="connsiteX7" fmla="*/ 412444 w 514877"/>
                  <a:gd name="connsiteY7" fmla="*/ 199152 h 569106"/>
                  <a:gd name="connsiteX8" fmla="*/ 380713 w 514877"/>
                  <a:gd name="connsiteY8" fmla="*/ 233709 h 569106"/>
                  <a:gd name="connsiteX9" fmla="*/ 352750 w 514877"/>
                  <a:gd name="connsiteY9" fmla="*/ 243776 h 569106"/>
                  <a:gd name="connsiteX10" fmla="*/ 347981 w 514877"/>
                  <a:gd name="connsiteY10" fmla="*/ 236947 h 569106"/>
                  <a:gd name="connsiteX11" fmla="*/ 366820 w 514877"/>
                  <a:gd name="connsiteY11" fmla="*/ 189616 h 569106"/>
                  <a:gd name="connsiteX12" fmla="*/ 361404 w 514877"/>
                  <a:gd name="connsiteY12" fmla="*/ 120267 h 569106"/>
                  <a:gd name="connsiteX13" fmla="*/ 358048 w 514877"/>
                  <a:gd name="connsiteY13" fmla="*/ 173367 h 569106"/>
                  <a:gd name="connsiteX14" fmla="*/ 349041 w 514877"/>
                  <a:gd name="connsiteY14" fmla="*/ 175958 h 569106"/>
                  <a:gd name="connsiteX15" fmla="*/ 307361 w 514877"/>
                  <a:gd name="connsiteY15" fmla="*/ 134749 h 569106"/>
                  <a:gd name="connsiteX16" fmla="*/ 328672 w 514877"/>
                  <a:gd name="connsiteY16" fmla="*/ 170483 h 569106"/>
                  <a:gd name="connsiteX17" fmla="*/ 338856 w 514877"/>
                  <a:gd name="connsiteY17" fmla="*/ 180373 h 569106"/>
                  <a:gd name="connsiteX18" fmla="*/ 345450 w 514877"/>
                  <a:gd name="connsiteY18" fmla="*/ 192147 h 569106"/>
                  <a:gd name="connsiteX19" fmla="*/ 333676 w 514877"/>
                  <a:gd name="connsiteY19" fmla="*/ 227763 h 569106"/>
                  <a:gd name="connsiteX20" fmla="*/ 299060 w 514877"/>
                  <a:gd name="connsiteY20" fmla="*/ 256904 h 569106"/>
                  <a:gd name="connsiteX21" fmla="*/ 275394 w 514877"/>
                  <a:gd name="connsiteY21" fmla="*/ 259318 h 569106"/>
                  <a:gd name="connsiteX22" fmla="*/ 244134 w 514877"/>
                  <a:gd name="connsiteY22" fmla="*/ 260260 h 569106"/>
                  <a:gd name="connsiteX23" fmla="*/ 229711 w 514877"/>
                  <a:gd name="connsiteY23" fmla="*/ 206335 h 569106"/>
                  <a:gd name="connsiteX24" fmla="*/ 268507 w 514877"/>
                  <a:gd name="connsiteY24" fmla="*/ 160828 h 569106"/>
                  <a:gd name="connsiteX25" fmla="*/ 293880 w 514877"/>
                  <a:gd name="connsiteY25" fmla="*/ 122327 h 569106"/>
                  <a:gd name="connsiteX26" fmla="*/ 308362 w 514877"/>
                  <a:gd name="connsiteY26" fmla="*/ 111436 h 569106"/>
                  <a:gd name="connsiteX27" fmla="*/ 320077 w 514877"/>
                  <a:gd name="connsiteY27" fmla="*/ 100368 h 569106"/>
                  <a:gd name="connsiteX28" fmla="*/ 361345 w 514877"/>
                  <a:gd name="connsiteY28" fmla="*/ 85474 h 569106"/>
                  <a:gd name="connsiteX29" fmla="*/ 375827 w 514877"/>
                  <a:gd name="connsiteY29" fmla="*/ 67107 h 569106"/>
                  <a:gd name="connsiteX30" fmla="*/ 374649 w 514877"/>
                  <a:gd name="connsiteY30" fmla="*/ 15301 h 569106"/>
                  <a:gd name="connsiteX31" fmla="*/ 362522 w 514877"/>
                  <a:gd name="connsiteY31" fmla="*/ 63987 h 569106"/>
                  <a:gd name="connsiteX32" fmla="*/ 329673 w 514877"/>
                  <a:gd name="connsiteY32" fmla="*/ 83708 h 569106"/>
                  <a:gd name="connsiteX33" fmla="*/ 336914 w 514877"/>
                  <a:gd name="connsiteY33" fmla="*/ 33904 h 569106"/>
                  <a:gd name="connsiteX34" fmla="*/ 308126 w 514877"/>
                  <a:gd name="connsiteY34" fmla="*/ 93363 h 569106"/>
                  <a:gd name="connsiteX35" fmla="*/ 282106 w 514877"/>
                  <a:gd name="connsiteY35" fmla="*/ 113025 h 569106"/>
                  <a:gd name="connsiteX36" fmla="*/ 280575 w 514877"/>
                  <a:gd name="connsiteY36" fmla="*/ 93304 h 569106"/>
                  <a:gd name="connsiteX37" fmla="*/ 289935 w 514877"/>
                  <a:gd name="connsiteY37" fmla="*/ 53272 h 569106"/>
                  <a:gd name="connsiteX38" fmla="*/ 320724 w 514877"/>
                  <a:gd name="connsiteY38" fmla="*/ 26133 h 569106"/>
                  <a:gd name="connsiteX39" fmla="*/ 290171 w 514877"/>
                  <a:gd name="connsiteY39" fmla="*/ 39379 h 569106"/>
                  <a:gd name="connsiteX40" fmla="*/ 271038 w 514877"/>
                  <a:gd name="connsiteY40" fmla="*/ 67342 h 569106"/>
                  <a:gd name="connsiteX41" fmla="*/ 269154 w 514877"/>
                  <a:gd name="connsiteY41" fmla="*/ 88006 h 569106"/>
                  <a:gd name="connsiteX42" fmla="*/ 268860 w 514877"/>
                  <a:gd name="connsiteY42" fmla="*/ 128037 h 569106"/>
                  <a:gd name="connsiteX43" fmla="*/ 265328 w 514877"/>
                  <a:gd name="connsiteY43" fmla="*/ 135396 h 569106"/>
                  <a:gd name="connsiteX44" fmla="*/ 250787 w 514877"/>
                  <a:gd name="connsiteY44" fmla="*/ 149348 h 569106"/>
                  <a:gd name="connsiteX45" fmla="*/ 237188 w 514877"/>
                  <a:gd name="connsiteY45" fmla="*/ 96954 h 569106"/>
                  <a:gd name="connsiteX46" fmla="*/ 221352 w 514877"/>
                  <a:gd name="connsiteY46" fmla="*/ 82531 h 569106"/>
                  <a:gd name="connsiteX47" fmla="*/ 221057 w 514877"/>
                  <a:gd name="connsiteY47" fmla="*/ 50682 h 569106"/>
                  <a:gd name="connsiteX48" fmla="*/ 188796 w 514877"/>
                  <a:gd name="connsiteY48" fmla="*/ 2821 h 569106"/>
                  <a:gd name="connsiteX49" fmla="*/ 148412 w 514877"/>
                  <a:gd name="connsiteY49" fmla="*/ 3174 h 569106"/>
                  <a:gd name="connsiteX50" fmla="*/ 197980 w 514877"/>
                  <a:gd name="connsiteY50" fmla="*/ 32020 h 569106"/>
                  <a:gd name="connsiteX51" fmla="*/ 204633 w 514877"/>
                  <a:gd name="connsiteY51" fmla="*/ 48268 h 569106"/>
                  <a:gd name="connsiteX52" fmla="*/ 210461 w 514877"/>
                  <a:gd name="connsiteY52" fmla="*/ 75878 h 569106"/>
                  <a:gd name="connsiteX53" fmla="*/ 161186 w 514877"/>
                  <a:gd name="connsiteY53" fmla="*/ 20128 h 569106"/>
                  <a:gd name="connsiteX54" fmla="*/ 174550 w 514877"/>
                  <a:gd name="connsiteY54" fmla="*/ 68637 h 569106"/>
                  <a:gd name="connsiteX55" fmla="*/ 202925 w 514877"/>
                  <a:gd name="connsiteY55" fmla="*/ 91420 h 569106"/>
                  <a:gd name="connsiteX56" fmla="*/ 221646 w 514877"/>
                  <a:gd name="connsiteY56" fmla="*/ 113673 h 569106"/>
                  <a:gd name="connsiteX57" fmla="*/ 173843 w 514877"/>
                  <a:gd name="connsiteY57" fmla="*/ 119266 h 569106"/>
                  <a:gd name="connsiteX58" fmla="*/ 155182 w 514877"/>
                  <a:gd name="connsiteY58" fmla="*/ 112849 h 569106"/>
                  <a:gd name="connsiteX59" fmla="*/ 192859 w 514877"/>
                  <a:gd name="connsiteY59" fmla="*/ 134160 h 569106"/>
                  <a:gd name="connsiteX60" fmla="*/ 202984 w 514877"/>
                  <a:gd name="connsiteY60" fmla="*/ 133453 h 569106"/>
                  <a:gd name="connsiteX61" fmla="*/ 228004 w 514877"/>
                  <a:gd name="connsiteY61" fmla="*/ 126507 h 569106"/>
                  <a:gd name="connsiteX62" fmla="*/ 234656 w 514877"/>
                  <a:gd name="connsiteY62" fmla="*/ 159121 h 569106"/>
                  <a:gd name="connsiteX63" fmla="*/ 204691 w 514877"/>
                  <a:gd name="connsiteY63" fmla="*/ 206688 h 569106"/>
                  <a:gd name="connsiteX64" fmla="*/ 209872 w 514877"/>
                  <a:gd name="connsiteY64" fmla="*/ 238301 h 569106"/>
                  <a:gd name="connsiteX65" fmla="*/ 160362 w 514877"/>
                  <a:gd name="connsiteY65" fmla="*/ 233945 h 569106"/>
                  <a:gd name="connsiteX66" fmla="*/ 120095 w 514877"/>
                  <a:gd name="connsiteY66" fmla="*/ 210161 h 569106"/>
                  <a:gd name="connsiteX67" fmla="*/ 116622 w 514877"/>
                  <a:gd name="connsiteY67" fmla="*/ 113084 h 569106"/>
                  <a:gd name="connsiteX68" fmla="*/ 110323 w 514877"/>
                  <a:gd name="connsiteY68" fmla="*/ 88123 h 569106"/>
                  <a:gd name="connsiteX69" fmla="*/ 82712 w 514877"/>
                  <a:gd name="connsiteY69" fmla="*/ 59925 h 569106"/>
                  <a:gd name="connsiteX70" fmla="*/ 102081 w 514877"/>
                  <a:gd name="connsiteY70" fmla="*/ 116440 h 569106"/>
                  <a:gd name="connsiteX71" fmla="*/ 100197 w 514877"/>
                  <a:gd name="connsiteY71" fmla="*/ 115910 h 569106"/>
                  <a:gd name="connsiteX72" fmla="*/ 81888 w 514877"/>
                  <a:gd name="connsiteY72" fmla="*/ 98956 h 569106"/>
                  <a:gd name="connsiteX73" fmla="*/ 52277 w 514877"/>
                  <a:gd name="connsiteY73" fmla="*/ 67695 h 569106"/>
                  <a:gd name="connsiteX74" fmla="*/ 102493 w 514877"/>
                  <a:gd name="connsiteY74" fmla="*/ 135337 h 569106"/>
                  <a:gd name="connsiteX75" fmla="*/ 100845 w 514877"/>
                  <a:gd name="connsiteY75" fmla="*/ 178136 h 569106"/>
                  <a:gd name="connsiteX76" fmla="*/ 106555 w 514877"/>
                  <a:gd name="connsiteY76" fmla="*/ 197151 h 569106"/>
                  <a:gd name="connsiteX77" fmla="*/ 83066 w 514877"/>
                  <a:gd name="connsiteY77" fmla="*/ 163183 h 569106"/>
                  <a:gd name="connsiteX78" fmla="*/ 21370 w 514877"/>
                  <a:gd name="connsiteY78" fmla="*/ 120796 h 569106"/>
                  <a:gd name="connsiteX79" fmla="*/ 58164 w 514877"/>
                  <a:gd name="connsiteY79" fmla="*/ 159709 h 569106"/>
                  <a:gd name="connsiteX80" fmla="*/ 78827 w 514877"/>
                  <a:gd name="connsiteY80" fmla="*/ 189145 h 569106"/>
                  <a:gd name="connsiteX81" fmla="*/ 82948 w 514877"/>
                  <a:gd name="connsiteY81" fmla="*/ 197033 h 569106"/>
                  <a:gd name="connsiteX82" fmla="*/ 43564 w 514877"/>
                  <a:gd name="connsiteY82" fmla="*/ 224702 h 569106"/>
                  <a:gd name="connsiteX83" fmla="*/ 29729 w 514877"/>
                  <a:gd name="connsiteY83" fmla="*/ 240597 h 569106"/>
                  <a:gd name="connsiteX84" fmla="*/ 0 w 514877"/>
                  <a:gd name="connsiteY84" fmla="*/ 249310 h 569106"/>
                  <a:gd name="connsiteX85" fmla="*/ 26197 w 514877"/>
                  <a:gd name="connsiteY85" fmla="*/ 256374 h 569106"/>
                  <a:gd name="connsiteX86" fmla="*/ 49981 w 514877"/>
                  <a:gd name="connsiteY86" fmla="*/ 242952 h 569106"/>
                  <a:gd name="connsiteX87" fmla="*/ 59871 w 514877"/>
                  <a:gd name="connsiteY87" fmla="*/ 227822 h 569106"/>
                  <a:gd name="connsiteX88" fmla="*/ 64639 w 514877"/>
                  <a:gd name="connsiteY88" fmla="*/ 235593 h 569106"/>
                  <a:gd name="connsiteX89" fmla="*/ 61637 w 514877"/>
                  <a:gd name="connsiteY89" fmla="*/ 305177 h 569106"/>
                  <a:gd name="connsiteX90" fmla="*/ 63226 w 514877"/>
                  <a:gd name="connsiteY90" fmla="*/ 303058 h 569106"/>
                  <a:gd name="connsiteX91" fmla="*/ 68407 w 514877"/>
                  <a:gd name="connsiteY91" fmla="*/ 295758 h 569106"/>
                  <a:gd name="connsiteX92" fmla="*/ 76178 w 514877"/>
                  <a:gd name="connsiteY92" fmla="*/ 256904 h 569106"/>
                  <a:gd name="connsiteX93" fmla="*/ 68702 w 514877"/>
                  <a:gd name="connsiteY93" fmla="*/ 226115 h 569106"/>
                  <a:gd name="connsiteX94" fmla="*/ 70291 w 514877"/>
                  <a:gd name="connsiteY94" fmla="*/ 222230 h 569106"/>
                  <a:gd name="connsiteX95" fmla="*/ 94899 w 514877"/>
                  <a:gd name="connsiteY95" fmla="*/ 217638 h 569106"/>
                  <a:gd name="connsiteX96" fmla="*/ 97724 w 514877"/>
                  <a:gd name="connsiteY96" fmla="*/ 222112 h 569106"/>
                  <a:gd name="connsiteX97" fmla="*/ 126806 w 514877"/>
                  <a:gd name="connsiteY97" fmla="*/ 250134 h 569106"/>
                  <a:gd name="connsiteX98" fmla="*/ 169546 w 514877"/>
                  <a:gd name="connsiteY98" fmla="*/ 270091 h 569106"/>
                  <a:gd name="connsiteX99" fmla="*/ 212050 w 514877"/>
                  <a:gd name="connsiteY99" fmla="*/ 332552 h 569106"/>
                  <a:gd name="connsiteX100" fmla="*/ 211226 w 514877"/>
                  <a:gd name="connsiteY100" fmla="*/ 364460 h 569106"/>
                  <a:gd name="connsiteX101" fmla="*/ 204574 w 514877"/>
                  <a:gd name="connsiteY101" fmla="*/ 398899 h 569106"/>
                  <a:gd name="connsiteX102" fmla="*/ 184852 w 514877"/>
                  <a:gd name="connsiteY102" fmla="*/ 453648 h 569106"/>
                  <a:gd name="connsiteX103" fmla="*/ 158419 w 514877"/>
                  <a:gd name="connsiteY103" fmla="*/ 481199 h 569106"/>
                  <a:gd name="connsiteX104" fmla="*/ 125040 w 514877"/>
                  <a:gd name="connsiteY104" fmla="*/ 500803 h 569106"/>
                  <a:gd name="connsiteX105" fmla="*/ 117623 w 514877"/>
                  <a:gd name="connsiteY105" fmla="*/ 508633 h 569106"/>
                  <a:gd name="connsiteX106" fmla="*/ 90895 w 514877"/>
                  <a:gd name="connsiteY106" fmla="*/ 521819 h 569106"/>
                  <a:gd name="connsiteX107" fmla="*/ 114973 w 514877"/>
                  <a:gd name="connsiteY107" fmla="*/ 529002 h 569106"/>
                  <a:gd name="connsiteX108" fmla="*/ 132046 w 514877"/>
                  <a:gd name="connsiteY108" fmla="*/ 519877 h 569106"/>
                  <a:gd name="connsiteX109" fmla="*/ 150295 w 514877"/>
                  <a:gd name="connsiteY109" fmla="*/ 517699 h 569106"/>
                  <a:gd name="connsiteX110" fmla="*/ 160303 w 514877"/>
                  <a:gd name="connsiteY110" fmla="*/ 511399 h 569106"/>
                  <a:gd name="connsiteX111" fmla="*/ 171253 w 514877"/>
                  <a:gd name="connsiteY111" fmla="*/ 507396 h 569106"/>
                  <a:gd name="connsiteX112" fmla="*/ 178435 w 514877"/>
                  <a:gd name="connsiteY112" fmla="*/ 515167 h 569106"/>
                  <a:gd name="connsiteX113" fmla="*/ 170723 w 514877"/>
                  <a:gd name="connsiteY113" fmla="*/ 522820 h 569106"/>
                  <a:gd name="connsiteX114" fmla="*/ 163482 w 514877"/>
                  <a:gd name="connsiteY114" fmla="*/ 540422 h 569106"/>
                  <a:gd name="connsiteX115" fmla="*/ 166661 w 514877"/>
                  <a:gd name="connsiteY115" fmla="*/ 545309 h 569106"/>
                  <a:gd name="connsiteX116" fmla="*/ 166073 w 514877"/>
                  <a:gd name="connsiteY116" fmla="*/ 563912 h 569106"/>
                  <a:gd name="connsiteX117" fmla="*/ 177964 w 514877"/>
                  <a:gd name="connsiteY117" fmla="*/ 553609 h 569106"/>
                  <a:gd name="connsiteX118" fmla="*/ 179318 w 514877"/>
                  <a:gd name="connsiteY118" fmla="*/ 536125 h 569106"/>
                  <a:gd name="connsiteX119" fmla="*/ 198746 w 514877"/>
                  <a:gd name="connsiteY119" fmla="*/ 520407 h 569106"/>
                  <a:gd name="connsiteX120" fmla="*/ 212462 w 514877"/>
                  <a:gd name="connsiteY120" fmla="*/ 527824 h 569106"/>
                  <a:gd name="connsiteX121" fmla="*/ 212815 w 514877"/>
                  <a:gd name="connsiteY121" fmla="*/ 531945 h 569106"/>
                  <a:gd name="connsiteX122" fmla="*/ 216230 w 514877"/>
                  <a:gd name="connsiteY122" fmla="*/ 540246 h 569106"/>
                  <a:gd name="connsiteX123" fmla="*/ 225355 w 514877"/>
                  <a:gd name="connsiteY123" fmla="*/ 545250 h 569106"/>
                  <a:gd name="connsiteX124" fmla="*/ 229358 w 514877"/>
                  <a:gd name="connsiteY124" fmla="*/ 553904 h 569106"/>
                  <a:gd name="connsiteX125" fmla="*/ 230182 w 514877"/>
                  <a:gd name="connsiteY125" fmla="*/ 557436 h 569106"/>
                  <a:gd name="connsiteX126" fmla="*/ 235245 w 514877"/>
                  <a:gd name="connsiteY126" fmla="*/ 565795 h 569106"/>
                  <a:gd name="connsiteX127" fmla="*/ 235480 w 514877"/>
                  <a:gd name="connsiteY127" fmla="*/ 567738 h 569106"/>
                  <a:gd name="connsiteX128" fmla="*/ 236776 w 514877"/>
                  <a:gd name="connsiteY128" fmla="*/ 569092 h 569106"/>
                  <a:gd name="connsiteX129" fmla="*/ 238424 w 514877"/>
                  <a:gd name="connsiteY129" fmla="*/ 567915 h 569106"/>
                  <a:gd name="connsiteX130" fmla="*/ 239071 w 514877"/>
                  <a:gd name="connsiteY130" fmla="*/ 565854 h 569106"/>
                  <a:gd name="connsiteX131" fmla="*/ 240602 w 514877"/>
                  <a:gd name="connsiteY131" fmla="*/ 562852 h 569106"/>
                  <a:gd name="connsiteX132" fmla="*/ 239013 w 514877"/>
                  <a:gd name="connsiteY132" fmla="*/ 556023 h 569106"/>
                  <a:gd name="connsiteX133" fmla="*/ 239013 w 514877"/>
                  <a:gd name="connsiteY133" fmla="*/ 548429 h 569106"/>
                  <a:gd name="connsiteX134" fmla="*/ 234656 w 514877"/>
                  <a:gd name="connsiteY134" fmla="*/ 537302 h 569106"/>
                  <a:gd name="connsiteX135" fmla="*/ 234185 w 514877"/>
                  <a:gd name="connsiteY135" fmla="*/ 525882 h 569106"/>
                  <a:gd name="connsiteX136" fmla="*/ 239013 w 514877"/>
                  <a:gd name="connsiteY136" fmla="*/ 522938 h 569106"/>
                  <a:gd name="connsiteX137" fmla="*/ 256026 w 514877"/>
                  <a:gd name="connsiteY137" fmla="*/ 532063 h 569106"/>
                  <a:gd name="connsiteX138" fmla="*/ 258263 w 514877"/>
                  <a:gd name="connsiteY138" fmla="*/ 542247 h 569106"/>
                  <a:gd name="connsiteX139" fmla="*/ 281340 w 514877"/>
                  <a:gd name="connsiteY139" fmla="*/ 550666 h 569106"/>
                  <a:gd name="connsiteX140" fmla="*/ 285285 w 514877"/>
                  <a:gd name="connsiteY140" fmla="*/ 558201 h 569106"/>
                  <a:gd name="connsiteX141" fmla="*/ 292349 w 514877"/>
                  <a:gd name="connsiteY141" fmla="*/ 560968 h 569106"/>
                  <a:gd name="connsiteX142" fmla="*/ 292761 w 514877"/>
                  <a:gd name="connsiteY142" fmla="*/ 552609 h 569106"/>
                  <a:gd name="connsiteX143" fmla="*/ 285579 w 514877"/>
                  <a:gd name="connsiteY143" fmla="*/ 540187 h 569106"/>
                  <a:gd name="connsiteX144" fmla="*/ 274865 w 514877"/>
                  <a:gd name="connsiteY144" fmla="*/ 532593 h 569106"/>
                  <a:gd name="connsiteX145" fmla="*/ 268919 w 514877"/>
                  <a:gd name="connsiteY145" fmla="*/ 521584 h 569106"/>
                  <a:gd name="connsiteX146" fmla="*/ 282989 w 514877"/>
                  <a:gd name="connsiteY146" fmla="*/ 514225 h 569106"/>
                  <a:gd name="connsiteX147" fmla="*/ 295646 w 514877"/>
                  <a:gd name="connsiteY147" fmla="*/ 526529 h 569106"/>
                  <a:gd name="connsiteX148" fmla="*/ 303004 w 514877"/>
                  <a:gd name="connsiteY148" fmla="*/ 536125 h 569106"/>
                  <a:gd name="connsiteX149" fmla="*/ 326611 w 514877"/>
                  <a:gd name="connsiteY149" fmla="*/ 537538 h 569106"/>
                  <a:gd name="connsiteX150" fmla="*/ 336031 w 514877"/>
                  <a:gd name="connsiteY150" fmla="*/ 542954 h 569106"/>
                  <a:gd name="connsiteX151" fmla="*/ 345862 w 514877"/>
                  <a:gd name="connsiteY151" fmla="*/ 541541 h 569106"/>
                  <a:gd name="connsiteX152" fmla="*/ 348040 w 514877"/>
                  <a:gd name="connsiteY152" fmla="*/ 532240 h 569106"/>
                  <a:gd name="connsiteX153" fmla="*/ 325964 w 514877"/>
                  <a:gd name="connsiteY153" fmla="*/ 514696 h 569106"/>
                  <a:gd name="connsiteX154" fmla="*/ 324963 w 514877"/>
                  <a:gd name="connsiteY154" fmla="*/ 508220 h 569106"/>
                  <a:gd name="connsiteX155" fmla="*/ 311364 w 514877"/>
                  <a:gd name="connsiteY155" fmla="*/ 500979 h 569106"/>
                  <a:gd name="connsiteX156" fmla="*/ 295351 w 514877"/>
                  <a:gd name="connsiteY156" fmla="*/ 491796 h 569106"/>
                  <a:gd name="connsiteX157" fmla="*/ 288110 w 514877"/>
                  <a:gd name="connsiteY157" fmla="*/ 485143 h 569106"/>
                  <a:gd name="connsiteX158" fmla="*/ 280457 w 514877"/>
                  <a:gd name="connsiteY158" fmla="*/ 481964 h 569106"/>
                  <a:gd name="connsiteX159" fmla="*/ 251258 w 514877"/>
                  <a:gd name="connsiteY159" fmla="*/ 426862 h 569106"/>
                  <a:gd name="connsiteX160" fmla="*/ 250021 w 514877"/>
                  <a:gd name="connsiteY160" fmla="*/ 332670 h 569106"/>
                  <a:gd name="connsiteX161" fmla="*/ 259264 w 514877"/>
                  <a:gd name="connsiteY161" fmla="*/ 308474 h 569106"/>
                  <a:gd name="connsiteX162" fmla="*/ 269978 w 514877"/>
                  <a:gd name="connsiteY162" fmla="*/ 298937 h 569106"/>
                  <a:gd name="connsiteX163" fmla="*/ 303358 w 514877"/>
                  <a:gd name="connsiteY163" fmla="*/ 281747 h 569106"/>
                  <a:gd name="connsiteX164" fmla="*/ 334147 w 514877"/>
                  <a:gd name="connsiteY164" fmla="*/ 278038 h 569106"/>
                  <a:gd name="connsiteX165" fmla="*/ 341623 w 514877"/>
                  <a:gd name="connsiteY165" fmla="*/ 277096 h 569106"/>
                  <a:gd name="connsiteX166" fmla="*/ 354692 w 514877"/>
                  <a:gd name="connsiteY166" fmla="*/ 290754 h 569106"/>
                  <a:gd name="connsiteX167" fmla="*/ 360285 w 514877"/>
                  <a:gd name="connsiteY167" fmla="*/ 298584 h 569106"/>
                  <a:gd name="connsiteX168" fmla="*/ 347275 w 514877"/>
                  <a:gd name="connsiteY168" fmla="*/ 308886 h 569106"/>
                  <a:gd name="connsiteX169" fmla="*/ 337090 w 514877"/>
                  <a:gd name="connsiteY169" fmla="*/ 318188 h 569106"/>
                  <a:gd name="connsiteX170" fmla="*/ 330732 w 514877"/>
                  <a:gd name="connsiteY170" fmla="*/ 355276 h 569106"/>
                  <a:gd name="connsiteX171" fmla="*/ 351513 w 514877"/>
                  <a:gd name="connsiteY171" fmla="*/ 320131 h 569106"/>
                  <a:gd name="connsiteX172" fmla="*/ 351867 w 514877"/>
                  <a:gd name="connsiteY172" fmla="*/ 328490 h 569106"/>
                  <a:gd name="connsiteX173" fmla="*/ 377946 w 514877"/>
                  <a:gd name="connsiteY173" fmla="*/ 351685 h 569106"/>
                  <a:gd name="connsiteX174" fmla="*/ 370352 w 514877"/>
                  <a:gd name="connsiteY174" fmla="*/ 341206 h 569106"/>
                  <a:gd name="connsiteX175" fmla="*/ 365112 w 514877"/>
                  <a:gd name="connsiteY175" fmla="*/ 318482 h 569106"/>
                  <a:gd name="connsiteX176" fmla="*/ 367291 w 514877"/>
                  <a:gd name="connsiteY176" fmla="*/ 308592 h 569106"/>
                  <a:gd name="connsiteX177" fmla="*/ 367526 w 514877"/>
                  <a:gd name="connsiteY177" fmla="*/ 308415 h 569106"/>
                  <a:gd name="connsiteX178" fmla="*/ 376003 w 514877"/>
                  <a:gd name="connsiteY178" fmla="*/ 317717 h 569106"/>
                  <a:gd name="connsiteX179" fmla="*/ 427868 w 514877"/>
                  <a:gd name="connsiteY179" fmla="*/ 331846 h 569106"/>
                  <a:gd name="connsiteX180" fmla="*/ 479438 w 514877"/>
                  <a:gd name="connsiteY180" fmla="*/ 312713 h 569106"/>
                  <a:gd name="connsiteX181" fmla="*/ 424041 w 514877"/>
                  <a:gd name="connsiteY181" fmla="*/ 320484 h 569106"/>
                  <a:gd name="connsiteX182" fmla="*/ 399905 w 514877"/>
                  <a:gd name="connsiteY182" fmla="*/ 316245 h 569106"/>
                  <a:gd name="connsiteX183" fmla="*/ 390250 w 514877"/>
                  <a:gd name="connsiteY183" fmla="*/ 307238 h 569106"/>
                  <a:gd name="connsiteX184" fmla="*/ 462896 w 514877"/>
                  <a:gd name="connsiteY184" fmla="*/ 287340 h 569106"/>
                  <a:gd name="connsiteX185" fmla="*/ 420745 w 514877"/>
                  <a:gd name="connsiteY185" fmla="*/ 283042 h 569106"/>
                  <a:gd name="connsiteX186" fmla="*/ 380419 w 514877"/>
                  <a:gd name="connsiteY186" fmla="*/ 297466 h 569106"/>
                  <a:gd name="connsiteX187" fmla="*/ 362522 w 514877"/>
                  <a:gd name="connsiteY187" fmla="*/ 274506 h 569106"/>
                  <a:gd name="connsiteX188" fmla="*/ 361816 w 514877"/>
                  <a:gd name="connsiteY188" fmla="*/ 273388 h 569106"/>
                  <a:gd name="connsiteX189" fmla="*/ 398021 w 514877"/>
                  <a:gd name="connsiteY189" fmla="*/ 256669 h 569106"/>
                  <a:gd name="connsiteX190" fmla="*/ 414092 w 514877"/>
                  <a:gd name="connsiteY190" fmla="*/ 238537 h 569106"/>
                  <a:gd name="connsiteX191" fmla="*/ 421746 w 514877"/>
                  <a:gd name="connsiteY191" fmla="*/ 234239 h 569106"/>
                  <a:gd name="connsiteX192" fmla="*/ 456538 w 514877"/>
                  <a:gd name="connsiteY192" fmla="*/ 224996 h 569106"/>
                  <a:gd name="connsiteX193" fmla="*/ 478555 w 514877"/>
                  <a:gd name="connsiteY193" fmla="*/ 225585 h 569106"/>
                  <a:gd name="connsiteX194" fmla="*/ 504458 w 514877"/>
                  <a:gd name="connsiteY194" fmla="*/ 204981 h 569106"/>
                  <a:gd name="connsiteX195" fmla="*/ 425513 w 514877"/>
                  <a:gd name="connsiteY195" fmla="*/ 219404 h 569106"/>
                  <a:gd name="connsiteX196" fmla="*/ 460188 w 514877"/>
                  <a:gd name="connsiteY196" fmla="*/ 171484 h 5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514877" h="569106">
                    <a:moveTo>
                      <a:pt x="459776" y="171248"/>
                    </a:moveTo>
                    <a:cubicBezTo>
                      <a:pt x="475494" y="159592"/>
                      <a:pt x="495569" y="156001"/>
                      <a:pt x="514878" y="152704"/>
                    </a:cubicBezTo>
                    <a:cubicBezTo>
                      <a:pt x="489211" y="140047"/>
                      <a:pt x="455772" y="146758"/>
                      <a:pt x="436228" y="167304"/>
                    </a:cubicBezTo>
                    <a:cubicBezTo>
                      <a:pt x="434049" y="169600"/>
                      <a:pt x="430164" y="168246"/>
                      <a:pt x="430105" y="165126"/>
                    </a:cubicBezTo>
                    <a:cubicBezTo>
                      <a:pt x="429870" y="154411"/>
                      <a:pt x="432166" y="143579"/>
                      <a:pt x="433461" y="132865"/>
                    </a:cubicBezTo>
                    <a:cubicBezTo>
                      <a:pt x="435109" y="119266"/>
                      <a:pt x="434932" y="104313"/>
                      <a:pt x="426867" y="93245"/>
                    </a:cubicBezTo>
                    <a:lnTo>
                      <a:pt x="422982" y="143402"/>
                    </a:lnTo>
                    <a:cubicBezTo>
                      <a:pt x="421510" y="162359"/>
                      <a:pt x="419979" y="181491"/>
                      <a:pt x="412444" y="199152"/>
                    </a:cubicBezTo>
                    <a:cubicBezTo>
                      <a:pt x="406145" y="213929"/>
                      <a:pt x="394724" y="225821"/>
                      <a:pt x="380713" y="233709"/>
                    </a:cubicBezTo>
                    <a:cubicBezTo>
                      <a:pt x="371883" y="238713"/>
                      <a:pt x="362699" y="242422"/>
                      <a:pt x="352750" y="243776"/>
                    </a:cubicBezTo>
                    <a:cubicBezTo>
                      <a:pt x="349041" y="244306"/>
                      <a:pt x="346274" y="240303"/>
                      <a:pt x="347981" y="236947"/>
                    </a:cubicBezTo>
                    <a:cubicBezTo>
                      <a:pt x="355399" y="222053"/>
                      <a:pt x="361404" y="204745"/>
                      <a:pt x="366820" y="189616"/>
                    </a:cubicBezTo>
                    <a:cubicBezTo>
                      <a:pt x="374944" y="166833"/>
                      <a:pt x="375886" y="139576"/>
                      <a:pt x="361404" y="120267"/>
                    </a:cubicBezTo>
                    <a:cubicBezTo>
                      <a:pt x="366879" y="135808"/>
                      <a:pt x="366172" y="158238"/>
                      <a:pt x="358048" y="173367"/>
                    </a:cubicBezTo>
                    <a:cubicBezTo>
                      <a:pt x="356341" y="176546"/>
                      <a:pt x="352279" y="177606"/>
                      <a:pt x="349041" y="175958"/>
                    </a:cubicBezTo>
                    <a:cubicBezTo>
                      <a:pt x="329025" y="165420"/>
                      <a:pt x="319488" y="150114"/>
                      <a:pt x="307361" y="134749"/>
                    </a:cubicBezTo>
                    <a:cubicBezTo>
                      <a:pt x="309421" y="148289"/>
                      <a:pt x="318369" y="161476"/>
                      <a:pt x="328672" y="170483"/>
                    </a:cubicBezTo>
                    <a:cubicBezTo>
                      <a:pt x="332263" y="173603"/>
                      <a:pt x="335265" y="177253"/>
                      <a:pt x="338856" y="180373"/>
                    </a:cubicBezTo>
                    <a:cubicBezTo>
                      <a:pt x="344214" y="185082"/>
                      <a:pt x="346745" y="183199"/>
                      <a:pt x="345450" y="192147"/>
                    </a:cubicBezTo>
                    <a:cubicBezTo>
                      <a:pt x="343566" y="205098"/>
                      <a:pt x="340976" y="216519"/>
                      <a:pt x="333676" y="227763"/>
                    </a:cubicBezTo>
                    <a:cubicBezTo>
                      <a:pt x="325257" y="240656"/>
                      <a:pt x="314602" y="252901"/>
                      <a:pt x="299060" y="256904"/>
                    </a:cubicBezTo>
                    <a:cubicBezTo>
                      <a:pt x="291643" y="258788"/>
                      <a:pt x="282989" y="259612"/>
                      <a:pt x="275394" y="259318"/>
                    </a:cubicBezTo>
                    <a:cubicBezTo>
                      <a:pt x="264445" y="258847"/>
                      <a:pt x="254966" y="265558"/>
                      <a:pt x="244134" y="260260"/>
                    </a:cubicBezTo>
                    <a:cubicBezTo>
                      <a:pt x="232007" y="254314"/>
                      <a:pt x="227886" y="219757"/>
                      <a:pt x="229711" y="206335"/>
                    </a:cubicBezTo>
                    <a:cubicBezTo>
                      <a:pt x="233008" y="181550"/>
                      <a:pt x="255320" y="175840"/>
                      <a:pt x="268507" y="160828"/>
                    </a:cubicBezTo>
                    <a:cubicBezTo>
                      <a:pt x="278691" y="149231"/>
                      <a:pt x="282694" y="132982"/>
                      <a:pt x="293880" y="122327"/>
                    </a:cubicBezTo>
                    <a:cubicBezTo>
                      <a:pt x="298236" y="118147"/>
                      <a:pt x="303534" y="115086"/>
                      <a:pt x="308362" y="111436"/>
                    </a:cubicBezTo>
                    <a:cubicBezTo>
                      <a:pt x="312659" y="108198"/>
                      <a:pt x="316603" y="104430"/>
                      <a:pt x="320077" y="100368"/>
                    </a:cubicBezTo>
                    <a:cubicBezTo>
                      <a:pt x="335030" y="98543"/>
                      <a:pt x="350101" y="95247"/>
                      <a:pt x="361345" y="85474"/>
                    </a:cubicBezTo>
                    <a:cubicBezTo>
                      <a:pt x="367232" y="80353"/>
                      <a:pt x="371647" y="73759"/>
                      <a:pt x="375827" y="67107"/>
                    </a:cubicBezTo>
                    <a:cubicBezTo>
                      <a:pt x="380007" y="60454"/>
                      <a:pt x="390368" y="31961"/>
                      <a:pt x="374649" y="15301"/>
                    </a:cubicBezTo>
                    <a:cubicBezTo>
                      <a:pt x="378299" y="30254"/>
                      <a:pt x="372000" y="51918"/>
                      <a:pt x="362522" y="63987"/>
                    </a:cubicBezTo>
                    <a:cubicBezTo>
                      <a:pt x="349394" y="80647"/>
                      <a:pt x="330850" y="82943"/>
                      <a:pt x="329673" y="83708"/>
                    </a:cubicBezTo>
                    <a:cubicBezTo>
                      <a:pt x="335795" y="69167"/>
                      <a:pt x="340328" y="49269"/>
                      <a:pt x="336914" y="33904"/>
                    </a:cubicBezTo>
                    <a:cubicBezTo>
                      <a:pt x="332734" y="61632"/>
                      <a:pt x="323668" y="77291"/>
                      <a:pt x="308126" y="93363"/>
                    </a:cubicBezTo>
                    <a:cubicBezTo>
                      <a:pt x="298177" y="103665"/>
                      <a:pt x="288405" y="106785"/>
                      <a:pt x="282106" y="113025"/>
                    </a:cubicBezTo>
                    <a:cubicBezTo>
                      <a:pt x="281694" y="108375"/>
                      <a:pt x="280457" y="97955"/>
                      <a:pt x="280575" y="93304"/>
                    </a:cubicBezTo>
                    <a:cubicBezTo>
                      <a:pt x="280869" y="78116"/>
                      <a:pt x="281340" y="65812"/>
                      <a:pt x="289935" y="53272"/>
                    </a:cubicBezTo>
                    <a:cubicBezTo>
                      <a:pt x="296941" y="43088"/>
                      <a:pt x="306007" y="34493"/>
                      <a:pt x="320724" y="26133"/>
                    </a:cubicBezTo>
                    <a:cubicBezTo>
                      <a:pt x="309127" y="28311"/>
                      <a:pt x="299001" y="32020"/>
                      <a:pt x="290171" y="39379"/>
                    </a:cubicBezTo>
                    <a:cubicBezTo>
                      <a:pt x="281340" y="46679"/>
                      <a:pt x="273923" y="56216"/>
                      <a:pt x="271038" y="67342"/>
                    </a:cubicBezTo>
                    <a:cubicBezTo>
                      <a:pt x="269272" y="74053"/>
                      <a:pt x="269213" y="81059"/>
                      <a:pt x="269154" y="88006"/>
                    </a:cubicBezTo>
                    <a:lnTo>
                      <a:pt x="268860" y="128037"/>
                    </a:lnTo>
                    <a:cubicBezTo>
                      <a:pt x="267800" y="130569"/>
                      <a:pt x="266740" y="133100"/>
                      <a:pt x="265328" y="135396"/>
                    </a:cubicBezTo>
                    <a:cubicBezTo>
                      <a:pt x="261736" y="141224"/>
                      <a:pt x="256497" y="145581"/>
                      <a:pt x="250787" y="149348"/>
                    </a:cubicBezTo>
                    <a:cubicBezTo>
                      <a:pt x="243310" y="133571"/>
                      <a:pt x="247078" y="112142"/>
                      <a:pt x="237188" y="96954"/>
                    </a:cubicBezTo>
                    <a:cubicBezTo>
                      <a:pt x="233243" y="90890"/>
                      <a:pt x="227533" y="86475"/>
                      <a:pt x="221352" y="82531"/>
                    </a:cubicBezTo>
                    <a:cubicBezTo>
                      <a:pt x="220586" y="71993"/>
                      <a:pt x="221940" y="61279"/>
                      <a:pt x="221057" y="50682"/>
                    </a:cubicBezTo>
                    <a:cubicBezTo>
                      <a:pt x="219409" y="30431"/>
                      <a:pt x="207870" y="9767"/>
                      <a:pt x="188796" y="2821"/>
                    </a:cubicBezTo>
                    <a:cubicBezTo>
                      <a:pt x="175963" y="-1889"/>
                      <a:pt x="161716" y="54"/>
                      <a:pt x="148412" y="3174"/>
                    </a:cubicBezTo>
                    <a:cubicBezTo>
                      <a:pt x="168486" y="2762"/>
                      <a:pt x="188384" y="14359"/>
                      <a:pt x="197980" y="32020"/>
                    </a:cubicBezTo>
                    <a:cubicBezTo>
                      <a:pt x="200747" y="37201"/>
                      <a:pt x="202690" y="42735"/>
                      <a:pt x="204633" y="48268"/>
                    </a:cubicBezTo>
                    <a:cubicBezTo>
                      <a:pt x="207753" y="57217"/>
                      <a:pt x="210873" y="66518"/>
                      <a:pt x="210461" y="75878"/>
                    </a:cubicBezTo>
                    <a:cubicBezTo>
                      <a:pt x="188855" y="62868"/>
                      <a:pt x="171430" y="43147"/>
                      <a:pt x="161186" y="20128"/>
                    </a:cubicBezTo>
                    <a:cubicBezTo>
                      <a:pt x="157654" y="37201"/>
                      <a:pt x="162776" y="55804"/>
                      <a:pt x="174550" y="68637"/>
                    </a:cubicBezTo>
                    <a:cubicBezTo>
                      <a:pt x="182733" y="77586"/>
                      <a:pt x="193683" y="83590"/>
                      <a:pt x="202925" y="91420"/>
                    </a:cubicBezTo>
                    <a:cubicBezTo>
                      <a:pt x="210343" y="97719"/>
                      <a:pt x="216642" y="105313"/>
                      <a:pt x="221646" y="113673"/>
                    </a:cubicBezTo>
                    <a:cubicBezTo>
                      <a:pt x="206458" y="119325"/>
                      <a:pt x="189915" y="121267"/>
                      <a:pt x="173843" y="119266"/>
                    </a:cubicBezTo>
                    <a:cubicBezTo>
                      <a:pt x="167250" y="118441"/>
                      <a:pt x="160539" y="116852"/>
                      <a:pt x="155182" y="112849"/>
                    </a:cubicBezTo>
                    <a:cubicBezTo>
                      <a:pt x="163188" y="125565"/>
                      <a:pt x="177847" y="133866"/>
                      <a:pt x="192859" y="134160"/>
                    </a:cubicBezTo>
                    <a:cubicBezTo>
                      <a:pt x="196273" y="134219"/>
                      <a:pt x="199629" y="133924"/>
                      <a:pt x="202984" y="133453"/>
                    </a:cubicBezTo>
                    <a:cubicBezTo>
                      <a:pt x="211579" y="132217"/>
                      <a:pt x="219998" y="129862"/>
                      <a:pt x="228004" y="126507"/>
                    </a:cubicBezTo>
                    <a:cubicBezTo>
                      <a:pt x="232184" y="136868"/>
                      <a:pt x="234480" y="147935"/>
                      <a:pt x="234656" y="159121"/>
                    </a:cubicBezTo>
                    <a:cubicBezTo>
                      <a:pt x="217878" y="169717"/>
                      <a:pt x="202690" y="187025"/>
                      <a:pt x="204691" y="206688"/>
                    </a:cubicBezTo>
                    <a:cubicBezTo>
                      <a:pt x="205045" y="210220"/>
                      <a:pt x="210284" y="234828"/>
                      <a:pt x="209872" y="238301"/>
                    </a:cubicBezTo>
                    <a:cubicBezTo>
                      <a:pt x="208753" y="247661"/>
                      <a:pt x="165013" y="236358"/>
                      <a:pt x="160362" y="233945"/>
                    </a:cubicBezTo>
                    <a:cubicBezTo>
                      <a:pt x="154534" y="230883"/>
                      <a:pt x="121390" y="216519"/>
                      <a:pt x="120095" y="210161"/>
                    </a:cubicBezTo>
                    <a:cubicBezTo>
                      <a:pt x="113560" y="178607"/>
                      <a:pt x="119742" y="145345"/>
                      <a:pt x="116622" y="113084"/>
                    </a:cubicBezTo>
                    <a:cubicBezTo>
                      <a:pt x="115798" y="104489"/>
                      <a:pt x="114208" y="95777"/>
                      <a:pt x="110323" y="88123"/>
                    </a:cubicBezTo>
                    <a:cubicBezTo>
                      <a:pt x="104318" y="76291"/>
                      <a:pt x="93309" y="67931"/>
                      <a:pt x="82712" y="59925"/>
                    </a:cubicBezTo>
                    <a:cubicBezTo>
                      <a:pt x="93545" y="76879"/>
                      <a:pt x="100138" y="96424"/>
                      <a:pt x="102081" y="116440"/>
                    </a:cubicBezTo>
                    <a:cubicBezTo>
                      <a:pt x="101433" y="116263"/>
                      <a:pt x="100786" y="116087"/>
                      <a:pt x="100197" y="115910"/>
                    </a:cubicBezTo>
                    <a:cubicBezTo>
                      <a:pt x="92132" y="113320"/>
                      <a:pt x="86951" y="105784"/>
                      <a:pt x="81888" y="98956"/>
                    </a:cubicBezTo>
                    <a:cubicBezTo>
                      <a:pt x="73293" y="87417"/>
                      <a:pt x="63344" y="76879"/>
                      <a:pt x="52277" y="67695"/>
                    </a:cubicBezTo>
                    <a:cubicBezTo>
                      <a:pt x="59930" y="95423"/>
                      <a:pt x="78297" y="119913"/>
                      <a:pt x="102493" y="135337"/>
                    </a:cubicBezTo>
                    <a:cubicBezTo>
                      <a:pt x="101728" y="149643"/>
                      <a:pt x="98961" y="163948"/>
                      <a:pt x="100845" y="178136"/>
                    </a:cubicBezTo>
                    <a:cubicBezTo>
                      <a:pt x="101728" y="184729"/>
                      <a:pt x="103729" y="191146"/>
                      <a:pt x="106555" y="197151"/>
                    </a:cubicBezTo>
                    <a:cubicBezTo>
                      <a:pt x="97901" y="186436"/>
                      <a:pt x="91778" y="173838"/>
                      <a:pt x="83066" y="163183"/>
                    </a:cubicBezTo>
                    <a:cubicBezTo>
                      <a:pt x="67171" y="143697"/>
                      <a:pt x="43917" y="131982"/>
                      <a:pt x="21370" y="120796"/>
                    </a:cubicBezTo>
                    <a:lnTo>
                      <a:pt x="58164" y="159709"/>
                    </a:lnTo>
                    <a:cubicBezTo>
                      <a:pt x="64993" y="166950"/>
                      <a:pt x="74294" y="180196"/>
                      <a:pt x="78827" y="189145"/>
                    </a:cubicBezTo>
                    <a:cubicBezTo>
                      <a:pt x="80181" y="191794"/>
                      <a:pt x="81535" y="194443"/>
                      <a:pt x="82948" y="197033"/>
                    </a:cubicBezTo>
                    <a:cubicBezTo>
                      <a:pt x="68643" y="204568"/>
                      <a:pt x="54278" y="212575"/>
                      <a:pt x="43564" y="224702"/>
                    </a:cubicBezTo>
                    <a:cubicBezTo>
                      <a:pt x="38913" y="230000"/>
                      <a:pt x="35028" y="235946"/>
                      <a:pt x="29729" y="240597"/>
                    </a:cubicBezTo>
                    <a:cubicBezTo>
                      <a:pt x="21664" y="247603"/>
                      <a:pt x="10538" y="250840"/>
                      <a:pt x="0" y="249310"/>
                    </a:cubicBezTo>
                    <a:cubicBezTo>
                      <a:pt x="7182" y="255256"/>
                      <a:pt x="16955" y="257669"/>
                      <a:pt x="26197" y="256374"/>
                    </a:cubicBezTo>
                    <a:cubicBezTo>
                      <a:pt x="35381" y="255020"/>
                      <a:pt x="43917" y="250016"/>
                      <a:pt x="49981" y="242952"/>
                    </a:cubicBezTo>
                    <a:cubicBezTo>
                      <a:pt x="52983" y="239420"/>
                      <a:pt x="57516" y="230059"/>
                      <a:pt x="59871" y="227822"/>
                    </a:cubicBezTo>
                    <a:cubicBezTo>
                      <a:pt x="60636" y="227057"/>
                      <a:pt x="63933" y="233062"/>
                      <a:pt x="64639" y="235593"/>
                    </a:cubicBezTo>
                    <a:cubicBezTo>
                      <a:pt x="70880" y="258317"/>
                      <a:pt x="69820" y="283042"/>
                      <a:pt x="61637" y="305177"/>
                    </a:cubicBezTo>
                    <a:cubicBezTo>
                      <a:pt x="62167" y="304471"/>
                      <a:pt x="62697" y="303765"/>
                      <a:pt x="63226" y="303058"/>
                    </a:cubicBezTo>
                    <a:cubicBezTo>
                      <a:pt x="64993" y="300645"/>
                      <a:pt x="66818" y="298290"/>
                      <a:pt x="68407" y="295758"/>
                    </a:cubicBezTo>
                    <a:cubicBezTo>
                      <a:pt x="75472" y="284279"/>
                      <a:pt x="77414" y="270268"/>
                      <a:pt x="76178" y="256904"/>
                    </a:cubicBezTo>
                    <a:cubicBezTo>
                      <a:pt x="75177" y="246366"/>
                      <a:pt x="72234" y="236123"/>
                      <a:pt x="68702" y="226115"/>
                    </a:cubicBezTo>
                    <a:cubicBezTo>
                      <a:pt x="68172" y="224584"/>
                      <a:pt x="68819" y="222936"/>
                      <a:pt x="70291" y="222230"/>
                    </a:cubicBezTo>
                    <a:cubicBezTo>
                      <a:pt x="77709" y="218815"/>
                      <a:pt x="90895" y="212104"/>
                      <a:pt x="94899" y="217638"/>
                    </a:cubicBezTo>
                    <a:cubicBezTo>
                      <a:pt x="95841" y="219109"/>
                      <a:pt x="96724" y="220581"/>
                      <a:pt x="97724" y="222112"/>
                    </a:cubicBezTo>
                    <a:cubicBezTo>
                      <a:pt x="105495" y="233827"/>
                      <a:pt x="112501" y="241951"/>
                      <a:pt x="126806" y="250134"/>
                    </a:cubicBezTo>
                    <a:cubicBezTo>
                      <a:pt x="140935" y="258258"/>
                      <a:pt x="154593" y="263615"/>
                      <a:pt x="169546" y="270091"/>
                    </a:cubicBezTo>
                    <a:cubicBezTo>
                      <a:pt x="198569" y="281983"/>
                      <a:pt x="211403" y="301174"/>
                      <a:pt x="212050" y="332552"/>
                    </a:cubicBezTo>
                    <a:cubicBezTo>
                      <a:pt x="212286" y="343208"/>
                      <a:pt x="212345" y="353863"/>
                      <a:pt x="211226" y="364460"/>
                    </a:cubicBezTo>
                    <a:cubicBezTo>
                      <a:pt x="209990" y="376116"/>
                      <a:pt x="207341" y="387537"/>
                      <a:pt x="204574" y="398899"/>
                    </a:cubicBezTo>
                    <a:cubicBezTo>
                      <a:pt x="199923" y="417796"/>
                      <a:pt x="194742" y="436870"/>
                      <a:pt x="184852" y="453648"/>
                    </a:cubicBezTo>
                    <a:cubicBezTo>
                      <a:pt x="178259" y="464833"/>
                      <a:pt x="169193" y="474017"/>
                      <a:pt x="158419" y="481199"/>
                    </a:cubicBezTo>
                    <a:cubicBezTo>
                      <a:pt x="147352" y="488558"/>
                      <a:pt x="134871" y="490559"/>
                      <a:pt x="125040" y="500803"/>
                    </a:cubicBezTo>
                    <a:cubicBezTo>
                      <a:pt x="122568" y="503393"/>
                      <a:pt x="120272" y="506160"/>
                      <a:pt x="117623" y="508633"/>
                    </a:cubicBezTo>
                    <a:cubicBezTo>
                      <a:pt x="110264" y="515403"/>
                      <a:pt x="100432" y="518699"/>
                      <a:pt x="90895" y="521819"/>
                    </a:cubicBezTo>
                    <a:cubicBezTo>
                      <a:pt x="96194" y="529119"/>
                      <a:pt x="106555" y="532181"/>
                      <a:pt x="114973" y="529002"/>
                    </a:cubicBezTo>
                    <a:cubicBezTo>
                      <a:pt x="121037" y="526706"/>
                      <a:pt x="125805" y="521643"/>
                      <a:pt x="132046" y="519877"/>
                    </a:cubicBezTo>
                    <a:cubicBezTo>
                      <a:pt x="137992" y="518228"/>
                      <a:pt x="144526" y="519700"/>
                      <a:pt x="150295" y="517699"/>
                    </a:cubicBezTo>
                    <a:cubicBezTo>
                      <a:pt x="154004" y="516403"/>
                      <a:pt x="157124" y="513695"/>
                      <a:pt x="160303" y="511399"/>
                    </a:cubicBezTo>
                    <a:cubicBezTo>
                      <a:pt x="163541" y="509103"/>
                      <a:pt x="167309" y="507102"/>
                      <a:pt x="171253" y="507396"/>
                    </a:cubicBezTo>
                    <a:cubicBezTo>
                      <a:pt x="175198" y="507691"/>
                      <a:pt x="179083" y="511223"/>
                      <a:pt x="178435" y="515167"/>
                    </a:cubicBezTo>
                    <a:cubicBezTo>
                      <a:pt x="177788" y="518876"/>
                      <a:pt x="173843" y="520819"/>
                      <a:pt x="170723" y="522820"/>
                    </a:cubicBezTo>
                    <a:cubicBezTo>
                      <a:pt x="164836" y="526588"/>
                      <a:pt x="160186" y="534241"/>
                      <a:pt x="163482" y="540422"/>
                    </a:cubicBezTo>
                    <a:cubicBezTo>
                      <a:pt x="164365" y="542130"/>
                      <a:pt x="165837" y="543543"/>
                      <a:pt x="166661" y="545309"/>
                    </a:cubicBezTo>
                    <a:cubicBezTo>
                      <a:pt x="169369" y="551019"/>
                      <a:pt x="164895" y="557730"/>
                      <a:pt x="166073" y="563912"/>
                    </a:cubicBezTo>
                    <a:cubicBezTo>
                      <a:pt x="171783" y="565266"/>
                      <a:pt x="176787" y="559379"/>
                      <a:pt x="177964" y="553609"/>
                    </a:cubicBezTo>
                    <a:cubicBezTo>
                      <a:pt x="179083" y="547840"/>
                      <a:pt x="177964" y="541835"/>
                      <a:pt x="179318" y="536125"/>
                    </a:cubicBezTo>
                    <a:cubicBezTo>
                      <a:pt x="181379" y="527412"/>
                      <a:pt x="189797" y="520642"/>
                      <a:pt x="198746" y="520407"/>
                    </a:cubicBezTo>
                    <a:cubicBezTo>
                      <a:pt x="204044" y="520289"/>
                      <a:pt x="211108" y="521819"/>
                      <a:pt x="212462" y="527824"/>
                    </a:cubicBezTo>
                    <a:cubicBezTo>
                      <a:pt x="212757" y="529178"/>
                      <a:pt x="212757" y="530591"/>
                      <a:pt x="212815" y="531945"/>
                    </a:cubicBezTo>
                    <a:cubicBezTo>
                      <a:pt x="213051" y="535006"/>
                      <a:pt x="214052" y="538127"/>
                      <a:pt x="216230" y="540246"/>
                    </a:cubicBezTo>
                    <a:cubicBezTo>
                      <a:pt x="218820" y="542777"/>
                      <a:pt x="222529" y="543130"/>
                      <a:pt x="225355" y="545250"/>
                    </a:cubicBezTo>
                    <a:cubicBezTo>
                      <a:pt x="227710" y="547016"/>
                      <a:pt x="228769" y="551078"/>
                      <a:pt x="229358" y="553904"/>
                    </a:cubicBezTo>
                    <a:cubicBezTo>
                      <a:pt x="229593" y="555081"/>
                      <a:pt x="229770" y="556317"/>
                      <a:pt x="230182" y="557436"/>
                    </a:cubicBezTo>
                    <a:cubicBezTo>
                      <a:pt x="231418" y="560497"/>
                      <a:pt x="234774" y="562558"/>
                      <a:pt x="235245" y="565795"/>
                    </a:cubicBezTo>
                    <a:cubicBezTo>
                      <a:pt x="235363" y="566443"/>
                      <a:pt x="235245" y="567091"/>
                      <a:pt x="235480" y="567738"/>
                    </a:cubicBezTo>
                    <a:cubicBezTo>
                      <a:pt x="235657" y="568386"/>
                      <a:pt x="236128" y="568974"/>
                      <a:pt x="236776" y="569092"/>
                    </a:cubicBezTo>
                    <a:cubicBezTo>
                      <a:pt x="237482" y="569210"/>
                      <a:pt x="238130" y="568562"/>
                      <a:pt x="238424" y="567915"/>
                    </a:cubicBezTo>
                    <a:cubicBezTo>
                      <a:pt x="238718" y="567267"/>
                      <a:pt x="238777" y="566502"/>
                      <a:pt x="239071" y="565854"/>
                    </a:cubicBezTo>
                    <a:cubicBezTo>
                      <a:pt x="239484" y="564795"/>
                      <a:pt x="240249" y="563912"/>
                      <a:pt x="240602" y="562852"/>
                    </a:cubicBezTo>
                    <a:cubicBezTo>
                      <a:pt x="241250" y="560556"/>
                      <a:pt x="239601" y="558142"/>
                      <a:pt x="239013" y="556023"/>
                    </a:cubicBezTo>
                    <a:cubicBezTo>
                      <a:pt x="238306" y="553433"/>
                      <a:pt x="239071" y="551078"/>
                      <a:pt x="239013" y="548429"/>
                    </a:cubicBezTo>
                    <a:cubicBezTo>
                      <a:pt x="238954" y="544426"/>
                      <a:pt x="236481" y="540893"/>
                      <a:pt x="234656" y="537302"/>
                    </a:cubicBezTo>
                    <a:cubicBezTo>
                      <a:pt x="232831" y="533711"/>
                      <a:pt x="231713" y="529060"/>
                      <a:pt x="234185" y="525882"/>
                    </a:cubicBezTo>
                    <a:cubicBezTo>
                      <a:pt x="235363" y="524351"/>
                      <a:pt x="237188" y="523468"/>
                      <a:pt x="239013" y="522938"/>
                    </a:cubicBezTo>
                    <a:cubicBezTo>
                      <a:pt x="246195" y="520936"/>
                      <a:pt x="254083" y="524645"/>
                      <a:pt x="256026" y="532063"/>
                    </a:cubicBezTo>
                    <a:cubicBezTo>
                      <a:pt x="256909" y="535477"/>
                      <a:pt x="256379" y="539304"/>
                      <a:pt x="258263" y="542247"/>
                    </a:cubicBezTo>
                    <a:cubicBezTo>
                      <a:pt x="262796" y="549371"/>
                      <a:pt x="275689" y="544308"/>
                      <a:pt x="281340" y="550666"/>
                    </a:cubicBezTo>
                    <a:cubicBezTo>
                      <a:pt x="283224" y="552785"/>
                      <a:pt x="283813" y="555729"/>
                      <a:pt x="285285" y="558201"/>
                    </a:cubicBezTo>
                    <a:cubicBezTo>
                      <a:pt x="286756" y="560615"/>
                      <a:pt x="289994" y="562558"/>
                      <a:pt x="292349" y="560968"/>
                    </a:cubicBezTo>
                    <a:cubicBezTo>
                      <a:pt x="294821" y="559261"/>
                      <a:pt x="293938" y="555434"/>
                      <a:pt x="292761" y="552609"/>
                    </a:cubicBezTo>
                    <a:cubicBezTo>
                      <a:pt x="290936" y="548134"/>
                      <a:pt x="288993" y="543601"/>
                      <a:pt x="285579" y="540187"/>
                    </a:cubicBezTo>
                    <a:cubicBezTo>
                      <a:pt x="282459" y="537067"/>
                      <a:pt x="278397" y="535242"/>
                      <a:pt x="274865" y="532593"/>
                    </a:cubicBezTo>
                    <a:cubicBezTo>
                      <a:pt x="271391" y="529944"/>
                      <a:pt x="268330" y="525882"/>
                      <a:pt x="268919" y="521584"/>
                    </a:cubicBezTo>
                    <a:cubicBezTo>
                      <a:pt x="269684" y="515579"/>
                      <a:pt x="277219" y="512400"/>
                      <a:pt x="282989" y="514225"/>
                    </a:cubicBezTo>
                    <a:cubicBezTo>
                      <a:pt x="288758" y="516050"/>
                      <a:pt x="292761" y="521231"/>
                      <a:pt x="295646" y="526529"/>
                    </a:cubicBezTo>
                    <a:cubicBezTo>
                      <a:pt x="297647" y="530120"/>
                      <a:pt x="299472" y="534064"/>
                      <a:pt x="303004" y="536125"/>
                    </a:cubicBezTo>
                    <a:cubicBezTo>
                      <a:pt x="309892" y="540187"/>
                      <a:pt x="319076" y="534947"/>
                      <a:pt x="326611" y="537538"/>
                    </a:cubicBezTo>
                    <a:cubicBezTo>
                      <a:pt x="330026" y="538715"/>
                      <a:pt x="332734" y="541364"/>
                      <a:pt x="336031" y="542954"/>
                    </a:cubicBezTo>
                    <a:cubicBezTo>
                      <a:pt x="339327" y="544543"/>
                      <a:pt x="343919" y="544602"/>
                      <a:pt x="345862" y="541541"/>
                    </a:cubicBezTo>
                    <a:cubicBezTo>
                      <a:pt x="347569" y="538833"/>
                      <a:pt x="357047" y="534830"/>
                      <a:pt x="348040" y="532240"/>
                    </a:cubicBezTo>
                    <a:cubicBezTo>
                      <a:pt x="337679" y="533476"/>
                      <a:pt x="327082" y="525116"/>
                      <a:pt x="325964" y="514696"/>
                    </a:cubicBezTo>
                    <a:cubicBezTo>
                      <a:pt x="325728" y="512518"/>
                      <a:pt x="325846" y="510281"/>
                      <a:pt x="324963" y="508220"/>
                    </a:cubicBezTo>
                    <a:cubicBezTo>
                      <a:pt x="322844" y="503334"/>
                      <a:pt x="316545" y="502392"/>
                      <a:pt x="311364" y="500979"/>
                    </a:cubicBezTo>
                    <a:cubicBezTo>
                      <a:pt x="305359" y="499331"/>
                      <a:pt x="299825" y="496152"/>
                      <a:pt x="295351" y="491796"/>
                    </a:cubicBezTo>
                    <a:cubicBezTo>
                      <a:pt x="292996" y="489500"/>
                      <a:pt x="290936" y="486851"/>
                      <a:pt x="288110" y="485143"/>
                    </a:cubicBezTo>
                    <a:cubicBezTo>
                      <a:pt x="285756" y="483672"/>
                      <a:pt x="283047" y="482965"/>
                      <a:pt x="280457" y="481964"/>
                    </a:cubicBezTo>
                    <a:cubicBezTo>
                      <a:pt x="257674" y="473193"/>
                      <a:pt x="252317" y="448350"/>
                      <a:pt x="251258" y="426862"/>
                    </a:cubicBezTo>
                    <a:cubicBezTo>
                      <a:pt x="249668" y="395425"/>
                      <a:pt x="244841" y="363694"/>
                      <a:pt x="250021" y="332670"/>
                    </a:cubicBezTo>
                    <a:cubicBezTo>
                      <a:pt x="251493" y="324075"/>
                      <a:pt x="253848" y="315303"/>
                      <a:pt x="259264" y="308474"/>
                    </a:cubicBezTo>
                    <a:cubicBezTo>
                      <a:pt x="262266" y="304706"/>
                      <a:pt x="266034" y="301704"/>
                      <a:pt x="269978" y="298937"/>
                    </a:cubicBezTo>
                    <a:cubicBezTo>
                      <a:pt x="280222" y="291696"/>
                      <a:pt x="291525" y="285868"/>
                      <a:pt x="303358" y="281747"/>
                    </a:cubicBezTo>
                    <a:cubicBezTo>
                      <a:pt x="313601" y="278156"/>
                      <a:pt x="323432" y="279334"/>
                      <a:pt x="334147" y="278038"/>
                    </a:cubicBezTo>
                    <a:cubicBezTo>
                      <a:pt x="336619" y="277744"/>
                      <a:pt x="339092" y="277450"/>
                      <a:pt x="341623" y="277096"/>
                    </a:cubicBezTo>
                    <a:cubicBezTo>
                      <a:pt x="346627" y="280923"/>
                      <a:pt x="350925" y="285750"/>
                      <a:pt x="354692" y="290754"/>
                    </a:cubicBezTo>
                    <a:cubicBezTo>
                      <a:pt x="356635" y="293286"/>
                      <a:pt x="358460" y="295935"/>
                      <a:pt x="360285" y="298584"/>
                    </a:cubicBezTo>
                    <a:cubicBezTo>
                      <a:pt x="355929" y="301999"/>
                      <a:pt x="351631" y="305413"/>
                      <a:pt x="347275" y="308886"/>
                    </a:cubicBezTo>
                    <a:cubicBezTo>
                      <a:pt x="343625" y="311771"/>
                      <a:pt x="339975" y="314656"/>
                      <a:pt x="337090" y="318188"/>
                    </a:cubicBezTo>
                    <a:cubicBezTo>
                      <a:pt x="328848" y="328255"/>
                      <a:pt x="327377" y="342678"/>
                      <a:pt x="330732" y="355276"/>
                    </a:cubicBezTo>
                    <a:cubicBezTo>
                      <a:pt x="335736" y="343090"/>
                      <a:pt x="339739" y="326842"/>
                      <a:pt x="351513" y="320131"/>
                    </a:cubicBezTo>
                    <a:cubicBezTo>
                      <a:pt x="351278" y="322191"/>
                      <a:pt x="351690" y="326430"/>
                      <a:pt x="351867" y="328490"/>
                    </a:cubicBezTo>
                    <a:cubicBezTo>
                      <a:pt x="353103" y="341383"/>
                      <a:pt x="365112" y="352921"/>
                      <a:pt x="377946" y="351685"/>
                    </a:cubicBezTo>
                    <a:cubicBezTo>
                      <a:pt x="374178" y="349448"/>
                      <a:pt x="372059" y="345268"/>
                      <a:pt x="370352" y="341206"/>
                    </a:cubicBezTo>
                    <a:cubicBezTo>
                      <a:pt x="367291" y="334024"/>
                      <a:pt x="364818" y="326312"/>
                      <a:pt x="365112" y="318482"/>
                    </a:cubicBezTo>
                    <a:cubicBezTo>
                      <a:pt x="365230" y="315127"/>
                      <a:pt x="365996" y="311712"/>
                      <a:pt x="367291" y="308592"/>
                    </a:cubicBezTo>
                    <a:cubicBezTo>
                      <a:pt x="367349" y="308592"/>
                      <a:pt x="367408" y="308474"/>
                      <a:pt x="367526" y="308415"/>
                    </a:cubicBezTo>
                    <a:cubicBezTo>
                      <a:pt x="370116" y="311712"/>
                      <a:pt x="372883" y="314950"/>
                      <a:pt x="376003" y="317717"/>
                    </a:cubicBezTo>
                    <a:cubicBezTo>
                      <a:pt x="389838" y="329962"/>
                      <a:pt x="409559" y="334024"/>
                      <a:pt x="427868" y="331846"/>
                    </a:cubicBezTo>
                    <a:cubicBezTo>
                      <a:pt x="446235" y="329667"/>
                      <a:pt x="463426" y="321897"/>
                      <a:pt x="479438" y="312713"/>
                    </a:cubicBezTo>
                    <a:cubicBezTo>
                      <a:pt x="460364" y="313773"/>
                      <a:pt x="443115" y="319424"/>
                      <a:pt x="424041" y="320484"/>
                    </a:cubicBezTo>
                    <a:cubicBezTo>
                      <a:pt x="416624" y="320896"/>
                      <a:pt x="408794" y="321131"/>
                      <a:pt x="399905" y="316245"/>
                    </a:cubicBezTo>
                    <a:cubicBezTo>
                      <a:pt x="396372" y="314302"/>
                      <a:pt x="390250" y="307238"/>
                      <a:pt x="390250" y="307238"/>
                    </a:cubicBezTo>
                    <a:cubicBezTo>
                      <a:pt x="401671" y="292991"/>
                      <a:pt x="437876" y="290283"/>
                      <a:pt x="462896" y="287340"/>
                    </a:cubicBezTo>
                    <a:cubicBezTo>
                      <a:pt x="450827" y="279275"/>
                      <a:pt x="434932" y="280040"/>
                      <a:pt x="420745" y="283042"/>
                    </a:cubicBezTo>
                    <a:cubicBezTo>
                      <a:pt x="406734" y="286045"/>
                      <a:pt x="393194" y="290931"/>
                      <a:pt x="380419" y="297466"/>
                    </a:cubicBezTo>
                    <a:cubicBezTo>
                      <a:pt x="373825" y="290342"/>
                      <a:pt x="367821" y="282689"/>
                      <a:pt x="362522" y="274506"/>
                    </a:cubicBezTo>
                    <a:cubicBezTo>
                      <a:pt x="362287" y="274153"/>
                      <a:pt x="362051" y="273741"/>
                      <a:pt x="361816" y="273388"/>
                    </a:cubicBezTo>
                    <a:cubicBezTo>
                      <a:pt x="374885" y="270268"/>
                      <a:pt x="387483" y="265322"/>
                      <a:pt x="398021" y="256669"/>
                    </a:cubicBezTo>
                    <a:cubicBezTo>
                      <a:pt x="404320" y="251488"/>
                      <a:pt x="409442" y="245248"/>
                      <a:pt x="414092" y="238537"/>
                    </a:cubicBezTo>
                    <a:lnTo>
                      <a:pt x="421746" y="234239"/>
                    </a:lnTo>
                    <a:cubicBezTo>
                      <a:pt x="433049" y="233179"/>
                      <a:pt x="444293" y="225526"/>
                      <a:pt x="456538" y="224996"/>
                    </a:cubicBezTo>
                    <a:cubicBezTo>
                      <a:pt x="463896" y="224643"/>
                      <a:pt x="471314" y="226880"/>
                      <a:pt x="478555" y="225585"/>
                    </a:cubicBezTo>
                    <a:cubicBezTo>
                      <a:pt x="489682" y="223583"/>
                      <a:pt x="497570" y="213988"/>
                      <a:pt x="504458" y="204981"/>
                    </a:cubicBezTo>
                    <a:cubicBezTo>
                      <a:pt x="480969" y="218344"/>
                      <a:pt x="449120" y="206747"/>
                      <a:pt x="425513" y="219404"/>
                    </a:cubicBezTo>
                    <a:cubicBezTo>
                      <a:pt x="435168" y="201684"/>
                      <a:pt x="444234" y="183375"/>
                      <a:pt x="460188" y="171484"/>
                    </a:cubicBezTo>
                    <a:close/>
                  </a:path>
                </a:pathLst>
              </a:custGeom>
              <a:solidFill>
                <a:srgbClr val="3D3324"/>
              </a:solidFill>
              <a:ln w="5887" cap="flat">
                <a:noFill/>
                <a:prstDash val="solid"/>
                <a:miter/>
              </a:ln>
            </p:spPr>
            <p:txBody>
              <a:bodyPr rtlCol="0" anchor="ctr"/>
              <a:lstStyle/>
              <a:p>
                <a:endParaRPr lang="en-IN"/>
              </a:p>
            </p:txBody>
          </p:sp>
        </p:grpSp>
        <p:grpSp>
          <p:nvGrpSpPr>
            <p:cNvPr id="4686" name="Graphic 2">
              <a:extLst>
                <a:ext uri="{FF2B5EF4-FFF2-40B4-BE49-F238E27FC236}">
                  <a16:creationId xmlns:a16="http://schemas.microsoft.com/office/drawing/2014/main" id="{7F1B1466-6237-093C-06AE-E938F3C5FB4A}"/>
                </a:ext>
              </a:extLst>
            </p:cNvPr>
            <p:cNvGrpSpPr/>
            <p:nvPr/>
          </p:nvGrpSpPr>
          <p:grpSpPr>
            <a:xfrm>
              <a:off x="8398125" y="2326272"/>
              <a:ext cx="538746" cy="513350"/>
              <a:chOff x="1316471" y="4942954"/>
              <a:chExt cx="784761" cy="747768"/>
            </a:xfrm>
          </p:grpSpPr>
          <p:sp>
            <p:nvSpPr>
              <p:cNvPr id="4687" name="Freeform: Shape 4686">
                <a:extLst>
                  <a:ext uri="{FF2B5EF4-FFF2-40B4-BE49-F238E27FC236}">
                    <a16:creationId xmlns:a16="http://schemas.microsoft.com/office/drawing/2014/main" id="{CFFC7ABA-1C59-9219-7BC5-9E7FF5FBCE77}"/>
                  </a:ext>
                </a:extLst>
              </p:cNvPr>
              <p:cNvSpPr/>
              <p:nvPr/>
            </p:nvSpPr>
            <p:spPr>
              <a:xfrm>
                <a:off x="1316471" y="4942954"/>
                <a:ext cx="784761" cy="582277"/>
              </a:xfrm>
              <a:custGeom>
                <a:avLst/>
                <a:gdLst>
                  <a:gd name="connsiteX0" fmla="*/ 227280 w 784761"/>
                  <a:gd name="connsiteY0" fmla="*/ 520163 h 582277"/>
                  <a:gd name="connsiteX1" fmla="*/ 128260 w 784761"/>
                  <a:gd name="connsiteY1" fmla="*/ 537530 h 582277"/>
                  <a:gd name="connsiteX2" fmla="*/ 74394 w 784761"/>
                  <a:gd name="connsiteY2" fmla="*/ 523107 h 582277"/>
                  <a:gd name="connsiteX3" fmla="*/ 46490 w 784761"/>
                  <a:gd name="connsiteY3" fmla="*/ 477894 h 582277"/>
                  <a:gd name="connsiteX4" fmla="*/ 51906 w 784761"/>
                  <a:gd name="connsiteY4" fmla="*/ 449460 h 582277"/>
                  <a:gd name="connsiteX5" fmla="*/ 39013 w 784761"/>
                  <a:gd name="connsiteY5" fmla="*/ 415257 h 582277"/>
                  <a:gd name="connsiteX6" fmla="*/ 100 w 784761"/>
                  <a:gd name="connsiteY6" fmla="*/ 259074 h 582277"/>
                  <a:gd name="connsiteX7" fmla="*/ 56027 w 784761"/>
                  <a:gd name="connsiteY7" fmla="*/ 165471 h 582277"/>
                  <a:gd name="connsiteX8" fmla="*/ 97118 w 784761"/>
                  <a:gd name="connsiteY8" fmla="*/ 161703 h 582277"/>
                  <a:gd name="connsiteX9" fmla="*/ 147157 w 784761"/>
                  <a:gd name="connsiteY9" fmla="*/ 90647 h 582277"/>
                  <a:gd name="connsiteX10" fmla="*/ 268960 w 784761"/>
                  <a:gd name="connsiteY10" fmla="*/ 17942 h 582277"/>
                  <a:gd name="connsiteX11" fmla="*/ 333069 w 784761"/>
                  <a:gd name="connsiteY11" fmla="*/ 26302 h 582277"/>
                  <a:gd name="connsiteX12" fmla="*/ 448043 w 784761"/>
                  <a:gd name="connsiteY12" fmla="*/ 10171 h 582277"/>
                  <a:gd name="connsiteX13" fmla="*/ 563251 w 784761"/>
                  <a:gd name="connsiteY13" fmla="*/ 5521 h 582277"/>
                  <a:gd name="connsiteX14" fmla="*/ 633542 w 784761"/>
                  <a:gd name="connsiteY14" fmla="*/ 87998 h 582277"/>
                  <a:gd name="connsiteX15" fmla="*/ 633778 w 784761"/>
                  <a:gd name="connsiteY15" fmla="*/ 112959 h 582277"/>
                  <a:gd name="connsiteX16" fmla="*/ 715960 w 784761"/>
                  <a:gd name="connsiteY16" fmla="*/ 171711 h 582277"/>
                  <a:gd name="connsiteX17" fmla="*/ 722142 w 784761"/>
                  <a:gd name="connsiteY17" fmla="*/ 203030 h 582277"/>
                  <a:gd name="connsiteX18" fmla="*/ 774772 w 784761"/>
                  <a:gd name="connsiteY18" fmla="*/ 286684 h 582277"/>
                  <a:gd name="connsiteX19" fmla="*/ 767766 w 784761"/>
                  <a:gd name="connsiteY19" fmla="*/ 410488 h 582277"/>
                  <a:gd name="connsiteX20" fmla="*/ 738155 w 784761"/>
                  <a:gd name="connsiteY20" fmla="*/ 533350 h 582277"/>
                  <a:gd name="connsiteX21" fmla="*/ 737389 w 784761"/>
                  <a:gd name="connsiteY21" fmla="*/ 549481 h 582277"/>
                  <a:gd name="connsiteX22" fmla="*/ 722495 w 784761"/>
                  <a:gd name="connsiteY22" fmla="*/ 561784 h 582277"/>
                  <a:gd name="connsiteX23" fmla="*/ 592569 w 784761"/>
                  <a:gd name="connsiteY23" fmla="*/ 579328 h 582277"/>
                  <a:gd name="connsiteX24" fmla="*/ 482128 w 784761"/>
                  <a:gd name="connsiteY24" fmla="*/ 566376 h 582277"/>
                  <a:gd name="connsiteX25" fmla="*/ 448043 w 784761"/>
                  <a:gd name="connsiteY25" fmla="*/ 573676 h 582277"/>
                  <a:gd name="connsiteX26" fmla="*/ 402065 w 784761"/>
                  <a:gd name="connsiteY26" fmla="*/ 552659 h 582277"/>
                  <a:gd name="connsiteX27" fmla="*/ 227397 w 784761"/>
                  <a:gd name="connsiteY27" fmla="*/ 520163 h 58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4761" h="582277">
                    <a:moveTo>
                      <a:pt x="227280" y="520163"/>
                    </a:moveTo>
                    <a:cubicBezTo>
                      <a:pt x="202966" y="545124"/>
                      <a:pt x="162758" y="542239"/>
                      <a:pt x="128260" y="537530"/>
                    </a:cubicBezTo>
                    <a:cubicBezTo>
                      <a:pt x="109716" y="534998"/>
                      <a:pt x="90642" y="532290"/>
                      <a:pt x="74394" y="523107"/>
                    </a:cubicBezTo>
                    <a:cubicBezTo>
                      <a:pt x="58146" y="513923"/>
                      <a:pt x="44959" y="496556"/>
                      <a:pt x="46490" y="477894"/>
                    </a:cubicBezTo>
                    <a:cubicBezTo>
                      <a:pt x="47255" y="468240"/>
                      <a:pt x="51788" y="459115"/>
                      <a:pt x="51906" y="449460"/>
                    </a:cubicBezTo>
                    <a:cubicBezTo>
                      <a:pt x="52023" y="437097"/>
                      <a:pt x="45077" y="425971"/>
                      <a:pt x="39013" y="415257"/>
                    </a:cubicBezTo>
                    <a:cubicBezTo>
                      <a:pt x="12286" y="367984"/>
                      <a:pt x="-1313" y="313353"/>
                      <a:pt x="100" y="259074"/>
                    </a:cubicBezTo>
                    <a:cubicBezTo>
                      <a:pt x="1101" y="219690"/>
                      <a:pt x="17290" y="172830"/>
                      <a:pt x="56027" y="165471"/>
                    </a:cubicBezTo>
                    <a:cubicBezTo>
                      <a:pt x="69567" y="162881"/>
                      <a:pt x="83990" y="165883"/>
                      <a:pt x="97118" y="161703"/>
                    </a:cubicBezTo>
                    <a:cubicBezTo>
                      <a:pt x="125670" y="152637"/>
                      <a:pt x="133794" y="117433"/>
                      <a:pt x="147157" y="90647"/>
                    </a:cubicBezTo>
                    <a:cubicBezTo>
                      <a:pt x="169469" y="45964"/>
                      <a:pt x="219038" y="16353"/>
                      <a:pt x="268960" y="17942"/>
                    </a:cubicBezTo>
                    <a:cubicBezTo>
                      <a:pt x="290506" y="18590"/>
                      <a:pt x="311582" y="24595"/>
                      <a:pt x="333069" y="26302"/>
                    </a:cubicBezTo>
                    <a:cubicBezTo>
                      <a:pt x="371806" y="29422"/>
                      <a:pt x="410130" y="18825"/>
                      <a:pt x="448043" y="10171"/>
                    </a:cubicBezTo>
                    <a:cubicBezTo>
                      <a:pt x="485955" y="1518"/>
                      <a:pt x="525869" y="-5194"/>
                      <a:pt x="563251" y="5521"/>
                    </a:cubicBezTo>
                    <a:cubicBezTo>
                      <a:pt x="600634" y="16235"/>
                      <a:pt x="634249" y="49143"/>
                      <a:pt x="633542" y="87998"/>
                    </a:cubicBezTo>
                    <a:cubicBezTo>
                      <a:pt x="633366" y="96357"/>
                      <a:pt x="631717" y="104835"/>
                      <a:pt x="633778" y="112959"/>
                    </a:cubicBezTo>
                    <a:cubicBezTo>
                      <a:pt x="642373" y="146868"/>
                      <a:pt x="700713" y="140274"/>
                      <a:pt x="715960" y="171711"/>
                    </a:cubicBezTo>
                    <a:cubicBezTo>
                      <a:pt x="720611" y="181307"/>
                      <a:pt x="720023" y="192551"/>
                      <a:pt x="722142" y="203030"/>
                    </a:cubicBezTo>
                    <a:cubicBezTo>
                      <a:pt x="728735" y="235585"/>
                      <a:pt x="760054" y="256896"/>
                      <a:pt x="774772" y="286684"/>
                    </a:cubicBezTo>
                    <a:cubicBezTo>
                      <a:pt x="793610" y="324832"/>
                      <a:pt x="782660" y="370633"/>
                      <a:pt x="767766" y="410488"/>
                    </a:cubicBezTo>
                    <a:cubicBezTo>
                      <a:pt x="752872" y="450343"/>
                      <a:pt x="734034" y="491022"/>
                      <a:pt x="738155" y="533350"/>
                    </a:cubicBezTo>
                    <a:cubicBezTo>
                      <a:pt x="738684" y="538766"/>
                      <a:pt x="739567" y="544477"/>
                      <a:pt x="737389" y="549481"/>
                    </a:cubicBezTo>
                    <a:cubicBezTo>
                      <a:pt x="734799" y="555544"/>
                      <a:pt x="728500" y="559017"/>
                      <a:pt x="722495" y="561784"/>
                    </a:cubicBezTo>
                    <a:cubicBezTo>
                      <a:pt x="682228" y="580387"/>
                      <a:pt x="636309" y="586569"/>
                      <a:pt x="592569" y="579328"/>
                    </a:cubicBezTo>
                    <a:cubicBezTo>
                      <a:pt x="555657" y="573264"/>
                      <a:pt x="518510" y="557899"/>
                      <a:pt x="482128" y="566376"/>
                    </a:cubicBezTo>
                    <a:cubicBezTo>
                      <a:pt x="470766" y="569025"/>
                      <a:pt x="459699" y="574029"/>
                      <a:pt x="448043" y="573676"/>
                    </a:cubicBezTo>
                    <a:cubicBezTo>
                      <a:pt x="430970" y="573205"/>
                      <a:pt x="416547" y="561726"/>
                      <a:pt x="402065" y="552659"/>
                    </a:cubicBezTo>
                    <a:cubicBezTo>
                      <a:pt x="353497" y="522282"/>
                      <a:pt x="280734" y="499205"/>
                      <a:pt x="227397" y="520163"/>
                    </a:cubicBezTo>
                  </a:path>
                </a:pathLst>
              </a:custGeom>
              <a:solidFill>
                <a:srgbClr val="39773A"/>
              </a:solidFill>
              <a:ln w="5887" cap="flat">
                <a:noFill/>
                <a:prstDash val="solid"/>
                <a:miter/>
              </a:ln>
            </p:spPr>
            <p:txBody>
              <a:bodyPr rtlCol="0" anchor="ctr"/>
              <a:lstStyle/>
              <a:p>
                <a:endParaRPr lang="en-IN"/>
              </a:p>
            </p:txBody>
          </p:sp>
          <p:sp>
            <p:nvSpPr>
              <p:cNvPr id="4688" name="Freeform: Shape 4687">
                <a:extLst>
                  <a:ext uri="{FF2B5EF4-FFF2-40B4-BE49-F238E27FC236}">
                    <a16:creationId xmlns:a16="http://schemas.microsoft.com/office/drawing/2014/main" id="{3021AF1B-2E50-9F84-9C54-6270ABC46B98}"/>
                  </a:ext>
                </a:extLst>
              </p:cNvPr>
              <p:cNvSpPr/>
              <p:nvPr/>
            </p:nvSpPr>
            <p:spPr>
              <a:xfrm>
                <a:off x="1479111" y="5121617"/>
                <a:ext cx="514877" cy="569106"/>
              </a:xfrm>
              <a:custGeom>
                <a:avLst/>
                <a:gdLst>
                  <a:gd name="connsiteX0" fmla="*/ 459776 w 514877"/>
                  <a:gd name="connsiteY0" fmla="*/ 171248 h 569106"/>
                  <a:gd name="connsiteX1" fmla="*/ 514878 w 514877"/>
                  <a:gd name="connsiteY1" fmla="*/ 152704 h 569106"/>
                  <a:gd name="connsiteX2" fmla="*/ 436228 w 514877"/>
                  <a:gd name="connsiteY2" fmla="*/ 167304 h 569106"/>
                  <a:gd name="connsiteX3" fmla="*/ 430105 w 514877"/>
                  <a:gd name="connsiteY3" fmla="*/ 165126 h 569106"/>
                  <a:gd name="connsiteX4" fmla="*/ 433461 w 514877"/>
                  <a:gd name="connsiteY4" fmla="*/ 132865 h 569106"/>
                  <a:gd name="connsiteX5" fmla="*/ 426867 w 514877"/>
                  <a:gd name="connsiteY5" fmla="*/ 93245 h 569106"/>
                  <a:gd name="connsiteX6" fmla="*/ 422982 w 514877"/>
                  <a:gd name="connsiteY6" fmla="*/ 143402 h 569106"/>
                  <a:gd name="connsiteX7" fmla="*/ 412444 w 514877"/>
                  <a:gd name="connsiteY7" fmla="*/ 199152 h 569106"/>
                  <a:gd name="connsiteX8" fmla="*/ 380713 w 514877"/>
                  <a:gd name="connsiteY8" fmla="*/ 233709 h 569106"/>
                  <a:gd name="connsiteX9" fmla="*/ 352750 w 514877"/>
                  <a:gd name="connsiteY9" fmla="*/ 243776 h 569106"/>
                  <a:gd name="connsiteX10" fmla="*/ 347981 w 514877"/>
                  <a:gd name="connsiteY10" fmla="*/ 236947 h 569106"/>
                  <a:gd name="connsiteX11" fmla="*/ 366820 w 514877"/>
                  <a:gd name="connsiteY11" fmla="*/ 189616 h 569106"/>
                  <a:gd name="connsiteX12" fmla="*/ 361404 w 514877"/>
                  <a:gd name="connsiteY12" fmla="*/ 120267 h 569106"/>
                  <a:gd name="connsiteX13" fmla="*/ 358048 w 514877"/>
                  <a:gd name="connsiteY13" fmla="*/ 173367 h 569106"/>
                  <a:gd name="connsiteX14" fmla="*/ 349041 w 514877"/>
                  <a:gd name="connsiteY14" fmla="*/ 175958 h 569106"/>
                  <a:gd name="connsiteX15" fmla="*/ 307361 w 514877"/>
                  <a:gd name="connsiteY15" fmla="*/ 134749 h 569106"/>
                  <a:gd name="connsiteX16" fmla="*/ 328672 w 514877"/>
                  <a:gd name="connsiteY16" fmla="*/ 170483 h 569106"/>
                  <a:gd name="connsiteX17" fmla="*/ 338856 w 514877"/>
                  <a:gd name="connsiteY17" fmla="*/ 180373 h 569106"/>
                  <a:gd name="connsiteX18" fmla="*/ 345450 w 514877"/>
                  <a:gd name="connsiteY18" fmla="*/ 192147 h 569106"/>
                  <a:gd name="connsiteX19" fmla="*/ 333676 w 514877"/>
                  <a:gd name="connsiteY19" fmla="*/ 227763 h 569106"/>
                  <a:gd name="connsiteX20" fmla="*/ 299060 w 514877"/>
                  <a:gd name="connsiteY20" fmla="*/ 256904 h 569106"/>
                  <a:gd name="connsiteX21" fmla="*/ 275394 w 514877"/>
                  <a:gd name="connsiteY21" fmla="*/ 259318 h 569106"/>
                  <a:gd name="connsiteX22" fmla="*/ 244134 w 514877"/>
                  <a:gd name="connsiteY22" fmla="*/ 260260 h 569106"/>
                  <a:gd name="connsiteX23" fmla="*/ 229711 w 514877"/>
                  <a:gd name="connsiteY23" fmla="*/ 206335 h 569106"/>
                  <a:gd name="connsiteX24" fmla="*/ 268507 w 514877"/>
                  <a:gd name="connsiteY24" fmla="*/ 160828 h 569106"/>
                  <a:gd name="connsiteX25" fmla="*/ 293880 w 514877"/>
                  <a:gd name="connsiteY25" fmla="*/ 122327 h 569106"/>
                  <a:gd name="connsiteX26" fmla="*/ 308362 w 514877"/>
                  <a:gd name="connsiteY26" fmla="*/ 111436 h 569106"/>
                  <a:gd name="connsiteX27" fmla="*/ 320077 w 514877"/>
                  <a:gd name="connsiteY27" fmla="*/ 100368 h 569106"/>
                  <a:gd name="connsiteX28" fmla="*/ 361345 w 514877"/>
                  <a:gd name="connsiteY28" fmla="*/ 85474 h 569106"/>
                  <a:gd name="connsiteX29" fmla="*/ 375827 w 514877"/>
                  <a:gd name="connsiteY29" fmla="*/ 67107 h 569106"/>
                  <a:gd name="connsiteX30" fmla="*/ 374649 w 514877"/>
                  <a:gd name="connsiteY30" fmla="*/ 15301 h 569106"/>
                  <a:gd name="connsiteX31" fmla="*/ 362522 w 514877"/>
                  <a:gd name="connsiteY31" fmla="*/ 63987 h 569106"/>
                  <a:gd name="connsiteX32" fmla="*/ 329673 w 514877"/>
                  <a:gd name="connsiteY32" fmla="*/ 83708 h 569106"/>
                  <a:gd name="connsiteX33" fmla="*/ 336914 w 514877"/>
                  <a:gd name="connsiteY33" fmla="*/ 33904 h 569106"/>
                  <a:gd name="connsiteX34" fmla="*/ 308126 w 514877"/>
                  <a:gd name="connsiteY34" fmla="*/ 93363 h 569106"/>
                  <a:gd name="connsiteX35" fmla="*/ 282106 w 514877"/>
                  <a:gd name="connsiteY35" fmla="*/ 113025 h 569106"/>
                  <a:gd name="connsiteX36" fmla="*/ 280575 w 514877"/>
                  <a:gd name="connsiteY36" fmla="*/ 93304 h 569106"/>
                  <a:gd name="connsiteX37" fmla="*/ 289935 w 514877"/>
                  <a:gd name="connsiteY37" fmla="*/ 53272 h 569106"/>
                  <a:gd name="connsiteX38" fmla="*/ 320724 w 514877"/>
                  <a:gd name="connsiteY38" fmla="*/ 26133 h 569106"/>
                  <a:gd name="connsiteX39" fmla="*/ 290171 w 514877"/>
                  <a:gd name="connsiteY39" fmla="*/ 39379 h 569106"/>
                  <a:gd name="connsiteX40" fmla="*/ 271038 w 514877"/>
                  <a:gd name="connsiteY40" fmla="*/ 67342 h 569106"/>
                  <a:gd name="connsiteX41" fmla="*/ 269154 w 514877"/>
                  <a:gd name="connsiteY41" fmla="*/ 88006 h 569106"/>
                  <a:gd name="connsiteX42" fmla="*/ 268860 w 514877"/>
                  <a:gd name="connsiteY42" fmla="*/ 128037 h 569106"/>
                  <a:gd name="connsiteX43" fmla="*/ 265328 w 514877"/>
                  <a:gd name="connsiteY43" fmla="*/ 135396 h 569106"/>
                  <a:gd name="connsiteX44" fmla="*/ 250787 w 514877"/>
                  <a:gd name="connsiteY44" fmla="*/ 149348 h 569106"/>
                  <a:gd name="connsiteX45" fmla="*/ 237188 w 514877"/>
                  <a:gd name="connsiteY45" fmla="*/ 96954 h 569106"/>
                  <a:gd name="connsiteX46" fmla="*/ 221352 w 514877"/>
                  <a:gd name="connsiteY46" fmla="*/ 82531 h 569106"/>
                  <a:gd name="connsiteX47" fmla="*/ 221057 w 514877"/>
                  <a:gd name="connsiteY47" fmla="*/ 50682 h 569106"/>
                  <a:gd name="connsiteX48" fmla="*/ 188796 w 514877"/>
                  <a:gd name="connsiteY48" fmla="*/ 2821 h 569106"/>
                  <a:gd name="connsiteX49" fmla="*/ 148412 w 514877"/>
                  <a:gd name="connsiteY49" fmla="*/ 3174 h 569106"/>
                  <a:gd name="connsiteX50" fmla="*/ 197980 w 514877"/>
                  <a:gd name="connsiteY50" fmla="*/ 32020 h 569106"/>
                  <a:gd name="connsiteX51" fmla="*/ 204633 w 514877"/>
                  <a:gd name="connsiteY51" fmla="*/ 48268 h 569106"/>
                  <a:gd name="connsiteX52" fmla="*/ 210461 w 514877"/>
                  <a:gd name="connsiteY52" fmla="*/ 75878 h 569106"/>
                  <a:gd name="connsiteX53" fmla="*/ 161186 w 514877"/>
                  <a:gd name="connsiteY53" fmla="*/ 20128 h 569106"/>
                  <a:gd name="connsiteX54" fmla="*/ 174550 w 514877"/>
                  <a:gd name="connsiteY54" fmla="*/ 68637 h 569106"/>
                  <a:gd name="connsiteX55" fmla="*/ 202925 w 514877"/>
                  <a:gd name="connsiteY55" fmla="*/ 91420 h 569106"/>
                  <a:gd name="connsiteX56" fmla="*/ 221646 w 514877"/>
                  <a:gd name="connsiteY56" fmla="*/ 113673 h 569106"/>
                  <a:gd name="connsiteX57" fmla="*/ 173843 w 514877"/>
                  <a:gd name="connsiteY57" fmla="*/ 119266 h 569106"/>
                  <a:gd name="connsiteX58" fmla="*/ 155182 w 514877"/>
                  <a:gd name="connsiteY58" fmla="*/ 112849 h 569106"/>
                  <a:gd name="connsiteX59" fmla="*/ 192859 w 514877"/>
                  <a:gd name="connsiteY59" fmla="*/ 134160 h 569106"/>
                  <a:gd name="connsiteX60" fmla="*/ 202984 w 514877"/>
                  <a:gd name="connsiteY60" fmla="*/ 133453 h 569106"/>
                  <a:gd name="connsiteX61" fmla="*/ 228004 w 514877"/>
                  <a:gd name="connsiteY61" fmla="*/ 126507 h 569106"/>
                  <a:gd name="connsiteX62" fmla="*/ 234656 w 514877"/>
                  <a:gd name="connsiteY62" fmla="*/ 159121 h 569106"/>
                  <a:gd name="connsiteX63" fmla="*/ 204691 w 514877"/>
                  <a:gd name="connsiteY63" fmla="*/ 206688 h 569106"/>
                  <a:gd name="connsiteX64" fmla="*/ 209872 w 514877"/>
                  <a:gd name="connsiteY64" fmla="*/ 238301 h 569106"/>
                  <a:gd name="connsiteX65" fmla="*/ 160362 w 514877"/>
                  <a:gd name="connsiteY65" fmla="*/ 233945 h 569106"/>
                  <a:gd name="connsiteX66" fmla="*/ 120095 w 514877"/>
                  <a:gd name="connsiteY66" fmla="*/ 210161 h 569106"/>
                  <a:gd name="connsiteX67" fmla="*/ 116622 w 514877"/>
                  <a:gd name="connsiteY67" fmla="*/ 113084 h 569106"/>
                  <a:gd name="connsiteX68" fmla="*/ 110323 w 514877"/>
                  <a:gd name="connsiteY68" fmla="*/ 88123 h 569106"/>
                  <a:gd name="connsiteX69" fmla="*/ 82712 w 514877"/>
                  <a:gd name="connsiteY69" fmla="*/ 59925 h 569106"/>
                  <a:gd name="connsiteX70" fmla="*/ 102081 w 514877"/>
                  <a:gd name="connsiteY70" fmla="*/ 116440 h 569106"/>
                  <a:gd name="connsiteX71" fmla="*/ 100197 w 514877"/>
                  <a:gd name="connsiteY71" fmla="*/ 115910 h 569106"/>
                  <a:gd name="connsiteX72" fmla="*/ 81888 w 514877"/>
                  <a:gd name="connsiteY72" fmla="*/ 98956 h 569106"/>
                  <a:gd name="connsiteX73" fmla="*/ 52277 w 514877"/>
                  <a:gd name="connsiteY73" fmla="*/ 67695 h 569106"/>
                  <a:gd name="connsiteX74" fmla="*/ 102493 w 514877"/>
                  <a:gd name="connsiteY74" fmla="*/ 135337 h 569106"/>
                  <a:gd name="connsiteX75" fmla="*/ 100845 w 514877"/>
                  <a:gd name="connsiteY75" fmla="*/ 178136 h 569106"/>
                  <a:gd name="connsiteX76" fmla="*/ 106555 w 514877"/>
                  <a:gd name="connsiteY76" fmla="*/ 197151 h 569106"/>
                  <a:gd name="connsiteX77" fmla="*/ 83066 w 514877"/>
                  <a:gd name="connsiteY77" fmla="*/ 163183 h 569106"/>
                  <a:gd name="connsiteX78" fmla="*/ 21370 w 514877"/>
                  <a:gd name="connsiteY78" fmla="*/ 120796 h 569106"/>
                  <a:gd name="connsiteX79" fmla="*/ 58164 w 514877"/>
                  <a:gd name="connsiteY79" fmla="*/ 159709 h 569106"/>
                  <a:gd name="connsiteX80" fmla="*/ 78827 w 514877"/>
                  <a:gd name="connsiteY80" fmla="*/ 189145 h 569106"/>
                  <a:gd name="connsiteX81" fmla="*/ 82948 w 514877"/>
                  <a:gd name="connsiteY81" fmla="*/ 197033 h 569106"/>
                  <a:gd name="connsiteX82" fmla="*/ 43564 w 514877"/>
                  <a:gd name="connsiteY82" fmla="*/ 224702 h 569106"/>
                  <a:gd name="connsiteX83" fmla="*/ 29729 w 514877"/>
                  <a:gd name="connsiteY83" fmla="*/ 240597 h 569106"/>
                  <a:gd name="connsiteX84" fmla="*/ 0 w 514877"/>
                  <a:gd name="connsiteY84" fmla="*/ 249310 h 569106"/>
                  <a:gd name="connsiteX85" fmla="*/ 26197 w 514877"/>
                  <a:gd name="connsiteY85" fmla="*/ 256374 h 569106"/>
                  <a:gd name="connsiteX86" fmla="*/ 49981 w 514877"/>
                  <a:gd name="connsiteY86" fmla="*/ 242952 h 569106"/>
                  <a:gd name="connsiteX87" fmla="*/ 59871 w 514877"/>
                  <a:gd name="connsiteY87" fmla="*/ 227822 h 569106"/>
                  <a:gd name="connsiteX88" fmla="*/ 64639 w 514877"/>
                  <a:gd name="connsiteY88" fmla="*/ 235593 h 569106"/>
                  <a:gd name="connsiteX89" fmla="*/ 61637 w 514877"/>
                  <a:gd name="connsiteY89" fmla="*/ 305177 h 569106"/>
                  <a:gd name="connsiteX90" fmla="*/ 63226 w 514877"/>
                  <a:gd name="connsiteY90" fmla="*/ 303058 h 569106"/>
                  <a:gd name="connsiteX91" fmla="*/ 68407 w 514877"/>
                  <a:gd name="connsiteY91" fmla="*/ 295758 h 569106"/>
                  <a:gd name="connsiteX92" fmla="*/ 76178 w 514877"/>
                  <a:gd name="connsiteY92" fmla="*/ 256904 h 569106"/>
                  <a:gd name="connsiteX93" fmla="*/ 68702 w 514877"/>
                  <a:gd name="connsiteY93" fmla="*/ 226115 h 569106"/>
                  <a:gd name="connsiteX94" fmla="*/ 70291 w 514877"/>
                  <a:gd name="connsiteY94" fmla="*/ 222230 h 569106"/>
                  <a:gd name="connsiteX95" fmla="*/ 94899 w 514877"/>
                  <a:gd name="connsiteY95" fmla="*/ 217638 h 569106"/>
                  <a:gd name="connsiteX96" fmla="*/ 97724 w 514877"/>
                  <a:gd name="connsiteY96" fmla="*/ 222112 h 569106"/>
                  <a:gd name="connsiteX97" fmla="*/ 126806 w 514877"/>
                  <a:gd name="connsiteY97" fmla="*/ 250134 h 569106"/>
                  <a:gd name="connsiteX98" fmla="*/ 169546 w 514877"/>
                  <a:gd name="connsiteY98" fmla="*/ 270091 h 569106"/>
                  <a:gd name="connsiteX99" fmla="*/ 212050 w 514877"/>
                  <a:gd name="connsiteY99" fmla="*/ 332552 h 569106"/>
                  <a:gd name="connsiteX100" fmla="*/ 211226 w 514877"/>
                  <a:gd name="connsiteY100" fmla="*/ 364460 h 569106"/>
                  <a:gd name="connsiteX101" fmla="*/ 204574 w 514877"/>
                  <a:gd name="connsiteY101" fmla="*/ 398899 h 569106"/>
                  <a:gd name="connsiteX102" fmla="*/ 184852 w 514877"/>
                  <a:gd name="connsiteY102" fmla="*/ 453648 h 569106"/>
                  <a:gd name="connsiteX103" fmla="*/ 158419 w 514877"/>
                  <a:gd name="connsiteY103" fmla="*/ 481199 h 569106"/>
                  <a:gd name="connsiteX104" fmla="*/ 125040 w 514877"/>
                  <a:gd name="connsiteY104" fmla="*/ 500803 h 569106"/>
                  <a:gd name="connsiteX105" fmla="*/ 117623 w 514877"/>
                  <a:gd name="connsiteY105" fmla="*/ 508633 h 569106"/>
                  <a:gd name="connsiteX106" fmla="*/ 90895 w 514877"/>
                  <a:gd name="connsiteY106" fmla="*/ 521819 h 569106"/>
                  <a:gd name="connsiteX107" fmla="*/ 114973 w 514877"/>
                  <a:gd name="connsiteY107" fmla="*/ 529002 h 569106"/>
                  <a:gd name="connsiteX108" fmla="*/ 132046 w 514877"/>
                  <a:gd name="connsiteY108" fmla="*/ 519877 h 569106"/>
                  <a:gd name="connsiteX109" fmla="*/ 150295 w 514877"/>
                  <a:gd name="connsiteY109" fmla="*/ 517699 h 569106"/>
                  <a:gd name="connsiteX110" fmla="*/ 160303 w 514877"/>
                  <a:gd name="connsiteY110" fmla="*/ 511399 h 569106"/>
                  <a:gd name="connsiteX111" fmla="*/ 171253 w 514877"/>
                  <a:gd name="connsiteY111" fmla="*/ 507396 h 569106"/>
                  <a:gd name="connsiteX112" fmla="*/ 178435 w 514877"/>
                  <a:gd name="connsiteY112" fmla="*/ 515167 h 569106"/>
                  <a:gd name="connsiteX113" fmla="*/ 170723 w 514877"/>
                  <a:gd name="connsiteY113" fmla="*/ 522820 h 569106"/>
                  <a:gd name="connsiteX114" fmla="*/ 163482 w 514877"/>
                  <a:gd name="connsiteY114" fmla="*/ 540422 h 569106"/>
                  <a:gd name="connsiteX115" fmla="*/ 166661 w 514877"/>
                  <a:gd name="connsiteY115" fmla="*/ 545309 h 569106"/>
                  <a:gd name="connsiteX116" fmla="*/ 166073 w 514877"/>
                  <a:gd name="connsiteY116" fmla="*/ 563912 h 569106"/>
                  <a:gd name="connsiteX117" fmla="*/ 177964 w 514877"/>
                  <a:gd name="connsiteY117" fmla="*/ 553609 h 569106"/>
                  <a:gd name="connsiteX118" fmla="*/ 179318 w 514877"/>
                  <a:gd name="connsiteY118" fmla="*/ 536125 h 569106"/>
                  <a:gd name="connsiteX119" fmla="*/ 198746 w 514877"/>
                  <a:gd name="connsiteY119" fmla="*/ 520407 h 569106"/>
                  <a:gd name="connsiteX120" fmla="*/ 212462 w 514877"/>
                  <a:gd name="connsiteY120" fmla="*/ 527824 h 569106"/>
                  <a:gd name="connsiteX121" fmla="*/ 212815 w 514877"/>
                  <a:gd name="connsiteY121" fmla="*/ 531945 h 569106"/>
                  <a:gd name="connsiteX122" fmla="*/ 216230 w 514877"/>
                  <a:gd name="connsiteY122" fmla="*/ 540246 h 569106"/>
                  <a:gd name="connsiteX123" fmla="*/ 225355 w 514877"/>
                  <a:gd name="connsiteY123" fmla="*/ 545250 h 569106"/>
                  <a:gd name="connsiteX124" fmla="*/ 229358 w 514877"/>
                  <a:gd name="connsiteY124" fmla="*/ 553904 h 569106"/>
                  <a:gd name="connsiteX125" fmla="*/ 230182 w 514877"/>
                  <a:gd name="connsiteY125" fmla="*/ 557436 h 569106"/>
                  <a:gd name="connsiteX126" fmla="*/ 235245 w 514877"/>
                  <a:gd name="connsiteY126" fmla="*/ 565795 h 569106"/>
                  <a:gd name="connsiteX127" fmla="*/ 235480 w 514877"/>
                  <a:gd name="connsiteY127" fmla="*/ 567738 h 569106"/>
                  <a:gd name="connsiteX128" fmla="*/ 236776 w 514877"/>
                  <a:gd name="connsiteY128" fmla="*/ 569092 h 569106"/>
                  <a:gd name="connsiteX129" fmla="*/ 238424 w 514877"/>
                  <a:gd name="connsiteY129" fmla="*/ 567915 h 569106"/>
                  <a:gd name="connsiteX130" fmla="*/ 239071 w 514877"/>
                  <a:gd name="connsiteY130" fmla="*/ 565854 h 569106"/>
                  <a:gd name="connsiteX131" fmla="*/ 240602 w 514877"/>
                  <a:gd name="connsiteY131" fmla="*/ 562852 h 569106"/>
                  <a:gd name="connsiteX132" fmla="*/ 239013 w 514877"/>
                  <a:gd name="connsiteY132" fmla="*/ 556023 h 569106"/>
                  <a:gd name="connsiteX133" fmla="*/ 239013 w 514877"/>
                  <a:gd name="connsiteY133" fmla="*/ 548429 h 569106"/>
                  <a:gd name="connsiteX134" fmla="*/ 234656 w 514877"/>
                  <a:gd name="connsiteY134" fmla="*/ 537302 h 569106"/>
                  <a:gd name="connsiteX135" fmla="*/ 234185 w 514877"/>
                  <a:gd name="connsiteY135" fmla="*/ 525882 h 569106"/>
                  <a:gd name="connsiteX136" fmla="*/ 239013 w 514877"/>
                  <a:gd name="connsiteY136" fmla="*/ 522938 h 569106"/>
                  <a:gd name="connsiteX137" fmla="*/ 256026 w 514877"/>
                  <a:gd name="connsiteY137" fmla="*/ 532063 h 569106"/>
                  <a:gd name="connsiteX138" fmla="*/ 258263 w 514877"/>
                  <a:gd name="connsiteY138" fmla="*/ 542247 h 569106"/>
                  <a:gd name="connsiteX139" fmla="*/ 281340 w 514877"/>
                  <a:gd name="connsiteY139" fmla="*/ 550666 h 569106"/>
                  <a:gd name="connsiteX140" fmla="*/ 285285 w 514877"/>
                  <a:gd name="connsiteY140" fmla="*/ 558201 h 569106"/>
                  <a:gd name="connsiteX141" fmla="*/ 292349 w 514877"/>
                  <a:gd name="connsiteY141" fmla="*/ 560968 h 569106"/>
                  <a:gd name="connsiteX142" fmla="*/ 292761 w 514877"/>
                  <a:gd name="connsiteY142" fmla="*/ 552609 h 569106"/>
                  <a:gd name="connsiteX143" fmla="*/ 285579 w 514877"/>
                  <a:gd name="connsiteY143" fmla="*/ 540187 h 569106"/>
                  <a:gd name="connsiteX144" fmla="*/ 274865 w 514877"/>
                  <a:gd name="connsiteY144" fmla="*/ 532593 h 569106"/>
                  <a:gd name="connsiteX145" fmla="*/ 268919 w 514877"/>
                  <a:gd name="connsiteY145" fmla="*/ 521584 h 569106"/>
                  <a:gd name="connsiteX146" fmla="*/ 282989 w 514877"/>
                  <a:gd name="connsiteY146" fmla="*/ 514225 h 569106"/>
                  <a:gd name="connsiteX147" fmla="*/ 295646 w 514877"/>
                  <a:gd name="connsiteY147" fmla="*/ 526529 h 569106"/>
                  <a:gd name="connsiteX148" fmla="*/ 303004 w 514877"/>
                  <a:gd name="connsiteY148" fmla="*/ 536125 h 569106"/>
                  <a:gd name="connsiteX149" fmla="*/ 326611 w 514877"/>
                  <a:gd name="connsiteY149" fmla="*/ 537538 h 569106"/>
                  <a:gd name="connsiteX150" fmla="*/ 336031 w 514877"/>
                  <a:gd name="connsiteY150" fmla="*/ 542954 h 569106"/>
                  <a:gd name="connsiteX151" fmla="*/ 345862 w 514877"/>
                  <a:gd name="connsiteY151" fmla="*/ 541541 h 569106"/>
                  <a:gd name="connsiteX152" fmla="*/ 348040 w 514877"/>
                  <a:gd name="connsiteY152" fmla="*/ 532240 h 569106"/>
                  <a:gd name="connsiteX153" fmla="*/ 325964 w 514877"/>
                  <a:gd name="connsiteY153" fmla="*/ 514696 h 569106"/>
                  <a:gd name="connsiteX154" fmla="*/ 324963 w 514877"/>
                  <a:gd name="connsiteY154" fmla="*/ 508220 h 569106"/>
                  <a:gd name="connsiteX155" fmla="*/ 311364 w 514877"/>
                  <a:gd name="connsiteY155" fmla="*/ 500979 h 569106"/>
                  <a:gd name="connsiteX156" fmla="*/ 295351 w 514877"/>
                  <a:gd name="connsiteY156" fmla="*/ 491796 h 569106"/>
                  <a:gd name="connsiteX157" fmla="*/ 288110 w 514877"/>
                  <a:gd name="connsiteY157" fmla="*/ 485143 h 569106"/>
                  <a:gd name="connsiteX158" fmla="*/ 280457 w 514877"/>
                  <a:gd name="connsiteY158" fmla="*/ 481964 h 569106"/>
                  <a:gd name="connsiteX159" fmla="*/ 251258 w 514877"/>
                  <a:gd name="connsiteY159" fmla="*/ 426862 h 569106"/>
                  <a:gd name="connsiteX160" fmla="*/ 250021 w 514877"/>
                  <a:gd name="connsiteY160" fmla="*/ 332670 h 569106"/>
                  <a:gd name="connsiteX161" fmla="*/ 259264 w 514877"/>
                  <a:gd name="connsiteY161" fmla="*/ 308474 h 569106"/>
                  <a:gd name="connsiteX162" fmla="*/ 269978 w 514877"/>
                  <a:gd name="connsiteY162" fmla="*/ 298937 h 569106"/>
                  <a:gd name="connsiteX163" fmla="*/ 303358 w 514877"/>
                  <a:gd name="connsiteY163" fmla="*/ 281747 h 569106"/>
                  <a:gd name="connsiteX164" fmla="*/ 334147 w 514877"/>
                  <a:gd name="connsiteY164" fmla="*/ 278038 h 569106"/>
                  <a:gd name="connsiteX165" fmla="*/ 341623 w 514877"/>
                  <a:gd name="connsiteY165" fmla="*/ 277096 h 569106"/>
                  <a:gd name="connsiteX166" fmla="*/ 354692 w 514877"/>
                  <a:gd name="connsiteY166" fmla="*/ 290754 h 569106"/>
                  <a:gd name="connsiteX167" fmla="*/ 360285 w 514877"/>
                  <a:gd name="connsiteY167" fmla="*/ 298584 h 569106"/>
                  <a:gd name="connsiteX168" fmla="*/ 347275 w 514877"/>
                  <a:gd name="connsiteY168" fmla="*/ 308886 h 569106"/>
                  <a:gd name="connsiteX169" fmla="*/ 337090 w 514877"/>
                  <a:gd name="connsiteY169" fmla="*/ 318188 h 569106"/>
                  <a:gd name="connsiteX170" fmla="*/ 330732 w 514877"/>
                  <a:gd name="connsiteY170" fmla="*/ 355276 h 569106"/>
                  <a:gd name="connsiteX171" fmla="*/ 351513 w 514877"/>
                  <a:gd name="connsiteY171" fmla="*/ 320131 h 569106"/>
                  <a:gd name="connsiteX172" fmla="*/ 351867 w 514877"/>
                  <a:gd name="connsiteY172" fmla="*/ 328490 h 569106"/>
                  <a:gd name="connsiteX173" fmla="*/ 377946 w 514877"/>
                  <a:gd name="connsiteY173" fmla="*/ 351685 h 569106"/>
                  <a:gd name="connsiteX174" fmla="*/ 370352 w 514877"/>
                  <a:gd name="connsiteY174" fmla="*/ 341206 h 569106"/>
                  <a:gd name="connsiteX175" fmla="*/ 365112 w 514877"/>
                  <a:gd name="connsiteY175" fmla="*/ 318482 h 569106"/>
                  <a:gd name="connsiteX176" fmla="*/ 367291 w 514877"/>
                  <a:gd name="connsiteY176" fmla="*/ 308592 h 569106"/>
                  <a:gd name="connsiteX177" fmla="*/ 367526 w 514877"/>
                  <a:gd name="connsiteY177" fmla="*/ 308415 h 569106"/>
                  <a:gd name="connsiteX178" fmla="*/ 376003 w 514877"/>
                  <a:gd name="connsiteY178" fmla="*/ 317717 h 569106"/>
                  <a:gd name="connsiteX179" fmla="*/ 427868 w 514877"/>
                  <a:gd name="connsiteY179" fmla="*/ 331846 h 569106"/>
                  <a:gd name="connsiteX180" fmla="*/ 479438 w 514877"/>
                  <a:gd name="connsiteY180" fmla="*/ 312713 h 569106"/>
                  <a:gd name="connsiteX181" fmla="*/ 424041 w 514877"/>
                  <a:gd name="connsiteY181" fmla="*/ 320484 h 569106"/>
                  <a:gd name="connsiteX182" fmla="*/ 399905 w 514877"/>
                  <a:gd name="connsiteY182" fmla="*/ 316245 h 569106"/>
                  <a:gd name="connsiteX183" fmla="*/ 390250 w 514877"/>
                  <a:gd name="connsiteY183" fmla="*/ 307238 h 569106"/>
                  <a:gd name="connsiteX184" fmla="*/ 462896 w 514877"/>
                  <a:gd name="connsiteY184" fmla="*/ 287340 h 569106"/>
                  <a:gd name="connsiteX185" fmla="*/ 420745 w 514877"/>
                  <a:gd name="connsiteY185" fmla="*/ 283042 h 569106"/>
                  <a:gd name="connsiteX186" fmla="*/ 380419 w 514877"/>
                  <a:gd name="connsiteY186" fmla="*/ 297466 h 569106"/>
                  <a:gd name="connsiteX187" fmla="*/ 362522 w 514877"/>
                  <a:gd name="connsiteY187" fmla="*/ 274506 h 569106"/>
                  <a:gd name="connsiteX188" fmla="*/ 361816 w 514877"/>
                  <a:gd name="connsiteY188" fmla="*/ 273388 h 569106"/>
                  <a:gd name="connsiteX189" fmla="*/ 398021 w 514877"/>
                  <a:gd name="connsiteY189" fmla="*/ 256669 h 569106"/>
                  <a:gd name="connsiteX190" fmla="*/ 414092 w 514877"/>
                  <a:gd name="connsiteY190" fmla="*/ 238537 h 569106"/>
                  <a:gd name="connsiteX191" fmla="*/ 421746 w 514877"/>
                  <a:gd name="connsiteY191" fmla="*/ 234239 h 569106"/>
                  <a:gd name="connsiteX192" fmla="*/ 456538 w 514877"/>
                  <a:gd name="connsiteY192" fmla="*/ 224996 h 569106"/>
                  <a:gd name="connsiteX193" fmla="*/ 478555 w 514877"/>
                  <a:gd name="connsiteY193" fmla="*/ 225585 h 569106"/>
                  <a:gd name="connsiteX194" fmla="*/ 504458 w 514877"/>
                  <a:gd name="connsiteY194" fmla="*/ 204981 h 569106"/>
                  <a:gd name="connsiteX195" fmla="*/ 425513 w 514877"/>
                  <a:gd name="connsiteY195" fmla="*/ 219404 h 569106"/>
                  <a:gd name="connsiteX196" fmla="*/ 460188 w 514877"/>
                  <a:gd name="connsiteY196" fmla="*/ 171484 h 5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514877" h="569106">
                    <a:moveTo>
                      <a:pt x="459776" y="171248"/>
                    </a:moveTo>
                    <a:cubicBezTo>
                      <a:pt x="475494" y="159592"/>
                      <a:pt x="495569" y="156001"/>
                      <a:pt x="514878" y="152704"/>
                    </a:cubicBezTo>
                    <a:cubicBezTo>
                      <a:pt x="489211" y="140047"/>
                      <a:pt x="455772" y="146758"/>
                      <a:pt x="436228" y="167304"/>
                    </a:cubicBezTo>
                    <a:cubicBezTo>
                      <a:pt x="434049" y="169600"/>
                      <a:pt x="430164" y="168246"/>
                      <a:pt x="430105" y="165126"/>
                    </a:cubicBezTo>
                    <a:cubicBezTo>
                      <a:pt x="429870" y="154411"/>
                      <a:pt x="432166" y="143579"/>
                      <a:pt x="433461" y="132865"/>
                    </a:cubicBezTo>
                    <a:cubicBezTo>
                      <a:pt x="435109" y="119266"/>
                      <a:pt x="434932" y="104313"/>
                      <a:pt x="426867" y="93245"/>
                    </a:cubicBezTo>
                    <a:lnTo>
                      <a:pt x="422982" y="143402"/>
                    </a:lnTo>
                    <a:cubicBezTo>
                      <a:pt x="421510" y="162359"/>
                      <a:pt x="419979" y="181491"/>
                      <a:pt x="412444" y="199152"/>
                    </a:cubicBezTo>
                    <a:cubicBezTo>
                      <a:pt x="406145" y="213929"/>
                      <a:pt x="394724" y="225821"/>
                      <a:pt x="380713" y="233709"/>
                    </a:cubicBezTo>
                    <a:cubicBezTo>
                      <a:pt x="371883" y="238713"/>
                      <a:pt x="362699" y="242422"/>
                      <a:pt x="352750" y="243776"/>
                    </a:cubicBezTo>
                    <a:cubicBezTo>
                      <a:pt x="349041" y="244306"/>
                      <a:pt x="346274" y="240303"/>
                      <a:pt x="347981" y="236947"/>
                    </a:cubicBezTo>
                    <a:cubicBezTo>
                      <a:pt x="355399" y="222053"/>
                      <a:pt x="361404" y="204745"/>
                      <a:pt x="366820" y="189616"/>
                    </a:cubicBezTo>
                    <a:cubicBezTo>
                      <a:pt x="374944" y="166833"/>
                      <a:pt x="375886" y="139576"/>
                      <a:pt x="361404" y="120267"/>
                    </a:cubicBezTo>
                    <a:cubicBezTo>
                      <a:pt x="366879" y="135808"/>
                      <a:pt x="366172" y="158238"/>
                      <a:pt x="358048" y="173367"/>
                    </a:cubicBezTo>
                    <a:cubicBezTo>
                      <a:pt x="356341" y="176546"/>
                      <a:pt x="352279" y="177606"/>
                      <a:pt x="349041" y="175958"/>
                    </a:cubicBezTo>
                    <a:cubicBezTo>
                      <a:pt x="329025" y="165420"/>
                      <a:pt x="319488" y="150114"/>
                      <a:pt x="307361" y="134749"/>
                    </a:cubicBezTo>
                    <a:cubicBezTo>
                      <a:pt x="309421" y="148289"/>
                      <a:pt x="318369" y="161476"/>
                      <a:pt x="328672" y="170483"/>
                    </a:cubicBezTo>
                    <a:cubicBezTo>
                      <a:pt x="332263" y="173603"/>
                      <a:pt x="335265" y="177253"/>
                      <a:pt x="338856" y="180373"/>
                    </a:cubicBezTo>
                    <a:cubicBezTo>
                      <a:pt x="344214" y="185082"/>
                      <a:pt x="346745" y="183199"/>
                      <a:pt x="345450" y="192147"/>
                    </a:cubicBezTo>
                    <a:cubicBezTo>
                      <a:pt x="343566" y="205098"/>
                      <a:pt x="340976" y="216519"/>
                      <a:pt x="333676" y="227763"/>
                    </a:cubicBezTo>
                    <a:cubicBezTo>
                      <a:pt x="325257" y="240656"/>
                      <a:pt x="314602" y="252901"/>
                      <a:pt x="299060" y="256904"/>
                    </a:cubicBezTo>
                    <a:cubicBezTo>
                      <a:pt x="291643" y="258788"/>
                      <a:pt x="282989" y="259612"/>
                      <a:pt x="275394" y="259318"/>
                    </a:cubicBezTo>
                    <a:cubicBezTo>
                      <a:pt x="264445" y="258847"/>
                      <a:pt x="254966" y="265558"/>
                      <a:pt x="244134" y="260260"/>
                    </a:cubicBezTo>
                    <a:cubicBezTo>
                      <a:pt x="232007" y="254314"/>
                      <a:pt x="227886" y="219757"/>
                      <a:pt x="229711" y="206335"/>
                    </a:cubicBezTo>
                    <a:cubicBezTo>
                      <a:pt x="233008" y="181550"/>
                      <a:pt x="255320" y="175840"/>
                      <a:pt x="268507" y="160828"/>
                    </a:cubicBezTo>
                    <a:cubicBezTo>
                      <a:pt x="278691" y="149231"/>
                      <a:pt x="282694" y="132982"/>
                      <a:pt x="293880" y="122327"/>
                    </a:cubicBezTo>
                    <a:cubicBezTo>
                      <a:pt x="298236" y="118147"/>
                      <a:pt x="303534" y="115086"/>
                      <a:pt x="308362" y="111436"/>
                    </a:cubicBezTo>
                    <a:cubicBezTo>
                      <a:pt x="312659" y="108198"/>
                      <a:pt x="316603" y="104430"/>
                      <a:pt x="320077" y="100368"/>
                    </a:cubicBezTo>
                    <a:cubicBezTo>
                      <a:pt x="335030" y="98543"/>
                      <a:pt x="350101" y="95247"/>
                      <a:pt x="361345" y="85474"/>
                    </a:cubicBezTo>
                    <a:cubicBezTo>
                      <a:pt x="367232" y="80353"/>
                      <a:pt x="371647" y="73759"/>
                      <a:pt x="375827" y="67107"/>
                    </a:cubicBezTo>
                    <a:cubicBezTo>
                      <a:pt x="380007" y="60454"/>
                      <a:pt x="390368" y="31961"/>
                      <a:pt x="374649" y="15301"/>
                    </a:cubicBezTo>
                    <a:cubicBezTo>
                      <a:pt x="378299" y="30254"/>
                      <a:pt x="372000" y="51918"/>
                      <a:pt x="362522" y="63987"/>
                    </a:cubicBezTo>
                    <a:cubicBezTo>
                      <a:pt x="349394" y="80647"/>
                      <a:pt x="330850" y="82943"/>
                      <a:pt x="329673" y="83708"/>
                    </a:cubicBezTo>
                    <a:cubicBezTo>
                      <a:pt x="335795" y="69167"/>
                      <a:pt x="340328" y="49269"/>
                      <a:pt x="336914" y="33904"/>
                    </a:cubicBezTo>
                    <a:cubicBezTo>
                      <a:pt x="332734" y="61632"/>
                      <a:pt x="323668" y="77291"/>
                      <a:pt x="308126" y="93363"/>
                    </a:cubicBezTo>
                    <a:cubicBezTo>
                      <a:pt x="298177" y="103665"/>
                      <a:pt x="288405" y="106785"/>
                      <a:pt x="282106" y="113025"/>
                    </a:cubicBezTo>
                    <a:cubicBezTo>
                      <a:pt x="281694" y="108375"/>
                      <a:pt x="280457" y="97955"/>
                      <a:pt x="280575" y="93304"/>
                    </a:cubicBezTo>
                    <a:cubicBezTo>
                      <a:pt x="280869" y="78116"/>
                      <a:pt x="281340" y="65812"/>
                      <a:pt x="289935" y="53272"/>
                    </a:cubicBezTo>
                    <a:cubicBezTo>
                      <a:pt x="296941" y="43088"/>
                      <a:pt x="306007" y="34493"/>
                      <a:pt x="320724" y="26133"/>
                    </a:cubicBezTo>
                    <a:cubicBezTo>
                      <a:pt x="309127" y="28311"/>
                      <a:pt x="299001" y="32020"/>
                      <a:pt x="290171" y="39379"/>
                    </a:cubicBezTo>
                    <a:cubicBezTo>
                      <a:pt x="281340" y="46679"/>
                      <a:pt x="273923" y="56216"/>
                      <a:pt x="271038" y="67342"/>
                    </a:cubicBezTo>
                    <a:cubicBezTo>
                      <a:pt x="269272" y="74053"/>
                      <a:pt x="269213" y="81059"/>
                      <a:pt x="269154" y="88006"/>
                    </a:cubicBezTo>
                    <a:lnTo>
                      <a:pt x="268860" y="128037"/>
                    </a:lnTo>
                    <a:cubicBezTo>
                      <a:pt x="267800" y="130569"/>
                      <a:pt x="266740" y="133100"/>
                      <a:pt x="265328" y="135396"/>
                    </a:cubicBezTo>
                    <a:cubicBezTo>
                      <a:pt x="261736" y="141224"/>
                      <a:pt x="256497" y="145581"/>
                      <a:pt x="250787" y="149348"/>
                    </a:cubicBezTo>
                    <a:cubicBezTo>
                      <a:pt x="243310" y="133571"/>
                      <a:pt x="247078" y="112142"/>
                      <a:pt x="237188" y="96954"/>
                    </a:cubicBezTo>
                    <a:cubicBezTo>
                      <a:pt x="233243" y="90890"/>
                      <a:pt x="227533" y="86475"/>
                      <a:pt x="221352" y="82531"/>
                    </a:cubicBezTo>
                    <a:cubicBezTo>
                      <a:pt x="220586" y="71993"/>
                      <a:pt x="221940" y="61279"/>
                      <a:pt x="221057" y="50682"/>
                    </a:cubicBezTo>
                    <a:cubicBezTo>
                      <a:pt x="219409" y="30431"/>
                      <a:pt x="207870" y="9767"/>
                      <a:pt x="188796" y="2821"/>
                    </a:cubicBezTo>
                    <a:cubicBezTo>
                      <a:pt x="175963" y="-1889"/>
                      <a:pt x="161716" y="54"/>
                      <a:pt x="148412" y="3174"/>
                    </a:cubicBezTo>
                    <a:cubicBezTo>
                      <a:pt x="168486" y="2762"/>
                      <a:pt x="188384" y="14359"/>
                      <a:pt x="197980" y="32020"/>
                    </a:cubicBezTo>
                    <a:cubicBezTo>
                      <a:pt x="200747" y="37201"/>
                      <a:pt x="202690" y="42735"/>
                      <a:pt x="204633" y="48268"/>
                    </a:cubicBezTo>
                    <a:cubicBezTo>
                      <a:pt x="207753" y="57217"/>
                      <a:pt x="210873" y="66518"/>
                      <a:pt x="210461" y="75878"/>
                    </a:cubicBezTo>
                    <a:cubicBezTo>
                      <a:pt x="188855" y="62868"/>
                      <a:pt x="171430" y="43147"/>
                      <a:pt x="161186" y="20128"/>
                    </a:cubicBezTo>
                    <a:cubicBezTo>
                      <a:pt x="157654" y="37201"/>
                      <a:pt x="162776" y="55804"/>
                      <a:pt x="174550" y="68637"/>
                    </a:cubicBezTo>
                    <a:cubicBezTo>
                      <a:pt x="182733" y="77586"/>
                      <a:pt x="193683" y="83590"/>
                      <a:pt x="202925" y="91420"/>
                    </a:cubicBezTo>
                    <a:cubicBezTo>
                      <a:pt x="210343" y="97719"/>
                      <a:pt x="216642" y="105313"/>
                      <a:pt x="221646" y="113673"/>
                    </a:cubicBezTo>
                    <a:cubicBezTo>
                      <a:pt x="206458" y="119325"/>
                      <a:pt x="189915" y="121267"/>
                      <a:pt x="173843" y="119266"/>
                    </a:cubicBezTo>
                    <a:cubicBezTo>
                      <a:pt x="167250" y="118441"/>
                      <a:pt x="160539" y="116852"/>
                      <a:pt x="155182" y="112849"/>
                    </a:cubicBezTo>
                    <a:cubicBezTo>
                      <a:pt x="163188" y="125565"/>
                      <a:pt x="177847" y="133866"/>
                      <a:pt x="192859" y="134160"/>
                    </a:cubicBezTo>
                    <a:cubicBezTo>
                      <a:pt x="196273" y="134219"/>
                      <a:pt x="199629" y="133924"/>
                      <a:pt x="202984" y="133453"/>
                    </a:cubicBezTo>
                    <a:cubicBezTo>
                      <a:pt x="211579" y="132217"/>
                      <a:pt x="219998" y="129862"/>
                      <a:pt x="228004" y="126507"/>
                    </a:cubicBezTo>
                    <a:cubicBezTo>
                      <a:pt x="232184" y="136868"/>
                      <a:pt x="234480" y="147935"/>
                      <a:pt x="234656" y="159121"/>
                    </a:cubicBezTo>
                    <a:cubicBezTo>
                      <a:pt x="217878" y="169717"/>
                      <a:pt x="202690" y="187025"/>
                      <a:pt x="204691" y="206688"/>
                    </a:cubicBezTo>
                    <a:cubicBezTo>
                      <a:pt x="205045" y="210220"/>
                      <a:pt x="210284" y="234828"/>
                      <a:pt x="209872" y="238301"/>
                    </a:cubicBezTo>
                    <a:cubicBezTo>
                      <a:pt x="208753" y="247661"/>
                      <a:pt x="165013" y="236358"/>
                      <a:pt x="160362" y="233945"/>
                    </a:cubicBezTo>
                    <a:cubicBezTo>
                      <a:pt x="154534" y="230883"/>
                      <a:pt x="121390" y="216519"/>
                      <a:pt x="120095" y="210161"/>
                    </a:cubicBezTo>
                    <a:cubicBezTo>
                      <a:pt x="113560" y="178607"/>
                      <a:pt x="119742" y="145345"/>
                      <a:pt x="116622" y="113084"/>
                    </a:cubicBezTo>
                    <a:cubicBezTo>
                      <a:pt x="115798" y="104489"/>
                      <a:pt x="114208" y="95777"/>
                      <a:pt x="110323" y="88123"/>
                    </a:cubicBezTo>
                    <a:cubicBezTo>
                      <a:pt x="104318" y="76291"/>
                      <a:pt x="93309" y="67931"/>
                      <a:pt x="82712" y="59925"/>
                    </a:cubicBezTo>
                    <a:cubicBezTo>
                      <a:pt x="93545" y="76879"/>
                      <a:pt x="100138" y="96424"/>
                      <a:pt x="102081" y="116440"/>
                    </a:cubicBezTo>
                    <a:cubicBezTo>
                      <a:pt x="101433" y="116263"/>
                      <a:pt x="100786" y="116087"/>
                      <a:pt x="100197" y="115910"/>
                    </a:cubicBezTo>
                    <a:cubicBezTo>
                      <a:pt x="92132" y="113320"/>
                      <a:pt x="86951" y="105784"/>
                      <a:pt x="81888" y="98956"/>
                    </a:cubicBezTo>
                    <a:cubicBezTo>
                      <a:pt x="73293" y="87417"/>
                      <a:pt x="63344" y="76879"/>
                      <a:pt x="52277" y="67695"/>
                    </a:cubicBezTo>
                    <a:cubicBezTo>
                      <a:pt x="59930" y="95423"/>
                      <a:pt x="78297" y="119913"/>
                      <a:pt x="102493" y="135337"/>
                    </a:cubicBezTo>
                    <a:cubicBezTo>
                      <a:pt x="101728" y="149643"/>
                      <a:pt x="98961" y="163948"/>
                      <a:pt x="100845" y="178136"/>
                    </a:cubicBezTo>
                    <a:cubicBezTo>
                      <a:pt x="101728" y="184729"/>
                      <a:pt x="103729" y="191146"/>
                      <a:pt x="106555" y="197151"/>
                    </a:cubicBezTo>
                    <a:cubicBezTo>
                      <a:pt x="97901" y="186436"/>
                      <a:pt x="91778" y="173838"/>
                      <a:pt x="83066" y="163183"/>
                    </a:cubicBezTo>
                    <a:cubicBezTo>
                      <a:pt x="67171" y="143697"/>
                      <a:pt x="43917" y="131982"/>
                      <a:pt x="21370" y="120796"/>
                    </a:cubicBezTo>
                    <a:lnTo>
                      <a:pt x="58164" y="159709"/>
                    </a:lnTo>
                    <a:cubicBezTo>
                      <a:pt x="64993" y="166950"/>
                      <a:pt x="74294" y="180196"/>
                      <a:pt x="78827" y="189145"/>
                    </a:cubicBezTo>
                    <a:cubicBezTo>
                      <a:pt x="80181" y="191794"/>
                      <a:pt x="81535" y="194443"/>
                      <a:pt x="82948" y="197033"/>
                    </a:cubicBezTo>
                    <a:cubicBezTo>
                      <a:pt x="68643" y="204568"/>
                      <a:pt x="54278" y="212575"/>
                      <a:pt x="43564" y="224702"/>
                    </a:cubicBezTo>
                    <a:cubicBezTo>
                      <a:pt x="38913" y="230000"/>
                      <a:pt x="35028" y="235946"/>
                      <a:pt x="29729" y="240597"/>
                    </a:cubicBezTo>
                    <a:cubicBezTo>
                      <a:pt x="21664" y="247603"/>
                      <a:pt x="10538" y="250840"/>
                      <a:pt x="0" y="249310"/>
                    </a:cubicBezTo>
                    <a:cubicBezTo>
                      <a:pt x="7182" y="255256"/>
                      <a:pt x="16955" y="257669"/>
                      <a:pt x="26197" y="256374"/>
                    </a:cubicBezTo>
                    <a:cubicBezTo>
                      <a:pt x="35381" y="255020"/>
                      <a:pt x="43917" y="250016"/>
                      <a:pt x="49981" y="242952"/>
                    </a:cubicBezTo>
                    <a:cubicBezTo>
                      <a:pt x="52983" y="239420"/>
                      <a:pt x="57516" y="230059"/>
                      <a:pt x="59871" y="227822"/>
                    </a:cubicBezTo>
                    <a:cubicBezTo>
                      <a:pt x="60636" y="227057"/>
                      <a:pt x="63933" y="233062"/>
                      <a:pt x="64639" y="235593"/>
                    </a:cubicBezTo>
                    <a:cubicBezTo>
                      <a:pt x="70880" y="258317"/>
                      <a:pt x="69820" y="283042"/>
                      <a:pt x="61637" y="305177"/>
                    </a:cubicBezTo>
                    <a:cubicBezTo>
                      <a:pt x="62167" y="304471"/>
                      <a:pt x="62697" y="303765"/>
                      <a:pt x="63226" y="303058"/>
                    </a:cubicBezTo>
                    <a:cubicBezTo>
                      <a:pt x="64993" y="300645"/>
                      <a:pt x="66818" y="298290"/>
                      <a:pt x="68407" y="295758"/>
                    </a:cubicBezTo>
                    <a:cubicBezTo>
                      <a:pt x="75472" y="284279"/>
                      <a:pt x="77414" y="270268"/>
                      <a:pt x="76178" y="256904"/>
                    </a:cubicBezTo>
                    <a:cubicBezTo>
                      <a:pt x="75177" y="246366"/>
                      <a:pt x="72234" y="236123"/>
                      <a:pt x="68702" y="226115"/>
                    </a:cubicBezTo>
                    <a:cubicBezTo>
                      <a:pt x="68172" y="224584"/>
                      <a:pt x="68819" y="222936"/>
                      <a:pt x="70291" y="222230"/>
                    </a:cubicBezTo>
                    <a:cubicBezTo>
                      <a:pt x="77709" y="218815"/>
                      <a:pt x="90895" y="212104"/>
                      <a:pt x="94899" y="217638"/>
                    </a:cubicBezTo>
                    <a:cubicBezTo>
                      <a:pt x="95841" y="219109"/>
                      <a:pt x="96724" y="220581"/>
                      <a:pt x="97724" y="222112"/>
                    </a:cubicBezTo>
                    <a:cubicBezTo>
                      <a:pt x="105495" y="233827"/>
                      <a:pt x="112501" y="241951"/>
                      <a:pt x="126806" y="250134"/>
                    </a:cubicBezTo>
                    <a:cubicBezTo>
                      <a:pt x="140935" y="258258"/>
                      <a:pt x="154593" y="263615"/>
                      <a:pt x="169546" y="270091"/>
                    </a:cubicBezTo>
                    <a:cubicBezTo>
                      <a:pt x="198569" y="281983"/>
                      <a:pt x="211403" y="301174"/>
                      <a:pt x="212050" y="332552"/>
                    </a:cubicBezTo>
                    <a:cubicBezTo>
                      <a:pt x="212286" y="343208"/>
                      <a:pt x="212345" y="353863"/>
                      <a:pt x="211226" y="364460"/>
                    </a:cubicBezTo>
                    <a:cubicBezTo>
                      <a:pt x="209990" y="376116"/>
                      <a:pt x="207341" y="387537"/>
                      <a:pt x="204574" y="398899"/>
                    </a:cubicBezTo>
                    <a:cubicBezTo>
                      <a:pt x="199923" y="417796"/>
                      <a:pt x="194742" y="436870"/>
                      <a:pt x="184852" y="453648"/>
                    </a:cubicBezTo>
                    <a:cubicBezTo>
                      <a:pt x="178259" y="464833"/>
                      <a:pt x="169193" y="474017"/>
                      <a:pt x="158419" y="481199"/>
                    </a:cubicBezTo>
                    <a:cubicBezTo>
                      <a:pt x="147352" y="488558"/>
                      <a:pt x="134871" y="490559"/>
                      <a:pt x="125040" y="500803"/>
                    </a:cubicBezTo>
                    <a:cubicBezTo>
                      <a:pt x="122568" y="503393"/>
                      <a:pt x="120272" y="506160"/>
                      <a:pt x="117623" y="508633"/>
                    </a:cubicBezTo>
                    <a:cubicBezTo>
                      <a:pt x="110264" y="515403"/>
                      <a:pt x="100432" y="518699"/>
                      <a:pt x="90895" y="521819"/>
                    </a:cubicBezTo>
                    <a:cubicBezTo>
                      <a:pt x="96194" y="529119"/>
                      <a:pt x="106555" y="532181"/>
                      <a:pt x="114973" y="529002"/>
                    </a:cubicBezTo>
                    <a:cubicBezTo>
                      <a:pt x="121037" y="526706"/>
                      <a:pt x="125805" y="521643"/>
                      <a:pt x="132046" y="519877"/>
                    </a:cubicBezTo>
                    <a:cubicBezTo>
                      <a:pt x="137992" y="518228"/>
                      <a:pt x="144526" y="519700"/>
                      <a:pt x="150295" y="517699"/>
                    </a:cubicBezTo>
                    <a:cubicBezTo>
                      <a:pt x="154004" y="516403"/>
                      <a:pt x="157124" y="513695"/>
                      <a:pt x="160303" y="511399"/>
                    </a:cubicBezTo>
                    <a:cubicBezTo>
                      <a:pt x="163541" y="509103"/>
                      <a:pt x="167309" y="507102"/>
                      <a:pt x="171253" y="507396"/>
                    </a:cubicBezTo>
                    <a:cubicBezTo>
                      <a:pt x="175198" y="507691"/>
                      <a:pt x="179083" y="511223"/>
                      <a:pt x="178435" y="515167"/>
                    </a:cubicBezTo>
                    <a:cubicBezTo>
                      <a:pt x="177788" y="518876"/>
                      <a:pt x="173843" y="520819"/>
                      <a:pt x="170723" y="522820"/>
                    </a:cubicBezTo>
                    <a:cubicBezTo>
                      <a:pt x="164836" y="526588"/>
                      <a:pt x="160186" y="534241"/>
                      <a:pt x="163482" y="540422"/>
                    </a:cubicBezTo>
                    <a:cubicBezTo>
                      <a:pt x="164365" y="542130"/>
                      <a:pt x="165837" y="543543"/>
                      <a:pt x="166661" y="545309"/>
                    </a:cubicBezTo>
                    <a:cubicBezTo>
                      <a:pt x="169369" y="551019"/>
                      <a:pt x="164895" y="557730"/>
                      <a:pt x="166073" y="563912"/>
                    </a:cubicBezTo>
                    <a:cubicBezTo>
                      <a:pt x="171783" y="565266"/>
                      <a:pt x="176787" y="559379"/>
                      <a:pt x="177964" y="553609"/>
                    </a:cubicBezTo>
                    <a:cubicBezTo>
                      <a:pt x="179083" y="547840"/>
                      <a:pt x="177964" y="541835"/>
                      <a:pt x="179318" y="536125"/>
                    </a:cubicBezTo>
                    <a:cubicBezTo>
                      <a:pt x="181379" y="527412"/>
                      <a:pt x="189797" y="520642"/>
                      <a:pt x="198746" y="520407"/>
                    </a:cubicBezTo>
                    <a:cubicBezTo>
                      <a:pt x="204044" y="520289"/>
                      <a:pt x="211108" y="521819"/>
                      <a:pt x="212462" y="527824"/>
                    </a:cubicBezTo>
                    <a:cubicBezTo>
                      <a:pt x="212757" y="529178"/>
                      <a:pt x="212757" y="530591"/>
                      <a:pt x="212815" y="531945"/>
                    </a:cubicBezTo>
                    <a:cubicBezTo>
                      <a:pt x="213051" y="535006"/>
                      <a:pt x="214052" y="538127"/>
                      <a:pt x="216230" y="540246"/>
                    </a:cubicBezTo>
                    <a:cubicBezTo>
                      <a:pt x="218820" y="542777"/>
                      <a:pt x="222529" y="543130"/>
                      <a:pt x="225355" y="545250"/>
                    </a:cubicBezTo>
                    <a:cubicBezTo>
                      <a:pt x="227710" y="547016"/>
                      <a:pt x="228769" y="551078"/>
                      <a:pt x="229358" y="553904"/>
                    </a:cubicBezTo>
                    <a:cubicBezTo>
                      <a:pt x="229593" y="555081"/>
                      <a:pt x="229770" y="556317"/>
                      <a:pt x="230182" y="557436"/>
                    </a:cubicBezTo>
                    <a:cubicBezTo>
                      <a:pt x="231418" y="560497"/>
                      <a:pt x="234774" y="562558"/>
                      <a:pt x="235245" y="565795"/>
                    </a:cubicBezTo>
                    <a:cubicBezTo>
                      <a:pt x="235363" y="566443"/>
                      <a:pt x="235245" y="567091"/>
                      <a:pt x="235480" y="567738"/>
                    </a:cubicBezTo>
                    <a:cubicBezTo>
                      <a:pt x="235657" y="568386"/>
                      <a:pt x="236128" y="568974"/>
                      <a:pt x="236776" y="569092"/>
                    </a:cubicBezTo>
                    <a:cubicBezTo>
                      <a:pt x="237482" y="569210"/>
                      <a:pt x="238130" y="568562"/>
                      <a:pt x="238424" y="567915"/>
                    </a:cubicBezTo>
                    <a:cubicBezTo>
                      <a:pt x="238718" y="567267"/>
                      <a:pt x="238777" y="566502"/>
                      <a:pt x="239071" y="565854"/>
                    </a:cubicBezTo>
                    <a:cubicBezTo>
                      <a:pt x="239484" y="564795"/>
                      <a:pt x="240249" y="563912"/>
                      <a:pt x="240602" y="562852"/>
                    </a:cubicBezTo>
                    <a:cubicBezTo>
                      <a:pt x="241250" y="560556"/>
                      <a:pt x="239601" y="558142"/>
                      <a:pt x="239013" y="556023"/>
                    </a:cubicBezTo>
                    <a:cubicBezTo>
                      <a:pt x="238306" y="553433"/>
                      <a:pt x="239071" y="551078"/>
                      <a:pt x="239013" y="548429"/>
                    </a:cubicBezTo>
                    <a:cubicBezTo>
                      <a:pt x="238954" y="544426"/>
                      <a:pt x="236481" y="540893"/>
                      <a:pt x="234656" y="537302"/>
                    </a:cubicBezTo>
                    <a:cubicBezTo>
                      <a:pt x="232831" y="533711"/>
                      <a:pt x="231713" y="529060"/>
                      <a:pt x="234185" y="525882"/>
                    </a:cubicBezTo>
                    <a:cubicBezTo>
                      <a:pt x="235363" y="524351"/>
                      <a:pt x="237188" y="523468"/>
                      <a:pt x="239013" y="522938"/>
                    </a:cubicBezTo>
                    <a:cubicBezTo>
                      <a:pt x="246195" y="520936"/>
                      <a:pt x="254083" y="524645"/>
                      <a:pt x="256026" y="532063"/>
                    </a:cubicBezTo>
                    <a:cubicBezTo>
                      <a:pt x="256909" y="535477"/>
                      <a:pt x="256379" y="539304"/>
                      <a:pt x="258263" y="542247"/>
                    </a:cubicBezTo>
                    <a:cubicBezTo>
                      <a:pt x="262796" y="549371"/>
                      <a:pt x="275689" y="544308"/>
                      <a:pt x="281340" y="550666"/>
                    </a:cubicBezTo>
                    <a:cubicBezTo>
                      <a:pt x="283224" y="552785"/>
                      <a:pt x="283813" y="555729"/>
                      <a:pt x="285285" y="558201"/>
                    </a:cubicBezTo>
                    <a:cubicBezTo>
                      <a:pt x="286756" y="560615"/>
                      <a:pt x="289994" y="562558"/>
                      <a:pt x="292349" y="560968"/>
                    </a:cubicBezTo>
                    <a:cubicBezTo>
                      <a:pt x="294821" y="559261"/>
                      <a:pt x="293938" y="555434"/>
                      <a:pt x="292761" y="552609"/>
                    </a:cubicBezTo>
                    <a:cubicBezTo>
                      <a:pt x="290936" y="548134"/>
                      <a:pt x="288993" y="543601"/>
                      <a:pt x="285579" y="540187"/>
                    </a:cubicBezTo>
                    <a:cubicBezTo>
                      <a:pt x="282459" y="537067"/>
                      <a:pt x="278397" y="535242"/>
                      <a:pt x="274865" y="532593"/>
                    </a:cubicBezTo>
                    <a:cubicBezTo>
                      <a:pt x="271391" y="529944"/>
                      <a:pt x="268330" y="525882"/>
                      <a:pt x="268919" y="521584"/>
                    </a:cubicBezTo>
                    <a:cubicBezTo>
                      <a:pt x="269684" y="515579"/>
                      <a:pt x="277219" y="512400"/>
                      <a:pt x="282989" y="514225"/>
                    </a:cubicBezTo>
                    <a:cubicBezTo>
                      <a:pt x="288758" y="516050"/>
                      <a:pt x="292761" y="521231"/>
                      <a:pt x="295646" y="526529"/>
                    </a:cubicBezTo>
                    <a:cubicBezTo>
                      <a:pt x="297647" y="530120"/>
                      <a:pt x="299472" y="534064"/>
                      <a:pt x="303004" y="536125"/>
                    </a:cubicBezTo>
                    <a:cubicBezTo>
                      <a:pt x="309892" y="540187"/>
                      <a:pt x="319076" y="534947"/>
                      <a:pt x="326611" y="537538"/>
                    </a:cubicBezTo>
                    <a:cubicBezTo>
                      <a:pt x="330026" y="538715"/>
                      <a:pt x="332734" y="541364"/>
                      <a:pt x="336031" y="542954"/>
                    </a:cubicBezTo>
                    <a:cubicBezTo>
                      <a:pt x="339327" y="544543"/>
                      <a:pt x="343919" y="544602"/>
                      <a:pt x="345862" y="541541"/>
                    </a:cubicBezTo>
                    <a:cubicBezTo>
                      <a:pt x="347569" y="538833"/>
                      <a:pt x="357047" y="534830"/>
                      <a:pt x="348040" y="532240"/>
                    </a:cubicBezTo>
                    <a:cubicBezTo>
                      <a:pt x="337679" y="533476"/>
                      <a:pt x="327082" y="525116"/>
                      <a:pt x="325964" y="514696"/>
                    </a:cubicBezTo>
                    <a:cubicBezTo>
                      <a:pt x="325728" y="512518"/>
                      <a:pt x="325846" y="510281"/>
                      <a:pt x="324963" y="508220"/>
                    </a:cubicBezTo>
                    <a:cubicBezTo>
                      <a:pt x="322844" y="503334"/>
                      <a:pt x="316545" y="502392"/>
                      <a:pt x="311364" y="500979"/>
                    </a:cubicBezTo>
                    <a:cubicBezTo>
                      <a:pt x="305359" y="499331"/>
                      <a:pt x="299825" y="496152"/>
                      <a:pt x="295351" y="491796"/>
                    </a:cubicBezTo>
                    <a:cubicBezTo>
                      <a:pt x="292996" y="489500"/>
                      <a:pt x="290936" y="486851"/>
                      <a:pt x="288110" y="485143"/>
                    </a:cubicBezTo>
                    <a:cubicBezTo>
                      <a:pt x="285756" y="483672"/>
                      <a:pt x="283047" y="482965"/>
                      <a:pt x="280457" y="481964"/>
                    </a:cubicBezTo>
                    <a:cubicBezTo>
                      <a:pt x="257674" y="473193"/>
                      <a:pt x="252317" y="448350"/>
                      <a:pt x="251258" y="426862"/>
                    </a:cubicBezTo>
                    <a:cubicBezTo>
                      <a:pt x="249668" y="395425"/>
                      <a:pt x="244841" y="363694"/>
                      <a:pt x="250021" y="332670"/>
                    </a:cubicBezTo>
                    <a:cubicBezTo>
                      <a:pt x="251493" y="324075"/>
                      <a:pt x="253848" y="315303"/>
                      <a:pt x="259264" y="308474"/>
                    </a:cubicBezTo>
                    <a:cubicBezTo>
                      <a:pt x="262266" y="304706"/>
                      <a:pt x="266034" y="301704"/>
                      <a:pt x="269978" y="298937"/>
                    </a:cubicBezTo>
                    <a:cubicBezTo>
                      <a:pt x="280222" y="291696"/>
                      <a:pt x="291525" y="285868"/>
                      <a:pt x="303358" y="281747"/>
                    </a:cubicBezTo>
                    <a:cubicBezTo>
                      <a:pt x="313601" y="278156"/>
                      <a:pt x="323432" y="279334"/>
                      <a:pt x="334147" y="278038"/>
                    </a:cubicBezTo>
                    <a:cubicBezTo>
                      <a:pt x="336619" y="277744"/>
                      <a:pt x="339092" y="277450"/>
                      <a:pt x="341623" y="277096"/>
                    </a:cubicBezTo>
                    <a:cubicBezTo>
                      <a:pt x="346627" y="280923"/>
                      <a:pt x="350925" y="285750"/>
                      <a:pt x="354692" y="290754"/>
                    </a:cubicBezTo>
                    <a:cubicBezTo>
                      <a:pt x="356635" y="293286"/>
                      <a:pt x="358460" y="295935"/>
                      <a:pt x="360285" y="298584"/>
                    </a:cubicBezTo>
                    <a:cubicBezTo>
                      <a:pt x="355929" y="301999"/>
                      <a:pt x="351631" y="305413"/>
                      <a:pt x="347275" y="308886"/>
                    </a:cubicBezTo>
                    <a:cubicBezTo>
                      <a:pt x="343625" y="311771"/>
                      <a:pt x="339975" y="314656"/>
                      <a:pt x="337090" y="318188"/>
                    </a:cubicBezTo>
                    <a:cubicBezTo>
                      <a:pt x="328848" y="328255"/>
                      <a:pt x="327377" y="342678"/>
                      <a:pt x="330732" y="355276"/>
                    </a:cubicBezTo>
                    <a:cubicBezTo>
                      <a:pt x="335736" y="343090"/>
                      <a:pt x="339739" y="326842"/>
                      <a:pt x="351513" y="320131"/>
                    </a:cubicBezTo>
                    <a:cubicBezTo>
                      <a:pt x="351278" y="322191"/>
                      <a:pt x="351690" y="326430"/>
                      <a:pt x="351867" y="328490"/>
                    </a:cubicBezTo>
                    <a:cubicBezTo>
                      <a:pt x="353103" y="341383"/>
                      <a:pt x="365112" y="352921"/>
                      <a:pt x="377946" y="351685"/>
                    </a:cubicBezTo>
                    <a:cubicBezTo>
                      <a:pt x="374178" y="349448"/>
                      <a:pt x="372059" y="345268"/>
                      <a:pt x="370352" y="341206"/>
                    </a:cubicBezTo>
                    <a:cubicBezTo>
                      <a:pt x="367291" y="334024"/>
                      <a:pt x="364818" y="326312"/>
                      <a:pt x="365112" y="318482"/>
                    </a:cubicBezTo>
                    <a:cubicBezTo>
                      <a:pt x="365230" y="315127"/>
                      <a:pt x="365996" y="311712"/>
                      <a:pt x="367291" y="308592"/>
                    </a:cubicBezTo>
                    <a:cubicBezTo>
                      <a:pt x="367349" y="308592"/>
                      <a:pt x="367408" y="308474"/>
                      <a:pt x="367526" y="308415"/>
                    </a:cubicBezTo>
                    <a:cubicBezTo>
                      <a:pt x="370116" y="311712"/>
                      <a:pt x="372883" y="314950"/>
                      <a:pt x="376003" y="317717"/>
                    </a:cubicBezTo>
                    <a:cubicBezTo>
                      <a:pt x="389838" y="329962"/>
                      <a:pt x="409559" y="334024"/>
                      <a:pt x="427868" y="331846"/>
                    </a:cubicBezTo>
                    <a:cubicBezTo>
                      <a:pt x="446235" y="329667"/>
                      <a:pt x="463426" y="321897"/>
                      <a:pt x="479438" y="312713"/>
                    </a:cubicBezTo>
                    <a:cubicBezTo>
                      <a:pt x="460364" y="313773"/>
                      <a:pt x="443115" y="319424"/>
                      <a:pt x="424041" y="320484"/>
                    </a:cubicBezTo>
                    <a:cubicBezTo>
                      <a:pt x="416624" y="320896"/>
                      <a:pt x="408794" y="321131"/>
                      <a:pt x="399905" y="316245"/>
                    </a:cubicBezTo>
                    <a:cubicBezTo>
                      <a:pt x="396372" y="314302"/>
                      <a:pt x="390250" y="307238"/>
                      <a:pt x="390250" y="307238"/>
                    </a:cubicBezTo>
                    <a:cubicBezTo>
                      <a:pt x="401671" y="292991"/>
                      <a:pt x="437876" y="290283"/>
                      <a:pt x="462896" y="287340"/>
                    </a:cubicBezTo>
                    <a:cubicBezTo>
                      <a:pt x="450827" y="279275"/>
                      <a:pt x="434932" y="280040"/>
                      <a:pt x="420745" y="283042"/>
                    </a:cubicBezTo>
                    <a:cubicBezTo>
                      <a:pt x="406734" y="286045"/>
                      <a:pt x="393194" y="290931"/>
                      <a:pt x="380419" y="297466"/>
                    </a:cubicBezTo>
                    <a:cubicBezTo>
                      <a:pt x="373825" y="290342"/>
                      <a:pt x="367821" y="282689"/>
                      <a:pt x="362522" y="274506"/>
                    </a:cubicBezTo>
                    <a:cubicBezTo>
                      <a:pt x="362287" y="274153"/>
                      <a:pt x="362051" y="273741"/>
                      <a:pt x="361816" y="273388"/>
                    </a:cubicBezTo>
                    <a:cubicBezTo>
                      <a:pt x="374885" y="270268"/>
                      <a:pt x="387483" y="265322"/>
                      <a:pt x="398021" y="256669"/>
                    </a:cubicBezTo>
                    <a:cubicBezTo>
                      <a:pt x="404320" y="251488"/>
                      <a:pt x="409442" y="245248"/>
                      <a:pt x="414092" y="238537"/>
                    </a:cubicBezTo>
                    <a:lnTo>
                      <a:pt x="421746" y="234239"/>
                    </a:lnTo>
                    <a:cubicBezTo>
                      <a:pt x="433049" y="233179"/>
                      <a:pt x="444293" y="225526"/>
                      <a:pt x="456538" y="224996"/>
                    </a:cubicBezTo>
                    <a:cubicBezTo>
                      <a:pt x="463896" y="224643"/>
                      <a:pt x="471314" y="226880"/>
                      <a:pt x="478555" y="225585"/>
                    </a:cubicBezTo>
                    <a:cubicBezTo>
                      <a:pt x="489682" y="223583"/>
                      <a:pt x="497570" y="213988"/>
                      <a:pt x="504458" y="204981"/>
                    </a:cubicBezTo>
                    <a:cubicBezTo>
                      <a:pt x="480969" y="218344"/>
                      <a:pt x="449120" y="206747"/>
                      <a:pt x="425513" y="219404"/>
                    </a:cubicBezTo>
                    <a:cubicBezTo>
                      <a:pt x="435168" y="201684"/>
                      <a:pt x="444234" y="183375"/>
                      <a:pt x="460188" y="171484"/>
                    </a:cubicBezTo>
                    <a:close/>
                  </a:path>
                </a:pathLst>
              </a:custGeom>
              <a:solidFill>
                <a:srgbClr val="3D3324"/>
              </a:solidFill>
              <a:ln w="5887" cap="flat">
                <a:noFill/>
                <a:prstDash val="solid"/>
                <a:miter/>
              </a:ln>
            </p:spPr>
            <p:txBody>
              <a:bodyPr rtlCol="0" anchor="ctr"/>
              <a:lstStyle/>
              <a:p>
                <a:endParaRPr lang="en-IN"/>
              </a:p>
            </p:txBody>
          </p:sp>
        </p:grpSp>
      </p:grpSp>
      <p:sp>
        <p:nvSpPr>
          <p:cNvPr id="2" name="TextBox 1">
            <a:extLst>
              <a:ext uri="{FF2B5EF4-FFF2-40B4-BE49-F238E27FC236}">
                <a16:creationId xmlns:a16="http://schemas.microsoft.com/office/drawing/2014/main" id="{F324F1B6-DAA9-DC2F-EAA6-667E8805CAF8}"/>
              </a:ext>
            </a:extLst>
          </p:cNvPr>
          <p:cNvSpPr txBox="1"/>
          <p:nvPr/>
        </p:nvSpPr>
        <p:spPr>
          <a:xfrm>
            <a:off x="396830" y="1931523"/>
            <a:ext cx="5014608" cy="4572534"/>
          </a:xfrm>
          <a:prstGeom prst="rect">
            <a:avLst/>
          </a:prstGeom>
          <a:noFill/>
        </p:spPr>
        <p:txBody>
          <a:bodyPr wrap="square" rtlCol="0">
            <a:spAutoFit/>
          </a:bodyPr>
          <a:lstStyle/>
          <a:p>
            <a:pPr algn="justLow">
              <a:lnSpc>
                <a:spcPct val="115000"/>
              </a:lnSpc>
              <a:spcAft>
                <a:spcPts val="1000"/>
              </a:spcAft>
            </a:pPr>
            <a:r>
              <a:rPr lang="en-US" sz="14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W</a:t>
            </a:r>
            <a:r>
              <a:rPr lang="en-US" sz="14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ater </a:t>
            </a:r>
            <a:r>
              <a:rPr lang="en-US" sz="1400" b="1" dirty="0">
                <a:solidFill>
                  <a:srgbClr val="00B050"/>
                </a:solidFill>
                <a:latin typeface="Times New Roman" panose="02020603050405020304" pitchFamily="18" charset="0"/>
                <a:ea typeface="Calibri" panose="020F0502020204030204" pitchFamily="34" charset="0"/>
                <a:cs typeface="Arial" panose="020B0604020202020204" pitchFamily="34" charset="0"/>
              </a:rPr>
              <a:t>sc</a:t>
            </a:r>
            <a:r>
              <a:rPr lang="en-US" sz="1400" b="1" dirty="0">
                <a:solidFill>
                  <a:srgbClr val="00B050"/>
                </a:solidFill>
                <a:effectLst/>
                <a:latin typeface="Times New Roman" panose="02020603050405020304" pitchFamily="18" charset="0"/>
                <a:ea typeface="Calibri" panose="020F0502020204030204" pitchFamily="34" charset="0"/>
                <a:cs typeface="Arial" panose="020B0604020202020204" pitchFamily="34" charset="0"/>
              </a:rPr>
              <a:t>arcity</a:t>
            </a:r>
            <a:r>
              <a:rPr lang="en-US" sz="1400" b="1" dirty="0">
                <a:solidFill>
                  <a:srgbClr val="25BCF5"/>
                </a:solidFill>
                <a:effectLst/>
                <a:latin typeface="Times New Roman" panose="02020603050405020304" pitchFamily="18" charset="0"/>
                <a:ea typeface="Calibri" panose="020F0502020204030204" pitchFamily="34" charset="0"/>
                <a:cs typeface="Arial" panose="020B0604020202020204" pitchFamily="34" charset="0"/>
              </a:rPr>
              <a:t> </a:t>
            </a:r>
            <a:r>
              <a:rPr lang="en-US" sz="1400" b="1" dirty="0">
                <a:solidFill>
                  <a:srgbClr val="0477BF"/>
                </a:solidFill>
                <a:effectLst/>
                <a:latin typeface="Times New Roman" panose="02020603050405020304" pitchFamily="18" charset="0"/>
                <a:ea typeface="Calibri" panose="020F0502020204030204" pitchFamily="34" charset="0"/>
                <a:cs typeface="Arial" panose="020B0604020202020204" pitchFamily="34" charset="0"/>
              </a:rPr>
              <a:t>:</a:t>
            </a:r>
            <a:r>
              <a:rPr lang="en-US" sz="1400" dirty="0">
                <a:solidFill>
                  <a:srgbClr val="0477BF"/>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0477BF"/>
                </a:solidFill>
                <a:effectLst/>
                <a:latin typeface="Times New Roman" panose="02020603050405020304" pitchFamily="18" charset="0"/>
                <a:ea typeface="Calibri" panose="020F0502020204030204" pitchFamily="34" charset="0"/>
                <a:cs typeface="Arial" panose="020B0604020202020204" pitchFamily="34" charset="0"/>
              </a:rPr>
              <a:t>Water scarcity can occur for a variety of causes, including inadequate infrastructure, high demand, and institutional failure to balance requirements.</a:t>
            </a:r>
            <a:r>
              <a:rPr lang="en-US" sz="1400" dirty="0">
                <a:solidFill>
                  <a:srgbClr val="0477BF"/>
                </a:solidFill>
                <a:effectLst/>
                <a:latin typeface="Calibri" panose="020F0502020204030204" pitchFamily="34" charset="0"/>
                <a:ea typeface="Calibri" panose="020F0502020204030204" pitchFamily="34" charset="0"/>
                <a:cs typeface="Arial" panose="020B0604020202020204" pitchFamily="34" charset="0"/>
              </a:rPr>
              <a:t> </a:t>
            </a:r>
            <a:r>
              <a:rPr lang="en-US" sz="1400" b="1" dirty="0">
                <a:solidFill>
                  <a:srgbClr val="0477BF"/>
                </a:solidFill>
                <a:effectLst/>
                <a:latin typeface="Times New Roman" panose="02020603050405020304" pitchFamily="18" charset="0"/>
                <a:ea typeface="Calibri" panose="020F0502020204030204" pitchFamily="34" charset="0"/>
                <a:cs typeface="Arial" panose="020B0604020202020204" pitchFamily="34" charset="0"/>
              </a:rPr>
              <a:t>The idea of water shortage is relative. Water availability fluctuates according to supply and demand, which changes throughout time. As demand rises and the amount of the water supply declines, there is an increase in water scarcity.</a:t>
            </a:r>
          </a:p>
          <a:p>
            <a:pPr algn="justLow">
              <a:lnSpc>
                <a:spcPct val="115000"/>
              </a:lnSpc>
              <a:spcAft>
                <a:spcPts val="1000"/>
              </a:spcAft>
            </a:pPr>
            <a:r>
              <a:rPr lang="en-US" sz="1400" b="1" dirty="0">
                <a:solidFill>
                  <a:srgbClr val="00B050"/>
                </a:solidFill>
                <a:latin typeface="Times New Roman" panose="02020603050405020304" pitchFamily="18" charset="0"/>
                <a:cs typeface="Arial" panose="020B0604020202020204" pitchFamily="34" charset="0"/>
              </a:rPr>
              <a:t>Water supply in Jordan is characterized by severe water scarcity, which has been hammered by several forced immigration as a result of the 1948 and 1967 wars with Israel, the 1990 Gulf war, the 2003 Iraq war and the ongoing Syrian civil war since 2011.</a:t>
            </a:r>
            <a:endParaRPr lang="en-US" sz="1400" b="1" dirty="0">
              <a:solidFill>
                <a:srgbClr val="0477BF"/>
              </a:solidFill>
              <a:effectLst/>
              <a:latin typeface="Times New Roman" panose="02020603050405020304" pitchFamily="18" charset="0"/>
              <a:ea typeface="Calibri" panose="020F0502020204030204" pitchFamily="34" charset="0"/>
              <a:cs typeface="Arial" panose="020B0604020202020204" pitchFamily="34" charset="0"/>
            </a:endParaRPr>
          </a:p>
          <a:p>
            <a:pPr algn="justLow">
              <a:lnSpc>
                <a:spcPct val="115000"/>
              </a:lnSpc>
              <a:spcAft>
                <a:spcPts val="1000"/>
              </a:spcAft>
            </a:pPr>
            <a:r>
              <a:rPr lang="en-US" sz="1400" b="1" dirty="0">
                <a:solidFill>
                  <a:srgbClr val="0477BF"/>
                </a:solidFill>
                <a:effectLst/>
                <a:latin typeface="Times New Roman" panose="02020603050405020304" pitchFamily="18" charset="0"/>
                <a:ea typeface="Calibri" panose="020F0502020204030204" pitchFamily="34" charset="0"/>
                <a:cs typeface="Arial" panose="020B0604020202020204" pitchFamily="34" charset="0"/>
              </a:rPr>
              <a:t>Furthermore, rising temperatures, less rainfall, and limited crop yields are to blame for the scarcity.</a:t>
            </a:r>
          </a:p>
          <a:p>
            <a:pPr algn="justLow">
              <a:lnSpc>
                <a:spcPct val="115000"/>
              </a:lnSpc>
              <a:spcAft>
                <a:spcPts val="10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endParaRPr lang="en-US" sz="1400" b="1" dirty="0">
              <a:solidFill>
                <a:srgbClr val="00B050"/>
              </a:solidFill>
              <a:latin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5086C886-5965-2916-6B60-0C61EB5209C9}"/>
              </a:ext>
            </a:extLst>
          </p:cNvPr>
          <p:cNvSpPr txBox="1"/>
          <p:nvPr/>
        </p:nvSpPr>
        <p:spPr>
          <a:xfrm>
            <a:off x="4694167" y="6252844"/>
            <a:ext cx="2803666" cy="369332"/>
          </a:xfrm>
          <a:prstGeom prst="rect">
            <a:avLst/>
          </a:prstGeom>
          <a:noFill/>
        </p:spPr>
        <p:txBody>
          <a:bodyPr wrap="square" rtlCol="0">
            <a:spAutoFit/>
          </a:bodyPr>
          <a:lstStyle/>
          <a:p>
            <a:r>
              <a:rPr lang="en-US" dirty="0">
                <a:hlinkClick r:id="rId2" action="ppaction://hlinksldjump"/>
              </a:rPr>
              <a:t>Back to Contents page</a:t>
            </a:r>
            <a:endParaRPr lang="en-US" dirty="0"/>
          </a:p>
        </p:txBody>
      </p:sp>
    </p:spTree>
    <p:extLst>
      <p:ext uri="{BB962C8B-B14F-4D97-AF65-F5344CB8AC3E}">
        <p14:creationId xmlns:p14="http://schemas.microsoft.com/office/powerpoint/2010/main" val="3305495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DE27AD6-C5D1-D389-8B59-C785967CC4B0}"/>
              </a:ext>
            </a:extLst>
          </p:cNvPr>
          <p:cNvSpPr txBox="1"/>
          <p:nvPr/>
        </p:nvSpPr>
        <p:spPr>
          <a:xfrm>
            <a:off x="0" y="-77480"/>
            <a:ext cx="12861552" cy="1631216"/>
          </a:xfrm>
          <a:prstGeom prst="rect">
            <a:avLst/>
          </a:prstGeom>
          <a:noFill/>
        </p:spPr>
        <p:txBody>
          <a:bodyPr wrap="square" rtlCol="0">
            <a:spAutoFit/>
          </a:bodyPr>
          <a:lstStyle/>
          <a:p>
            <a:r>
              <a:rPr lang="en-IN" sz="5000" dirty="0">
                <a:solidFill>
                  <a:srgbClr val="0477BF"/>
                </a:solidFill>
                <a:latin typeface="Baloo Tamma 2 SemiBold" pitchFamily="2" charset="0"/>
                <a:cs typeface="Baloo Tamma 2 SemiBold" pitchFamily="2" charset="0"/>
              </a:rPr>
              <a:t>Effects Of Water Pollution and Water Scarcity</a:t>
            </a:r>
            <a:endParaRPr lang="en-US" sz="5000" dirty="0">
              <a:solidFill>
                <a:srgbClr val="0477BF"/>
              </a:solidFill>
              <a:latin typeface="Baloo Tamma 2 SemiBold" pitchFamily="2" charset="0"/>
              <a:cs typeface="Baloo Tamma 2 SemiBold" pitchFamily="2" charset="0"/>
            </a:endParaRPr>
          </a:p>
        </p:txBody>
      </p:sp>
      <p:sp>
        <p:nvSpPr>
          <p:cNvPr id="7" name="TextBox 6">
            <a:extLst>
              <a:ext uri="{FF2B5EF4-FFF2-40B4-BE49-F238E27FC236}">
                <a16:creationId xmlns:a16="http://schemas.microsoft.com/office/drawing/2014/main" id="{EA7D90E2-9260-08BA-4009-02969469189D}"/>
              </a:ext>
            </a:extLst>
          </p:cNvPr>
          <p:cNvSpPr txBox="1"/>
          <p:nvPr/>
        </p:nvSpPr>
        <p:spPr>
          <a:xfrm>
            <a:off x="341467" y="1928173"/>
            <a:ext cx="8811345" cy="3033395"/>
          </a:xfrm>
          <a:prstGeom prst="rect">
            <a:avLst/>
          </a:prstGeom>
          <a:noFill/>
        </p:spPr>
        <p:txBody>
          <a:bodyPr wrap="square" rtlCol="0">
            <a:spAutoFit/>
          </a:bodyPr>
          <a:lstStyle>
            <a:defPPr>
              <a:defRPr lang="en-US"/>
            </a:defPPr>
            <a:lvl1pPr algn="ctr">
              <a:defRPr sz="1200">
                <a:solidFill>
                  <a:srgbClr val="0477BF"/>
                </a:solidFill>
                <a:latin typeface="Baloo Tamma 2" pitchFamily="2" charset="0"/>
                <a:cs typeface="Baloo Tamma 2" pitchFamily="2" charset="0"/>
              </a:defRPr>
            </a:lvl1pPr>
          </a:lstStyle>
          <a:p>
            <a:pPr algn="justLow">
              <a:lnSpc>
                <a:spcPct val="115000"/>
              </a:lnSpc>
              <a:spcAft>
                <a:spcPts val="1000"/>
              </a:spcAft>
            </a:pPr>
            <a:r>
              <a:rPr lang="en-IN" sz="1500" dirty="0"/>
              <a:t>Human contact with polluted water through drinking, skin contact or even consumption of food that is grown or prepared using polluted water poses a significant danger to health. Pollutants in water may directly cause disease or act as poisons.</a:t>
            </a: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r>
              <a:rPr lang="en-US" sz="1500" dirty="0"/>
              <a:t>Consuming polluted water might result in major health issues since it causes infections. from cholera, hepatitis, typhoid, and diarrhea to death. An estimated 5 million people each year pass away from drinking this water, according to estimates. </a:t>
            </a:r>
          </a:p>
          <a:p>
            <a:pPr algn="justLow">
              <a:lnSpc>
                <a:spcPct val="115000"/>
              </a:lnSpc>
              <a:spcAft>
                <a:spcPts val="1000"/>
              </a:spcAft>
            </a:pPr>
            <a:r>
              <a:rPr lang="en-US" sz="1500" dirty="0"/>
              <a:t> </a:t>
            </a:r>
          </a:p>
          <a:p>
            <a:pPr algn="l">
              <a:lnSpc>
                <a:spcPct val="150000"/>
              </a:lnSpc>
            </a:pPr>
            <a:r>
              <a:rPr lang="en-US" sz="1500" dirty="0"/>
              <a:t>When water runs out, people cannot drink, wash, or feed crops, and the economy may suffer. Poor sanitation, which affects 2.4 billion people, can also lead to the same severe diseases as mentioned above.</a:t>
            </a:r>
            <a:endParaRPr lang="en-IN" sz="1500" dirty="0"/>
          </a:p>
        </p:txBody>
      </p:sp>
      <p:sp>
        <p:nvSpPr>
          <p:cNvPr id="86" name="Freeform: Shape 85">
            <a:extLst>
              <a:ext uri="{FF2B5EF4-FFF2-40B4-BE49-F238E27FC236}">
                <a16:creationId xmlns:a16="http://schemas.microsoft.com/office/drawing/2014/main" id="{40718330-EEC0-402D-897A-1E87D7D44212}"/>
              </a:ext>
            </a:extLst>
          </p:cNvPr>
          <p:cNvSpPr/>
          <p:nvPr/>
        </p:nvSpPr>
        <p:spPr>
          <a:xfrm>
            <a:off x="9098803" y="1235569"/>
            <a:ext cx="3291824" cy="8133496"/>
          </a:xfrm>
          <a:custGeom>
            <a:avLst/>
            <a:gdLst>
              <a:gd name="connsiteX0" fmla="*/ 1500708 w 3291824"/>
              <a:gd name="connsiteY0" fmla="*/ 258 h 8133496"/>
              <a:gd name="connsiteX1" fmla="*/ 1640992 w 3291824"/>
              <a:gd name="connsiteY1" fmla="*/ 6055 h 8133496"/>
              <a:gd name="connsiteX2" fmla="*/ 1950870 w 3291824"/>
              <a:gd name="connsiteY2" fmla="*/ 351253 h 8133496"/>
              <a:gd name="connsiteX3" fmla="*/ 1856529 w 3291824"/>
              <a:gd name="connsiteY3" fmla="*/ 701531 h 8133496"/>
              <a:gd name="connsiteX4" fmla="*/ 1993808 w 3291824"/>
              <a:gd name="connsiteY4" fmla="*/ 1177006 h 8133496"/>
              <a:gd name="connsiteX5" fmla="*/ 1993809 w 3291824"/>
              <a:gd name="connsiteY5" fmla="*/ 1177006 h 8133496"/>
              <a:gd name="connsiteX6" fmla="*/ 2396566 w 3291824"/>
              <a:gd name="connsiteY6" fmla="*/ 1266345 h 8133496"/>
              <a:gd name="connsiteX7" fmla="*/ 2702443 w 3291824"/>
              <a:gd name="connsiteY7" fmla="*/ 1793762 h 8133496"/>
              <a:gd name="connsiteX8" fmla="*/ 2804864 w 3291824"/>
              <a:gd name="connsiteY8" fmla="*/ 2317870 h 8133496"/>
              <a:gd name="connsiteX9" fmla="*/ 2961458 w 3291824"/>
              <a:gd name="connsiteY9" fmla="*/ 2816353 h 8133496"/>
              <a:gd name="connsiteX10" fmla="*/ 3029559 w 3291824"/>
              <a:gd name="connsiteY10" fmla="*/ 3532606 h 8133496"/>
              <a:gd name="connsiteX11" fmla="*/ 3048796 w 3291824"/>
              <a:gd name="connsiteY11" fmla="*/ 3591780 h 8133496"/>
              <a:gd name="connsiteX12" fmla="*/ 3284033 w 3291824"/>
              <a:gd name="connsiteY12" fmla="*/ 3889731 h 8133496"/>
              <a:gd name="connsiteX13" fmla="*/ 3288119 w 3291824"/>
              <a:gd name="connsiteY13" fmla="*/ 3892533 h 8133496"/>
              <a:gd name="connsiteX14" fmla="*/ 3287957 w 3291824"/>
              <a:gd name="connsiteY14" fmla="*/ 3910816 h 8133496"/>
              <a:gd name="connsiteX15" fmla="*/ 3214624 w 3291824"/>
              <a:gd name="connsiteY15" fmla="*/ 3920358 h 8133496"/>
              <a:gd name="connsiteX16" fmla="*/ 3125746 w 3291824"/>
              <a:gd name="connsiteY16" fmla="*/ 3857951 h 8133496"/>
              <a:gd name="connsiteX17" fmla="*/ 3151063 w 3291824"/>
              <a:gd name="connsiteY17" fmla="*/ 3960680 h 8133496"/>
              <a:gd name="connsiteX18" fmla="*/ 3206005 w 3291824"/>
              <a:gd name="connsiteY18" fmla="*/ 4277791 h 8133496"/>
              <a:gd name="connsiteX19" fmla="*/ 3114358 w 3291824"/>
              <a:gd name="connsiteY19" fmla="*/ 4106116 h 8133496"/>
              <a:gd name="connsiteX20" fmla="*/ 3067110 w 3291824"/>
              <a:gd name="connsiteY20" fmla="*/ 4018392 h 8133496"/>
              <a:gd name="connsiteX21" fmla="*/ 3111895 w 3291824"/>
              <a:gd name="connsiteY21" fmla="*/ 4291796 h 8133496"/>
              <a:gd name="connsiteX22" fmla="*/ 3077114 w 3291824"/>
              <a:gd name="connsiteY22" fmla="*/ 4359513 h 8133496"/>
              <a:gd name="connsiteX23" fmla="*/ 3014168 w 3291824"/>
              <a:gd name="connsiteY23" fmla="*/ 4225850 h 8133496"/>
              <a:gd name="connsiteX24" fmla="*/ 2969230 w 3291824"/>
              <a:gd name="connsiteY24" fmla="*/ 4045325 h 8133496"/>
              <a:gd name="connsiteX25" fmla="*/ 2956610 w 3291824"/>
              <a:gd name="connsiteY25" fmla="*/ 4046094 h 8133496"/>
              <a:gd name="connsiteX26" fmla="*/ 2966152 w 3291824"/>
              <a:gd name="connsiteY26" fmla="*/ 4225850 h 8133496"/>
              <a:gd name="connsiteX27" fmla="*/ 2940912 w 3291824"/>
              <a:gd name="connsiteY27" fmla="*/ 4355588 h 8133496"/>
              <a:gd name="connsiteX28" fmla="*/ 2885277 w 3291824"/>
              <a:gd name="connsiteY28" fmla="*/ 4216154 h 8133496"/>
              <a:gd name="connsiteX29" fmla="*/ 2870733 w 3291824"/>
              <a:gd name="connsiteY29" fmla="*/ 4044709 h 8133496"/>
              <a:gd name="connsiteX30" fmla="*/ 2847110 w 3291824"/>
              <a:gd name="connsiteY30" fmla="*/ 4044709 h 8133496"/>
              <a:gd name="connsiteX31" fmla="*/ 2846571 w 3291824"/>
              <a:gd name="connsiteY31" fmla="*/ 4208690 h 8133496"/>
              <a:gd name="connsiteX32" fmla="*/ 2779162 w 3291824"/>
              <a:gd name="connsiteY32" fmla="*/ 4257168 h 8133496"/>
              <a:gd name="connsiteX33" fmla="*/ 2768236 w 3291824"/>
              <a:gd name="connsiteY33" fmla="*/ 3990921 h 8133496"/>
              <a:gd name="connsiteX34" fmla="*/ 2737917 w 3291824"/>
              <a:gd name="connsiteY34" fmla="*/ 3813397 h 8133496"/>
              <a:gd name="connsiteX35" fmla="*/ 2747228 w 3291824"/>
              <a:gd name="connsiteY35" fmla="*/ 3446114 h 8133496"/>
              <a:gd name="connsiteX36" fmla="*/ 2622954 w 3291824"/>
              <a:gd name="connsiteY36" fmla="*/ 2954171 h 8133496"/>
              <a:gd name="connsiteX37" fmla="*/ 2536231 w 3291824"/>
              <a:gd name="connsiteY37" fmla="*/ 2651910 h 8133496"/>
              <a:gd name="connsiteX38" fmla="*/ 2265597 w 3291824"/>
              <a:gd name="connsiteY38" fmla="*/ 2070090 h 8133496"/>
              <a:gd name="connsiteX39" fmla="*/ 2197881 w 3291824"/>
              <a:gd name="connsiteY39" fmla="*/ 2669070 h 8133496"/>
              <a:gd name="connsiteX40" fmla="*/ 2261057 w 3291824"/>
              <a:gd name="connsiteY40" fmla="*/ 3245043 h 8133496"/>
              <a:gd name="connsiteX41" fmla="*/ 2363862 w 3291824"/>
              <a:gd name="connsiteY41" fmla="*/ 4835449 h 8133496"/>
              <a:gd name="connsiteX42" fmla="*/ 2273523 w 3291824"/>
              <a:gd name="connsiteY42" fmla="*/ 5588253 h 8133496"/>
              <a:gd name="connsiteX43" fmla="*/ 2302148 w 3291824"/>
              <a:gd name="connsiteY43" fmla="*/ 5942224 h 8133496"/>
              <a:gd name="connsiteX44" fmla="*/ 2275216 w 3291824"/>
              <a:gd name="connsiteY44" fmla="*/ 6876861 h 8133496"/>
              <a:gd name="connsiteX45" fmla="*/ 2207884 w 3291824"/>
              <a:gd name="connsiteY45" fmla="*/ 7710463 h 8133496"/>
              <a:gd name="connsiteX46" fmla="*/ 2428500 w 3291824"/>
              <a:gd name="connsiteY46" fmla="*/ 8052276 h 8133496"/>
              <a:gd name="connsiteX47" fmla="*/ 2393103 w 3291824"/>
              <a:gd name="connsiteY47" fmla="*/ 8094444 h 8133496"/>
              <a:gd name="connsiteX48" fmla="*/ 2346933 w 3291824"/>
              <a:gd name="connsiteY48" fmla="*/ 8096906 h 8133496"/>
              <a:gd name="connsiteX49" fmla="*/ 2289682 w 3291824"/>
              <a:gd name="connsiteY49" fmla="*/ 8101985 h 8133496"/>
              <a:gd name="connsiteX50" fmla="*/ 2213886 w 3291824"/>
              <a:gd name="connsiteY50" fmla="*/ 8096060 h 8133496"/>
              <a:gd name="connsiteX51" fmla="*/ 2053907 w 3291824"/>
              <a:gd name="connsiteY51" fmla="*/ 8037963 h 8133496"/>
              <a:gd name="connsiteX52" fmla="*/ 1973109 w 3291824"/>
              <a:gd name="connsiteY52" fmla="*/ 7945623 h 8133496"/>
              <a:gd name="connsiteX53" fmla="*/ 1898160 w 3291824"/>
              <a:gd name="connsiteY53" fmla="*/ 7872366 h 8133496"/>
              <a:gd name="connsiteX54" fmla="*/ 1910779 w 3291824"/>
              <a:gd name="connsiteY54" fmla="*/ 7694688 h 8133496"/>
              <a:gd name="connsiteX55" fmla="*/ 1909933 w 3291824"/>
              <a:gd name="connsiteY55" fmla="*/ 7538095 h 8133496"/>
              <a:gd name="connsiteX56" fmla="*/ 1930171 w 3291824"/>
              <a:gd name="connsiteY56" fmla="*/ 7107789 h 8133496"/>
              <a:gd name="connsiteX57" fmla="*/ 1837831 w 3291824"/>
              <a:gd name="connsiteY57" fmla="*/ 6419007 h 8133496"/>
              <a:gd name="connsiteX58" fmla="*/ 1860531 w 3291824"/>
              <a:gd name="connsiteY58" fmla="*/ 5903441 h 8133496"/>
              <a:gd name="connsiteX59" fmla="*/ 1788582 w 3291824"/>
              <a:gd name="connsiteY59" fmla="*/ 5462671 h 8133496"/>
              <a:gd name="connsiteX60" fmla="*/ 1727946 w 3291824"/>
              <a:gd name="connsiteY60" fmla="*/ 4915785 h 8133496"/>
              <a:gd name="connsiteX61" fmla="*/ 1654689 w 3291824"/>
              <a:gd name="connsiteY61" fmla="*/ 4080568 h 8133496"/>
              <a:gd name="connsiteX62" fmla="*/ 1636529 w 3291824"/>
              <a:gd name="connsiteY62" fmla="*/ 4080568 h 8133496"/>
              <a:gd name="connsiteX63" fmla="*/ 1563272 w 3291824"/>
              <a:gd name="connsiteY63" fmla="*/ 4915785 h 8133496"/>
              <a:gd name="connsiteX64" fmla="*/ 1502635 w 3291824"/>
              <a:gd name="connsiteY64" fmla="*/ 5462671 h 8133496"/>
              <a:gd name="connsiteX65" fmla="*/ 1430687 w 3291824"/>
              <a:gd name="connsiteY65" fmla="*/ 5903441 h 8133496"/>
              <a:gd name="connsiteX66" fmla="*/ 1453387 w 3291824"/>
              <a:gd name="connsiteY66" fmla="*/ 6419007 h 8133496"/>
              <a:gd name="connsiteX67" fmla="*/ 1361047 w 3291824"/>
              <a:gd name="connsiteY67" fmla="*/ 7107789 h 8133496"/>
              <a:gd name="connsiteX68" fmla="*/ 1381208 w 3291824"/>
              <a:gd name="connsiteY68" fmla="*/ 7538095 h 8133496"/>
              <a:gd name="connsiteX69" fmla="*/ 1380362 w 3291824"/>
              <a:gd name="connsiteY69" fmla="*/ 7694688 h 8133496"/>
              <a:gd name="connsiteX70" fmla="*/ 1392981 w 3291824"/>
              <a:gd name="connsiteY70" fmla="*/ 7872366 h 8133496"/>
              <a:gd name="connsiteX71" fmla="*/ 1318109 w 3291824"/>
              <a:gd name="connsiteY71" fmla="*/ 7945623 h 8133496"/>
              <a:gd name="connsiteX72" fmla="*/ 1237234 w 3291824"/>
              <a:gd name="connsiteY72" fmla="*/ 8037963 h 8133496"/>
              <a:gd name="connsiteX73" fmla="*/ 1077255 w 3291824"/>
              <a:gd name="connsiteY73" fmla="*/ 8096060 h 8133496"/>
              <a:gd name="connsiteX74" fmla="*/ 1001459 w 3291824"/>
              <a:gd name="connsiteY74" fmla="*/ 8101985 h 8133496"/>
              <a:gd name="connsiteX75" fmla="*/ 944208 w 3291824"/>
              <a:gd name="connsiteY75" fmla="*/ 8096906 h 8133496"/>
              <a:gd name="connsiteX76" fmla="*/ 898038 w 3291824"/>
              <a:gd name="connsiteY76" fmla="*/ 8094444 h 8133496"/>
              <a:gd name="connsiteX77" fmla="*/ 862717 w 3291824"/>
              <a:gd name="connsiteY77" fmla="*/ 8052276 h 8133496"/>
              <a:gd name="connsiteX78" fmla="*/ 1083334 w 3291824"/>
              <a:gd name="connsiteY78" fmla="*/ 7710463 h 8133496"/>
              <a:gd name="connsiteX79" fmla="*/ 1015925 w 3291824"/>
              <a:gd name="connsiteY79" fmla="*/ 6876861 h 8133496"/>
              <a:gd name="connsiteX80" fmla="*/ 988993 w 3291824"/>
              <a:gd name="connsiteY80" fmla="*/ 5942224 h 8133496"/>
              <a:gd name="connsiteX81" fmla="*/ 1017618 w 3291824"/>
              <a:gd name="connsiteY81" fmla="*/ 5588253 h 8133496"/>
              <a:gd name="connsiteX82" fmla="*/ 927279 w 3291824"/>
              <a:gd name="connsiteY82" fmla="*/ 4835449 h 8133496"/>
              <a:gd name="connsiteX83" fmla="*/ 1030084 w 3291824"/>
              <a:gd name="connsiteY83" fmla="*/ 3245043 h 8133496"/>
              <a:gd name="connsiteX84" fmla="*/ 1093337 w 3291824"/>
              <a:gd name="connsiteY84" fmla="*/ 2669070 h 8133496"/>
              <a:gd name="connsiteX85" fmla="*/ 1026391 w 3291824"/>
              <a:gd name="connsiteY85" fmla="*/ 2070321 h 8133496"/>
              <a:gd name="connsiteX86" fmla="*/ 755757 w 3291824"/>
              <a:gd name="connsiteY86" fmla="*/ 2652141 h 8133496"/>
              <a:gd name="connsiteX87" fmla="*/ 669034 w 3291824"/>
              <a:gd name="connsiteY87" fmla="*/ 2954402 h 8133496"/>
              <a:gd name="connsiteX88" fmla="*/ 544759 w 3291824"/>
              <a:gd name="connsiteY88" fmla="*/ 3446114 h 8133496"/>
              <a:gd name="connsiteX89" fmla="*/ 554147 w 3291824"/>
              <a:gd name="connsiteY89" fmla="*/ 3813397 h 8133496"/>
              <a:gd name="connsiteX90" fmla="*/ 523829 w 3291824"/>
              <a:gd name="connsiteY90" fmla="*/ 3990921 h 8133496"/>
              <a:gd name="connsiteX91" fmla="*/ 512825 w 3291824"/>
              <a:gd name="connsiteY91" fmla="*/ 4257168 h 8133496"/>
              <a:gd name="connsiteX92" fmla="*/ 445493 w 3291824"/>
              <a:gd name="connsiteY92" fmla="*/ 4208690 h 8133496"/>
              <a:gd name="connsiteX93" fmla="*/ 444878 w 3291824"/>
              <a:gd name="connsiteY93" fmla="*/ 4044709 h 8133496"/>
              <a:gd name="connsiteX94" fmla="*/ 421331 w 3291824"/>
              <a:gd name="connsiteY94" fmla="*/ 4044709 h 8133496"/>
              <a:gd name="connsiteX95" fmla="*/ 406710 w 3291824"/>
              <a:gd name="connsiteY95" fmla="*/ 4216154 h 8133496"/>
              <a:gd name="connsiteX96" fmla="*/ 351152 w 3291824"/>
              <a:gd name="connsiteY96" fmla="*/ 4355588 h 8133496"/>
              <a:gd name="connsiteX97" fmla="*/ 325836 w 3291824"/>
              <a:gd name="connsiteY97" fmla="*/ 4225850 h 8133496"/>
              <a:gd name="connsiteX98" fmla="*/ 335455 w 3291824"/>
              <a:gd name="connsiteY98" fmla="*/ 4046094 h 8133496"/>
              <a:gd name="connsiteX99" fmla="*/ 322758 w 3291824"/>
              <a:gd name="connsiteY99" fmla="*/ 4045325 h 8133496"/>
              <a:gd name="connsiteX100" fmla="*/ 277819 w 3291824"/>
              <a:gd name="connsiteY100" fmla="*/ 4225850 h 8133496"/>
              <a:gd name="connsiteX101" fmla="*/ 214874 w 3291824"/>
              <a:gd name="connsiteY101" fmla="*/ 4359513 h 8133496"/>
              <a:gd name="connsiteX102" fmla="*/ 180169 w 3291824"/>
              <a:gd name="connsiteY102" fmla="*/ 4291796 h 8133496"/>
              <a:gd name="connsiteX103" fmla="*/ 224877 w 3291824"/>
              <a:gd name="connsiteY103" fmla="*/ 4018392 h 8133496"/>
              <a:gd name="connsiteX104" fmla="*/ 177630 w 3291824"/>
              <a:gd name="connsiteY104" fmla="*/ 4106116 h 8133496"/>
              <a:gd name="connsiteX105" fmla="*/ 85982 w 3291824"/>
              <a:gd name="connsiteY105" fmla="*/ 4277791 h 8133496"/>
              <a:gd name="connsiteX106" fmla="*/ 140694 w 3291824"/>
              <a:gd name="connsiteY106" fmla="*/ 3960680 h 8133496"/>
              <a:gd name="connsiteX107" fmla="*/ 165933 w 3291824"/>
              <a:gd name="connsiteY107" fmla="*/ 3857951 h 8133496"/>
              <a:gd name="connsiteX108" fmla="*/ 77056 w 3291824"/>
              <a:gd name="connsiteY108" fmla="*/ 3920358 h 8133496"/>
              <a:gd name="connsiteX109" fmla="*/ 3953 w 3291824"/>
              <a:gd name="connsiteY109" fmla="*/ 3910816 h 8133496"/>
              <a:gd name="connsiteX110" fmla="*/ 1039 w 3291824"/>
              <a:gd name="connsiteY110" fmla="*/ 3906599 h 8133496"/>
              <a:gd name="connsiteX111" fmla="*/ 7801 w 3291824"/>
              <a:gd name="connsiteY111" fmla="*/ 3889731 h 8133496"/>
              <a:gd name="connsiteX112" fmla="*/ 243268 w 3291824"/>
              <a:gd name="connsiteY112" fmla="*/ 3591934 h 8133496"/>
              <a:gd name="connsiteX113" fmla="*/ 262429 w 3291824"/>
              <a:gd name="connsiteY113" fmla="*/ 3532759 h 8133496"/>
              <a:gd name="connsiteX114" fmla="*/ 330530 w 3291824"/>
              <a:gd name="connsiteY114" fmla="*/ 2816507 h 8133496"/>
              <a:gd name="connsiteX115" fmla="*/ 487123 w 3291824"/>
              <a:gd name="connsiteY115" fmla="*/ 2317870 h 8133496"/>
              <a:gd name="connsiteX116" fmla="*/ 589544 w 3291824"/>
              <a:gd name="connsiteY116" fmla="*/ 1793762 h 8133496"/>
              <a:gd name="connsiteX117" fmla="*/ 895498 w 3291824"/>
              <a:gd name="connsiteY117" fmla="*/ 1266345 h 8133496"/>
              <a:gd name="connsiteX118" fmla="*/ 1233897 w 3291824"/>
              <a:gd name="connsiteY118" fmla="*/ 1213149 h 8133496"/>
              <a:gd name="connsiteX119" fmla="*/ 1331485 w 3291824"/>
              <a:gd name="connsiteY119" fmla="*/ 1183256 h 8133496"/>
              <a:gd name="connsiteX120" fmla="*/ 1341236 w 3291824"/>
              <a:gd name="connsiteY120" fmla="*/ 1160351 h 8133496"/>
              <a:gd name="connsiteX121" fmla="*/ 1323110 w 3291824"/>
              <a:gd name="connsiteY121" fmla="*/ 1010717 h 8133496"/>
              <a:gd name="connsiteX122" fmla="*/ 1085719 w 3291824"/>
              <a:gd name="connsiteY122" fmla="*/ 967778 h 8133496"/>
              <a:gd name="connsiteX123" fmla="*/ 1085719 w 3291824"/>
              <a:gd name="connsiteY123" fmla="*/ 849044 h 8133496"/>
              <a:gd name="connsiteX124" fmla="*/ 1078716 w 3291824"/>
              <a:gd name="connsiteY124" fmla="*/ 782098 h 8133496"/>
              <a:gd name="connsiteX125" fmla="*/ 1069252 w 3291824"/>
              <a:gd name="connsiteY125" fmla="*/ 723385 h 8133496"/>
              <a:gd name="connsiteX126" fmla="*/ 1075561 w 3291824"/>
              <a:gd name="connsiteY126" fmla="*/ 678523 h 8133496"/>
              <a:gd name="connsiteX127" fmla="*/ 1014925 w 3291824"/>
              <a:gd name="connsiteY127" fmla="*/ 624658 h 8133496"/>
              <a:gd name="connsiteX128" fmla="*/ 1113498 w 3291824"/>
              <a:gd name="connsiteY128" fmla="*/ 485070 h 8133496"/>
              <a:gd name="connsiteX129" fmla="*/ 1103340 w 3291824"/>
              <a:gd name="connsiteY129" fmla="*/ 375185 h 8133496"/>
              <a:gd name="connsiteX130" fmla="*/ 1127349 w 3291824"/>
              <a:gd name="connsiteY130" fmla="*/ 296234 h 8133496"/>
              <a:gd name="connsiteX131" fmla="*/ 1169441 w 3291824"/>
              <a:gd name="connsiteY131" fmla="*/ 167650 h 8133496"/>
              <a:gd name="connsiteX132" fmla="*/ 1500708 w 3291824"/>
              <a:gd name="connsiteY132" fmla="*/ 258 h 813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291824" h="8133496">
                <a:moveTo>
                  <a:pt x="1500708" y="258"/>
                </a:moveTo>
                <a:cubicBezTo>
                  <a:pt x="1544968" y="-861"/>
                  <a:pt x="1591725" y="1765"/>
                  <a:pt x="1640992" y="6055"/>
                </a:cubicBezTo>
                <a:cubicBezTo>
                  <a:pt x="1838061" y="23215"/>
                  <a:pt x="1950870" y="172729"/>
                  <a:pt x="1950870" y="351253"/>
                </a:cubicBezTo>
                <a:cubicBezTo>
                  <a:pt x="1950870" y="529778"/>
                  <a:pt x="1890233" y="645973"/>
                  <a:pt x="1856529" y="701531"/>
                </a:cubicBezTo>
                <a:cubicBezTo>
                  <a:pt x="1824903" y="753780"/>
                  <a:pt x="1812668" y="1047037"/>
                  <a:pt x="1993808" y="1177006"/>
                </a:cubicBezTo>
                <a:lnTo>
                  <a:pt x="1993809" y="1177006"/>
                </a:lnTo>
                <a:cubicBezTo>
                  <a:pt x="2135859" y="1245492"/>
                  <a:pt x="2302302" y="1218636"/>
                  <a:pt x="2396566" y="1266345"/>
                </a:cubicBezTo>
                <a:cubicBezTo>
                  <a:pt x="2547158" y="1342526"/>
                  <a:pt x="2690670" y="1482267"/>
                  <a:pt x="2702443" y="1793762"/>
                </a:cubicBezTo>
                <a:cubicBezTo>
                  <a:pt x="2714216" y="2105256"/>
                  <a:pt x="2758694" y="2044620"/>
                  <a:pt x="2804864" y="2317870"/>
                </a:cubicBezTo>
                <a:cubicBezTo>
                  <a:pt x="2838337" y="2516247"/>
                  <a:pt x="2912594" y="2525020"/>
                  <a:pt x="2961458" y="2816353"/>
                </a:cubicBezTo>
                <a:cubicBezTo>
                  <a:pt x="3010321" y="3107687"/>
                  <a:pt x="2994161" y="3432570"/>
                  <a:pt x="3029559" y="3532606"/>
                </a:cubicBezTo>
                <a:cubicBezTo>
                  <a:pt x="3036484" y="3552228"/>
                  <a:pt x="3042717" y="3571696"/>
                  <a:pt x="3048796" y="3591780"/>
                </a:cubicBezTo>
                <a:cubicBezTo>
                  <a:pt x="3161374" y="3668423"/>
                  <a:pt x="3186383" y="3839329"/>
                  <a:pt x="3284033" y="3889731"/>
                </a:cubicBezTo>
                <a:cubicBezTo>
                  <a:pt x="3285564" y="3890393"/>
                  <a:pt x="3286949" y="3891347"/>
                  <a:pt x="3288119" y="3892533"/>
                </a:cubicBezTo>
                <a:cubicBezTo>
                  <a:pt x="3293121" y="3897627"/>
                  <a:pt x="3293051" y="3905814"/>
                  <a:pt x="3287957" y="3910816"/>
                </a:cubicBezTo>
                <a:cubicBezTo>
                  <a:pt x="3267827" y="3928838"/>
                  <a:pt x="3238694" y="3932624"/>
                  <a:pt x="3214624" y="3920358"/>
                </a:cubicBezTo>
                <a:cubicBezTo>
                  <a:pt x="3182382" y="3902351"/>
                  <a:pt x="3157296" y="3878343"/>
                  <a:pt x="3125746" y="3857951"/>
                </a:cubicBezTo>
                <a:cubicBezTo>
                  <a:pt x="3131979" y="3878420"/>
                  <a:pt x="3142291" y="3937979"/>
                  <a:pt x="3151063" y="3960680"/>
                </a:cubicBezTo>
                <a:cubicBezTo>
                  <a:pt x="3159835" y="3983380"/>
                  <a:pt x="3269028" y="4263940"/>
                  <a:pt x="3206005" y="4277791"/>
                </a:cubicBezTo>
                <a:cubicBezTo>
                  <a:pt x="3153833" y="4289334"/>
                  <a:pt x="3123130" y="4140820"/>
                  <a:pt x="3114358" y="4106116"/>
                </a:cubicBezTo>
                <a:cubicBezTo>
                  <a:pt x="3105585" y="4071411"/>
                  <a:pt x="3081038" y="4020624"/>
                  <a:pt x="3067110" y="4018392"/>
                </a:cubicBezTo>
                <a:cubicBezTo>
                  <a:pt x="3073420" y="4082184"/>
                  <a:pt x="3113203" y="4249243"/>
                  <a:pt x="3111895" y="4291796"/>
                </a:cubicBezTo>
                <a:cubicBezTo>
                  <a:pt x="3110587" y="4334350"/>
                  <a:pt x="3107432" y="4358743"/>
                  <a:pt x="3077114" y="4359513"/>
                </a:cubicBezTo>
                <a:cubicBezTo>
                  <a:pt x="3045487" y="4360282"/>
                  <a:pt x="3017554" y="4285563"/>
                  <a:pt x="3014168" y="4225850"/>
                </a:cubicBezTo>
                <a:cubicBezTo>
                  <a:pt x="3010783" y="4166137"/>
                  <a:pt x="2969230" y="4045325"/>
                  <a:pt x="2969230" y="4045325"/>
                </a:cubicBezTo>
                <a:lnTo>
                  <a:pt x="2956610" y="4046094"/>
                </a:lnTo>
                <a:cubicBezTo>
                  <a:pt x="2956610" y="4046094"/>
                  <a:pt x="2961919" y="4177448"/>
                  <a:pt x="2966152" y="4225850"/>
                </a:cubicBezTo>
                <a:cubicBezTo>
                  <a:pt x="2970384" y="4274252"/>
                  <a:pt x="2975463" y="4348816"/>
                  <a:pt x="2940912" y="4355588"/>
                </a:cubicBezTo>
                <a:cubicBezTo>
                  <a:pt x="2906361" y="4362360"/>
                  <a:pt x="2886123" y="4273021"/>
                  <a:pt x="2885277" y="4216154"/>
                </a:cubicBezTo>
                <a:cubicBezTo>
                  <a:pt x="2884430" y="4157210"/>
                  <a:pt x="2870733" y="4044709"/>
                  <a:pt x="2870733" y="4044709"/>
                </a:cubicBezTo>
                <a:lnTo>
                  <a:pt x="2847110" y="4044709"/>
                </a:lnTo>
                <a:cubicBezTo>
                  <a:pt x="2847110" y="4044709"/>
                  <a:pt x="2843262" y="4137896"/>
                  <a:pt x="2846571" y="4208690"/>
                </a:cubicBezTo>
                <a:cubicBezTo>
                  <a:pt x="2849880" y="4279484"/>
                  <a:pt x="2796861" y="4300261"/>
                  <a:pt x="2779162" y="4257168"/>
                </a:cubicBezTo>
                <a:cubicBezTo>
                  <a:pt x="2761464" y="4214077"/>
                  <a:pt x="2769082" y="4005849"/>
                  <a:pt x="2768236" y="3990921"/>
                </a:cubicBezTo>
                <a:cubicBezTo>
                  <a:pt x="2767389" y="3975993"/>
                  <a:pt x="2745535" y="3923744"/>
                  <a:pt x="2737917" y="3813397"/>
                </a:cubicBezTo>
                <a:cubicBezTo>
                  <a:pt x="2730299" y="3703050"/>
                  <a:pt x="2756462" y="3617867"/>
                  <a:pt x="2747228" y="3446114"/>
                </a:cubicBezTo>
                <a:cubicBezTo>
                  <a:pt x="2737994" y="3274361"/>
                  <a:pt x="2649886" y="3093912"/>
                  <a:pt x="2622954" y="2954171"/>
                </a:cubicBezTo>
                <a:cubicBezTo>
                  <a:pt x="2596021" y="2814429"/>
                  <a:pt x="2548851" y="2714240"/>
                  <a:pt x="2536231" y="2651910"/>
                </a:cubicBezTo>
                <a:cubicBezTo>
                  <a:pt x="2523611" y="2589581"/>
                  <a:pt x="2336314" y="2179513"/>
                  <a:pt x="2265597" y="2070090"/>
                </a:cubicBezTo>
                <a:cubicBezTo>
                  <a:pt x="2265597" y="2070090"/>
                  <a:pt x="2231662" y="2491239"/>
                  <a:pt x="2197881" y="2669070"/>
                </a:cubicBezTo>
                <a:cubicBezTo>
                  <a:pt x="2172564" y="2806965"/>
                  <a:pt x="2203960" y="3042279"/>
                  <a:pt x="2261057" y="3245043"/>
                </a:cubicBezTo>
                <a:cubicBezTo>
                  <a:pt x="2280602" y="3314452"/>
                  <a:pt x="2472747" y="3981302"/>
                  <a:pt x="2363862" y="4835449"/>
                </a:cubicBezTo>
                <a:cubicBezTo>
                  <a:pt x="2311998" y="5244517"/>
                  <a:pt x="2270137" y="5431352"/>
                  <a:pt x="2273523" y="5588253"/>
                </a:cubicBezTo>
                <a:cubicBezTo>
                  <a:pt x="2276909" y="5745155"/>
                  <a:pt x="2265058" y="5768778"/>
                  <a:pt x="2302148" y="5942224"/>
                </a:cubicBezTo>
                <a:cubicBezTo>
                  <a:pt x="2339238" y="6115670"/>
                  <a:pt x="2349319" y="6494573"/>
                  <a:pt x="2275216" y="6876861"/>
                </a:cubicBezTo>
                <a:cubicBezTo>
                  <a:pt x="2201113" y="7259150"/>
                  <a:pt x="2140476" y="7528322"/>
                  <a:pt x="2207884" y="7710463"/>
                </a:cubicBezTo>
                <a:cubicBezTo>
                  <a:pt x="2282295" y="7910841"/>
                  <a:pt x="2436888" y="7946238"/>
                  <a:pt x="2428500" y="8052276"/>
                </a:cubicBezTo>
                <a:cubicBezTo>
                  <a:pt x="2428500" y="8052276"/>
                  <a:pt x="2428500" y="8102139"/>
                  <a:pt x="2393103" y="8094444"/>
                </a:cubicBezTo>
                <a:cubicBezTo>
                  <a:pt x="2375559" y="8112296"/>
                  <a:pt x="2346933" y="8096906"/>
                  <a:pt x="2346933" y="8096906"/>
                </a:cubicBezTo>
                <a:cubicBezTo>
                  <a:pt x="2346933" y="8096906"/>
                  <a:pt x="2327542" y="8118838"/>
                  <a:pt x="2289682" y="8101985"/>
                </a:cubicBezTo>
                <a:cubicBezTo>
                  <a:pt x="2270291" y="8134535"/>
                  <a:pt x="2219811" y="8104524"/>
                  <a:pt x="2213886" y="8096060"/>
                </a:cubicBezTo>
                <a:cubicBezTo>
                  <a:pt x="2209654" y="8150002"/>
                  <a:pt x="2085918" y="8157543"/>
                  <a:pt x="2053907" y="8037963"/>
                </a:cubicBezTo>
                <a:cubicBezTo>
                  <a:pt x="1983189" y="8007875"/>
                  <a:pt x="1981574" y="7983559"/>
                  <a:pt x="1973109" y="7945623"/>
                </a:cubicBezTo>
                <a:cubicBezTo>
                  <a:pt x="1964645" y="7907686"/>
                  <a:pt x="1899006" y="7938081"/>
                  <a:pt x="1898160" y="7872366"/>
                </a:cubicBezTo>
                <a:cubicBezTo>
                  <a:pt x="1897313" y="7806651"/>
                  <a:pt x="1924246" y="7777178"/>
                  <a:pt x="1910779" y="7694688"/>
                </a:cubicBezTo>
                <a:cubicBezTo>
                  <a:pt x="1897313" y="7612197"/>
                  <a:pt x="1891388" y="7596192"/>
                  <a:pt x="1909933" y="7538095"/>
                </a:cubicBezTo>
                <a:cubicBezTo>
                  <a:pt x="1928478" y="7479997"/>
                  <a:pt x="1961874" y="7414282"/>
                  <a:pt x="1930171" y="7107789"/>
                </a:cubicBezTo>
                <a:cubicBezTo>
                  <a:pt x="1898467" y="6801296"/>
                  <a:pt x="1824364" y="6627697"/>
                  <a:pt x="1837831" y="6419007"/>
                </a:cubicBezTo>
                <a:cubicBezTo>
                  <a:pt x="1851297" y="6210319"/>
                  <a:pt x="1889541" y="6004477"/>
                  <a:pt x="1860531" y="5903441"/>
                </a:cubicBezTo>
                <a:cubicBezTo>
                  <a:pt x="1831521" y="5802406"/>
                  <a:pt x="1788582" y="5658509"/>
                  <a:pt x="1788582" y="5462671"/>
                </a:cubicBezTo>
                <a:cubicBezTo>
                  <a:pt x="1788582" y="5266832"/>
                  <a:pt x="1743105" y="5014359"/>
                  <a:pt x="1727946" y="4915785"/>
                </a:cubicBezTo>
                <a:cubicBezTo>
                  <a:pt x="1712787" y="4817212"/>
                  <a:pt x="1649610" y="4368516"/>
                  <a:pt x="1654689" y="4080568"/>
                </a:cubicBezTo>
                <a:lnTo>
                  <a:pt x="1636529" y="4080568"/>
                </a:lnTo>
                <a:cubicBezTo>
                  <a:pt x="1641608" y="4368516"/>
                  <a:pt x="1578431" y="4817289"/>
                  <a:pt x="1563272" y="4915785"/>
                </a:cubicBezTo>
                <a:cubicBezTo>
                  <a:pt x="1548113" y="5014282"/>
                  <a:pt x="1502635" y="5266909"/>
                  <a:pt x="1502635" y="5462671"/>
                </a:cubicBezTo>
                <a:cubicBezTo>
                  <a:pt x="1502635" y="5658432"/>
                  <a:pt x="1459774" y="5802560"/>
                  <a:pt x="1430687" y="5903441"/>
                </a:cubicBezTo>
                <a:cubicBezTo>
                  <a:pt x="1401600" y="6004323"/>
                  <a:pt x="1439690" y="6210165"/>
                  <a:pt x="1453387" y="6419007"/>
                </a:cubicBezTo>
                <a:cubicBezTo>
                  <a:pt x="1467084" y="6627850"/>
                  <a:pt x="1393058" y="6801296"/>
                  <a:pt x="1361047" y="7107789"/>
                </a:cubicBezTo>
                <a:cubicBezTo>
                  <a:pt x="1329036" y="7414282"/>
                  <a:pt x="1362663" y="7479997"/>
                  <a:pt x="1381208" y="7538095"/>
                </a:cubicBezTo>
                <a:cubicBezTo>
                  <a:pt x="1399753" y="7596192"/>
                  <a:pt x="1393828" y="7612197"/>
                  <a:pt x="1380362" y="7694688"/>
                </a:cubicBezTo>
                <a:cubicBezTo>
                  <a:pt x="1366895" y="7777178"/>
                  <a:pt x="1393751" y="7806805"/>
                  <a:pt x="1392981" y="7872366"/>
                </a:cubicBezTo>
                <a:cubicBezTo>
                  <a:pt x="1392212" y="7937928"/>
                  <a:pt x="1326573" y="7907994"/>
                  <a:pt x="1318109" y="7945623"/>
                </a:cubicBezTo>
                <a:cubicBezTo>
                  <a:pt x="1309644" y="7983251"/>
                  <a:pt x="1307951" y="8007644"/>
                  <a:pt x="1237234" y="8037963"/>
                </a:cubicBezTo>
                <a:cubicBezTo>
                  <a:pt x="1205223" y="8157620"/>
                  <a:pt x="1081487" y="8149925"/>
                  <a:pt x="1077255" y="8096060"/>
                </a:cubicBezTo>
                <a:cubicBezTo>
                  <a:pt x="1071330" y="8104524"/>
                  <a:pt x="1020850" y="8134843"/>
                  <a:pt x="1001459" y="8101985"/>
                </a:cubicBezTo>
                <a:cubicBezTo>
                  <a:pt x="963599" y="8118838"/>
                  <a:pt x="944208" y="8096906"/>
                  <a:pt x="944208" y="8096906"/>
                </a:cubicBezTo>
                <a:cubicBezTo>
                  <a:pt x="944208" y="8096906"/>
                  <a:pt x="915736" y="8112066"/>
                  <a:pt x="898038" y="8094444"/>
                </a:cubicBezTo>
                <a:cubicBezTo>
                  <a:pt x="862717" y="8101985"/>
                  <a:pt x="862717" y="8052276"/>
                  <a:pt x="862717" y="8052276"/>
                </a:cubicBezTo>
                <a:cubicBezTo>
                  <a:pt x="854253" y="7946238"/>
                  <a:pt x="1009231" y="7910533"/>
                  <a:pt x="1083334" y="7710463"/>
                </a:cubicBezTo>
                <a:cubicBezTo>
                  <a:pt x="1150665" y="7528322"/>
                  <a:pt x="1090028" y="7259150"/>
                  <a:pt x="1015925" y="6876861"/>
                </a:cubicBezTo>
                <a:cubicBezTo>
                  <a:pt x="941822" y="6494573"/>
                  <a:pt x="951903" y="6115978"/>
                  <a:pt x="988993" y="5942224"/>
                </a:cubicBezTo>
                <a:cubicBezTo>
                  <a:pt x="1026083" y="5768471"/>
                  <a:pt x="1014232" y="5744847"/>
                  <a:pt x="1017618" y="5588253"/>
                </a:cubicBezTo>
                <a:cubicBezTo>
                  <a:pt x="1021004" y="5431659"/>
                  <a:pt x="979451" y="5244517"/>
                  <a:pt x="927279" y="4835449"/>
                </a:cubicBezTo>
                <a:cubicBezTo>
                  <a:pt x="818394" y="3981687"/>
                  <a:pt x="1010539" y="3314298"/>
                  <a:pt x="1030084" y="3245043"/>
                </a:cubicBezTo>
                <a:cubicBezTo>
                  <a:pt x="1087181" y="3042279"/>
                  <a:pt x="1118577" y="2806965"/>
                  <a:pt x="1093337" y="2669070"/>
                </a:cubicBezTo>
                <a:cubicBezTo>
                  <a:pt x="1060633" y="2491239"/>
                  <a:pt x="1026391" y="2070321"/>
                  <a:pt x="1026391" y="2070321"/>
                </a:cubicBezTo>
                <a:cubicBezTo>
                  <a:pt x="955827" y="2179744"/>
                  <a:pt x="768376" y="2589812"/>
                  <a:pt x="755757" y="2652141"/>
                </a:cubicBezTo>
                <a:cubicBezTo>
                  <a:pt x="743137" y="2714471"/>
                  <a:pt x="695966" y="2814583"/>
                  <a:pt x="669034" y="2954402"/>
                </a:cubicBezTo>
                <a:cubicBezTo>
                  <a:pt x="642101" y="3094220"/>
                  <a:pt x="553993" y="3274284"/>
                  <a:pt x="544759" y="3446114"/>
                </a:cubicBezTo>
                <a:cubicBezTo>
                  <a:pt x="535525" y="3617943"/>
                  <a:pt x="561380" y="3702973"/>
                  <a:pt x="554147" y="3813397"/>
                </a:cubicBezTo>
                <a:cubicBezTo>
                  <a:pt x="546914" y="3923820"/>
                  <a:pt x="524675" y="3975993"/>
                  <a:pt x="523829" y="3990921"/>
                </a:cubicBezTo>
                <a:cubicBezTo>
                  <a:pt x="522982" y="4005849"/>
                  <a:pt x="530523" y="4213922"/>
                  <a:pt x="512825" y="4257168"/>
                </a:cubicBezTo>
                <a:cubicBezTo>
                  <a:pt x="495126" y="4300415"/>
                  <a:pt x="442185" y="4279561"/>
                  <a:pt x="445493" y="4208690"/>
                </a:cubicBezTo>
                <a:cubicBezTo>
                  <a:pt x="448802" y="4137819"/>
                  <a:pt x="444878" y="4044709"/>
                  <a:pt x="444878" y="4044709"/>
                </a:cubicBezTo>
                <a:lnTo>
                  <a:pt x="421331" y="4044709"/>
                </a:lnTo>
                <a:cubicBezTo>
                  <a:pt x="421331" y="4044709"/>
                  <a:pt x="407557" y="4157210"/>
                  <a:pt x="406710" y="4216154"/>
                </a:cubicBezTo>
                <a:cubicBezTo>
                  <a:pt x="405941" y="4273021"/>
                  <a:pt x="385703" y="4362206"/>
                  <a:pt x="351152" y="4355588"/>
                </a:cubicBezTo>
                <a:cubicBezTo>
                  <a:pt x="316602" y="4348970"/>
                  <a:pt x="321604" y="4274329"/>
                  <a:pt x="325836" y="4225850"/>
                </a:cubicBezTo>
                <a:cubicBezTo>
                  <a:pt x="330068" y="4177371"/>
                  <a:pt x="335455" y="4046094"/>
                  <a:pt x="335455" y="4046094"/>
                </a:cubicBezTo>
                <a:lnTo>
                  <a:pt x="322758" y="4045325"/>
                </a:lnTo>
                <a:cubicBezTo>
                  <a:pt x="322758" y="4045325"/>
                  <a:pt x="281128" y="4166214"/>
                  <a:pt x="277819" y="4225850"/>
                </a:cubicBezTo>
                <a:cubicBezTo>
                  <a:pt x="274510" y="4285487"/>
                  <a:pt x="246500" y="4360282"/>
                  <a:pt x="214874" y="4359513"/>
                </a:cubicBezTo>
                <a:cubicBezTo>
                  <a:pt x="184555" y="4358743"/>
                  <a:pt x="181631" y="4334350"/>
                  <a:pt x="180169" y="4291796"/>
                </a:cubicBezTo>
                <a:cubicBezTo>
                  <a:pt x="178707" y="4249243"/>
                  <a:pt x="218567" y="4082184"/>
                  <a:pt x="224877" y="4018392"/>
                </a:cubicBezTo>
                <a:cubicBezTo>
                  <a:pt x="211026" y="4020624"/>
                  <a:pt x="186479" y="4071411"/>
                  <a:pt x="177630" y="4106116"/>
                </a:cubicBezTo>
                <a:cubicBezTo>
                  <a:pt x="168780" y="4140820"/>
                  <a:pt x="138154" y="4289334"/>
                  <a:pt x="85982" y="4277791"/>
                </a:cubicBezTo>
                <a:cubicBezTo>
                  <a:pt x="23191" y="4263940"/>
                  <a:pt x="132999" y="3983995"/>
                  <a:pt x="140694" y="3960680"/>
                </a:cubicBezTo>
                <a:cubicBezTo>
                  <a:pt x="148389" y="3937364"/>
                  <a:pt x="159469" y="3878574"/>
                  <a:pt x="165933" y="3857951"/>
                </a:cubicBezTo>
                <a:cubicBezTo>
                  <a:pt x="134384" y="3878343"/>
                  <a:pt x="109298" y="3902351"/>
                  <a:pt x="77056" y="3920358"/>
                </a:cubicBezTo>
                <a:cubicBezTo>
                  <a:pt x="53054" y="3932562"/>
                  <a:pt x="24018" y="3928776"/>
                  <a:pt x="3953" y="3910816"/>
                </a:cubicBezTo>
                <a:cubicBezTo>
                  <a:pt x="2708" y="3909623"/>
                  <a:pt x="1717" y="3908184"/>
                  <a:pt x="1039" y="3906599"/>
                </a:cubicBezTo>
                <a:cubicBezTo>
                  <a:pt x="-1752" y="3900074"/>
                  <a:pt x="1275" y="3892525"/>
                  <a:pt x="7801" y="3889731"/>
                </a:cubicBezTo>
                <a:cubicBezTo>
                  <a:pt x="105604" y="3839329"/>
                  <a:pt x="130921" y="3668423"/>
                  <a:pt x="243268" y="3591934"/>
                </a:cubicBezTo>
                <a:cubicBezTo>
                  <a:pt x="249270" y="3571850"/>
                  <a:pt x="255503" y="3552382"/>
                  <a:pt x="262429" y="3532759"/>
                </a:cubicBezTo>
                <a:cubicBezTo>
                  <a:pt x="297826" y="3432801"/>
                  <a:pt x="281666" y="3107994"/>
                  <a:pt x="330530" y="2816507"/>
                </a:cubicBezTo>
                <a:cubicBezTo>
                  <a:pt x="379393" y="2525020"/>
                  <a:pt x="454112" y="2516401"/>
                  <a:pt x="487123" y="2317870"/>
                </a:cubicBezTo>
                <a:cubicBezTo>
                  <a:pt x="533294" y="2044620"/>
                  <a:pt x="577771" y="2105718"/>
                  <a:pt x="589544" y="1793762"/>
                </a:cubicBezTo>
                <a:cubicBezTo>
                  <a:pt x="601318" y="1481806"/>
                  <a:pt x="744984" y="1342526"/>
                  <a:pt x="895498" y="1266345"/>
                </a:cubicBezTo>
                <a:cubicBezTo>
                  <a:pt x="966138" y="1230563"/>
                  <a:pt x="1107636" y="1236725"/>
                  <a:pt x="1233897" y="1213149"/>
                </a:cubicBezTo>
                <a:lnTo>
                  <a:pt x="1331485" y="1183256"/>
                </a:lnTo>
                <a:lnTo>
                  <a:pt x="1341236" y="1160351"/>
                </a:lnTo>
                <a:cubicBezTo>
                  <a:pt x="1353612" y="1099955"/>
                  <a:pt x="1343425" y="1013891"/>
                  <a:pt x="1323110" y="1010717"/>
                </a:cubicBezTo>
                <a:cubicBezTo>
                  <a:pt x="1282711" y="1004407"/>
                  <a:pt x="1122347" y="1030955"/>
                  <a:pt x="1085719" y="967778"/>
                </a:cubicBezTo>
                <a:cubicBezTo>
                  <a:pt x="1049091" y="904602"/>
                  <a:pt x="1099647" y="876823"/>
                  <a:pt x="1085719" y="849044"/>
                </a:cubicBezTo>
                <a:cubicBezTo>
                  <a:pt x="1071791" y="821265"/>
                  <a:pt x="1049091" y="802336"/>
                  <a:pt x="1078716" y="782098"/>
                </a:cubicBezTo>
                <a:cubicBezTo>
                  <a:pt x="1055401" y="765707"/>
                  <a:pt x="1042088" y="739159"/>
                  <a:pt x="1069252" y="723385"/>
                </a:cubicBezTo>
                <a:cubicBezTo>
                  <a:pt x="1096415" y="707610"/>
                  <a:pt x="1075561" y="678523"/>
                  <a:pt x="1075561" y="678523"/>
                </a:cubicBezTo>
                <a:cubicBezTo>
                  <a:pt x="1075561" y="678523"/>
                  <a:pt x="1005383" y="668904"/>
                  <a:pt x="1014925" y="624658"/>
                </a:cubicBezTo>
                <a:cubicBezTo>
                  <a:pt x="1024467" y="580411"/>
                  <a:pt x="1093953" y="553940"/>
                  <a:pt x="1113498" y="485070"/>
                </a:cubicBezTo>
                <a:cubicBezTo>
                  <a:pt x="1133043" y="416199"/>
                  <a:pt x="1103340" y="397885"/>
                  <a:pt x="1103340" y="375185"/>
                </a:cubicBezTo>
                <a:cubicBezTo>
                  <a:pt x="1103340" y="352485"/>
                  <a:pt x="1116037" y="334094"/>
                  <a:pt x="1127349" y="296234"/>
                </a:cubicBezTo>
                <a:cubicBezTo>
                  <a:pt x="1138661" y="258375"/>
                  <a:pt x="1138661" y="211435"/>
                  <a:pt x="1169441" y="167650"/>
                </a:cubicBezTo>
                <a:cubicBezTo>
                  <a:pt x="1257626" y="40683"/>
                  <a:pt x="1367929" y="3617"/>
                  <a:pt x="1500708" y="258"/>
                </a:cubicBezTo>
                <a:close/>
              </a:path>
            </a:pathLst>
          </a:custGeom>
          <a:solidFill>
            <a:srgbClr val="F9D5C5"/>
          </a:solidFill>
          <a:ln w="7678" cap="flat">
            <a:noFill/>
            <a:prstDash val="solid"/>
            <a:miter/>
          </a:ln>
        </p:spPr>
        <p:txBody>
          <a:bodyPr rtlCol="0" anchor="ctr"/>
          <a:lstStyle/>
          <a:p>
            <a:endParaRPr lang="en-IN"/>
          </a:p>
        </p:txBody>
      </p:sp>
      <p:grpSp>
        <p:nvGrpSpPr>
          <p:cNvPr id="85" name="Group 84">
            <a:extLst>
              <a:ext uri="{FF2B5EF4-FFF2-40B4-BE49-F238E27FC236}">
                <a16:creationId xmlns:a16="http://schemas.microsoft.com/office/drawing/2014/main" id="{F9874408-32E9-12A0-6E1D-953A4DEF1225}"/>
              </a:ext>
            </a:extLst>
          </p:cNvPr>
          <p:cNvGrpSpPr/>
          <p:nvPr/>
        </p:nvGrpSpPr>
        <p:grpSpPr>
          <a:xfrm>
            <a:off x="10150112" y="1743427"/>
            <a:ext cx="1126538" cy="3266280"/>
            <a:chOff x="9408054" y="1445585"/>
            <a:chExt cx="1126538" cy="3266280"/>
          </a:xfrm>
        </p:grpSpPr>
        <p:sp>
          <p:nvSpPr>
            <p:cNvPr id="19" name="Freeform: Shape 18">
              <a:extLst>
                <a:ext uri="{FF2B5EF4-FFF2-40B4-BE49-F238E27FC236}">
                  <a16:creationId xmlns:a16="http://schemas.microsoft.com/office/drawing/2014/main" id="{2A8281C9-3336-660A-4E3D-349F3FD74653}"/>
                </a:ext>
              </a:extLst>
            </p:cNvPr>
            <p:cNvSpPr/>
            <p:nvPr/>
          </p:nvSpPr>
          <p:spPr>
            <a:xfrm>
              <a:off x="10044715" y="2450561"/>
              <a:ext cx="489877" cy="758960"/>
            </a:xfrm>
            <a:custGeom>
              <a:avLst/>
              <a:gdLst>
                <a:gd name="connsiteX0" fmla="*/ 123299 w 489877"/>
                <a:gd name="connsiteY0" fmla="*/ 454 h 758960"/>
                <a:gd name="connsiteX1" fmla="*/ 179 w 489877"/>
                <a:gd name="connsiteY1" fmla="*/ 277475 h 758960"/>
                <a:gd name="connsiteX2" fmla="*/ 72358 w 489877"/>
                <a:gd name="connsiteY2" fmla="*/ 616441 h 758960"/>
                <a:gd name="connsiteX3" fmla="*/ 274044 w 489877"/>
                <a:gd name="connsiteY3" fmla="*/ 721786 h 758960"/>
                <a:gd name="connsiteX4" fmla="*/ 449722 w 489877"/>
                <a:gd name="connsiteY4" fmla="*/ 720939 h 758960"/>
                <a:gd name="connsiteX5" fmla="*/ 439795 w 489877"/>
                <a:gd name="connsiteY5" fmla="*/ 361582 h 758960"/>
                <a:gd name="connsiteX6" fmla="*/ 123299 w 489877"/>
                <a:gd name="connsiteY6" fmla="*/ 454 h 75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77" h="758960">
                  <a:moveTo>
                    <a:pt x="123299" y="454"/>
                  </a:moveTo>
                  <a:cubicBezTo>
                    <a:pt x="123299" y="454"/>
                    <a:pt x="-5439" y="-23554"/>
                    <a:pt x="179" y="277475"/>
                  </a:cubicBezTo>
                  <a:cubicBezTo>
                    <a:pt x="5796" y="578504"/>
                    <a:pt x="-11441" y="567501"/>
                    <a:pt x="72358" y="616441"/>
                  </a:cubicBezTo>
                  <a:cubicBezTo>
                    <a:pt x="156157" y="665381"/>
                    <a:pt x="220487" y="677385"/>
                    <a:pt x="274044" y="721786"/>
                  </a:cubicBezTo>
                  <a:cubicBezTo>
                    <a:pt x="327602" y="766186"/>
                    <a:pt x="418095" y="776574"/>
                    <a:pt x="449722" y="720939"/>
                  </a:cubicBezTo>
                  <a:cubicBezTo>
                    <a:pt x="481348" y="665304"/>
                    <a:pt x="526056" y="581659"/>
                    <a:pt x="439795" y="361582"/>
                  </a:cubicBezTo>
                  <a:cubicBezTo>
                    <a:pt x="353534" y="141504"/>
                    <a:pt x="248959" y="839"/>
                    <a:pt x="123299" y="454"/>
                  </a:cubicBezTo>
                  <a:close/>
                </a:path>
              </a:pathLst>
            </a:custGeom>
            <a:solidFill>
              <a:srgbClr val="F79087"/>
            </a:solidFill>
            <a:ln w="7678"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A0BC9308-EE6D-B3F3-691D-ACB0897BDFA4}"/>
                </a:ext>
              </a:extLst>
            </p:cNvPr>
            <p:cNvSpPr/>
            <p:nvPr/>
          </p:nvSpPr>
          <p:spPr>
            <a:xfrm>
              <a:off x="9498703" y="2471876"/>
              <a:ext cx="489892" cy="758638"/>
            </a:xfrm>
            <a:custGeom>
              <a:avLst/>
              <a:gdLst>
                <a:gd name="connsiteX0" fmla="*/ 366589 w 489892"/>
                <a:gd name="connsiteY0" fmla="*/ 454 h 758638"/>
                <a:gd name="connsiteX1" fmla="*/ 489709 w 489892"/>
                <a:gd name="connsiteY1" fmla="*/ 277475 h 758638"/>
                <a:gd name="connsiteX2" fmla="*/ 417607 w 489892"/>
                <a:gd name="connsiteY2" fmla="*/ 616056 h 758638"/>
                <a:gd name="connsiteX3" fmla="*/ 215843 w 489892"/>
                <a:gd name="connsiteY3" fmla="*/ 721478 h 758638"/>
                <a:gd name="connsiteX4" fmla="*/ 40166 w 489892"/>
                <a:gd name="connsiteY4" fmla="*/ 720554 h 758638"/>
                <a:gd name="connsiteX5" fmla="*/ 50169 w 489892"/>
                <a:gd name="connsiteY5" fmla="*/ 361197 h 758638"/>
                <a:gd name="connsiteX6" fmla="*/ 366589 w 489892"/>
                <a:gd name="connsiteY6" fmla="*/ 454 h 75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92" h="758638">
                  <a:moveTo>
                    <a:pt x="366589" y="454"/>
                  </a:moveTo>
                  <a:cubicBezTo>
                    <a:pt x="366589" y="454"/>
                    <a:pt x="495403" y="-23554"/>
                    <a:pt x="489709" y="277475"/>
                  </a:cubicBezTo>
                  <a:cubicBezTo>
                    <a:pt x="484015" y="578504"/>
                    <a:pt x="501405" y="567500"/>
                    <a:pt x="417607" y="616056"/>
                  </a:cubicBezTo>
                  <a:cubicBezTo>
                    <a:pt x="333808" y="664612"/>
                    <a:pt x="269401" y="677001"/>
                    <a:pt x="215843" y="721478"/>
                  </a:cubicBezTo>
                  <a:cubicBezTo>
                    <a:pt x="162286" y="765955"/>
                    <a:pt x="71869" y="776189"/>
                    <a:pt x="40166" y="720554"/>
                  </a:cubicBezTo>
                  <a:cubicBezTo>
                    <a:pt x="8462" y="664919"/>
                    <a:pt x="-36169" y="581351"/>
                    <a:pt x="50169" y="361197"/>
                  </a:cubicBezTo>
                  <a:cubicBezTo>
                    <a:pt x="136508" y="141042"/>
                    <a:pt x="240929" y="839"/>
                    <a:pt x="366589" y="454"/>
                  </a:cubicBezTo>
                  <a:close/>
                </a:path>
              </a:pathLst>
            </a:custGeom>
            <a:solidFill>
              <a:srgbClr val="F79087"/>
            </a:solidFill>
            <a:ln w="7678" cap="flat">
              <a:noFill/>
              <a:prstDash val="solid"/>
              <a:miter/>
            </a:ln>
          </p:spPr>
          <p:txBody>
            <a:bodyPr rtlCol="0" anchor="ctr"/>
            <a:lstStyle/>
            <a:p>
              <a:endParaRPr lang="en-IN"/>
            </a:p>
          </p:txBody>
        </p:sp>
        <p:sp>
          <p:nvSpPr>
            <p:cNvPr id="27" name="Freeform: Shape 26">
              <a:extLst>
                <a:ext uri="{FF2B5EF4-FFF2-40B4-BE49-F238E27FC236}">
                  <a16:creationId xmlns:a16="http://schemas.microsoft.com/office/drawing/2014/main" id="{FEDD473E-AC7E-1887-7DEC-DEA67AE92418}"/>
                </a:ext>
              </a:extLst>
            </p:cNvPr>
            <p:cNvSpPr/>
            <p:nvPr/>
          </p:nvSpPr>
          <p:spPr>
            <a:xfrm>
              <a:off x="9408054" y="1445585"/>
              <a:ext cx="601058" cy="915052"/>
            </a:xfrm>
            <a:custGeom>
              <a:avLst/>
              <a:gdLst>
                <a:gd name="connsiteX0" fmla="*/ 547039 w 601058"/>
                <a:gd name="connsiteY0" fmla="*/ 915053 h 915052"/>
                <a:gd name="connsiteX1" fmla="*/ 540960 w 601058"/>
                <a:gd name="connsiteY1" fmla="*/ 447734 h 915052"/>
                <a:gd name="connsiteX2" fmla="*/ 414839 w 601058"/>
                <a:gd name="connsiteY2" fmla="*/ 259283 h 915052"/>
                <a:gd name="connsiteX3" fmla="*/ 40322 w 601058"/>
                <a:gd name="connsiteY3" fmla="*/ 253820 h 915052"/>
                <a:gd name="connsiteX4" fmla="*/ 38013 w 601058"/>
                <a:gd name="connsiteY4" fmla="*/ 253820 h 915052"/>
                <a:gd name="connsiteX5" fmla="*/ 52557 w 601058"/>
                <a:gd name="connsiteY5" fmla="*/ 232350 h 915052"/>
                <a:gd name="connsiteX6" fmla="*/ 29934 w 601058"/>
                <a:gd name="connsiteY6" fmla="*/ 205803 h 915052"/>
                <a:gd name="connsiteX7" fmla="*/ 333579 w 601058"/>
                <a:gd name="connsiteY7" fmla="*/ 191875 h 915052"/>
                <a:gd name="connsiteX8" fmla="*/ 277482 w 601058"/>
                <a:gd name="connsiteY8" fmla="*/ 139779 h 915052"/>
                <a:gd name="connsiteX9" fmla="*/ 230312 w 601058"/>
                <a:gd name="connsiteY9" fmla="*/ 126467 h 915052"/>
                <a:gd name="connsiteX10" fmla="*/ 95341 w 601058"/>
                <a:gd name="connsiteY10" fmla="*/ 93840 h 915052"/>
                <a:gd name="connsiteX11" fmla="*/ 38783 w 601058"/>
                <a:gd name="connsiteY11" fmla="*/ 126621 h 915052"/>
                <a:gd name="connsiteX12" fmla="*/ 27010 w 601058"/>
                <a:gd name="connsiteY12" fmla="*/ 122543 h 915052"/>
                <a:gd name="connsiteX13" fmla="*/ 5694 w 601058"/>
                <a:gd name="connsiteY13" fmla="*/ 112385 h 915052"/>
                <a:gd name="connsiteX14" fmla="*/ 0 w 601058"/>
                <a:gd name="connsiteY14" fmla="*/ 108692 h 915052"/>
                <a:gd name="connsiteX15" fmla="*/ 190606 w 601058"/>
                <a:gd name="connsiteY15" fmla="*/ 7194 h 915052"/>
                <a:gd name="connsiteX16" fmla="*/ 420610 w 601058"/>
                <a:gd name="connsiteY16" fmla="*/ 121927 h 915052"/>
                <a:gd name="connsiteX17" fmla="*/ 594363 w 601058"/>
                <a:gd name="connsiteY17" fmla="*/ 453351 h 915052"/>
                <a:gd name="connsiteX18" fmla="*/ 601058 w 601058"/>
                <a:gd name="connsiteY18" fmla="*/ 913898 h 91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1058" h="915052">
                  <a:moveTo>
                    <a:pt x="547039" y="915053"/>
                  </a:moveTo>
                  <a:cubicBezTo>
                    <a:pt x="547039" y="821481"/>
                    <a:pt x="540960" y="447734"/>
                    <a:pt x="540960" y="447734"/>
                  </a:cubicBezTo>
                  <a:cubicBezTo>
                    <a:pt x="540960" y="447734"/>
                    <a:pt x="490558" y="267671"/>
                    <a:pt x="414839" y="259283"/>
                  </a:cubicBezTo>
                  <a:cubicBezTo>
                    <a:pt x="340351" y="250972"/>
                    <a:pt x="49325" y="253743"/>
                    <a:pt x="40322" y="253820"/>
                  </a:cubicBezTo>
                  <a:lnTo>
                    <a:pt x="38013" y="253820"/>
                  </a:lnTo>
                  <a:cubicBezTo>
                    <a:pt x="35936" y="242816"/>
                    <a:pt x="52557" y="232350"/>
                    <a:pt x="52557" y="232350"/>
                  </a:cubicBezTo>
                  <a:cubicBezTo>
                    <a:pt x="28087" y="215268"/>
                    <a:pt x="29934" y="205803"/>
                    <a:pt x="29934" y="205803"/>
                  </a:cubicBezTo>
                  <a:cubicBezTo>
                    <a:pt x="29934" y="205803"/>
                    <a:pt x="311187" y="233966"/>
                    <a:pt x="333579" y="191875"/>
                  </a:cubicBezTo>
                  <a:cubicBezTo>
                    <a:pt x="349431" y="162095"/>
                    <a:pt x="304877" y="146397"/>
                    <a:pt x="277482" y="139779"/>
                  </a:cubicBezTo>
                  <a:cubicBezTo>
                    <a:pt x="261631" y="135932"/>
                    <a:pt x="245856" y="131623"/>
                    <a:pt x="230312" y="126467"/>
                  </a:cubicBezTo>
                  <a:cubicBezTo>
                    <a:pt x="187759" y="112231"/>
                    <a:pt x="109269" y="87530"/>
                    <a:pt x="95341" y="93840"/>
                  </a:cubicBezTo>
                  <a:cubicBezTo>
                    <a:pt x="81413" y="100150"/>
                    <a:pt x="38783" y="126621"/>
                    <a:pt x="38783" y="126621"/>
                  </a:cubicBezTo>
                  <a:lnTo>
                    <a:pt x="27010" y="122543"/>
                  </a:lnTo>
                  <a:cubicBezTo>
                    <a:pt x="19522" y="120029"/>
                    <a:pt x="12366" y="116619"/>
                    <a:pt x="5694" y="112385"/>
                  </a:cubicBezTo>
                  <a:lnTo>
                    <a:pt x="0" y="108692"/>
                  </a:lnTo>
                  <a:cubicBezTo>
                    <a:pt x="0" y="108692"/>
                    <a:pt x="128969" y="32434"/>
                    <a:pt x="190606" y="7194"/>
                  </a:cubicBezTo>
                  <a:cubicBezTo>
                    <a:pt x="252243" y="-18045"/>
                    <a:pt x="341967" y="23815"/>
                    <a:pt x="420610" y="121927"/>
                  </a:cubicBezTo>
                  <a:cubicBezTo>
                    <a:pt x="499253" y="220038"/>
                    <a:pt x="591516" y="363628"/>
                    <a:pt x="594363" y="453351"/>
                  </a:cubicBezTo>
                  <a:cubicBezTo>
                    <a:pt x="595672" y="495828"/>
                    <a:pt x="598134" y="850338"/>
                    <a:pt x="601058" y="913898"/>
                  </a:cubicBezTo>
                  <a:close/>
                </a:path>
              </a:pathLst>
            </a:custGeom>
            <a:solidFill>
              <a:srgbClr val="BF3940"/>
            </a:solidFill>
            <a:ln w="7678" cap="flat">
              <a:noFill/>
              <a:prstDash val="solid"/>
              <a:miter/>
            </a:ln>
          </p:spPr>
          <p:txBody>
            <a:bodyPr rtlCol="0" anchor="ctr"/>
            <a:lstStyle/>
            <a:p>
              <a:endParaRPr lang="en-IN"/>
            </a:p>
          </p:txBody>
        </p:sp>
        <p:sp>
          <p:nvSpPr>
            <p:cNvPr id="28" name="Freeform: Shape 27">
              <a:extLst>
                <a:ext uri="{FF2B5EF4-FFF2-40B4-BE49-F238E27FC236}">
                  <a16:creationId xmlns:a16="http://schemas.microsoft.com/office/drawing/2014/main" id="{2D4E6930-02C9-6D1D-ACA0-F94FD249805D}"/>
                </a:ext>
              </a:extLst>
            </p:cNvPr>
            <p:cNvSpPr/>
            <p:nvPr/>
          </p:nvSpPr>
          <p:spPr>
            <a:xfrm>
              <a:off x="9904536" y="2849245"/>
              <a:ext cx="101805" cy="126223"/>
            </a:xfrm>
            <a:custGeom>
              <a:avLst/>
              <a:gdLst>
                <a:gd name="connsiteX0" fmla="*/ 68255 w 101805"/>
                <a:gd name="connsiteY0" fmla="*/ 104602 h 126223"/>
                <a:gd name="connsiteX1" fmla="*/ 0 w 101805"/>
                <a:gd name="connsiteY1" fmla="*/ 122224 h 126223"/>
                <a:gd name="connsiteX2" fmla="*/ 10004 w 101805"/>
                <a:gd name="connsiteY2" fmla="*/ 107449 h 126223"/>
                <a:gd name="connsiteX3" fmla="*/ 21700 w 101805"/>
                <a:gd name="connsiteY3" fmla="*/ 73745 h 126223"/>
                <a:gd name="connsiteX4" fmla="*/ 36090 w 101805"/>
                <a:gd name="connsiteY4" fmla="*/ 9338 h 126223"/>
                <a:gd name="connsiteX5" fmla="*/ 63561 w 101805"/>
                <a:gd name="connsiteY5" fmla="*/ 2412 h 126223"/>
                <a:gd name="connsiteX6" fmla="*/ 74796 w 101805"/>
                <a:gd name="connsiteY6" fmla="*/ 43580 h 126223"/>
                <a:gd name="connsiteX7" fmla="*/ 82491 w 101805"/>
                <a:gd name="connsiteY7" fmla="*/ 41888 h 126223"/>
                <a:gd name="connsiteX8" fmla="*/ 101805 w 101805"/>
                <a:gd name="connsiteY8" fmla="*/ 41888 h 126223"/>
                <a:gd name="connsiteX9" fmla="*/ 68255 w 101805"/>
                <a:gd name="connsiteY9" fmla="*/ 104602 h 12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05" h="126223">
                  <a:moveTo>
                    <a:pt x="68255" y="104602"/>
                  </a:moveTo>
                  <a:cubicBezTo>
                    <a:pt x="34089" y="121146"/>
                    <a:pt x="23162" y="132689"/>
                    <a:pt x="0" y="122224"/>
                  </a:cubicBezTo>
                  <a:cubicBezTo>
                    <a:pt x="5425" y="119099"/>
                    <a:pt x="9119" y="113651"/>
                    <a:pt x="10004" y="107449"/>
                  </a:cubicBezTo>
                  <a:cubicBezTo>
                    <a:pt x="10027" y="95222"/>
                    <a:pt x="14143" y="83356"/>
                    <a:pt x="21700" y="73745"/>
                  </a:cubicBezTo>
                  <a:cubicBezTo>
                    <a:pt x="42400" y="43658"/>
                    <a:pt x="44016" y="26728"/>
                    <a:pt x="36090" y="9338"/>
                  </a:cubicBezTo>
                  <a:cubicBezTo>
                    <a:pt x="42169" y="396"/>
                    <a:pt x="53973" y="-2582"/>
                    <a:pt x="63561" y="2412"/>
                  </a:cubicBezTo>
                  <a:cubicBezTo>
                    <a:pt x="70640" y="14955"/>
                    <a:pt x="71256" y="38348"/>
                    <a:pt x="74796" y="43580"/>
                  </a:cubicBezTo>
                  <a:cubicBezTo>
                    <a:pt x="77320" y="42849"/>
                    <a:pt x="79890" y="42288"/>
                    <a:pt x="82491" y="41888"/>
                  </a:cubicBezTo>
                  <a:cubicBezTo>
                    <a:pt x="88893" y="40933"/>
                    <a:pt x="95403" y="40933"/>
                    <a:pt x="101805" y="41888"/>
                  </a:cubicBezTo>
                  <a:cubicBezTo>
                    <a:pt x="101805" y="41888"/>
                    <a:pt x="102344" y="87981"/>
                    <a:pt x="68255" y="104602"/>
                  </a:cubicBezTo>
                  <a:close/>
                </a:path>
              </a:pathLst>
            </a:custGeom>
            <a:solidFill>
              <a:srgbClr val="1B7CC0"/>
            </a:solidFill>
            <a:ln w="7678" cap="flat">
              <a:noFill/>
              <a:prstDash val="solid"/>
              <a:miter/>
            </a:ln>
          </p:spPr>
          <p:txBody>
            <a:bodyPr rtlCol="0" anchor="ctr"/>
            <a:lstStyle/>
            <a:p>
              <a:endParaRPr lang="en-IN"/>
            </a:p>
          </p:txBody>
        </p:sp>
        <p:sp>
          <p:nvSpPr>
            <p:cNvPr id="30" name="Freeform: Shape 29">
              <a:extLst>
                <a:ext uri="{FF2B5EF4-FFF2-40B4-BE49-F238E27FC236}">
                  <a16:creationId xmlns:a16="http://schemas.microsoft.com/office/drawing/2014/main" id="{27CADAF2-4A02-3307-E9CA-04B4D6364DA6}"/>
                </a:ext>
              </a:extLst>
            </p:cNvPr>
            <p:cNvSpPr/>
            <p:nvPr/>
          </p:nvSpPr>
          <p:spPr>
            <a:xfrm>
              <a:off x="9853675" y="2948060"/>
              <a:ext cx="273637" cy="327037"/>
            </a:xfrm>
            <a:custGeom>
              <a:avLst/>
              <a:gdLst>
                <a:gd name="connsiteX0" fmla="*/ 262167 w 273637"/>
                <a:gd name="connsiteY0" fmla="*/ 206627 h 327037"/>
                <a:gd name="connsiteX1" fmla="*/ 151127 w 273637"/>
                <a:gd name="connsiteY1" fmla="*/ 326515 h 327037"/>
                <a:gd name="connsiteX2" fmla="*/ 72638 w 273637"/>
                <a:gd name="connsiteY2" fmla="*/ 279960 h 327037"/>
                <a:gd name="connsiteX3" fmla="*/ 1921 w 273637"/>
                <a:gd name="connsiteY3" fmla="*/ 158995 h 327037"/>
                <a:gd name="connsiteX4" fmla="*/ 2613 w 273637"/>
                <a:gd name="connsiteY4" fmla="*/ 104437 h 327037"/>
                <a:gd name="connsiteX5" fmla="*/ 38165 w 273637"/>
                <a:gd name="connsiteY5" fmla="*/ 29257 h 327037"/>
                <a:gd name="connsiteX6" fmla="*/ 81949 w 273637"/>
                <a:gd name="connsiteY6" fmla="*/ 3555 h 327037"/>
                <a:gd name="connsiteX7" fmla="*/ 137430 w 273637"/>
                <a:gd name="connsiteY7" fmla="*/ 3555 h 327037"/>
                <a:gd name="connsiteX8" fmla="*/ 163516 w 273637"/>
                <a:gd name="connsiteY8" fmla="*/ 13405 h 327037"/>
                <a:gd name="connsiteX9" fmla="*/ 233464 w 273637"/>
                <a:gd name="connsiteY9" fmla="*/ 64500 h 327037"/>
                <a:gd name="connsiteX10" fmla="*/ 259396 w 273637"/>
                <a:gd name="connsiteY10" fmla="*/ 92125 h 327037"/>
                <a:gd name="connsiteX11" fmla="*/ 262167 w 273637"/>
                <a:gd name="connsiteY11" fmla="*/ 206627 h 32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637" h="327037">
                  <a:moveTo>
                    <a:pt x="262167" y="206627"/>
                  </a:moveTo>
                  <a:cubicBezTo>
                    <a:pt x="239851" y="270495"/>
                    <a:pt x="195912" y="322745"/>
                    <a:pt x="151127" y="326515"/>
                  </a:cubicBezTo>
                  <a:cubicBezTo>
                    <a:pt x="106342" y="330286"/>
                    <a:pt x="113114" y="313511"/>
                    <a:pt x="72638" y="279960"/>
                  </a:cubicBezTo>
                  <a:cubicBezTo>
                    <a:pt x="32162" y="246410"/>
                    <a:pt x="10078" y="209859"/>
                    <a:pt x="1921" y="158995"/>
                  </a:cubicBezTo>
                  <a:cubicBezTo>
                    <a:pt x="-857" y="140896"/>
                    <a:pt x="-618" y="122459"/>
                    <a:pt x="2613" y="104437"/>
                  </a:cubicBezTo>
                  <a:cubicBezTo>
                    <a:pt x="6692" y="76389"/>
                    <a:pt x="19073" y="50210"/>
                    <a:pt x="38165" y="29257"/>
                  </a:cubicBezTo>
                  <a:cubicBezTo>
                    <a:pt x="50292" y="17052"/>
                    <a:pt x="65382" y="8195"/>
                    <a:pt x="81949" y="3555"/>
                  </a:cubicBezTo>
                  <a:cubicBezTo>
                    <a:pt x="100140" y="-1185"/>
                    <a:pt x="119239" y="-1185"/>
                    <a:pt x="137430" y="3555"/>
                  </a:cubicBezTo>
                  <a:cubicBezTo>
                    <a:pt x="146480" y="5802"/>
                    <a:pt x="155236" y="9103"/>
                    <a:pt x="163516" y="13405"/>
                  </a:cubicBezTo>
                  <a:cubicBezTo>
                    <a:pt x="192219" y="27871"/>
                    <a:pt x="215612" y="51341"/>
                    <a:pt x="233464" y="64500"/>
                  </a:cubicBezTo>
                  <a:cubicBezTo>
                    <a:pt x="243829" y="71933"/>
                    <a:pt x="252632" y="81313"/>
                    <a:pt x="259396" y="92125"/>
                  </a:cubicBezTo>
                  <a:cubicBezTo>
                    <a:pt x="277249" y="121289"/>
                    <a:pt x="278480" y="159764"/>
                    <a:pt x="262167" y="206627"/>
                  </a:cubicBezTo>
                  <a:close/>
                </a:path>
              </a:pathLst>
            </a:custGeom>
            <a:solidFill>
              <a:srgbClr val="BF3940"/>
            </a:solidFill>
            <a:ln w="7678" cap="flat">
              <a:noFill/>
              <a:prstDash val="solid"/>
              <a:miter/>
            </a:ln>
          </p:spPr>
          <p:txBody>
            <a:bodyPr rtlCol="0" anchor="ctr"/>
            <a:lstStyle/>
            <a:p>
              <a:endParaRPr lang="en-IN"/>
            </a:p>
          </p:txBody>
        </p:sp>
        <p:sp>
          <p:nvSpPr>
            <p:cNvPr id="31" name="Freeform: Shape 30">
              <a:extLst>
                <a:ext uri="{FF2B5EF4-FFF2-40B4-BE49-F238E27FC236}">
                  <a16:creationId xmlns:a16="http://schemas.microsoft.com/office/drawing/2014/main" id="{AEAD7873-F927-D683-1B9B-BB7D753E2AAB}"/>
                </a:ext>
              </a:extLst>
            </p:cNvPr>
            <p:cNvSpPr/>
            <p:nvPr/>
          </p:nvSpPr>
          <p:spPr>
            <a:xfrm>
              <a:off x="9938649" y="3010448"/>
              <a:ext cx="139120" cy="242825"/>
            </a:xfrm>
            <a:custGeom>
              <a:avLst/>
              <a:gdLst>
                <a:gd name="connsiteX0" fmla="*/ 126021 w 139120"/>
                <a:gd name="connsiteY0" fmla="*/ 213571 h 242825"/>
                <a:gd name="connsiteX1" fmla="*/ 128560 w 139120"/>
                <a:gd name="connsiteY1" fmla="*/ 203721 h 242825"/>
                <a:gd name="connsiteX2" fmla="*/ 134485 w 139120"/>
                <a:gd name="connsiteY2" fmla="*/ 195026 h 242825"/>
                <a:gd name="connsiteX3" fmla="*/ 138948 w 139120"/>
                <a:gd name="connsiteY3" fmla="*/ 184714 h 242825"/>
                <a:gd name="connsiteX4" fmla="*/ 137101 w 139120"/>
                <a:gd name="connsiteY4" fmla="*/ 173403 h 242825"/>
                <a:gd name="connsiteX5" fmla="*/ 130561 w 139120"/>
                <a:gd name="connsiteY5" fmla="*/ 164322 h 242825"/>
                <a:gd name="connsiteX6" fmla="*/ 113170 w 139120"/>
                <a:gd name="connsiteY6" fmla="*/ 151010 h 242825"/>
                <a:gd name="connsiteX7" fmla="*/ 95933 w 139120"/>
                <a:gd name="connsiteY7" fmla="*/ 139237 h 242825"/>
                <a:gd name="connsiteX8" fmla="*/ 85699 w 139120"/>
                <a:gd name="connsiteY8" fmla="*/ 122769 h 242825"/>
                <a:gd name="connsiteX9" fmla="*/ 87622 w 139120"/>
                <a:gd name="connsiteY9" fmla="*/ 103840 h 242825"/>
                <a:gd name="connsiteX10" fmla="*/ 87622 w 139120"/>
                <a:gd name="connsiteY10" fmla="*/ 103840 h 242825"/>
                <a:gd name="connsiteX11" fmla="*/ 93778 w 139120"/>
                <a:gd name="connsiteY11" fmla="*/ 96145 h 242825"/>
                <a:gd name="connsiteX12" fmla="*/ 110246 w 139120"/>
                <a:gd name="connsiteY12" fmla="*/ 74214 h 242825"/>
                <a:gd name="connsiteX13" fmla="*/ 113786 w 139120"/>
                <a:gd name="connsiteY13" fmla="*/ 68981 h 242825"/>
                <a:gd name="connsiteX14" fmla="*/ 117633 w 139120"/>
                <a:gd name="connsiteY14" fmla="*/ 62440 h 242825"/>
                <a:gd name="connsiteX15" fmla="*/ 129868 w 139120"/>
                <a:gd name="connsiteY15" fmla="*/ 3189 h 242825"/>
                <a:gd name="connsiteX16" fmla="*/ 129868 w 139120"/>
                <a:gd name="connsiteY16" fmla="*/ 3189 h 242825"/>
                <a:gd name="connsiteX17" fmla="*/ 125851 w 139120"/>
                <a:gd name="connsiteY17" fmla="*/ 26 h 242825"/>
                <a:gd name="connsiteX18" fmla="*/ 125790 w 139120"/>
                <a:gd name="connsiteY18" fmla="*/ 34 h 242825"/>
                <a:gd name="connsiteX19" fmla="*/ 122635 w 139120"/>
                <a:gd name="connsiteY19" fmla="*/ 4189 h 242825"/>
                <a:gd name="connsiteX20" fmla="*/ 121481 w 139120"/>
                <a:gd name="connsiteY20" fmla="*/ 36277 h 242825"/>
                <a:gd name="connsiteX21" fmla="*/ 108861 w 139120"/>
                <a:gd name="connsiteY21" fmla="*/ 65980 h 242825"/>
                <a:gd name="connsiteX22" fmla="*/ 107553 w 139120"/>
                <a:gd name="connsiteY22" fmla="*/ 68135 h 242825"/>
                <a:gd name="connsiteX23" fmla="*/ 104244 w 139120"/>
                <a:gd name="connsiteY23" fmla="*/ 68981 h 242825"/>
                <a:gd name="connsiteX24" fmla="*/ 87007 w 139120"/>
                <a:gd name="connsiteY24" fmla="*/ 70828 h 242825"/>
                <a:gd name="connsiteX25" fmla="*/ 50763 w 139120"/>
                <a:gd name="connsiteY25" fmla="*/ 73213 h 242825"/>
                <a:gd name="connsiteX26" fmla="*/ 33526 w 139120"/>
                <a:gd name="connsiteY26" fmla="*/ 80062 h 242825"/>
                <a:gd name="connsiteX27" fmla="*/ 19906 w 139120"/>
                <a:gd name="connsiteY27" fmla="*/ 92605 h 242825"/>
                <a:gd name="connsiteX28" fmla="*/ 16290 w 139120"/>
                <a:gd name="connsiteY28" fmla="*/ 101223 h 242825"/>
                <a:gd name="connsiteX29" fmla="*/ 13519 w 139120"/>
                <a:gd name="connsiteY29" fmla="*/ 109380 h 242825"/>
                <a:gd name="connsiteX30" fmla="*/ 207 w 139120"/>
                <a:gd name="connsiteY30" fmla="*/ 120461 h 242825"/>
                <a:gd name="connsiteX31" fmla="*/ 207 w 139120"/>
                <a:gd name="connsiteY31" fmla="*/ 120461 h 242825"/>
                <a:gd name="connsiteX32" fmla="*/ 153 w 139120"/>
                <a:gd name="connsiteY32" fmla="*/ 121331 h 242825"/>
                <a:gd name="connsiteX33" fmla="*/ 207 w 139120"/>
                <a:gd name="connsiteY33" fmla="*/ 121384 h 242825"/>
                <a:gd name="connsiteX34" fmla="*/ 1130 w 139120"/>
                <a:gd name="connsiteY34" fmla="*/ 121384 h 242825"/>
                <a:gd name="connsiteX35" fmla="*/ 15520 w 139120"/>
                <a:gd name="connsiteY35" fmla="*/ 110150 h 242825"/>
                <a:gd name="connsiteX36" fmla="*/ 18906 w 139120"/>
                <a:gd name="connsiteY36" fmla="*/ 101531 h 242825"/>
                <a:gd name="connsiteX37" fmla="*/ 22446 w 139120"/>
                <a:gd name="connsiteY37" fmla="*/ 93836 h 242825"/>
                <a:gd name="connsiteX38" fmla="*/ 35604 w 139120"/>
                <a:gd name="connsiteY38" fmla="*/ 82755 h 242825"/>
                <a:gd name="connsiteX39" fmla="*/ 51841 w 139120"/>
                <a:gd name="connsiteY39" fmla="*/ 77138 h 242825"/>
                <a:gd name="connsiteX40" fmla="*/ 87315 w 139120"/>
                <a:gd name="connsiteY40" fmla="*/ 76368 h 242825"/>
                <a:gd name="connsiteX41" fmla="*/ 102705 w 139120"/>
                <a:gd name="connsiteY41" fmla="*/ 75676 h 242825"/>
                <a:gd name="connsiteX42" fmla="*/ 98011 w 139120"/>
                <a:gd name="connsiteY42" fmla="*/ 82371 h 242825"/>
                <a:gd name="connsiteX43" fmla="*/ 90316 w 139120"/>
                <a:gd name="connsiteY43" fmla="*/ 92836 h 242825"/>
                <a:gd name="connsiteX44" fmla="*/ 80928 w 139120"/>
                <a:gd name="connsiteY44" fmla="*/ 104840 h 242825"/>
                <a:gd name="connsiteX45" fmla="*/ 80928 w 139120"/>
                <a:gd name="connsiteY45" fmla="*/ 104840 h 242825"/>
                <a:gd name="connsiteX46" fmla="*/ 69077 w 139120"/>
                <a:gd name="connsiteY46" fmla="*/ 118460 h 242825"/>
                <a:gd name="connsiteX47" fmla="*/ 57612 w 139120"/>
                <a:gd name="connsiteY47" fmla="*/ 130772 h 242825"/>
                <a:gd name="connsiteX48" fmla="*/ 47993 w 139120"/>
                <a:gd name="connsiteY48" fmla="*/ 145085 h 242825"/>
                <a:gd name="connsiteX49" fmla="*/ 45069 w 139120"/>
                <a:gd name="connsiteY49" fmla="*/ 162168 h 242825"/>
                <a:gd name="connsiteX50" fmla="*/ 47993 w 139120"/>
                <a:gd name="connsiteY50" fmla="*/ 178943 h 242825"/>
                <a:gd name="connsiteX51" fmla="*/ 59459 w 139120"/>
                <a:gd name="connsiteY51" fmla="*/ 210570 h 242825"/>
                <a:gd name="connsiteX52" fmla="*/ 64306 w 139120"/>
                <a:gd name="connsiteY52" fmla="*/ 225960 h 242825"/>
                <a:gd name="connsiteX53" fmla="*/ 60690 w 139120"/>
                <a:gd name="connsiteY53" fmla="*/ 241735 h 242825"/>
                <a:gd name="connsiteX54" fmla="*/ 60690 w 139120"/>
                <a:gd name="connsiteY54" fmla="*/ 242658 h 242825"/>
                <a:gd name="connsiteX55" fmla="*/ 61536 w 139120"/>
                <a:gd name="connsiteY55" fmla="*/ 242658 h 242825"/>
                <a:gd name="connsiteX56" fmla="*/ 65692 w 139120"/>
                <a:gd name="connsiteY56" fmla="*/ 226190 h 242825"/>
                <a:gd name="connsiteX57" fmla="*/ 61075 w 139120"/>
                <a:gd name="connsiteY57" fmla="*/ 209877 h 242825"/>
                <a:gd name="connsiteX58" fmla="*/ 50379 w 139120"/>
                <a:gd name="connsiteY58" fmla="*/ 178327 h 242825"/>
                <a:gd name="connsiteX59" fmla="*/ 50917 w 139120"/>
                <a:gd name="connsiteY59" fmla="*/ 146624 h 242825"/>
                <a:gd name="connsiteX60" fmla="*/ 60228 w 139120"/>
                <a:gd name="connsiteY60" fmla="*/ 133466 h 242825"/>
                <a:gd name="connsiteX61" fmla="*/ 71848 w 139120"/>
                <a:gd name="connsiteY61" fmla="*/ 121461 h 242825"/>
                <a:gd name="connsiteX62" fmla="*/ 79543 w 139120"/>
                <a:gd name="connsiteY62" fmla="*/ 113766 h 242825"/>
                <a:gd name="connsiteX63" fmla="*/ 80466 w 139120"/>
                <a:gd name="connsiteY63" fmla="*/ 124155 h 242825"/>
                <a:gd name="connsiteX64" fmla="*/ 93086 w 139120"/>
                <a:gd name="connsiteY64" fmla="*/ 143084 h 242825"/>
                <a:gd name="connsiteX65" fmla="*/ 111477 w 139120"/>
                <a:gd name="connsiteY65" fmla="*/ 154781 h 242825"/>
                <a:gd name="connsiteX66" fmla="*/ 128406 w 139120"/>
                <a:gd name="connsiteY66" fmla="*/ 166862 h 242825"/>
                <a:gd name="connsiteX67" fmla="*/ 136563 w 139120"/>
                <a:gd name="connsiteY67" fmla="*/ 184330 h 242825"/>
                <a:gd name="connsiteX68" fmla="*/ 132869 w 139120"/>
                <a:gd name="connsiteY68" fmla="*/ 193564 h 242825"/>
                <a:gd name="connsiteX69" fmla="*/ 127098 w 139120"/>
                <a:gd name="connsiteY69" fmla="*/ 202798 h 242825"/>
                <a:gd name="connsiteX70" fmla="*/ 124712 w 139120"/>
                <a:gd name="connsiteY70" fmla="*/ 213571 h 242825"/>
                <a:gd name="connsiteX71" fmla="*/ 128483 w 139120"/>
                <a:gd name="connsiteY71" fmla="*/ 223882 h 242825"/>
                <a:gd name="connsiteX72" fmla="*/ 129406 w 139120"/>
                <a:gd name="connsiteY72" fmla="*/ 223882 h 242825"/>
                <a:gd name="connsiteX73" fmla="*/ 129406 w 139120"/>
                <a:gd name="connsiteY73" fmla="*/ 222882 h 242825"/>
                <a:gd name="connsiteX74" fmla="*/ 126021 w 139120"/>
                <a:gd name="connsiteY74" fmla="*/ 213571 h 24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39120" h="242825">
                  <a:moveTo>
                    <a:pt x="126021" y="213571"/>
                  </a:moveTo>
                  <a:cubicBezTo>
                    <a:pt x="126051" y="210131"/>
                    <a:pt x="126921" y="206745"/>
                    <a:pt x="128560" y="203721"/>
                  </a:cubicBezTo>
                  <a:cubicBezTo>
                    <a:pt x="130237" y="200635"/>
                    <a:pt x="132223" y="197719"/>
                    <a:pt x="134485" y="195026"/>
                  </a:cubicBezTo>
                  <a:cubicBezTo>
                    <a:pt x="136786" y="192002"/>
                    <a:pt x="138317" y="188462"/>
                    <a:pt x="138948" y="184714"/>
                  </a:cubicBezTo>
                  <a:cubicBezTo>
                    <a:pt x="139464" y="180844"/>
                    <a:pt x="138817" y="176912"/>
                    <a:pt x="137101" y="173403"/>
                  </a:cubicBezTo>
                  <a:cubicBezTo>
                    <a:pt x="135378" y="170071"/>
                    <a:pt x="133169" y="167016"/>
                    <a:pt x="130561" y="164322"/>
                  </a:cubicBezTo>
                  <a:cubicBezTo>
                    <a:pt x="125359" y="159159"/>
                    <a:pt x="119511" y="154681"/>
                    <a:pt x="113170" y="151010"/>
                  </a:cubicBezTo>
                  <a:cubicBezTo>
                    <a:pt x="107022" y="147709"/>
                    <a:pt x="101243" y="143761"/>
                    <a:pt x="95933" y="139237"/>
                  </a:cubicBezTo>
                  <a:cubicBezTo>
                    <a:pt x="90877" y="134958"/>
                    <a:pt x="87299" y="129195"/>
                    <a:pt x="85699" y="122769"/>
                  </a:cubicBezTo>
                  <a:cubicBezTo>
                    <a:pt x="84537" y="116406"/>
                    <a:pt x="85206" y="109842"/>
                    <a:pt x="87622" y="103840"/>
                  </a:cubicBezTo>
                  <a:lnTo>
                    <a:pt x="87622" y="103840"/>
                  </a:lnTo>
                  <a:lnTo>
                    <a:pt x="93778" y="96145"/>
                  </a:lnTo>
                  <a:cubicBezTo>
                    <a:pt x="99473" y="88988"/>
                    <a:pt x="105090" y="81755"/>
                    <a:pt x="110246" y="74214"/>
                  </a:cubicBezTo>
                  <a:lnTo>
                    <a:pt x="113786" y="68981"/>
                  </a:lnTo>
                  <a:cubicBezTo>
                    <a:pt x="115171" y="66827"/>
                    <a:pt x="116479" y="64672"/>
                    <a:pt x="117633" y="62440"/>
                  </a:cubicBezTo>
                  <a:cubicBezTo>
                    <a:pt x="128344" y="44665"/>
                    <a:pt x="132661" y="23758"/>
                    <a:pt x="129868" y="3189"/>
                  </a:cubicBezTo>
                  <a:lnTo>
                    <a:pt x="129868" y="3189"/>
                  </a:lnTo>
                  <a:cubicBezTo>
                    <a:pt x="129630" y="1203"/>
                    <a:pt x="127829" y="-212"/>
                    <a:pt x="125851" y="26"/>
                  </a:cubicBezTo>
                  <a:cubicBezTo>
                    <a:pt x="125828" y="26"/>
                    <a:pt x="125813" y="34"/>
                    <a:pt x="125790" y="34"/>
                  </a:cubicBezTo>
                  <a:cubicBezTo>
                    <a:pt x="123774" y="311"/>
                    <a:pt x="122358" y="2173"/>
                    <a:pt x="122635" y="4189"/>
                  </a:cubicBezTo>
                  <a:cubicBezTo>
                    <a:pt x="124143" y="14870"/>
                    <a:pt x="123751" y="25735"/>
                    <a:pt x="121481" y="36277"/>
                  </a:cubicBezTo>
                  <a:cubicBezTo>
                    <a:pt x="118910" y="46797"/>
                    <a:pt x="114647" y="56831"/>
                    <a:pt x="108861" y="65980"/>
                  </a:cubicBezTo>
                  <a:lnTo>
                    <a:pt x="107553" y="68135"/>
                  </a:lnTo>
                  <a:lnTo>
                    <a:pt x="104244" y="68981"/>
                  </a:lnTo>
                  <a:cubicBezTo>
                    <a:pt x="98580" y="70182"/>
                    <a:pt x="92801" y="70805"/>
                    <a:pt x="87007" y="70828"/>
                  </a:cubicBezTo>
                  <a:cubicBezTo>
                    <a:pt x="74880" y="70559"/>
                    <a:pt x="62752" y="71359"/>
                    <a:pt x="50763" y="73213"/>
                  </a:cubicBezTo>
                  <a:cubicBezTo>
                    <a:pt x="44638" y="74383"/>
                    <a:pt x="38782" y="76707"/>
                    <a:pt x="33526" y="80062"/>
                  </a:cubicBezTo>
                  <a:cubicBezTo>
                    <a:pt x="28217" y="83317"/>
                    <a:pt x="23584" y="87580"/>
                    <a:pt x="19906" y="92605"/>
                  </a:cubicBezTo>
                  <a:cubicBezTo>
                    <a:pt x="18136" y="95206"/>
                    <a:pt x="16905" y="98138"/>
                    <a:pt x="16290" y="101223"/>
                  </a:cubicBezTo>
                  <a:cubicBezTo>
                    <a:pt x="15766" y="104063"/>
                    <a:pt x="14828" y="106810"/>
                    <a:pt x="13519" y="109380"/>
                  </a:cubicBezTo>
                  <a:cubicBezTo>
                    <a:pt x="10080" y="114136"/>
                    <a:pt x="5501" y="117945"/>
                    <a:pt x="207" y="120461"/>
                  </a:cubicBezTo>
                  <a:lnTo>
                    <a:pt x="207" y="120461"/>
                  </a:lnTo>
                  <a:cubicBezTo>
                    <a:pt x="-47" y="120684"/>
                    <a:pt x="-70" y="121076"/>
                    <a:pt x="153" y="121331"/>
                  </a:cubicBezTo>
                  <a:cubicBezTo>
                    <a:pt x="169" y="121346"/>
                    <a:pt x="192" y="121369"/>
                    <a:pt x="207" y="121384"/>
                  </a:cubicBezTo>
                  <a:cubicBezTo>
                    <a:pt x="484" y="121592"/>
                    <a:pt x="853" y="121592"/>
                    <a:pt x="1130" y="121384"/>
                  </a:cubicBezTo>
                  <a:cubicBezTo>
                    <a:pt x="6817" y="118945"/>
                    <a:pt x="11773" y="115074"/>
                    <a:pt x="15520" y="110150"/>
                  </a:cubicBezTo>
                  <a:cubicBezTo>
                    <a:pt x="17067" y="107456"/>
                    <a:pt x="18213" y="104555"/>
                    <a:pt x="18906" y="101531"/>
                  </a:cubicBezTo>
                  <a:cubicBezTo>
                    <a:pt x="19637" y="98784"/>
                    <a:pt x="20837" y="96183"/>
                    <a:pt x="22446" y="93836"/>
                  </a:cubicBezTo>
                  <a:cubicBezTo>
                    <a:pt x="26101" y="89350"/>
                    <a:pt x="30564" y="85595"/>
                    <a:pt x="35604" y="82755"/>
                  </a:cubicBezTo>
                  <a:cubicBezTo>
                    <a:pt x="40637" y="79931"/>
                    <a:pt x="46139" y="78031"/>
                    <a:pt x="51841" y="77138"/>
                  </a:cubicBezTo>
                  <a:cubicBezTo>
                    <a:pt x="63622" y="75876"/>
                    <a:pt x="75487" y="75614"/>
                    <a:pt x="87315" y="76368"/>
                  </a:cubicBezTo>
                  <a:cubicBezTo>
                    <a:pt x="92455" y="76522"/>
                    <a:pt x="97603" y="76292"/>
                    <a:pt x="102705" y="75676"/>
                  </a:cubicBezTo>
                  <a:lnTo>
                    <a:pt x="98011" y="82371"/>
                  </a:lnTo>
                  <a:cubicBezTo>
                    <a:pt x="95471" y="85910"/>
                    <a:pt x="92778" y="89373"/>
                    <a:pt x="90316" y="92836"/>
                  </a:cubicBezTo>
                  <a:cubicBezTo>
                    <a:pt x="87853" y="96299"/>
                    <a:pt x="84160" y="100916"/>
                    <a:pt x="80928" y="104840"/>
                  </a:cubicBezTo>
                  <a:lnTo>
                    <a:pt x="80928" y="104840"/>
                  </a:lnTo>
                  <a:cubicBezTo>
                    <a:pt x="77157" y="109534"/>
                    <a:pt x="73233" y="113997"/>
                    <a:pt x="69077" y="118460"/>
                  </a:cubicBezTo>
                  <a:cubicBezTo>
                    <a:pt x="64922" y="122923"/>
                    <a:pt x="61382" y="126155"/>
                    <a:pt x="57612" y="130772"/>
                  </a:cubicBezTo>
                  <a:cubicBezTo>
                    <a:pt x="53710" y="135043"/>
                    <a:pt x="50471" y="139860"/>
                    <a:pt x="47993" y="145085"/>
                  </a:cubicBezTo>
                  <a:cubicBezTo>
                    <a:pt x="45685" y="150472"/>
                    <a:pt x="44684" y="156320"/>
                    <a:pt x="45069" y="162168"/>
                  </a:cubicBezTo>
                  <a:cubicBezTo>
                    <a:pt x="45408" y="167855"/>
                    <a:pt x="46393" y="173480"/>
                    <a:pt x="47993" y="178943"/>
                  </a:cubicBezTo>
                  <a:cubicBezTo>
                    <a:pt x="51063" y="189739"/>
                    <a:pt x="54896" y="200312"/>
                    <a:pt x="59459" y="210570"/>
                  </a:cubicBezTo>
                  <a:cubicBezTo>
                    <a:pt x="61883" y="215410"/>
                    <a:pt x="63514" y="220604"/>
                    <a:pt x="64306" y="225960"/>
                  </a:cubicBezTo>
                  <a:cubicBezTo>
                    <a:pt x="64407" y="231431"/>
                    <a:pt x="63160" y="236848"/>
                    <a:pt x="60690" y="241735"/>
                  </a:cubicBezTo>
                  <a:cubicBezTo>
                    <a:pt x="60451" y="241996"/>
                    <a:pt x="60451" y="242396"/>
                    <a:pt x="60690" y="242658"/>
                  </a:cubicBezTo>
                  <a:cubicBezTo>
                    <a:pt x="60928" y="242881"/>
                    <a:pt x="61298" y="242881"/>
                    <a:pt x="61536" y="242658"/>
                  </a:cubicBezTo>
                  <a:cubicBezTo>
                    <a:pt x="64222" y="237579"/>
                    <a:pt x="65646" y="231931"/>
                    <a:pt x="65692" y="226190"/>
                  </a:cubicBezTo>
                  <a:cubicBezTo>
                    <a:pt x="65038" y="220542"/>
                    <a:pt x="63476" y="215033"/>
                    <a:pt x="61075" y="209877"/>
                  </a:cubicBezTo>
                  <a:cubicBezTo>
                    <a:pt x="56719" y="199643"/>
                    <a:pt x="53141" y="189100"/>
                    <a:pt x="50379" y="178327"/>
                  </a:cubicBezTo>
                  <a:cubicBezTo>
                    <a:pt x="46885" y="168016"/>
                    <a:pt x="47077" y="156812"/>
                    <a:pt x="50917" y="146624"/>
                  </a:cubicBezTo>
                  <a:cubicBezTo>
                    <a:pt x="53333" y="141792"/>
                    <a:pt x="56473" y="137352"/>
                    <a:pt x="60228" y="133466"/>
                  </a:cubicBezTo>
                  <a:cubicBezTo>
                    <a:pt x="63922" y="129387"/>
                    <a:pt x="67923" y="125771"/>
                    <a:pt x="71848" y="121461"/>
                  </a:cubicBezTo>
                  <a:cubicBezTo>
                    <a:pt x="74364" y="118945"/>
                    <a:pt x="76926" y="116383"/>
                    <a:pt x="79543" y="113766"/>
                  </a:cubicBezTo>
                  <a:cubicBezTo>
                    <a:pt x="79273" y="117260"/>
                    <a:pt x="79589" y="120769"/>
                    <a:pt x="80466" y="124155"/>
                  </a:cubicBezTo>
                  <a:cubicBezTo>
                    <a:pt x="82590" y="131626"/>
                    <a:pt x="87007" y="138252"/>
                    <a:pt x="93086" y="143084"/>
                  </a:cubicBezTo>
                  <a:cubicBezTo>
                    <a:pt x="98757" y="147655"/>
                    <a:pt x="104929" y="151580"/>
                    <a:pt x="111477" y="154781"/>
                  </a:cubicBezTo>
                  <a:cubicBezTo>
                    <a:pt x="117602" y="158082"/>
                    <a:pt x="123289" y="162145"/>
                    <a:pt x="128406" y="166862"/>
                  </a:cubicBezTo>
                  <a:cubicBezTo>
                    <a:pt x="133685" y="171110"/>
                    <a:pt x="136701" y="177558"/>
                    <a:pt x="136563" y="184330"/>
                  </a:cubicBezTo>
                  <a:cubicBezTo>
                    <a:pt x="136132" y="187669"/>
                    <a:pt x="134854" y="190847"/>
                    <a:pt x="132869" y="193564"/>
                  </a:cubicBezTo>
                  <a:cubicBezTo>
                    <a:pt x="130661" y="196457"/>
                    <a:pt x="128729" y="199550"/>
                    <a:pt x="127098" y="202798"/>
                  </a:cubicBezTo>
                  <a:cubicBezTo>
                    <a:pt x="125459" y="206145"/>
                    <a:pt x="124643" y="209839"/>
                    <a:pt x="124712" y="213571"/>
                  </a:cubicBezTo>
                  <a:cubicBezTo>
                    <a:pt x="124959" y="217295"/>
                    <a:pt x="126267" y="220873"/>
                    <a:pt x="128483" y="223882"/>
                  </a:cubicBezTo>
                  <a:cubicBezTo>
                    <a:pt x="128760" y="224090"/>
                    <a:pt x="129129" y="224090"/>
                    <a:pt x="129406" y="223882"/>
                  </a:cubicBezTo>
                  <a:cubicBezTo>
                    <a:pt x="129653" y="223597"/>
                    <a:pt x="129653" y="223166"/>
                    <a:pt x="129406" y="222882"/>
                  </a:cubicBezTo>
                  <a:cubicBezTo>
                    <a:pt x="127406" y="220173"/>
                    <a:pt x="126228" y="216933"/>
                    <a:pt x="126021" y="213571"/>
                  </a:cubicBezTo>
                  <a:close/>
                </a:path>
              </a:pathLst>
            </a:custGeom>
            <a:solidFill>
              <a:srgbClr val="AD241C"/>
            </a:solidFill>
            <a:ln w="7678" cap="flat">
              <a:noFill/>
              <a:prstDash val="solid"/>
              <a:miter/>
            </a:ln>
          </p:spPr>
          <p:txBody>
            <a:bodyPr rtlCol="0" anchor="ctr"/>
            <a:lstStyle/>
            <a:p>
              <a:endParaRPr lang="en-IN"/>
            </a:p>
          </p:txBody>
        </p:sp>
        <p:grpSp>
          <p:nvGrpSpPr>
            <p:cNvPr id="71" name="Group 70">
              <a:extLst>
                <a:ext uri="{FF2B5EF4-FFF2-40B4-BE49-F238E27FC236}">
                  <a16:creationId xmlns:a16="http://schemas.microsoft.com/office/drawing/2014/main" id="{A11F1274-3154-9A22-51BF-212D188F12FC}"/>
                </a:ext>
              </a:extLst>
            </p:cNvPr>
            <p:cNvGrpSpPr/>
            <p:nvPr/>
          </p:nvGrpSpPr>
          <p:grpSpPr>
            <a:xfrm rot="21307732">
              <a:off x="9932790" y="2610926"/>
              <a:ext cx="456363" cy="474363"/>
              <a:chOff x="9988662" y="2895821"/>
              <a:chExt cx="355717" cy="369747"/>
            </a:xfrm>
          </p:grpSpPr>
          <p:sp>
            <p:nvSpPr>
              <p:cNvPr id="21" name="Freeform: Shape 20">
                <a:extLst>
                  <a:ext uri="{FF2B5EF4-FFF2-40B4-BE49-F238E27FC236}">
                    <a16:creationId xmlns:a16="http://schemas.microsoft.com/office/drawing/2014/main" id="{0EB599B3-1776-4BE6-D5E7-942632A34FA1}"/>
                  </a:ext>
                </a:extLst>
              </p:cNvPr>
              <p:cNvSpPr/>
              <p:nvPr/>
            </p:nvSpPr>
            <p:spPr>
              <a:xfrm>
                <a:off x="10101561" y="2895821"/>
                <a:ext cx="242818" cy="326293"/>
              </a:xfrm>
              <a:custGeom>
                <a:avLst/>
                <a:gdLst>
                  <a:gd name="connsiteX0" fmla="*/ 229741 w 242818"/>
                  <a:gd name="connsiteY0" fmla="*/ 231863 h 326293"/>
                  <a:gd name="connsiteX1" fmla="*/ 223124 w 242818"/>
                  <a:gd name="connsiteY1" fmla="*/ 218858 h 326293"/>
                  <a:gd name="connsiteX2" fmla="*/ 221277 w 242818"/>
                  <a:gd name="connsiteY2" fmla="*/ 203468 h 326293"/>
                  <a:gd name="connsiteX3" fmla="*/ 216275 w 242818"/>
                  <a:gd name="connsiteY3" fmla="*/ 188078 h 326293"/>
                  <a:gd name="connsiteX4" fmla="*/ 203501 w 242818"/>
                  <a:gd name="connsiteY4" fmla="*/ 177690 h 326293"/>
                  <a:gd name="connsiteX5" fmla="*/ 188111 w 242818"/>
                  <a:gd name="connsiteY5" fmla="*/ 174073 h 326293"/>
                  <a:gd name="connsiteX6" fmla="*/ 156793 w 242818"/>
                  <a:gd name="connsiteY6" fmla="*/ 176305 h 326293"/>
                  <a:gd name="connsiteX7" fmla="*/ 127013 w 242818"/>
                  <a:gd name="connsiteY7" fmla="*/ 179998 h 326293"/>
                  <a:gd name="connsiteX8" fmla="*/ 100311 w 242818"/>
                  <a:gd name="connsiteY8" fmla="*/ 172303 h 326293"/>
                  <a:gd name="connsiteX9" fmla="*/ 84305 w 242818"/>
                  <a:gd name="connsiteY9" fmla="*/ 150142 h 326293"/>
                  <a:gd name="connsiteX10" fmla="*/ 84305 w 242818"/>
                  <a:gd name="connsiteY10" fmla="*/ 150142 h 326293"/>
                  <a:gd name="connsiteX11" fmla="*/ 83690 w 242818"/>
                  <a:gd name="connsiteY11" fmla="*/ 135983 h 326293"/>
                  <a:gd name="connsiteX12" fmla="*/ 80535 w 242818"/>
                  <a:gd name="connsiteY12" fmla="*/ 96661 h 326293"/>
                  <a:gd name="connsiteX13" fmla="*/ 79304 w 242818"/>
                  <a:gd name="connsiteY13" fmla="*/ 87658 h 326293"/>
                  <a:gd name="connsiteX14" fmla="*/ 77303 w 242818"/>
                  <a:gd name="connsiteY14" fmla="*/ 77039 h 326293"/>
                  <a:gd name="connsiteX15" fmla="*/ 64760 w 242818"/>
                  <a:gd name="connsiteY15" fmla="*/ 40488 h 326293"/>
                  <a:gd name="connsiteX16" fmla="*/ 33980 w 242818"/>
                  <a:gd name="connsiteY16" fmla="*/ 1474 h 326293"/>
                  <a:gd name="connsiteX17" fmla="*/ 33980 w 242818"/>
                  <a:gd name="connsiteY17" fmla="*/ 1474 h 326293"/>
                  <a:gd name="connsiteX18" fmla="*/ 26693 w 242818"/>
                  <a:gd name="connsiteY18" fmla="*/ 1551 h 326293"/>
                  <a:gd name="connsiteX19" fmla="*/ 26285 w 242818"/>
                  <a:gd name="connsiteY19" fmla="*/ 2013 h 326293"/>
                  <a:gd name="connsiteX20" fmla="*/ 26485 w 242818"/>
                  <a:gd name="connsiteY20" fmla="*/ 9407 h 326293"/>
                  <a:gd name="connsiteX21" fmla="*/ 26824 w 242818"/>
                  <a:gd name="connsiteY21" fmla="*/ 9708 h 326293"/>
                  <a:gd name="connsiteX22" fmla="*/ 56142 w 242818"/>
                  <a:gd name="connsiteY22" fmla="*/ 45259 h 326293"/>
                  <a:gd name="connsiteX23" fmla="*/ 70762 w 242818"/>
                  <a:gd name="connsiteY23" fmla="*/ 89351 h 326293"/>
                  <a:gd name="connsiteX24" fmla="*/ 71378 w 242818"/>
                  <a:gd name="connsiteY24" fmla="*/ 92891 h 326293"/>
                  <a:gd name="connsiteX25" fmla="*/ 68685 w 242818"/>
                  <a:gd name="connsiteY25" fmla="*/ 96969 h 326293"/>
                  <a:gd name="connsiteX26" fmla="*/ 51909 w 242818"/>
                  <a:gd name="connsiteY26" fmla="*/ 115360 h 326293"/>
                  <a:gd name="connsiteX27" fmla="*/ 15127 w 242818"/>
                  <a:gd name="connsiteY27" fmla="*/ 152373 h 326293"/>
                  <a:gd name="connsiteX28" fmla="*/ 3046 w 242818"/>
                  <a:gd name="connsiteY28" fmla="*/ 176151 h 326293"/>
                  <a:gd name="connsiteX29" fmla="*/ 276 w 242818"/>
                  <a:gd name="connsiteY29" fmla="*/ 202622 h 326293"/>
                  <a:gd name="connsiteX30" fmla="*/ 4585 w 242818"/>
                  <a:gd name="connsiteY30" fmla="*/ 215319 h 326293"/>
                  <a:gd name="connsiteX31" fmla="*/ 9433 w 242818"/>
                  <a:gd name="connsiteY31" fmla="*/ 226784 h 326293"/>
                  <a:gd name="connsiteX32" fmla="*/ 5662 w 242818"/>
                  <a:gd name="connsiteY32" fmla="*/ 251331 h 326293"/>
                  <a:gd name="connsiteX33" fmla="*/ 5662 w 242818"/>
                  <a:gd name="connsiteY33" fmla="*/ 251331 h 326293"/>
                  <a:gd name="connsiteX34" fmla="*/ 6178 w 242818"/>
                  <a:gd name="connsiteY34" fmla="*/ 252532 h 326293"/>
                  <a:gd name="connsiteX35" fmla="*/ 6278 w 242818"/>
                  <a:gd name="connsiteY35" fmla="*/ 252562 h 326293"/>
                  <a:gd name="connsiteX36" fmla="*/ 7425 w 242818"/>
                  <a:gd name="connsiteY36" fmla="*/ 252232 h 326293"/>
                  <a:gd name="connsiteX37" fmla="*/ 7509 w 242818"/>
                  <a:gd name="connsiteY37" fmla="*/ 252024 h 326293"/>
                  <a:gd name="connsiteX38" fmla="*/ 12434 w 242818"/>
                  <a:gd name="connsiteY38" fmla="*/ 226245 h 326293"/>
                  <a:gd name="connsiteX39" fmla="*/ 7817 w 242818"/>
                  <a:gd name="connsiteY39" fmla="*/ 213779 h 326293"/>
                  <a:gd name="connsiteX40" fmla="*/ 4354 w 242818"/>
                  <a:gd name="connsiteY40" fmla="*/ 202083 h 326293"/>
                  <a:gd name="connsiteX41" fmla="*/ 7971 w 242818"/>
                  <a:gd name="connsiteY41" fmla="*/ 177613 h 326293"/>
                  <a:gd name="connsiteX42" fmla="*/ 20052 w 242818"/>
                  <a:gd name="connsiteY42" fmla="*/ 156144 h 326293"/>
                  <a:gd name="connsiteX43" fmla="*/ 57527 w 242818"/>
                  <a:gd name="connsiteY43" fmla="*/ 121593 h 326293"/>
                  <a:gd name="connsiteX44" fmla="*/ 72917 w 242818"/>
                  <a:gd name="connsiteY44" fmla="*/ 106203 h 326293"/>
                  <a:gd name="connsiteX45" fmla="*/ 74225 w 242818"/>
                  <a:gd name="connsiteY45" fmla="*/ 117900 h 326293"/>
                  <a:gd name="connsiteX46" fmla="*/ 75841 w 242818"/>
                  <a:gd name="connsiteY46" fmla="*/ 136675 h 326293"/>
                  <a:gd name="connsiteX47" fmla="*/ 77149 w 242818"/>
                  <a:gd name="connsiteY47" fmla="*/ 158529 h 326293"/>
                  <a:gd name="connsiteX48" fmla="*/ 77149 w 242818"/>
                  <a:gd name="connsiteY48" fmla="*/ 158529 h 326293"/>
                  <a:gd name="connsiteX49" fmla="*/ 77149 w 242818"/>
                  <a:gd name="connsiteY49" fmla="*/ 184461 h 326293"/>
                  <a:gd name="connsiteX50" fmla="*/ 76534 w 242818"/>
                  <a:gd name="connsiteY50" fmla="*/ 208624 h 326293"/>
                  <a:gd name="connsiteX51" fmla="*/ 79842 w 242818"/>
                  <a:gd name="connsiteY51" fmla="*/ 233248 h 326293"/>
                  <a:gd name="connsiteX52" fmla="*/ 92924 w 242818"/>
                  <a:gd name="connsiteY52" fmla="*/ 254409 h 326293"/>
                  <a:gd name="connsiteX53" fmla="*/ 112084 w 242818"/>
                  <a:gd name="connsiteY53" fmla="*/ 269799 h 326293"/>
                  <a:gd name="connsiteX54" fmla="*/ 154484 w 242818"/>
                  <a:gd name="connsiteY54" fmla="*/ 292884 h 326293"/>
                  <a:gd name="connsiteX55" fmla="*/ 174568 w 242818"/>
                  <a:gd name="connsiteY55" fmla="*/ 305119 h 326293"/>
                  <a:gd name="connsiteX56" fmla="*/ 185726 w 242818"/>
                  <a:gd name="connsiteY56" fmla="*/ 325588 h 326293"/>
                  <a:gd name="connsiteX57" fmla="*/ 186957 w 242818"/>
                  <a:gd name="connsiteY57" fmla="*/ 326281 h 326293"/>
                  <a:gd name="connsiteX58" fmla="*/ 187573 w 242818"/>
                  <a:gd name="connsiteY58" fmla="*/ 325049 h 326293"/>
                  <a:gd name="connsiteX59" fmla="*/ 176338 w 242818"/>
                  <a:gd name="connsiteY59" fmla="*/ 303426 h 326293"/>
                  <a:gd name="connsiteX60" fmla="*/ 155869 w 242818"/>
                  <a:gd name="connsiteY60" fmla="*/ 290191 h 326293"/>
                  <a:gd name="connsiteX61" fmla="*/ 114316 w 242818"/>
                  <a:gd name="connsiteY61" fmla="*/ 266413 h 326293"/>
                  <a:gd name="connsiteX62" fmla="*/ 84690 w 242818"/>
                  <a:gd name="connsiteY62" fmla="*/ 231709 h 326293"/>
                  <a:gd name="connsiteX63" fmla="*/ 82305 w 242818"/>
                  <a:gd name="connsiteY63" fmla="*/ 208624 h 326293"/>
                  <a:gd name="connsiteX64" fmla="*/ 83305 w 242818"/>
                  <a:gd name="connsiteY64" fmla="*/ 184692 h 326293"/>
                  <a:gd name="connsiteX65" fmla="*/ 83844 w 242818"/>
                  <a:gd name="connsiteY65" fmla="*/ 169302 h 326293"/>
                  <a:gd name="connsiteX66" fmla="*/ 94694 w 242818"/>
                  <a:gd name="connsiteY66" fmla="*/ 179537 h 326293"/>
                  <a:gd name="connsiteX67" fmla="*/ 126243 w 242818"/>
                  <a:gd name="connsiteY67" fmla="*/ 187924 h 326293"/>
                  <a:gd name="connsiteX68" fmla="*/ 157023 w 242818"/>
                  <a:gd name="connsiteY68" fmla="*/ 182999 h 326293"/>
                  <a:gd name="connsiteX69" fmla="*/ 186803 w 242818"/>
                  <a:gd name="connsiteY69" fmla="*/ 179921 h 326293"/>
                  <a:gd name="connsiteX70" fmla="*/ 216868 w 242818"/>
                  <a:gd name="connsiteY70" fmla="*/ 202768 h 326293"/>
                  <a:gd name="connsiteX71" fmla="*/ 217045 w 242818"/>
                  <a:gd name="connsiteY71" fmla="*/ 204469 h 326293"/>
                  <a:gd name="connsiteX72" fmla="*/ 219584 w 242818"/>
                  <a:gd name="connsiteY72" fmla="*/ 219859 h 326293"/>
                  <a:gd name="connsiteX73" fmla="*/ 227279 w 242818"/>
                  <a:gd name="connsiteY73" fmla="*/ 233787 h 326293"/>
                  <a:gd name="connsiteX74" fmla="*/ 241207 w 242818"/>
                  <a:gd name="connsiteY74" fmla="*/ 241482 h 326293"/>
                  <a:gd name="connsiteX75" fmla="*/ 242346 w 242818"/>
                  <a:gd name="connsiteY75" fmla="*/ 240843 h 326293"/>
                  <a:gd name="connsiteX76" fmla="*/ 242361 w 242818"/>
                  <a:gd name="connsiteY76" fmla="*/ 240789 h 326293"/>
                  <a:gd name="connsiteX77" fmla="*/ 242723 w 242818"/>
                  <a:gd name="connsiteY77" fmla="*/ 239650 h 326293"/>
                  <a:gd name="connsiteX78" fmla="*/ 242669 w 242818"/>
                  <a:gd name="connsiteY78" fmla="*/ 239558 h 326293"/>
                  <a:gd name="connsiteX79" fmla="*/ 229741 w 242818"/>
                  <a:gd name="connsiteY79" fmla="*/ 231863 h 32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42818" h="326293">
                    <a:moveTo>
                      <a:pt x="229741" y="231863"/>
                    </a:moveTo>
                    <a:cubicBezTo>
                      <a:pt x="226509" y="228131"/>
                      <a:pt x="224239" y="223668"/>
                      <a:pt x="223124" y="218858"/>
                    </a:cubicBezTo>
                    <a:cubicBezTo>
                      <a:pt x="222000" y="213803"/>
                      <a:pt x="221385" y="208647"/>
                      <a:pt x="221277" y="203468"/>
                    </a:cubicBezTo>
                    <a:cubicBezTo>
                      <a:pt x="220846" y="198012"/>
                      <a:pt x="219138" y="192741"/>
                      <a:pt x="216275" y="188078"/>
                    </a:cubicBezTo>
                    <a:cubicBezTo>
                      <a:pt x="213112" y="183453"/>
                      <a:pt x="208672" y="179845"/>
                      <a:pt x="203501" y="177690"/>
                    </a:cubicBezTo>
                    <a:cubicBezTo>
                      <a:pt x="198592" y="175689"/>
                      <a:pt x="193398" y="174466"/>
                      <a:pt x="188111" y="174073"/>
                    </a:cubicBezTo>
                    <a:cubicBezTo>
                      <a:pt x="177623" y="173458"/>
                      <a:pt x="167088" y="174212"/>
                      <a:pt x="156793" y="176305"/>
                    </a:cubicBezTo>
                    <a:cubicBezTo>
                      <a:pt x="147028" y="178606"/>
                      <a:pt x="137047" y="179845"/>
                      <a:pt x="127013" y="179998"/>
                    </a:cubicBezTo>
                    <a:cubicBezTo>
                      <a:pt x="117525" y="180329"/>
                      <a:pt x="108168" y="177636"/>
                      <a:pt x="100311" y="172303"/>
                    </a:cubicBezTo>
                    <a:cubicBezTo>
                      <a:pt x="92993" y="166571"/>
                      <a:pt x="87445" y="158891"/>
                      <a:pt x="84305" y="150142"/>
                    </a:cubicBezTo>
                    <a:lnTo>
                      <a:pt x="84305" y="150142"/>
                    </a:lnTo>
                    <a:cubicBezTo>
                      <a:pt x="84305" y="145448"/>
                      <a:pt x="83844" y="140677"/>
                      <a:pt x="83690" y="135983"/>
                    </a:cubicBezTo>
                    <a:cubicBezTo>
                      <a:pt x="82997" y="122901"/>
                      <a:pt x="82151" y="109743"/>
                      <a:pt x="80535" y="96661"/>
                    </a:cubicBezTo>
                    <a:cubicBezTo>
                      <a:pt x="80535" y="93660"/>
                      <a:pt x="79765" y="90659"/>
                      <a:pt x="79304" y="87658"/>
                    </a:cubicBezTo>
                    <a:cubicBezTo>
                      <a:pt x="78842" y="84657"/>
                      <a:pt x="78149" y="80579"/>
                      <a:pt x="77303" y="77039"/>
                    </a:cubicBezTo>
                    <a:cubicBezTo>
                      <a:pt x="74787" y="64350"/>
                      <a:pt x="70570" y="52053"/>
                      <a:pt x="64760" y="40488"/>
                    </a:cubicBezTo>
                    <a:cubicBezTo>
                      <a:pt x="56880" y="25767"/>
                      <a:pt x="46461" y="12562"/>
                      <a:pt x="33980" y="1474"/>
                    </a:cubicBezTo>
                    <a:lnTo>
                      <a:pt x="33980" y="1474"/>
                    </a:lnTo>
                    <a:cubicBezTo>
                      <a:pt x="31949" y="-519"/>
                      <a:pt x="28686" y="-488"/>
                      <a:pt x="26693" y="1551"/>
                    </a:cubicBezTo>
                    <a:cubicBezTo>
                      <a:pt x="26547" y="1697"/>
                      <a:pt x="26408" y="1851"/>
                      <a:pt x="26285" y="2013"/>
                    </a:cubicBezTo>
                    <a:cubicBezTo>
                      <a:pt x="24300" y="4106"/>
                      <a:pt x="24384" y="7422"/>
                      <a:pt x="26485" y="9407"/>
                    </a:cubicBezTo>
                    <a:cubicBezTo>
                      <a:pt x="26593" y="9515"/>
                      <a:pt x="26708" y="9615"/>
                      <a:pt x="26824" y="9708"/>
                    </a:cubicBezTo>
                    <a:cubicBezTo>
                      <a:pt x="38636" y="19719"/>
                      <a:pt x="48562" y="31754"/>
                      <a:pt x="56142" y="45259"/>
                    </a:cubicBezTo>
                    <a:cubicBezTo>
                      <a:pt x="63383" y="59063"/>
                      <a:pt x="68323" y="73953"/>
                      <a:pt x="70762" y="89351"/>
                    </a:cubicBezTo>
                    <a:cubicBezTo>
                      <a:pt x="70762" y="90505"/>
                      <a:pt x="71224" y="91660"/>
                      <a:pt x="71378" y="92891"/>
                    </a:cubicBezTo>
                    <a:cubicBezTo>
                      <a:pt x="70554" y="94299"/>
                      <a:pt x="69654" y="95661"/>
                      <a:pt x="68685" y="96969"/>
                    </a:cubicBezTo>
                    <a:cubicBezTo>
                      <a:pt x="63698" y="103625"/>
                      <a:pt x="58081" y="109781"/>
                      <a:pt x="51909" y="115360"/>
                    </a:cubicBezTo>
                    <a:cubicBezTo>
                      <a:pt x="38574" y="126579"/>
                      <a:pt x="26262" y="138968"/>
                      <a:pt x="15127" y="152373"/>
                    </a:cubicBezTo>
                    <a:cubicBezTo>
                      <a:pt x="9648" y="159476"/>
                      <a:pt x="5547" y="167540"/>
                      <a:pt x="3046" y="176151"/>
                    </a:cubicBezTo>
                    <a:cubicBezTo>
                      <a:pt x="422" y="184715"/>
                      <a:pt x="-524" y="193703"/>
                      <a:pt x="276" y="202622"/>
                    </a:cubicBezTo>
                    <a:cubicBezTo>
                      <a:pt x="961" y="207077"/>
                      <a:pt x="2415" y="211371"/>
                      <a:pt x="4585" y="215319"/>
                    </a:cubicBezTo>
                    <a:cubicBezTo>
                      <a:pt x="6794" y="218866"/>
                      <a:pt x="8425" y="222729"/>
                      <a:pt x="9433" y="226784"/>
                    </a:cubicBezTo>
                    <a:cubicBezTo>
                      <a:pt x="10302" y="235156"/>
                      <a:pt x="9002" y="243605"/>
                      <a:pt x="5662" y="251331"/>
                    </a:cubicBezTo>
                    <a:lnTo>
                      <a:pt x="5662" y="251331"/>
                    </a:lnTo>
                    <a:cubicBezTo>
                      <a:pt x="5478" y="251808"/>
                      <a:pt x="5708" y="252339"/>
                      <a:pt x="6178" y="252532"/>
                    </a:cubicBezTo>
                    <a:cubicBezTo>
                      <a:pt x="6209" y="252539"/>
                      <a:pt x="6247" y="252555"/>
                      <a:pt x="6278" y="252562"/>
                    </a:cubicBezTo>
                    <a:cubicBezTo>
                      <a:pt x="6686" y="252786"/>
                      <a:pt x="7201" y="252639"/>
                      <a:pt x="7425" y="252232"/>
                    </a:cubicBezTo>
                    <a:cubicBezTo>
                      <a:pt x="7463" y="252162"/>
                      <a:pt x="7494" y="252093"/>
                      <a:pt x="7509" y="252024"/>
                    </a:cubicBezTo>
                    <a:cubicBezTo>
                      <a:pt x="11357" y="244006"/>
                      <a:pt x="13050" y="235118"/>
                      <a:pt x="12434" y="226245"/>
                    </a:cubicBezTo>
                    <a:cubicBezTo>
                      <a:pt x="11534" y="221882"/>
                      <a:pt x="9979" y="217673"/>
                      <a:pt x="7817" y="213779"/>
                    </a:cubicBezTo>
                    <a:cubicBezTo>
                      <a:pt x="5955" y="210124"/>
                      <a:pt x="4785" y="206161"/>
                      <a:pt x="4354" y="202083"/>
                    </a:cubicBezTo>
                    <a:cubicBezTo>
                      <a:pt x="3993" y="193772"/>
                      <a:pt x="5224" y="185469"/>
                      <a:pt x="7971" y="177613"/>
                    </a:cubicBezTo>
                    <a:cubicBezTo>
                      <a:pt x="10680" y="169795"/>
                      <a:pt x="14773" y="162523"/>
                      <a:pt x="20052" y="156144"/>
                    </a:cubicBezTo>
                    <a:cubicBezTo>
                      <a:pt x="31556" y="143601"/>
                      <a:pt x="44091" y="132043"/>
                      <a:pt x="57527" y="121593"/>
                    </a:cubicBezTo>
                    <a:cubicBezTo>
                      <a:pt x="63029" y="116853"/>
                      <a:pt x="68177" y="111705"/>
                      <a:pt x="72917" y="106203"/>
                    </a:cubicBezTo>
                    <a:cubicBezTo>
                      <a:pt x="73455" y="110128"/>
                      <a:pt x="73840" y="113898"/>
                      <a:pt x="74225" y="117900"/>
                    </a:cubicBezTo>
                    <a:cubicBezTo>
                      <a:pt x="74841" y="124133"/>
                      <a:pt x="75379" y="130442"/>
                      <a:pt x="75841" y="136675"/>
                    </a:cubicBezTo>
                    <a:cubicBezTo>
                      <a:pt x="76303" y="142908"/>
                      <a:pt x="76918" y="151219"/>
                      <a:pt x="77149" y="158529"/>
                    </a:cubicBezTo>
                    <a:lnTo>
                      <a:pt x="77149" y="158529"/>
                    </a:lnTo>
                    <a:cubicBezTo>
                      <a:pt x="77149" y="167148"/>
                      <a:pt x="77611" y="175766"/>
                      <a:pt x="77149" y="184461"/>
                    </a:cubicBezTo>
                    <a:cubicBezTo>
                      <a:pt x="76687" y="193157"/>
                      <a:pt x="76534" y="200467"/>
                      <a:pt x="76534" y="208624"/>
                    </a:cubicBezTo>
                    <a:cubicBezTo>
                      <a:pt x="76349" y="216958"/>
                      <a:pt x="77465" y="225260"/>
                      <a:pt x="79842" y="233248"/>
                    </a:cubicBezTo>
                    <a:cubicBezTo>
                      <a:pt x="82451" y="241243"/>
                      <a:pt x="86937" y="248499"/>
                      <a:pt x="92924" y="254409"/>
                    </a:cubicBezTo>
                    <a:cubicBezTo>
                      <a:pt x="98703" y="260250"/>
                      <a:pt x="105128" y="265421"/>
                      <a:pt x="112084" y="269799"/>
                    </a:cubicBezTo>
                    <a:cubicBezTo>
                      <a:pt x="125620" y="278541"/>
                      <a:pt x="139794" y="286259"/>
                      <a:pt x="154484" y="292884"/>
                    </a:cubicBezTo>
                    <a:cubicBezTo>
                      <a:pt x="161779" y="295878"/>
                      <a:pt x="168558" y="300010"/>
                      <a:pt x="174568" y="305119"/>
                    </a:cubicBezTo>
                    <a:cubicBezTo>
                      <a:pt x="179885" y="310937"/>
                      <a:pt x="183717" y="317962"/>
                      <a:pt x="185726" y="325588"/>
                    </a:cubicBezTo>
                    <a:cubicBezTo>
                      <a:pt x="185934" y="326073"/>
                      <a:pt x="186434" y="326358"/>
                      <a:pt x="186957" y="326281"/>
                    </a:cubicBezTo>
                    <a:cubicBezTo>
                      <a:pt x="187434" y="326073"/>
                      <a:pt x="187688" y="325557"/>
                      <a:pt x="187573" y="325049"/>
                    </a:cubicBezTo>
                    <a:cubicBezTo>
                      <a:pt x="185672" y="317023"/>
                      <a:pt x="181809" y="309598"/>
                      <a:pt x="176338" y="303426"/>
                    </a:cubicBezTo>
                    <a:cubicBezTo>
                      <a:pt x="170305" y="297894"/>
                      <a:pt x="163387" y="293423"/>
                      <a:pt x="155869" y="290191"/>
                    </a:cubicBezTo>
                    <a:cubicBezTo>
                      <a:pt x="141464" y="283281"/>
                      <a:pt x="127575" y="275332"/>
                      <a:pt x="114316" y="266413"/>
                    </a:cubicBezTo>
                    <a:cubicBezTo>
                      <a:pt x="101388" y="257564"/>
                      <a:pt x="88923" y="246560"/>
                      <a:pt x="84690" y="231709"/>
                    </a:cubicBezTo>
                    <a:cubicBezTo>
                      <a:pt x="82720" y="224183"/>
                      <a:pt x="81912" y="216396"/>
                      <a:pt x="82305" y="208624"/>
                    </a:cubicBezTo>
                    <a:cubicBezTo>
                      <a:pt x="82305" y="200929"/>
                      <a:pt x="82997" y="192772"/>
                      <a:pt x="83305" y="184692"/>
                    </a:cubicBezTo>
                    <a:cubicBezTo>
                      <a:pt x="83305" y="179537"/>
                      <a:pt x="83767" y="174381"/>
                      <a:pt x="83844" y="169302"/>
                    </a:cubicBezTo>
                    <a:cubicBezTo>
                      <a:pt x="86899" y="173265"/>
                      <a:pt x="90562" y="176720"/>
                      <a:pt x="94694" y="179537"/>
                    </a:cubicBezTo>
                    <a:cubicBezTo>
                      <a:pt x="104051" y="185623"/>
                      <a:pt x="115101" y="188555"/>
                      <a:pt x="126243" y="187924"/>
                    </a:cubicBezTo>
                    <a:cubicBezTo>
                      <a:pt x="136655" y="187432"/>
                      <a:pt x="146981" y="185777"/>
                      <a:pt x="157023" y="182999"/>
                    </a:cubicBezTo>
                    <a:cubicBezTo>
                      <a:pt x="166781" y="180714"/>
                      <a:pt x="176784" y="179683"/>
                      <a:pt x="186803" y="179921"/>
                    </a:cubicBezTo>
                    <a:cubicBezTo>
                      <a:pt x="201416" y="177928"/>
                      <a:pt x="214875" y="188155"/>
                      <a:pt x="216868" y="202768"/>
                    </a:cubicBezTo>
                    <a:cubicBezTo>
                      <a:pt x="216945" y="203337"/>
                      <a:pt x="217006" y="203899"/>
                      <a:pt x="217045" y="204469"/>
                    </a:cubicBezTo>
                    <a:cubicBezTo>
                      <a:pt x="217337" y="209678"/>
                      <a:pt x="218191" y="214834"/>
                      <a:pt x="219584" y="219859"/>
                    </a:cubicBezTo>
                    <a:cubicBezTo>
                      <a:pt x="221023" y="225037"/>
                      <a:pt x="223662" y="229808"/>
                      <a:pt x="227279" y="233787"/>
                    </a:cubicBezTo>
                    <a:cubicBezTo>
                      <a:pt x="231073" y="237657"/>
                      <a:pt x="235913" y="240327"/>
                      <a:pt x="241207" y="241482"/>
                    </a:cubicBezTo>
                    <a:cubicBezTo>
                      <a:pt x="241699" y="241620"/>
                      <a:pt x="242207" y="241335"/>
                      <a:pt x="242346" y="240843"/>
                    </a:cubicBezTo>
                    <a:cubicBezTo>
                      <a:pt x="242354" y="240828"/>
                      <a:pt x="242354" y="240804"/>
                      <a:pt x="242361" y="240789"/>
                    </a:cubicBezTo>
                    <a:cubicBezTo>
                      <a:pt x="242777" y="240573"/>
                      <a:pt x="242938" y="240066"/>
                      <a:pt x="242723" y="239650"/>
                    </a:cubicBezTo>
                    <a:cubicBezTo>
                      <a:pt x="242708" y="239619"/>
                      <a:pt x="242692" y="239589"/>
                      <a:pt x="242669" y="239558"/>
                    </a:cubicBezTo>
                    <a:cubicBezTo>
                      <a:pt x="237698" y="238319"/>
                      <a:pt x="233196" y="235649"/>
                      <a:pt x="229741" y="231863"/>
                    </a:cubicBezTo>
                    <a:close/>
                  </a:path>
                </a:pathLst>
              </a:custGeom>
              <a:solidFill>
                <a:srgbClr val="AD241C"/>
              </a:solidFill>
              <a:ln w="7678"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EA4BAFA7-5AE2-85BE-D334-857457FE1B70}"/>
                  </a:ext>
                </a:extLst>
              </p:cNvPr>
              <p:cNvSpPr/>
              <p:nvPr/>
            </p:nvSpPr>
            <p:spPr>
              <a:xfrm>
                <a:off x="10166398" y="2898148"/>
                <a:ext cx="123747" cy="101124"/>
              </a:xfrm>
              <a:custGeom>
                <a:avLst/>
                <a:gdLst>
                  <a:gd name="connsiteX0" fmla="*/ 47016 w 123747"/>
                  <a:gd name="connsiteY0" fmla="*/ 78867 h 101124"/>
                  <a:gd name="connsiteX1" fmla="*/ 68947 w 123747"/>
                  <a:gd name="connsiteY1" fmla="*/ 81714 h 101124"/>
                  <a:gd name="connsiteX2" fmla="*/ 79335 w 123747"/>
                  <a:gd name="connsiteY2" fmla="*/ 81099 h 101124"/>
                  <a:gd name="connsiteX3" fmla="*/ 89570 w 123747"/>
                  <a:gd name="connsiteY3" fmla="*/ 81099 h 101124"/>
                  <a:gd name="connsiteX4" fmla="*/ 109192 w 123747"/>
                  <a:gd name="connsiteY4" fmla="*/ 85947 h 101124"/>
                  <a:gd name="connsiteX5" fmla="*/ 121812 w 123747"/>
                  <a:gd name="connsiteY5" fmla="*/ 100337 h 101124"/>
                  <a:gd name="connsiteX6" fmla="*/ 121812 w 123747"/>
                  <a:gd name="connsiteY6" fmla="*/ 100337 h 101124"/>
                  <a:gd name="connsiteX7" fmla="*/ 122866 w 123747"/>
                  <a:gd name="connsiteY7" fmla="*/ 101114 h 101124"/>
                  <a:gd name="connsiteX8" fmla="*/ 122889 w 123747"/>
                  <a:gd name="connsiteY8" fmla="*/ 101106 h 101124"/>
                  <a:gd name="connsiteX9" fmla="*/ 123736 w 123747"/>
                  <a:gd name="connsiteY9" fmla="*/ 99975 h 101124"/>
                  <a:gd name="connsiteX10" fmla="*/ 123736 w 123747"/>
                  <a:gd name="connsiteY10" fmla="*/ 99952 h 101124"/>
                  <a:gd name="connsiteX11" fmla="*/ 110500 w 123747"/>
                  <a:gd name="connsiteY11" fmla="*/ 83100 h 101124"/>
                  <a:gd name="connsiteX12" fmla="*/ 89878 w 123747"/>
                  <a:gd name="connsiteY12" fmla="*/ 76867 h 101124"/>
                  <a:gd name="connsiteX13" fmla="*/ 79181 w 123747"/>
                  <a:gd name="connsiteY13" fmla="*/ 76097 h 101124"/>
                  <a:gd name="connsiteX14" fmla="*/ 68639 w 123747"/>
                  <a:gd name="connsiteY14" fmla="*/ 76097 h 101124"/>
                  <a:gd name="connsiteX15" fmla="*/ 49479 w 123747"/>
                  <a:gd name="connsiteY15" fmla="*/ 72634 h 101124"/>
                  <a:gd name="connsiteX16" fmla="*/ 27240 w 123747"/>
                  <a:gd name="connsiteY16" fmla="*/ 41854 h 101124"/>
                  <a:gd name="connsiteX17" fmla="*/ 9926 w 123747"/>
                  <a:gd name="connsiteY17" fmla="*/ 2302 h 101124"/>
                  <a:gd name="connsiteX18" fmla="*/ 9926 w 123747"/>
                  <a:gd name="connsiteY18" fmla="*/ 2302 h 101124"/>
                  <a:gd name="connsiteX19" fmla="*/ 2662 w 123747"/>
                  <a:gd name="connsiteY19" fmla="*/ 901 h 101124"/>
                  <a:gd name="connsiteX20" fmla="*/ 2231 w 123747"/>
                  <a:gd name="connsiteY20" fmla="*/ 1225 h 101124"/>
                  <a:gd name="connsiteX21" fmla="*/ 1023 w 123747"/>
                  <a:gd name="connsiteY21" fmla="*/ 8743 h 101124"/>
                  <a:gd name="connsiteX22" fmla="*/ 1154 w 123747"/>
                  <a:gd name="connsiteY22" fmla="*/ 8920 h 101124"/>
                  <a:gd name="connsiteX23" fmla="*/ 1154 w 123747"/>
                  <a:gd name="connsiteY23" fmla="*/ 8920 h 101124"/>
                  <a:gd name="connsiteX24" fmla="*/ 11157 w 123747"/>
                  <a:gd name="connsiteY24" fmla="*/ 26003 h 101124"/>
                  <a:gd name="connsiteX25" fmla="*/ 18852 w 123747"/>
                  <a:gd name="connsiteY25" fmla="*/ 45240 h 101124"/>
                  <a:gd name="connsiteX26" fmla="*/ 29010 w 123747"/>
                  <a:gd name="connsiteY26" fmla="*/ 64555 h 101124"/>
                  <a:gd name="connsiteX27" fmla="*/ 47016 w 123747"/>
                  <a:gd name="connsiteY27" fmla="*/ 78867 h 10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3747" h="101124">
                    <a:moveTo>
                      <a:pt x="47016" y="78867"/>
                    </a:moveTo>
                    <a:cubicBezTo>
                      <a:pt x="54034" y="81399"/>
                      <a:pt x="61514" y="82369"/>
                      <a:pt x="68947" y="81714"/>
                    </a:cubicBezTo>
                    <a:cubicBezTo>
                      <a:pt x="72641" y="81714"/>
                      <a:pt x="75873" y="81714"/>
                      <a:pt x="79335" y="81099"/>
                    </a:cubicBezTo>
                    <a:cubicBezTo>
                      <a:pt x="82744" y="80907"/>
                      <a:pt x="86161" y="80907"/>
                      <a:pt x="89570" y="81099"/>
                    </a:cubicBezTo>
                    <a:cubicBezTo>
                      <a:pt x="96372" y="81376"/>
                      <a:pt x="103044" y="83023"/>
                      <a:pt x="109192" y="85947"/>
                    </a:cubicBezTo>
                    <a:cubicBezTo>
                      <a:pt x="115279" y="88694"/>
                      <a:pt x="119888" y="93942"/>
                      <a:pt x="121812" y="100337"/>
                    </a:cubicBezTo>
                    <a:lnTo>
                      <a:pt x="121812" y="100337"/>
                    </a:lnTo>
                    <a:cubicBezTo>
                      <a:pt x="121889" y="100844"/>
                      <a:pt x="122358" y="101191"/>
                      <a:pt x="122866" y="101114"/>
                    </a:cubicBezTo>
                    <a:cubicBezTo>
                      <a:pt x="122874" y="101106"/>
                      <a:pt x="122881" y="101106"/>
                      <a:pt x="122889" y="101106"/>
                    </a:cubicBezTo>
                    <a:cubicBezTo>
                      <a:pt x="123436" y="101029"/>
                      <a:pt x="123820" y="100521"/>
                      <a:pt x="123736" y="99975"/>
                    </a:cubicBezTo>
                    <a:cubicBezTo>
                      <a:pt x="123736" y="99967"/>
                      <a:pt x="123736" y="99959"/>
                      <a:pt x="123736" y="99952"/>
                    </a:cubicBezTo>
                    <a:cubicBezTo>
                      <a:pt x="122066" y="92642"/>
                      <a:pt x="117210" y="86455"/>
                      <a:pt x="110500" y="83100"/>
                    </a:cubicBezTo>
                    <a:cubicBezTo>
                      <a:pt x="104129" y="79622"/>
                      <a:pt x="97111" y="77498"/>
                      <a:pt x="89878" y="76867"/>
                    </a:cubicBezTo>
                    <a:cubicBezTo>
                      <a:pt x="86338" y="76328"/>
                      <a:pt x="82798" y="76328"/>
                      <a:pt x="79181" y="76097"/>
                    </a:cubicBezTo>
                    <a:cubicBezTo>
                      <a:pt x="75565" y="75866"/>
                      <a:pt x="71948" y="76097"/>
                      <a:pt x="68639" y="76097"/>
                    </a:cubicBezTo>
                    <a:cubicBezTo>
                      <a:pt x="62075" y="76382"/>
                      <a:pt x="55527" y="75197"/>
                      <a:pt x="49479" y="72634"/>
                    </a:cubicBezTo>
                    <a:cubicBezTo>
                      <a:pt x="37628" y="67248"/>
                      <a:pt x="31857" y="54397"/>
                      <a:pt x="27240" y="41854"/>
                    </a:cubicBezTo>
                    <a:cubicBezTo>
                      <a:pt x="23200" y="27980"/>
                      <a:pt x="17375" y="14683"/>
                      <a:pt x="9926" y="2302"/>
                    </a:cubicBezTo>
                    <a:lnTo>
                      <a:pt x="9926" y="2302"/>
                    </a:lnTo>
                    <a:cubicBezTo>
                      <a:pt x="8303" y="-91"/>
                      <a:pt x="5055" y="-722"/>
                      <a:pt x="2662" y="901"/>
                    </a:cubicBezTo>
                    <a:cubicBezTo>
                      <a:pt x="2508" y="1001"/>
                      <a:pt x="2370" y="1109"/>
                      <a:pt x="2231" y="1225"/>
                    </a:cubicBezTo>
                    <a:cubicBezTo>
                      <a:pt x="-177" y="2971"/>
                      <a:pt x="-724" y="6334"/>
                      <a:pt x="1023" y="8743"/>
                    </a:cubicBezTo>
                    <a:cubicBezTo>
                      <a:pt x="1062" y="8804"/>
                      <a:pt x="1108" y="8866"/>
                      <a:pt x="1154" y="8920"/>
                    </a:cubicBezTo>
                    <a:lnTo>
                      <a:pt x="1154" y="8920"/>
                    </a:lnTo>
                    <a:cubicBezTo>
                      <a:pt x="5071" y="14252"/>
                      <a:pt x="8426" y="19977"/>
                      <a:pt x="11157" y="26003"/>
                    </a:cubicBezTo>
                    <a:cubicBezTo>
                      <a:pt x="13928" y="32236"/>
                      <a:pt x="16467" y="38699"/>
                      <a:pt x="18852" y="45240"/>
                    </a:cubicBezTo>
                    <a:cubicBezTo>
                      <a:pt x="21546" y="52019"/>
                      <a:pt x="24955" y="58491"/>
                      <a:pt x="29010" y="64555"/>
                    </a:cubicBezTo>
                    <a:cubicBezTo>
                      <a:pt x="33450" y="71011"/>
                      <a:pt x="39721" y="75997"/>
                      <a:pt x="47016" y="78867"/>
                    </a:cubicBezTo>
                    <a:close/>
                  </a:path>
                </a:pathLst>
              </a:custGeom>
              <a:solidFill>
                <a:srgbClr val="AD241C"/>
              </a:solidFill>
              <a:ln w="7678"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A1F6194F-5EE1-B8D9-B7DA-997B1F18C48D}"/>
                  </a:ext>
                </a:extLst>
              </p:cNvPr>
              <p:cNvSpPr/>
              <p:nvPr/>
            </p:nvSpPr>
            <p:spPr>
              <a:xfrm>
                <a:off x="10144924" y="2897236"/>
                <a:ext cx="172588" cy="279797"/>
              </a:xfrm>
              <a:custGeom>
                <a:avLst/>
                <a:gdLst>
                  <a:gd name="connsiteX0" fmla="*/ 155752 w 172588"/>
                  <a:gd name="connsiteY0" fmla="*/ 113791 h 279797"/>
                  <a:gd name="connsiteX1" fmla="*/ 148057 w 172588"/>
                  <a:gd name="connsiteY1" fmla="*/ 112560 h 279797"/>
                  <a:gd name="connsiteX2" fmla="*/ 141516 w 172588"/>
                  <a:gd name="connsiteY2" fmla="*/ 116484 h 279797"/>
                  <a:gd name="connsiteX3" fmla="*/ 135822 w 172588"/>
                  <a:gd name="connsiteY3" fmla="*/ 129258 h 279797"/>
                  <a:gd name="connsiteX4" fmla="*/ 134206 w 172588"/>
                  <a:gd name="connsiteY4" fmla="*/ 135491 h 279797"/>
                  <a:gd name="connsiteX5" fmla="*/ 131743 w 172588"/>
                  <a:gd name="connsiteY5" fmla="*/ 140493 h 279797"/>
                  <a:gd name="connsiteX6" fmla="*/ 121509 w 172588"/>
                  <a:gd name="connsiteY6" fmla="*/ 138184 h 279797"/>
                  <a:gd name="connsiteX7" fmla="*/ 106811 w 172588"/>
                  <a:gd name="connsiteY7" fmla="*/ 140724 h 279797"/>
                  <a:gd name="connsiteX8" fmla="*/ 101194 w 172588"/>
                  <a:gd name="connsiteY8" fmla="*/ 145341 h 279797"/>
                  <a:gd name="connsiteX9" fmla="*/ 96654 w 172588"/>
                  <a:gd name="connsiteY9" fmla="*/ 149496 h 279797"/>
                  <a:gd name="connsiteX10" fmla="*/ 85958 w 172588"/>
                  <a:gd name="connsiteY10" fmla="*/ 153421 h 279797"/>
                  <a:gd name="connsiteX11" fmla="*/ 74338 w 172588"/>
                  <a:gd name="connsiteY11" fmla="*/ 151651 h 279797"/>
                  <a:gd name="connsiteX12" fmla="*/ 54100 w 172588"/>
                  <a:gd name="connsiteY12" fmla="*/ 137877 h 279797"/>
                  <a:gd name="connsiteX13" fmla="*/ 51946 w 172588"/>
                  <a:gd name="connsiteY13" fmla="*/ 135491 h 279797"/>
                  <a:gd name="connsiteX14" fmla="*/ 46713 w 172588"/>
                  <a:gd name="connsiteY14" fmla="*/ 84396 h 279797"/>
                  <a:gd name="connsiteX15" fmla="*/ 33939 w 172588"/>
                  <a:gd name="connsiteY15" fmla="*/ 40150 h 279797"/>
                  <a:gd name="connsiteX16" fmla="*/ 8777 w 172588"/>
                  <a:gd name="connsiteY16" fmla="*/ 1290 h 279797"/>
                  <a:gd name="connsiteX17" fmla="*/ 8777 w 172588"/>
                  <a:gd name="connsiteY17" fmla="*/ 1290 h 279797"/>
                  <a:gd name="connsiteX18" fmla="*/ 1290 w 172588"/>
                  <a:gd name="connsiteY18" fmla="*/ 1844 h 279797"/>
                  <a:gd name="connsiteX19" fmla="*/ 1082 w 172588"/>
                  <a:gd name="connsiteY19" fmla="*/ 8523 h 279797"/>
                  <a:gd name="connsiteX20" fmla="*/ 1082 w 172588"/>
                  <a:gd name="connsiteY20" fmla="*/ 8523 h 279797"/>
                  <a:gd name="connsiteX21" fmla="*/ 25475 w 172588"/>
                  <a:gd name="connsiteY21" fmla="*/ 44305 h 279797"/>
                  <a:gd name="connsiteX22" fmla="*/ 38480 w 172588"/>
                  <a:gd name="connsiteY22" fmla="*/ 86012 h 279797"/>
                  <a:gd name="connsiteX23" fmla="*/ 43558 w 172588"/>
                  <a:gd name="connsiteY23" fmla="*/ 124487 h 279797"/>
                  <a:gd name="connsiteX24" fmla="*/ 44174 w 172588"/>
                  <a:gd name="connsiteY24" fmla="*/ 130258 h 279797"/>
                  <a:gd name="connsiteX25" fmla="*/ 45405 w 172588"/>
                  <a:gd name="connsiteY25" fmla="*/ 141032 h 279797"/>
                  <a:gd name="connsiteX26" fmla="*/ 51946 w 172588"/>
                  <a:gd name="connsiteY26" fmla="*/ 175120 h 279797"/>
                  <a:gd name="connsiteX27" fmla="*/ 60949 w 172588"/>
                  <a:gd name="connsiteY27" fmla="*/ 196436 h 279797"/>
                  <a:gd name="connsiteX28" fmla="*/ 78571 w 172588"/>
                  <a:gd name="connsiteY28" fmla="*/ 212518 h 279797"/>
                  <a:gd name="connsiteX29" fmla="*/ 101656 w 172588"/>
                  <a:gd name="connsiteY29" fmla="*/ 215827 h 279797"/>
                  <a:gd name="connsiteX30" fmla="*/ 124048 w 172588"/>
                  <a:gd name="connsiteY30" fmla="*/ 214596 h 279797"/>
                  <a:gd name="connsiteX31" fmla="*/ 143055 w 172588"/>
                  <a:gd name="connsiteY31" fmla="*/ 220983 h 279797"/>
                  <a:gd name="connsiteX32" fmla="*/ 147210 w 172588"/>
                  <a:gd name="connsiteY32" fmla="*/ 230525 h 279797"/>
                  <a:gd name="connsiteX33" fmla="*/ 150057 w 172588"/>
                  <a:gd name="connsiteY33" fmla="*/ 241375 h 279797"/>
                  <a:gd name="connsiteX34" fmla="*/ 156213 w 172588"/>
                  <a:gd name="connsiteY34" fmla="*/ 263151 h 279797"/>
                  <a:gd name="connsiteX35" fmla="*/ 161523 w 172588"/>
                  <a:gd name="connsiteY35" fmla="*/ 273463 h 279797"/>
                  <a:gd name="connsiteX36" fmla="*/ 171373 w 172588"/>
                  <a:gd name="connsiteY36" fmla="*/ 279773 h 279797"/>
                  <a:gd name="connsiteX37" fmla="*/ 172565 w 172588"/>
                  <a:gd name="connsiteY37" fmla="*/ 279011 h 279797"/>
                  <a:gd name="connsiteX38" fmla="*/ 171911 w 172588"/>
                  <a:gd name="connsiteY38" fmla="*/ 277849 h 279797"/>
                  <a:gd name="connsiteX39" fmla="*/ 163293 w 172588"/>
                  <a:gd name="connsiteY39" fmla="*/ 272078 h 279797"/>
                  <a:gd name="connsiteX40" fmla="*/ 158599 w 172588"/>
                  <a:gd name="connsiteY40" fmla="*/ 262305 h 279797"/>
                  <a:gd name="connsiteX41" fmla="*/ 152981 w 172588"/>
                  <a:gd name="connsiteY41" fmla="*/ 240682 h 279797"/>
                  <a:gd name="connsiteX42" fmla="*/ 150365 w 172588"/>
                  <a:gd name="connsiteY42" fmla="*/ 229755 h 279797"/>
                  <a:gd name="connsiteX43" fmla="*/ 145902 w 172588"/>
                  <a:gd name="connsiteY43" fmla="*/ 218751 h 279797"/>
                  <a:gd name="connsiteX44" fmla="*/ 135745 w 172588"/>
                  <a:gd name="connsiteY44" fmla="*/ 212057 h 279797"/>
                  <a:gd name="connsiteX45" fmla="*/ 124048 w 172588"/>
                  <a:gd name="connsiteY45" fmla="*/ 210518 h 279797"/>
                  <a:gd name="connsiteX46" fmla="*/ 101579 w 172588"/>
                  <a:gd name="connsiteY46" fmla="*/ 211287 h 279797"/>
                  <a:gd name="connsiteX47" fmla="*/ 80571 w 172588"/>
                  <a:gd name="connsiteY47" fmla="*/ 207747 h 279797"/>
                  <a:gd name="connsiteX48" fmla="*/ 65951 w 172588"/>
                  <a:gd name="connsiteY48" fmla="*/ 193665 h 279797"/>
                  <a:gd name="connsiteX49" fmla="*/ 58256 w 172588"/>
                  <a:gd name="connsiteY49" fmla="*/ 173428 h 279797"/>
                  <a:gd name="connsiteX50" fmla="*/ 53639 w 172588"/>
                  <a:gd name="connsiteY50" fmla="*/ 148342 h 279797"/>
                  <a:gd name="connsiteX51" fmla="*/ 72492 w 172588"/>
                  <a:gd name="connsiteY51" fmla="*/ 158653 h 279797"/>
                  <a:gd name="connsiteX52" fmla="*/ 87035 w 172588"/>
                  <a:gd name="connsiteY52" fmla="*/ 160115 h 279797"/>
                  <a:gd name="connsiteX53" fmla="*/ 100655 w 172588"/>
                  <a:gd name="connsiteY53" fmla="*/ 154498 h 279797"/>
                  <a:gd name="connsiteX54" fmla="*/ 105734 w 172588"/>
                  <a:gd name="connsiteY54" fmla="*/ 149496 h 279797"/>
                  <a:gd name="connsiteX55" fmla="*/ 110274 w 172588"/>
                  <a:gd name="connsiteY55" fmla="*/ 145495 h 279797"/>
                  <a:gd name="connsiteX56" fmla="*/ 120662 w 172588"/>
                  <a:gd name="connsiteY56" fmla="*/ 143186 h 279797"/>
                  <a:gd name="connsiteX57" fmla="*/ 126818 w 172588"/>
                  <a:gd name="connsiteY57" fmla="*/ 145187 h 279797"/>
                  <a:gd name="connsiteX58" fmla="*/ 130897 w 172588"/>
                  <a:gd name="connsiteY58" fmla="*/ 145802 h 279797"/>
                  <a:gd name="connsiteX59" fmla="*/ 135283 w 172588"/>
                  <a:gd name="connsiteY59" fmla="*/ 143725 h 279797"/>
                  <a:gd name="connsiteX60" fmla="*/ 138515 w 172588"/>
                  <a:gd name="connsiteY60" fmla="*/ 136876 h 279797"/>
                  <a:gd name="connsiteX61" fmla="*/ 140054 w 172588"/>
                  <a:gd name="connsiteY61" fmla="*/ 130182 h 279797"/>
                  <a:gd name="connsiteX62" fmla="*/ 144517 w 172588"/>
                  <a:gd name="connsiteY62" fmla="*/ 118793 h 279797"/>
                  <a:gd name="connsiteX63" fmla="*/ 154520 w 172588"/>
                  <a:gd name="connsiteY63" fmla="*/ 116561 h 279797"/>
                  <a:gd name="connsiteX64" fmla="*/ 167833 w 172588"/>
                  <a:gd name="connsiteY64" fmla="*/ 136953 h 279797"/>
                  <a:gd name="connsiteX65" fmla="*/ 168964 w 172588"/>
                  <a:gd name="connsiteY65" fmla="*/ 137800 h 279797"/>
                  <a:gd name="connsiteX66" fmla="*/ 168987 w 172588"/>
                  <a:gd name="connsiteY66" fmla="*/ 137800 h 279797"/>
                  <a:gd name="connsiteX67" fmla="*/ 169841 w 172588"/>
                  <a:gd name="connsiteY67" fmla="*/ 136815 h 279797"/>
                  <a:gd name="connsiteX68" fmla="*/ 169834 w 172588"/>
                  <a:gd name="connsiteY68" fmla="*/ 136722 h 279797"/>
                  <a:gd name="connsiteX69" fmla="*/ 165524 w 172588"/>
                  <a:gd name="connsiteY69" fmla="*/ 123795 h 279797"/>
                  <a:gd name="connsiteX70" fmla="*/ 155752 w 172588"/>
                  <a:gd name="connsiteY70" fmla="*/ 113791 h 2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72588" h="279797">
                    <a:moveTo>
                      <a:pt x="155752" y="113791"/>
                    </a:moveTo>
                    <a:cubicBezTo>
                      <a:pt x="153397" y="112537"/>
                      <a:pt x="150688" y="112106"/>
                      <a:pt x="148057" y="112560"/>
                    </a:cubicBezTo>
                    <a:cubicBezTo>
                      <a:pt x="145502" y="113099"/>
                      <a:pt x="143193" y="114484"/>
                      <a:pt x="141516" y="116484"/>
                    </a:cubicBezTo>
                    <a:cubicBezTo>
                      <a:pt x="138646" y="120240"/>
                      <a:pt x="136699" y="124618"/>
                      <a:pt x="135822" y="129258"/>
                    </a:cubicBezTo>
                    <a:cubicBezTo>
                      <a:pt x="135414" y="131367"/>
                      <a:pt x="134867" y="133452"/>
                      <a:pt x="134206" y="135491"/>
                    </a:cubicBezTo>
                    <a:cubicBezTo>
                      <a:pt x="133736" y="137307"/>
                      <a:pt x="132897" y="139008"/>
                      <a:pt x="131743" y="140493"/>
                    </a:cubicBezTo>
                    <a:cubicBezTo>
                      <a:pt x="130589" y="142494"/>
                      <a:pt x="126203" y="139492"/>
                      <a:pt x="121509" y="138184"/>
                    </a:cubicBezTo>
                    <a:cubicBezTo>
                      <a:pt x="116476" y="136822"/>
                      <a:pt x="111098" y="137753"/>
                      <a:pt x="106811" y="140724"/>
                    </a:cubicBezTo>
                    <a:cubicBezTo>
                      <a:pt x="104788" y="142070"/>
                      <a:pt x="102910" y="143617"/>
                      <a:pt x="101194" y="145341"/>
                    </a:cubicBezTo>
                    <a:cubicBezTo>
                      <a:pt x="99801" y="146849"/>
                      <a:pt x="98278" y="148242"/>
                      <a:pt x="96654" y="149496"/>
                    </a:cubicBezTo>
                    <a:cubicBezTo>
                      <a:pt x="93484" y="151697"/>
                      <a:pt x="89798" y="153043"/>
                      <a:pt x="85958" y="153421"/>
                    </a:cubicBezTo>
                    <a:cubicBezTo>
                      <a:pt x="82003" y="153597"/>
                      <a:pt x="78063" y="152990"/>
                      <a:pt x="74338" y="151651"/>
                    </a:cubicBezTo>
                    <a:cubicBezTo>
                      <a:pt x="66628" y="148673"/>
                      <a:pt x="59702" y="143963"/>
                      <a:pt x="54100" y="137877"/>
                    </a:cubicBezTo>
                    <a:cubicBezTo>
                      <a:pt x="53331" y="137107"/>
                      <a:pt x="52638" y="136261"/>
                      <a:pt x="51946" y="135491"/>
                    </a:cubicBezTo>
                    <a:cubicBezTo>
                      <a:pt x="50407" y="118639"/>
                      <a:pt x="49560" y="101479"/>
                      <a:pt x="46713" y="84396"/>
                    </a:cubicBezTo>
                    <a:cubicBezTo>
                      <a:pt x="44397" y="69152"/>
                      <a:pt x="40103" y="54278"/>
                      <a:pt x="33939" y="40150"/>
                    </a:cubicBezTo>
                    <a:cubicBezTo>
                      <a:pt x="27606" y="25976"/>
                      <a:pt x="19119" y="12863"/>
                      <a:pt x="8777" y="1290"/>
                    </a:cubicBezTo>
                    <a:cubicBezTo>
                      <a:pt x="8777" y="1290"/>
                      <a:pt x="8777" y="1290"/>
                      <a:pt x="8777" y="1290"/>
                    </a:cubicBezTo>
                    <a:cubicBezTo>
                      <a:pt x="6553" y="-626"/>
                      <a:pt x="3206" y="-380"/>
                      <a:pt x="1290" y="1844"/>
                    </a:cubicBezTo>
                    <a:cubicBezTo>
                      <a:pt x="-350" y="3745"/>
                      <a:pt x="-434" y="6530"/>
                      <a:pt x="1082" y="8523"/>
                    </a:cubicBezTo>
                    <a:lnTo>
                      <a:pt x="1082" y="8523"/>
                    </a:lnTo>
                    <a:cubicBezTo>
                      <a:pt x="10962" y="19158"/>
                      <a:pt x="19188" y="31216"/>
                      <a:pt x="25475" y="44305"/>
                    </a:cubicBezTo>
                    <a:cubicBezTo>
                      <a:pt x="31593" y="57587"/>
                      <a:pt x="35963" y="71607"/>
                      <a:pt x="38480" y="86012"/>
                    </a:cubicBezTo>
                    <a:cubicBezTo>
                      <a:pt x="40865" y="98632"/>
                      <a:pt x="42250" y="111483"/>
                      <a:pt x="43558" y="124487"/>
                    </a:cubicBezTo>
                    <a:cubicBezTo>
                      <a:pt x="43558" y="126334"/>
                      <a:pt x="43943" y="128335"/>
                      <a:pt x="44174" y="130258"/>
                    </a:cubicBezTo>
                    <a:cubicBezTo>
                      <a:pt x="44174" y="133875"/>
                      <a:pt x="44943" y="137415"/>
                      <a:pt x="45405" y="141032"/>
                    </a:cubicBezTo>
                    <a:cubicBezTo>
                      <a:pt x="46636" y="152559"/>
                      <a:pt x="48829" y="163955"/>
                      <a:pt x="51946" y="175120"/>
                    </a:cubicBezTo>
                    <a:cubicBezTo>
                      <a:pt x="54124" y="182546"/>
                      <a:pt x="57148" y="189695"/>
                      <a:pt x="60949" y="196436"/>
                    </a:cubicBezTo>
                    <a:cubicBezTo>
                      <a:pt x="64843" y="203630"/>
                      <a:pt x="71053" y="209302"/>
                      <a:pt x="78571" y="212518"/>
                    </a:cubicBezTo>
                    <a:cubicBezTo>
                      <a:pt x="85942" y="215242"/>
                      <a:pt x="93814" y="216373"/>
                      <a:pt x="101656" y="215827"/>
                    </a:cubicBezTo>
                    <a:cubicBezTo>
                      <a:pt x="109351" y="215827"/>
                      <a:pt x="117046" y="214673"/>
                      <a:pt x="124048" y="214596"/>
                    </a:cubicBezTo>
                    <a:cubicBezTo>
                      <a:pt x="131035" y="213626"/>
                      <a:pt x="138076" y="215989"/>
                      <a:pt x="143055" y="220983"/>
                    </a:cubicBezTo>
                    <a:cubicBezTo>
                      <a:pt x="145148" y="223807"/>
                      <a:pt x="146572" y="227070"/>
                      <a:pt x="147210" y="230525"/>
                    </a:cubicBezTo>
                    <a:lnTo>
                      <a:pt x="150057" y="241375"/>
                    </a:lnTo>
                    <a:cubicBezTo>
                      <a:pt x="151981" y="249070"/>
                      <a:pt x="153751" y="255918"/>
                      <a:pt x="156213" y="263151"/>
                    </a:cubicBezTo>
                    <a:cubicBezTo>
                      <a:pt x="157468" y="266830"/>
                      <a:pt x="159261" y="270300"/>
                      <a:pt x="161523" y="273463"/>
                    </a:cubicBezTo>
                    <a:cubicBezTo>
                      <a:pt x="164024" y="276595"/>
                      <a:pt x="167487" y="278811"/>
                      <a:pt x="171373" y="279773"/>
                    </a:cubicBezTo>
                    <a:cubicBezTo>
                      <a:pt x="171911" y="279896"/>
                      <a:pt x="172450" y="279550"/>
                      <a:pt x="172565" y="279011"/>
                    </a:cubicBezTo>
                    <a:cubicBezTo>
                      <a:pt x="172673" y="278518"/>
                      <a:pt x="172396" y="278011"/>
                      <a:pt x="171911" y="277849"/>
                    </a:cubicBezTo>
                    <a:cubicBezTo>
                      <a:pt x="168487" y="276918"/>
                      <a:pt x="165463" y="274886"/>
                      <a:pt x="163293" y="272078"/>
                    </a:cubicBezTo>
                    <a:cubicBezTo>
                      <a:pt x="161184" y="269115"/>
                      <a:pt x="159592" y="265806"/>
                      <a:pt x="158599" y="262305"/>
                    </a:cubicBezTo>
                    <a:cubicBezTo>
                      <a:pt x="156367" y="255303"/>
                      <a:pt x="154751" y="247915"/>
                      <a:pt x="152981" y="240682"/>
                    </a:cubicBezTo>
                    <a:lnTo>
                      <a:pt x="150365" y="229755"/>
                    </a:lnTo>
                    <a:cubicBezTo>
                      <a:pt x="149727" y="225800"/>
                      <a:pt x="148203" y="222037"/>
                      <a:pt x="145902" y="218751"/>
                    </a:cubicBezTo>
                    <a:cubicBezTo>
                      <a:pt x="143317" y="215496"/>
                      <a:pt x="139754" y="213149"/>
                      <a:pt x="135745" y="212057"/>
                    </a:cubicBezTo>
                    <a:cubicBezTo>
                      <a:pt x="131943" y="210979"/>
                      <a:pt x="128003" y="210464"/>
                      <a:pt x="124048" y="210518"/>
                    </a:cubicBezTo>
                    <a:cubicBezTo>
                      <a:pt x="116353" y="210518"/>
                      <a:pt x="108658" y="211210"/>
                      <a:pt x="101579" y="211287"/>
                    </a:cubicBezTo>
                    <a:cubicBezTo>
                      <a:pt x="94407" y="211587"/>
                      <a:pt x="87251" y="210379"/>
                      <a:pt x="80571" y="207747"/>
                    </a:cubicBezTo>
                    <a:cubicBezTo>
                      <a:pt x="74246" y="204839"/>
                      <a:pt x="69090" y="199875"/>
                      <a:pt x="65951" y="193665"/>
                    </a:cubicBezTo>
                    <a:cubicBezTo>
                      <a:pt x="62627" y="187232"/>
                      <a:pt x="60049" y="180445"/>
                      <a:pt x="58256" y="173428"/>
                    </a:cubicBezTo>
                    <a:cubicBezTo>
                      <a:pt x="56140" y="165179"/>
                      <a:pt x="54601" y="156799"/>
                      <a:pt x="53639" y="148342"/>
                    </a:cubicBezTo>
                    <a:cubicBezTo>
                      <a:pt x="59210" y="152943"/>
                      <a:pt x="65612" y="156445"/>
                      <a:pt x="72492" y="158653"/>
                    </a:cubicBezTo>
                    <a:cubicBezTo>
                      <a:pt x="77178" y="160184"/>
                      <a:pt x="82141" y="160677"/>
                      <a:pt x="87035" y="160115"/>
                    </a:cubicBezTo>
                    <a:cubicBezTo>
                      <a:pt x="92006" y="159523"/>
                      <a:pt x="96715" y="157576"/>
                      <a:pt x="100655" y="154498"/>
                    </a:cubicBezTo>
                    <a:cubicBezTo>
                      <a:pt x="102533" y="153028"/>
                      <a:pt x="104234" y="151350"/>
                      <a:pt x="105734" y="149496"/>
                    </a:cubicBezTo>
                    <a:cubicBezTo>
                      <a:pt x="107119" y="148019"/>
                      <a:pt x="108635" y="146680"/>
                      <a:pt x="110274" y="145495"/>
                    </a:cubicBezTo>
                    <a:cubicBezTo>
                      <a:pt x="113214" y="143202"/>
                      <a:pt x="117030" y="142355"/>
                      <a:pt x="120662" y="143186"/>
                    </a:cubicBezTo>
                    <a:cubicBezTo>
                      <a:pt x="122755" y="143725"/>
                      <a:pt x="124810" y="144394"/>
                      <a:pt x="126818" y="145187"/>
                    </a:cubicBezTo>
                    <a:cubicBezTo>
                      <a:pt x="128134" y="145618"/>
                      <a:pt x="129512" y="145826"/>
                      <a:pt x="130897" y="145802"/>
                    </a:cubicBezTo>
                    <a:cubicBezTo>
                      <a:pt x="132567" y="145679"/>
                      <a:pt x="134129" y="144933"/>
                      <a:pt x="135283" y="143725"/>
                    </a:cubicBezTo>
                    <a:cubicBezTo>
                      <a:pt x="136899" y="141739"/>
                      <a:pt x="138007" y="139385"/>
                      <a:pt x="138515" y="136876"/>
                    </a:cubicBezTo>
                    <a:cubicBezTo>
                      <a:pt x="139207" y="134645"/>
                      <a:pt x="139592" y="132336"/>
                      <a:pt x="140054" y="130182"/>
                    </a:cubicBezTo>
                    <a:cubicBezTo>
                      <a:pt x="140616" y="126088"/>
                      <a:pt x="142147" y="122179"/>
                      <a:pt x="144517" y="118793"/>
                    </a:cubicBezTo>
                    <a:cubicBezTo>
                      <a:pt x="146802" y="115615"/>
                      <a:pt x="151104" y="114653"/>
                      <a:pt x="154520" y="116561"/>
                    </a:cubicBezTo>
                    <a:cubicBezTo>
                      <a:pt x="161885" y="120924"/>
                      <a:pt x="166802" y="128458"/>
                      <a:pt x="167833" y="136953"/>
                    </a:cubicBezTo>
                    <a:cubicBezTo>
                      <a:pt x="167910" y="137500"/>
                      <a:pt x="168418" y="137884"/>
                      <a:pt x="168964" y="137800"/>
                    </a:cubicBezTo>
                    <a:cubicBezTo>
                      <a:pt x="168972" y="137800"/>
                      <a:pt x="168979" y="137800"/>
                      <a:pt x="168987" y="137800"/>
                    </a:cubicBezTo>
                    <a:cubicBezTo>
                      <a:pt x="169495" y="137761"/>
                      <a:pt x="169880" y="137322"/>
                      <a:pt x="169841" y="136815"/>
                    </a:cubicBezTo>
                    <a:cubicBezTo>
                      <a:pt x="169841" y="136784"/>
                      <a:pt x="169841" y="136753"/>
                      <a:pt x="169834" y="136722"/>
                    </a:cubicBezTo>
                    <a:cubicBezTo>
                      <a:pt x="169303" y="132159"/>
                      <a:pt x="167833" y="127765"/>
                      <a:pt x="165524" y="123795"/>
                    </a:cubicBezTo>
                    <a:cubicBezTo>
                      <a:pt x="163293" y="119593"/>
                      <a:pt x="159899" y="116123"/>
                      <a:pt x="155752" y="113791"/>
                    </a:cubicBezTo>
                    <a:close/>
                  </a:path>
                </a:pathLst>
              </a:custGeom>
              <a:solidFill>
                <a:srgbClr val="AD241C"/>
              </a:solidFill>
              <a:ln w="7678" cap="flat">
                <a:noFill/>
                <a:prstDash val="solid"/>
                <a:miter/>
              </a:ln>
            </p:spPr>
            <p:txBody>
              <a:bodyPr rtlCol="0" anchor="ctr"/>
              <a:lstStyle/>
              <a:p>
                <a:endParaRPr lang="en-IN"/>
              </a:p>
            </p:txBody>
          </p:sp>
          <p:sp>
            <p:nvSpPr>
              <p:cNvPr id="32" name="Freeform: Shape 31">
                <a:extLst>
                  <a:ext uri="{FF2B5EF4-FFF2-40B4-BE49-F238E27FC236}">
                    <a16:creationId xmlns:a16="http://schemas.microsoft.com/office/drawing/2014/main" id="{450CB428-3B43-99C6-441E-F962EEDA59A1}"/>
                  </a:ext>
                </a:extLst>
              </p:cNvPr>
              <p:cNvSpPr/>
              <p:nvPr/>
            </p:nvSpPr>
            <p:spPr>
              <a:xfrm>
                <a:off x="9988662" y="3157943"/>
                <a:ext cx="35017" cy="107625"/>
              </a:xfrm>
              <a:custGeom>
                <a:avLst/>
                <a:gdLst>
                  <a:gd name="connsiteX0" fmla="*/ 3174 w 35017"/>
                  <a:gd name="connsiteY0" fmla="*/ 60761 h 107625"/>
                  <a:gd name="connsiteX1" fmla="*/ 13255 w 35017"/>
                  <a:gd name="connsiteY1" fmla="*/ 72381 h 107625"/>
                  <a:gd name="connsiteX2" fmla="*/ 18949 w 35017"/>
                  <a:gd name="connsiteY2" fmla="*/ 76844 h 107625"/>
                  <a:gd name="connsiteX3" fmla="*/ 24259 w 35017"/>
                  <a:gd name="connsiteY3" fmla="*/ 81615 h 107625"/>
                  <a:gd name="connsiteX4" fmla="*/ 31954 w 35017"/>
                  <a:gd name="connsiteY4" fmla="*/ 93157 h 107625"/>
                  <a:gd name="connsiteX5" fmla="*/ 31954 w 35017"/>
                  <a:gd name="connsiteY5" fmla="*/ 106547 h 107625"/>
                  <a:gd name="connsiteX6" fmla="*/ 31954 w 35017"/>
                  <a:gd name="connsiteY6" fmla="*/ 106547 h 107625"/>
                  <a:gd name="connsiteX7" fmla="*/ 31954 w 35017"/>
                  <a:gd name="connsiteY7" fmla="*/ 107470 h 107625"/>
                  <a:gd name="connsiteX8" fmla="*/ 32877 w 35017"/>
                  <a:gd name="connsiteY8" fmla="*/ 107470 h 107625"/>
                  <a:gd name="connsiteX9" fmla="*/ 33801 w 35017"/>
                  <a:gd name="connsiteY9" fmla="*/ 92619 h 107625"/>
                  <a:gd name="connsiteX10" fmla="*/ 26106 w 35017"/>
                  <a:gd name="connsiteY10" fmla="*/ 79845 h 107625"/>
                  <a:gd name="connsiteX11" fmla="*/ 20873 w 35017"/>
                  <a:gd name="connsiteY11" fmla="*/ 74536 h 107625"/>
                  <a:gd name="connsiteX12" fmla="*/ 15333 w 35017"/>
                  <a:gd name="connsiteY12" fmla="*/ 69688 h 107625"/>
                  <a:gd name="connsiteX13" fmla="*/ 6868 w 35017"/>
                  <a:gd name="connsiteY13" fmla="*/ 59068 h 107625"/>
                  <a:gd name="connsiteX14" fmla="*/ 9638 w 35017"/>
                  <a:gd name="connsiteY14" fmla="*/ 32675 h 107625"/>
                  <a:gd name="connsiteX15" fmla="*/ 18795 w 35017"/>
                  <a:gd name="connsiteY15" fmla="*/ 4126 h 107625"/>
                  <a:gd name="connsiteX16" fmla="*/ 18795 w 35017"/>
                  <a:gd name="connsiteY16" fmla="*/ 4126 h 107625"/>
                  <a:gd name="connsiteX17" fmla="*/ 15217 w 35017"/>
                  <a:gd name="connsiteY17" fmla="*/ 9 h 107625"/>
                  <a:gd name="connsiteX18" fmla="*/ 11100 w 35017"/>
                  <a:gd name="connsiteY18" fmla="*/ 3587 h 107625"/>
                  <a:gd name="connsiteX19" fmla="*/ 11100 w 35017"/>
                  <a:gd name="connsiteY19" fmla="*/ 3587 h 107625"/>
                  <a:gd name="connsiteX20" fmla="*/ 8407 w 35017"/>
                  <a:gd name="connsiteY20" fmla="*/ 17054 h 107625"/>
                  <a:gd name="connsiteX21" fmla="*/ 3713 w 35017"/>
                  <a:gd name="connsiteY21" fmla="*/ 30828 h 107625"/>
                  <a:gd name="connsiteX22" fmla="*/ 96 w 35017"/>
                  <a:gd name="connsiteY22" fmla="*/ 45525 h 107625"/>
                  <a:gd name="connsiteX23" fmla="*/ 3174 w 35017"/>
                  <a:gd name="connsiteY23" fmla="*/ 60761 h 10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017" h="107625">
                    <a:moveTo>
                      <a:pt x="3174" y="60761"/>
                    </a:moveTo>
                    <a:cubicBezTo>
                      <a:pt x="5614" y="65348"/>
                      <a:pt x="9061" y="69318"/>
                      <a:pt x="13255" y="72381"/>
                    </a:cubicBezTo>
                    <a:cubicBezTo>
                      <a:pt x="15256" y="73997"/>
                      <a:pt x="17103" y="75305"/>
                      <a:pt x="18949" y="76844"/>
                    </a:cubicBezTo>
                    <a:cubicBezTo>
                      <a:pt x="20796" y="78383"/>
                      <a:pt x="22643" y="79922"/>
                      <a:pt x="24259" y="81615"/>
                    </a:cubicBezTo>
                    <a:cubicBezTo>
                      <a:pt x="27552" y="84924"/>
                      <a:pt x="30169" y="88848"/>
                      <a:pt x="31954" y="93157"/>
                    </a:cubicBezTo>
                    <a:cubicBezTo>
                      <a:pt x="33924" y="97405"/>
                      <a:pt x="33924" y="102299"/>
                      <a:pt x="31954" y="106547"/>
                    </a:cubicBezTo>
                    <a:lnTo>
                      <a:pt x="31954" y="106547"/>
                    </a:lnTo>
                    <a:cubicBezTo>
                      <a:pt x="31746" y="106824"/>
                      <a:pt x="31746" y="107193"/>
                      <a:pt x="31954" y="107470"/>
                    </a:cubicBezTo>
                    <a:cubicBezTo>
                      <a:pt x="32231" y="107678"/>
                      <a:pt x="32600" y="107678"/>
                      <a:pt x="32877" y="107470"/>
                    </a:cubicBezTo>
                    <a:cubicBezTo>
                      <a:pt x="35363" y="102899"/>
                      <a:pt x="35701" y="97467"/>
                      <a:pt x="33801" y="92619"/>
                    </a:cubicBezTo>
                    <a:cubicBezTo>
                      <a:pt x="32123" y="87886"/>
                      <a:pt x="29507" y="83539"/>
                      <a:pt x="26106" y="79845"/>
                    </a:cubicBezTo>
                    <a:cubicBezTo>
                      <a:pt x="24490" y="77921"/>
                      <a:pt x="22643" y="76305"/>
                      <a:pt x="20873" y="74536"/>
                    </a:cubicBezTo>
                    <a:cubicBezTo>
                      <a:pt x="19103" y="72766"/>
                      <a:pt x="17026" y="71304"/>
                      <a:pt x="15333" y="69688"/>
                    </a:cubicBezTo>
                    <a:cubicBezTo>
                      <a:pt x="11747" y="66833"/>
                      <a:pt x="8853" y="63201"/>
                      <a:pt x="6868" y="59068"/>
                    </a:cubicBezTo>
                    <a:cubicBezTo>
                      <a:pt x="4244" y="50250"/>
                      <a:pt x="5237" y="40754"/>
                      <a:pt x="9638" y="32675"/>
                    </a:cubicBezTo>
                    <a:cubicBezTo>
                      <a:pt x="13924" y="23602"/>
                      <a:pt x="17002" y="13999"/>
                      <a:pt x="18795" y="4126"/>
                    </a:cubicBezTo>
                    <a:lnTo>
                      <a:pt x="18795" y="4126"/>
                    </a:lnTo>
                    <a:cubicBezTo>
                      <a:pt x="18942" y="2002"/>
                      <a:pt x="17341" y="155"/>
                      <a:pt x="15217" y="9"/>
                    </a:cubicBezTo>
                    <a:cubicBezTo>
                      <a:pt x="13093" y="-137"/>
                      <a:pt x="11247" y="1464"/>
                      <a:pt x="11100" y="3587"/>
                    </a:cubicBezTo>
                    <a:lnTo>
                      <a:pt x="11100" y="3587"/>
                    </a:lnTo>
                    <a:cubicBezTo>
                      <a:pt x="10654" y="8150"/>
                      <a:pt x="9746" y="12668"/>
                      <a:pt x="8407" y="17054"/>
                    </a:cubicBezTo>
                    <a:cubicBezTo>
                      <a:pt x="7022" y="21594"/>
                      <a:pt x="5329" y="26134"/>
                      <a:pt x="3713" y="30828"/>
                    </a:cubicBezTo>
                    <a:cubicBezTo>
                      <a:pt x="2020" y="35591"/>
                      <a:pt x="812" y="40516"/>
                      <a:pt x="96" y="45525"/>
                    </a:cubicBezTo>
                    <a:cubicBezTo>
                      <a:pt x="-342" y="50796"/>
                      <a:pt x="720" y="56075"/>
                      <a:pt x="3174" y="60761"/>
                    </a:cubicBezTo>
                    <a:close/>
                  </a:path>
                </a:pathLst>
              </a:custGeom>
              <a:solidFill>
                <a:srgbClr val="AD241C"/>
              </a:solidFill>
              <a:ln w="7678" cap="flat">
                <a:noFill/>
                <a:prstDash val="solid"/>
                <a:miter/>
              </a:ln>
            </p:spPr>
            <p:txBody>
              <a:bodyPr rtlCol="0" anchor="ctr"/>
              <a:lstStyle/>
              <a:p>
                <a:endParaRPr lang="en-IN"/>
              </a:p>
            </p:txBody>
          </p:sp>
        </p:grpSp>
        <p:sp>
          <p:nvSpPr>
            <p:cNvPr id="33" name="Freeform: Shape 32">
              <a:extLst>
                <a:ext uri="{FF2B5EF4-FFF2-40B4-BE49-F238E27FC236}">
                  <a16:creationId xmlns:a16="http://schemas.microsoft.com/office/drawing/2014/main" id="{3B130144-8B04-1240-9488-99B1416202B3}"/>
                </a:ext>
              </a:extLst>
            </p:cNvPr>
            <p:cNvSpPr/>
            <p:nvPr/>
          </p:nvSpPr>
          <p:spPr>
            <a:xfrm>
              <a:off x="10013832" y="3018870"/>
              <a:ext cx="89014" cy="223642"/>
            </a:xfrm>
            <a:custGeom>
              <a:avLst/>
              <a:gdLst>
                <a:gd name="connsiteX0" fmla="*/ 88544 w 89014"/>
                <a:gd name="connsiteY0" fmla="*/ 130200 h 223642"/>
                <a:gd name="connsiteX1" fmla="*/ 80079 w 89014"/>
                <a:gd name="connsiteY1" fmla="*/ 125198 h 223642"/>
                <a:gd name="connsiteX2" fmla="*/ 71230 w 89014"/>
                <a:gd name="connsiteY2" fmla="*/ 129199 h 223642"/>
                <a:gd name="connsiteX3" fmla="*/ 67536 w 89014"/>
                <a:gd name="connsiteY3" fmla="*/ 131739 h 223642"/>
                <a:gd name="connsiteX4" fmla="*/ 63920 w 89014"/>
                <a:gd name="connsiteY4" fmla="*/ 133201 h 223642"/>
                <a:gd name="connsiteX5" fmla="*/ 59687 w 89014"/>
                <a:gd name="connsiteY5" fmla="*/ 127276 h 223642"/>
                <a:gd name="connsiteX6" fmla="*/ 50761 w 89014"/>
                <a:gd name="connsiteY6" fmla="*/ 121812 h 223642"/>
                <a:gd name="connsiteX7" fmla="*/ 45759 w 89014"/>
                <a:gd name="connsiteY7" fmla="*/ 121812 h 223642"/>
                <a:gd name="connsiteX8" fmla="*/ 41450 w 89014"/>
                <a:gd name="connsiteY8" fmla="*/ 121812 h 223642"/>
                <a:gd name="connsiteX9" fmla="*/ 33755 w 89014"/>
                <a:gd name="connsiteY9" fmla="*/ 118888 h 223642"/>
                <a:gd name="connsiteX10" fmla="*/ 28523 w 89014"/>
                <a:gd name="connsiteY10" fmla="*/ 112655 h 223642"/>
                <a:gd name="connsiteX11" fmla="*/ 24290 w 89014"/>
                <a:gd name="connsiteY11" fmla="*/ 96111 h 223642"/>
                <a:gd name="connsiteX12" fmla="*/ 24290 w 89014"/>
                <a:gd name="connsiteY12" fmla="*/ 93494 h 223642"/>
                <a:gd name="connsiteX13" fmla="*/ 45144 w 89014"/>
                <a:gd name="connsiteY13" fmla="*/ 64407 h 223642"/>
                <a:gd name="connsiteX14" fmla="*/ 58841 w 89014"/>
                <a:gd name="connsiteY14" fmla="*/ 35551 h 223642"/>
                <a:gd name="connsiteX15" fmla="*/ 63689 w 89014"/>
                <a:gd name="connsiteY15" fmla="*/ 3617 h 223642"/>
                <a:gd name="connsiteX16" fmla="*/ 63689 w 89014"/>
                <a:gd name="connsiteY16" fmla="*/ 3617 h 223642"/>
                <a:gd name="connsiteX17" fmla="*/ 59918 w 89014"/>
                <a:gd name="connsiteY17" fmla="*/ 0 h 223642"/>
                <a:gd name="connsiteX18" fmla="*/ 56302 w 89014"/>
                <a:gd name="connsiteY18" fmla="*/ 3770 h 223642"/>
                <a:gd name="connsiteX19" fmla="*/ 56302 w 89014"/>
                <a:gd name="connsiteY19" fmla="*/ 3770 h 223642"/>
                <a:gd name="connsiteX20" fmla="*/ 52531 w 89014"/>
                <a:gd name="connsiteY20" fmla="*/ 33627 h 223642"/>
                <a:gd name="connsiteX21" fmla="*/ 40142 w 89014"/>
                <a:gd name="connsiteY21" fmla="*/ 61406 h 223642"/>
                <a:gd name="connsiteX22" fmla="*/ 24752 w 89014"/>
                <a:gd name="connsiteY22" fmla="*/ 83799 h 223642"/>
                <a:gd name="connsiteX23" fmla="*/ 22367 w 89014"/>
                <a:gd name="connsiteY23" fmla="*/ 87108 h 223642"/>
                <a:gd name="connsiteX24" fmla="*/ 18057 w 89014"/>
                <a:gd name="connsiteY24" fmla="*/ 93264 h 223642"/>
                <a:gd name="connsiteX25" fmla="*/ 5745 w 89014"/>
                <a:gd name="connsiteY25" fmla="*/ 114040 h 223642"/>
                <a:gd name="connsiteX26" fmla="*/ 666 w 89014"/>
                <a:gd name="connsiteY26" fmla="*/ 129430 h 223642"/>
                <a:gd name="connsiteX27" fmla="*/ 2359 w 89014"/>
                <a:gd name="connsiteY27" fmla="*/ 145898 h 223642"/>
                <a:gd name="connsiteX28" fmla="*/ 12902 w 89014"/>
                <a:gd name="connsiteY28" fmla="*/ 158287 h 223642"/>
                <a:gd name="connsiteX29" fmla="*/ 25137 w 89014"/>
                <a:gd name="connsiteY29" fmla="*/ 167982 h 223642"/>
                <a:gd name="connsiteX30" fmla="*/ 30669 w 89014"/>
                <a:gd name="connsiteY30" fmla="*/ 185635 h 223642"/>
                <a:gd name="connsiteX31" fmla="*/ 29908 w 89014"/>
                <a:gd name="connsiteY31" fmla="*/ 186912 h 223642"/>
                <a:gd name="connsiteX32" fmla="*/ 26368 w 89014"/>
                <a:gd name="connsiteY32" fmla="*/ 193914 h 223642"/>
                <a:gd name="connsiteX33" fmla="*/ 19596 w 89014"/>
                <a:gd name="connsiteY33" fmla="*/ 208073 h 223642"/>
                <a:gd name="connsiteX34" fmla="*/ 17596 w 89014"/>
                <a:gd name="connsiteY34" fmla="*/ 215768 h 223642"/>
                <a:gd name="connsiteX35" fmla="*/ 19827 w 89014"/>
                <a:gd name="connsiteY35" fmla="*/ 223463 h 223642"/>
                <a:gd name="connsiteX36" fmla="*/ 20751 w 89014"/>
                <a:gd name="connsiteY36" fmla="*/ 223463 h 223642"/>
                <a:gd name="connsiteX37" fmla="*/ 20751 w 89014"/>
                <a:gd name="connsiteY37" fmla="*/ 222540 h 223642"/>
                <a:gd name="connsiteX38" fmla="*/ 18904 w 89014"/>
                <a:gd name="connsiteY38" fmla="*/ 215537 h 223642"/>
                <a:gd name="connsiteX39" fmla="*/ 20981 w 89014"/>
                <a:gd name="connsiteY39" fmla="*/ 208304 h 223642"/>
                <a:gd name="connsiteX40" fmla="*/ 27984 w 89014"/>
                <a:gd name="connsiteY40" fmla="*/ 194376 h 223642"/>
                <a:gd name="connsiteX41" fmla="*/ 31677 w 89014"/>
                <a:gd name="connsiteY41" fmla="*/ 187528 h 223642"/>
                <a:gd name="connsiteX42" fmla="*/ 34371 w 89014"/>
                <a:gd name="connsiteY42" fmla="*/ 179833 h 223642"/>
                <a:gd name="connsiteX43" fmla="*/ 32216 w 89014"/>
                <a:gd name="connsiteY43" fmla="*/ 171676 h 223642"/>
                <a:gd name="connsiteX44" fmla="*/ 26830 w 89014"/>
                <a:gd name="connsiteY44" fmla="*/ 165520 h 223642"/>
                <a:gd name="connsiteX45" fmla="*/ 14748 w 89014"/>
                <a:gd name="connsiteY45" fmla="*/ 155516 h 223642"/>
                <a:gd name="connsiteX46" fmla="*/ 5360 w 89014"/>
                <a:gd name="connsiteY46" fmla="*/ 144051 h 223642"/>
                <a:gd name="connsiteX47" fmla="*/ 4283 w 89014"/>
                <a:gd name="connsiteY47" fmla="*/ 129969 h 223642"/>
                <a:gd name="connsiteX48" fmla="*/ 9439 w 89014"/>
                <a:gd name="connsiteY48" fmla="*/ 115656 h 223642"/>
                <a:gd name="connsiteX49" fmla="*/ 18596 w 89014"/>
                <a:gd name="connsiteY49" fmla="*/ 100266 h 223642"/>
                <a:gd name="connsiteX50" fmla="*/ 23675 w 89014"/>
                <a:gd name="connsiteY50" fmla="*/ 114348 h 223642"/>
                <a:gd name="connsiteX51" fmla="*/ 30600 w 89014"/>
                <a:gd name="connsiteY51" fmla="*/ 122043 h 223642"/>
                <a:gd name="connsiteX52" fmla="*/ 40296 w 89014"/>
                <a:gd name="connsiteY52" fmla="*/ 125352 h 223642"/>
                <a:gd name="connsiteX53" fmla="*/ 45221 w 89014"/>
                <a:gd name="connsiteY53" fmla="*/ 125352 h 223642"/>
                <a:gd name="connsiteX54" fmla="*/ 49453 w 89014"/>
                <a:gd name="connsiteY54" fmla="*/ 125352 h 223642"/>
                <a:gd name="connsiteX55" fmla="*/ 55917 w 89014"/>
                <a:gd name="connsiteY55" fmla="*/ 128968 h 223642"/>
                <a:gd name="connsiteX56" fmla="*/ 58225 w 89014"/>
                <a:gd name="connsiteY56" fmla="*/ 132816 h 223642"/>
                <a:gd name="connsiteX57" fmla="*/ 60072 w 89014"/>
                <a:gd name="connsiteY57" fmla="*/ 135048 h 223642"/>
                <a:gd name="connsiteX58" fmla="*/ 63304 w 89014"/>
                <a:gd name="connsiteY58" fmla="*/ 135971 h 223642"/>
                <a:gd name="connsiteX59" fmla="*/ 68152 w 89014"/>
                <a:gd name="connsiteY59" fmla="*/ 133893 h 223642"/>
                <a:gd name="connsiteX60" fmla="*/ 71999 w 89014"/>
                <a:gd name="connsiteY60" fmla="*/ 131123 h 223642"/>
                <a:gd name="connsiteX61" fmla="*/ 79694 w 89014"/>
                <a:gd name="connsiteY61" fmla="*/ 127199 h 223642"/>
                <a:gd name="connsiteX62" fmla="*/ 85927 w 89014"/>
                <a:gd name="connsiteY62" fmla="*/ 130661 h 223642"/>
                <a:gd name="connsiteX63" fmla="*/ 83465 w 89014"/>
                <a:gd name="connsiteY63" fmla="*/ 147437 h 223642"/>
                <a:gd name="connsiteX64" fmla="*/ 83442 w 89014"/>
                <a:gd name="connsiteY64" fmla="*/ 148414 h 223642"/>
                <a:gd name="connsiteX65" fmla="*/ 83465 w 89014"/>
                <a:gd name="connsiteY65" fmla="*/ 148437 h 223642"/>
                <a:gd name="connsiteX66" fmla="*/ 84388 w 89014"/>
                <a:gd name="connsiteY66" fmla="*/ 148437 h 223642"/>
                <a:gd name="connsiteX67" fmla="*/ 88159 w 89014"/>
                <a:gd name="connsiteY67" fmla="*/ 139742 h 223642"/>
                <a:gd name="connsiteX68" fmla="*/ 88544 w 89014"/>
                <a:gd name="connsiteY68" fmla="*/ 130200 h 223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89014" h="223642">
                  <a:moveTo>
                    <a:pt x="88544" y="130200"/>
                  </a:moveTo>
                  <a:cubicBezTo>
                    <a:pt x="87297" y="126714"/>
                    <a:pt x="83734" y="124613"/>
                    <a:pt x="80079" y="125198"/>
                  </a:cubicBezTo>
                  <a:cubicBezTo>
                    <a:pt x="76855" y="125821"/>
                    <a:pt x="73831" y="127199"/>
                    <a:pt x="71230" y="129199"/>
                  </a:cubicBezTo>
                  <a:cubicBezTo>
                    <a:pt x="69922" y="130123"/>
                    <a:pt x="68767" y="131046"/>
                    <a:pt x="67536" y="131739"/>
                  </a:cubicBezTo>
                  <a:cubicBezTo>
                    <a:pt x="66451" y="132477"/>
                    <a:pt x="65212" y="132978"/>
                    <a:pt x="63920" y="133201"/>
                  </a:cubicBezTo>
                  <a:cubicBezTo>
                    <a:pt x="62381" y="133662"/>
                    <a:pt x="61457" y="130123"/>
                    <a:pt x="59687" y="127276"/>
                  </a:cubicBezTo>
                  <a:cubicBezTo>
                    <a:pt x="57625" y="124267"/>
                    <a:pt x="54378" y="122274"/>
                    <a:pt x="50761" y="121812"/>
                  </a:cubicBezTo>
                  <a:cubicBezTo>
                    <a:pt x="49099" y="121620"/>
                    <a:pt x="47421" y="121620"/>
                    <a:pt x="45759" y="121812"/>
                  </a:cubicBezTo>
                  <a:cubicBezTo>
                    <a:pt x="44328" y="121928"/>
                    <a:pt x="42881" y="121928"/>
                    <a:pt x="41450" y="121812"/>
                  </a:cubicBezTo>
                  <a:cubicBezTo>
                    <a:pt x="38672" y="121527"/>
                    <a:pt x="36017" y="120519"/>
                    <a:pt x="33755" y="118888"/>
                  </a:cubicBezTo>
                  <a:cubicBezTo>
                    <a:pt x="31631" y="117157"/>
                    <a:pt x="29861" y="115040"/>
                    <a:pt x="28523" y="112655"/>
                  </a:cubicBezTo>
                  <a:cubicBezTo>
                    <a:pt x="25891" y="107530"/>
                    <a:pt x="24444" y="101874"/>
                    <a:pt x="24290" y="96111"/>
                  </a:cubicBezTo>
                  <a:lnTo>
                    <a:pt x="24290" y="93494"/>
                  </a:lnTo>
                  <a:cubicBezTo>
                    <a:pt x="31293" y="84029"/>
                    <a:pt x="38757" y="74719"/>
                    <a:pt x="45144" y="64407"/>
                  </a:cubicBezTo>
                  <a:cubicBezTo>
                    <a:pt x="50915" y="55412"/>
                    <a:pt x="55517" y="45716"/>
                    <a:pt x="58841" y="35551"/>
                  </a:cubicBezTo>
                  <a:cubicBezTo>
                    <a:pt x="62096" y="25224"/>
                    <a:pt x="63735" y="14451"/>
                    <a:pt x="63689" y="3617"/>
                  </a:cubicBezTo>
                  <a:cubicBezTo>
                    <a:pt x="63689" y="3617"/>
                    <a:pt x="63689" y="3617"/>
                    <a:pt x="63689" y="3617"/>
                  </a:cubicBezTo>
                  <a:cubicBezTo>
                    <a:pt x="63604" y="1593"/>
                    <a:pt x="61942" y="0"/>
                    <a:pt x="59918" y="0"/>
                  </a:cubicBezTo>
                  <a:cubicBezTo>
                    <a:pt x="57894" y="85"/>
                    <a:pt x="56302" y="1747"/>
                    <a:pt x="56302" y="3770"/>
                  </a:cubicBezTo>
                  <a:lnTo>
                    <a:pt x="56302" y="3770"/>
                  </a:lnTo>
                  <a:cubicBezTo>
                    <a:pt x="56594" y="13859"/>
                    <a:pt x="55317" y="23931"/>
                    <a:pt x="52531" y="33627"/>
                  </a:cubicBezTo>
                  <a:cubicBezTo>
                    <a:pt x="49615" y="43385"/>
                    <a:pt x="45452" y="52718"/>
                    <a:pt x="40142" y="61406"/>
                  </a:cubicBezTo>
                  <a:cubicBezTo>
                    <a:pt x="35525" y="69101"/>
                    <a:pt x="30369" y="76411"/>
                    <a:pt x="24752" y="83799"/>
                  </a:cubicBezTo>
                  <a:lnTo>
                    <a:pt x="22367" y="87108"/>
                  </a:lnTo>
                  <a:lnTo>
                    <a:pt x="18057" y="93264"/>
                  </a:lnTo>
                  <a:cubicBezTo>
                    <a:pt x="13394" y="99843"/>
                    <a:pt x="9277" y="106791"/>
                    <a:pt x="5745" y="114040"/>
                  </a:cubicBezTo>
                  <a:cubicBezTo>
                    <a:pt x="3475" y="118965"/>
                    <a:pt x="1775" y="124121"/>
                    <a:pt x="666" y="129430"/>
                  </a:cubicBezTo>
                  <a:cubicBezTo>
                    <a:pt x="-626" y="134955"/>
                    <a:pt x="-26" y="140750"/>
                    <a:pt x="2359" y="145898"/>
                  </a:cubicBezTo>
                  <a:cubicBezTo>
                    <a:pt x="4991" y="150707"/>
                    <a:pt x="8577" y="154916"/>
                    <a:pt x="12902" y="158287"/>
                  </a:cubicBezTo>
                  <a:cubicBezTo>
                    <a:pt x="16980" y="161672"/>
                    <a:pt x="21366" y="164596"/>
                    <a:pt x="25137" y="167982"/>
                  </a:cubicBezTo>
                  <a:cubicBezTo>
                    <a:pt x="31539" y="171330"/>
                    <a:pt x="34017" y="179232"/>
                    <a:pt x="30669" y="185635"/>
                  </a:cubicBezTo>
                  <a:cubicBezTo>
                    <a:pt x="30439" y="186073"/>
                    <a:pt x="30185" y="186504"/>
                    <a:pt x="29908" y="186912"/>
                  </a:cubicBezTo>
                  <a:lnTo>
                    <a:pt x="26368" y="193914"/>
                  </a:lnTo>
                  <a:cubicBezTo>
                    <a:pt x="24059" y="198608"/>
                    <a:pt x="21597" y="203226"/>
                    <a:pt x="19596" y="208073"/>
                  </a:cubicBezTo>
                  <a:cubicBezTo>
                    <a:pt x="18519" y="210513"/>
                    <a:pt x="17842" y="213114"/>
                    <a:pt x="17596" y="215768"/>
                  </a:cubicBezTo>
                  <a:cubicBezTo>
                    <a:pt x="17457" y="218508"/>
                    <a:pt x="18250" y="221216"/>
                    <a:pt x="19827" y="223463"/>
                  </a:cubicBezTo>
                  <a:cubicBezTo>
                    <a:pt x="20089" y="223702"/>
                    <a:pt x="20489" y="223702"/>
                    <a:pt x="20751" y="223463"/>
                  </a:cubicBezTo>
                  <a:cubicBezTo>
                    <a:pt x="20989" y="223202"/>
                    <a:pt x="20989" y="222801"/>
                    <a:pt x="20751" y="222540"/>
                  </a:cubicBezTo>
                  <a:cubicBezTo>
                    <a:pt x="19358" y="220485"/>
                    <a:pt x="18704" y="218015"/>
                    <a:pt x="18904" y="215537"/>
                  </a:cubicBezTo>
                  <a:cubicBezTo>
                    <a:pt x="19196" y="213029"/>
                    <a:pt x="19896" y="210582"/>
                    <a:pt x="20981" y="208304"/>
                  </a:cubicBezTo>
                  <a:cubicBezTo>
                    <a:pt x="22982" y="203610"/>
                    <a:pt x="25598" y="198993"/>
                    <a:pt x="27984" y="194376"/>
                  </a:cubicBezTo>
                  <a:lnTo>
                    <a:pt x="31677" y="187528"/>
                  </a:lnTo>
                  <a:cubicBezTo>
                    <a:pt x="33116" y="185188"/>
                    <a:pt x="34040" y="182564"/>
                    <a:pt x="34371" y="179833"/>
                  </a:cubicBezTo>
                  <a:cubicBezTo>
                    <a:pt x="34517" y="176955"/>
                    <a:pt x="33763" y="174108"/>
                    <a:pt x="32216" y="171676"/>
                  </a:cubicBezTo>
                  <a:cubicBezTo>
                    <a:pt x="30739" y="169367"/>
                    <a:pt x="28923" y="167290"/>
                    <a:pt x="26830" y="165520"/>
                  </a:cubicBezTo>
                  <a:cubicBezTo>
                    <a:pt x="22828" y="161980"/>
                    <a:pt x="18596" y="158902"/>
                    <a:pt x="14748" y="155516"/>
                  </a:cubicBezTo>
                  <a:cubicBezTo>
                    <a:pt x="10878" y="152369"/>
                    <a:pt x="7684" y="148468"/>
                    <a:pt x="5360" y="144051"/>
                  </a:cubicBezTo>
                  <a:cubicBezTo>
                    <a:pt x="3468" y="139603"/>
                    <a:pt x="3083" y="134655"/>
                    <a:pt x="4283" y="129969"/>
                  </a:cubicBezTo>
                  <a:cubicBezTo>
                    <a:pt x="5468" y="125021"/>
                    <a:pt x="7200" y="120227"/>
                    <a:pt x="9439" y="115656"/>
                  </a:cubicBezTo>
                  <a:cubicBezTo>
                    <a:pt x="12124" y="110316"/>
                    <a:pt x="15187" y="105176"/>
                    <a:pt x="18596" y="100266"/>
                  </a:cubicBezTo>
                  <a:cubicBezTo>
                    <a:pt x="19373" y="105245"/>
                    <a:pt x="21097" y="110023"/>
                    <a:pt x="23675" y="114348"/>
                  </a:cubicBezTo>
                  <a:cubicBezTo>
                    <a:pt x="25406" y="117380"/>
                    <a:pt x="27768" y="119996"/>
                    <a:pt x="30600" y="122043"/>
                  </a:cubicBezTo>
                  <a:cubicBezTo>
                    <a:pt x="33470" y="124013"/>
                    <a:pt x="36825" y="125159"/>
                    <a:pt x="40296" y="125352"/>
                  </a:cubicBezTo>
                  <a:cubicBezTo>
                    <a:pt x="41935" y="125552"/>
                    <a:pt x="43582" y="125552"/>
                    <a:pt x="45221" y="125352"/>
                  </a:cubicBezTo>
                  <a:cubicBezTo>
                    <a:pt x="46629" y="125198"/>
                    <a:pt x="48045" y="125198"/>
                    <a:pt x="49453" y="125352"/>
                  </a:cubicBezTo>
                  <a:cubicBezTo>
                    <a:pt x="52046" y="125514"/>
                    <a:pt x="54424" y="126845"/>
                    <a:pt x="55917" y="128968"/>
                  </a:cubicBezTo>
                  <a:cubicBezTo>
                    <a:pt x="56771" y="130200"/>
                    <a:pt x="57540" y="131485"/>
                    <a:pt x="58225" y="132816"/>
                  </a:cubicBezTo>
                  <a:cubicBezTo>
                    <a:pt x="58695" y="133670"/>
                    <a:pt x="59318" y="134424"/>
                    <a:pt x="60072" y="135048"/>
                  </a:cubicBezTo>
                  <a:cubicBezTo>
                    <a:pt x="61011" y="135717"/>
                    <a:pt x="62150" y="136040"/>
                    <a:pt x="63304" y="135971"/>
                  </a:cubicBezTo>
                  <a:cubicBezTo>
                    <a:pt x="65051" y="135640"/>
                    <a:pt x="66705" y="134932"/>
                    <a:pt x="68152" y="133893"/>
                  </a:cubicBezTo>
                  <a:cubicBezTo>
                    <a:pt x="69537" y="133047"/>
                    <a:pt x="70768" y="131970"/>
                    <a:pt x="71999" y="131123"/>
                  </a:cubicBezTo>
                  <a:cubicBezTo>
                    <a:pt x="74200" y="129199"/>
                    <a:pt x="76847" y="127845"/>
                    <a:pt x="79694" y="127199"/>
                  </a:cubicBezTo>
                  <a:cubicBezTo>
                    <a:pt x="82342" y="126652"/>
                    <a:pt x="84996" y="128122"/>
                    <a:pt x="85927" y="130661"/>
                  </a:cubicBezTo>
                  <a:cubicBezTo>
                    <a:pt x="87751" y="136333"/>
                    <a:pt x="86835" y="142527"/>
                    <a:pt x="83465" y="147437"/>
                  </a:cubicBezTo>
                  <a:cubicBezTo>
                    <a:pt x="83188" y="147698"/>
                    <a:pt x="83180" y="148137"/>
                    <a:pt x="83442" y="148414"/>
                  </a:cubicBezTo>
                  <a:cubicBezTo>
                    <a:pt x="83450" y="148422"/>
                    <a:pt x="83457" y="148429"/>
                    <a:pt x="83465" y="148437"/>
                  </a:cubicBezTo>
                  <a:cubicBezTo>
                    <a:pt x="83742" y="148645"/>
                    <a:pt x="84111" y="148645"/>
                    <a:pt x="84388" y="148437"/>
                  </a:cubicBezTo>
                  <a:cubicBezTo>
                    <a:pt x="86235" y="145828"/>
                    <a:pt x="87520" y="142873"/>
                    <a:pt x="88159" y="139742"/>
                  </a:cubicBezTo>
                  <a:cubicBezTo>
                    <a:pt x="89152" y="136656"/>
                    <a:pt x="89282" y="133355"/>
                    <a:pt x="88544" y="130200"/>
                  </a:cubicBezTo>
                  <a:close/>
                </a:path>
              </a:pathLst>
            </a:custGeom>
            <a:solidFill>
              <a:srgbClr val="AD241C"/>
            </a:solidFill>
            <a:ln w="7678" cap="flat">
              <a:noFill/>
              <a:prstDash val="solid"/>
              <a:miter/>
            </a:ln>
          </p:spPr>
          <p:txBody>
            <a:bodyPr rtlCol="0" anchor="ctr"/>
            <a:lstStyle/>
            <a:p>
              <a:endParaRPr lang="en-IN"/>
            </a:p>
          </p:txBody>
        </p:sp>
        <p:sp>
          <p:nvSpPr>
            <p:cNvPr id="34" name="Freeform: Shape 33">
              <a:extLst>
                <a:ext uri="{FF2B5EF4-FFF2-40B4-BE49-F238E27FC236}">
                  <a16:creationId xmlns:a16="http://schemas.microsoft.com/office/drawing/2014/main" id="{F4F4D3B1-BAD8-5914-365B-48D97A8C74EF}"/>
                </a:ext>
              </a:extLst>
            </p:cNvPr>
            <p:cNvSpPr/>
            <p:nvPr/>
          </p:nvSpPr>
          <p:spPr>
            <a:xfrm>
              <a:off x="9923956" y="2844426"/>
              <a:ext cx="242165" cy="198529"/>
            </a:xfrm>
            <a:custGeom>
              <a:avLst/>
              <a:gdLst>
                <a:gd name="connsiteX0" fmla="*/ 191116 w 242165"/>
                <a:gd name="connsiteY0" fmla="*/ 143510 h 198529"/>
                <a:gd name="connsiteX1" fmla="*/ 172263 w 242165"/>
                <a:gd name="connsiteY1" fmla="*/ 198529 h 198529"/>
                <a:gd name="connsiteX2" fmla="*/ 152872 w 242165"/>
                <a:gd name="connsiteY2" fmla="*/ 177599 h 198529"/>
                <a:gd name="connsiteX3" fmla="*/ 139329 w 242165"/>
                <a:gd name="connsiteY3" fmla="*/ 163286 h 198529"/>
                <a:gd name="connsiteX4" fmla="*/ 69073 w 242165"/>
                <a:gd name="connsiteY4" fmla="*/ 129428 h 198529"/>
                <a:gd name="connsiteX5" fmla="*/ 433 w 242165"/>
                <a:gd name="connsiteY5" fmla="*/ 129428 h 198529"/>
                <a:gd name="connsiteX6" fmla="*/ 8128 w 242165"/>
                <a:gd name="connsiteY6" fmla="*/ 111114 h 198529"/>
                <a:gd name="connsiteX7" fmla="*/ 63917 w 242165"/>
                <a:gd name="connsiteY7" fmla="*/ 58557 h 198529"/>
                <a:gd name="connsiteX8" fmla="*/ 58993 w 242165"/>
                <a:gd name="connsiteY8" fmla="*/ 9616 h 198529"/>
                <a:gd name="connsiteX9" fmla="*/ 85002 w 242165"/>
                <a:gd name="connsiteY9" fmla="*/ 921 h 198529"/>
                <a:gd name="connsiteX10" fmla="*/ 98930 w 242165"/>
                <a:gd name="connsiteY10" fmla="*/ 24930 h 198529"/>
                <a:gd name="connsiteX11" fmla="*/ 119321 w 242165"/>
                <a:gd name="connsiteY11" fmla="*/ 44552 h 198529"/>
                <a:gd name="connsiteX12" fmla="*/ 148101 w 242165"/>
                <a:gd name="connsiteY12" fmla="*/ 2999 h 198529"/>
                <a:gd name="connsiteX13" fmla="*/ 174956 w 242165"/>
                <a:gd name="connsiteY13" fmla="*/ 14772 h 198529"/>
                <a:gd name="connsiteX14" fmla="*/ 169493 w 242165"/>
                <a:gd name="connsiteY14" fmla="*/ 61712 h 198529"/>
                <a:gd name="connsiteX15" fmla="*/ 184883 w 242165"/>
                <a:gd name="connsiteY15" fmla="*/ 81334 h 198529"/>
                <a:gd name="connsiteX16" fmla="*/ 197888 w 242165"/>
                <a:gd name="connsiteY16" fmla="*/ 112114 h 198529"/>
                <a:gd name="connsiteX17" fmla="*/ 226667 w 242165"/>
                <a:gd name="connsiteY17" fmla="*/ 100956 h 198529"/>
                <a:gd name="connsiteX18" fmla="*/ 241441 w 242165"/>
                <a:gd name="connsiteY18" fmla="*/ 120579 h 198529"/>
                <a:gd name="connsiteX19" fmla="*/ 241057 w 242165"/>
                <a:gd name="connsiteY19" fmla="*/ 131429 h 198529"/>
                <a:gd name="connsiteX20" fmla="*/ 191116 w 242165"/>
                <a:gd name="connsiteY20" fmla="*/ 143510 h 19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2165" h="198529">
                  <a:moveTo>
                    <a:pt x="191116" y="143510"/>
                  </a:moveTo>
                  <a:cubicBezTo>
                    <a:pt x="180497" y="150512"/>
                    <a:pt x="196733" y="186679"/>
                    <a:pt x="172263" y="198529"/>
                  </a:cubicBezTo>
                  <a:cubicBezTo>
                    <a:pt x="172263" y="198529"/>
                    <a:pt x="164568" y="195451"/>
                    <a:pt x="152872" y="177599"/>
                  </a:cubicBezTo>
                  <a:cubicBezTo>
                    <a:pt x="148986" y="172266"/>
                    <a:pt x="144438" y="167457"/>
                    <a:pt x="139329" y="163286"/>
                  </a:cubicBezTo>
                  <a:cubicBezTo>
                    <a:pt x="118552" y="145280"/>
                    <a:pt x="83078" y="124272"/>
                    <a:pt x="69073" y="129428"/>
                  </a:cubicBezTo>
                  <a:cubicBezTo>
                    <a:pt x="50990" y="135969"/>
                    <a:pt x="-5492" y="144279"/>
                    <a:pt x="433" y="129428"/>
                  </a:cubicBezTo>
                  <a:cubicBezTo>
                    <a:pt x="2819" y="122733"/>
                    <a:pt x="5281" y="116577"/>
                    <a:pt x="8128" y="111114"/>
                  </a:cubicBezTo>
                  <a:cubicBezTo>
                    <a:pt x="31213" y="60404"/>
                    <a:pt x="59146" y="61712"/>
                    <a:pt x="63917" y="58557"/>
                  </a:cubicBezTo>
                  <a:cubicBezTo>
                    <a:pt x="68688" y="55402"/>
                    <a:pt x="77153" y="34164"/>
                    <a:pt x="58993" y="9616"/>
                  </a:cubicBezTo>
                  <a:cubicBezTo>
                    <a:pt x="65218" y="1883"/>
                    <a:pt x="75375" y="-1511"/>
                    <a:pt x="85002" y="921"/>
                  </a:cubicBezTo>
                  <a:cubicBezTo>
                    <a:pt x="92527" y="6862"/>
                    <a:pt x="97506" y="15449"/>
                    <a:pt x="98930" y="24930"/>
                  </a:cubicBezTo>
                  <a:cubicBezTo>
                    <a:pt x="101238" y="40858"/>
                    <a:pt x="102854" y="50708"/>
                    <a:pt x="119321" y="44552"/>
                  </a:cubicBezTo>
                  <a:cubicBezTo>
                    <a:pt x="135789" y="38396"/>
                    <a:pt x="143176" y="19389"/>
                    <a:pt x="148101" y="2999"/>
                  </a:cubicBezTo>
                  <a:cubicBezTo>
                    <a:pt x="154411" y="-5235"/>
                    <a:pt x="177650" y="5076"/>
                    <a:pt x="174956" y="14772"/>
                  </a:cubicBezTo>
                  <a:cubicBezTo>
                    <a:pt x="162337" y="38934"/>
                    <a:pt x="157412" y="49939"/>
                    <a:pt x="169493" y="61712"/>
                  </a:cubicBezTo>
                  <a:cubicBezTo>
                    <a:pt x="175811" y="67229"/>
                    <a:pt x="181036" y="73885"/>
                    <a:pt x="184883" y="81334"/>
                  </a:cubicBezTo>
                  <a:cubicBezTo>
                    <a:pt x="190316" y="91091"/>
                    <a:pt x="194679" y="101410"/>
                    <a:pt x="197888" y="112114"/>
                  </a:cubicBezTo>
                  <a:cubicBezTo>
                    <a:pt x="207830" y="109367"/>
                    <a:pt x="217471" y="105627"/>
                    <a:pt x="226667" y="100956"/>
                  </a:cubicBezTo>
                  <a:cubicBezTo>
                    <a:pt x="234100" y="105165"/>
                    <a:pt x="239456" y="112268"/>
                    <a:pt x="241441" y="120579"/>
                  </a:cubicBezTo>
                  <a:cubicBezTo>
                    <a:pt x="242526" y="124134"/>
                    <a:pt x="242388" y="127958"/>
                    <a:pt x="241057" y="131429"/>
                  </a:cubicBezTo>
                  <a:cubicBezTo>
                    <a:pt x="223127" y="140201"/>
                    <a:pt x="201812" y="136430"/>
                    <a:pt x="191116" y="143510"/>
                  </a:cubicBezTo>
                  <a:close/>
                </a:path>
              </a:pathLst>
            </a:custGeom>
            <a:solidFill>
              <a:srgbClr val="ED1B24"/>
            </a:solidFill>
            <a:ln w="7678" cap="flat">
              <a:noFill/>
              <a:prstDash val="solid"/>
              <a:miter/>
            </a:ln>
          </p:spPr>
          <p:txBody>
            <a:bodyPr rtlCol="0" anchor="ctr"/>
            <a:lstStyle/>
            <a:p>
              <a:endParaRPr lang="en-IN"/>
            </a:p>
          </p:txBody>
        </p:sp>
        <p:sp>
          <p:nvSpPr>
            <p:cNvPr id="35" name="Freeform: Shape 34">
              <a:extLst>
                <a:ext uri="{FF2B5EF4-FFF2-40B4-BE49-F238E27FC236}">
                  <a16:creationId xmlns:a16="http://schemas.microsoft.com/office/drawing/2014/main" id="{3C0081E8-C041-F00A-611A-1BDDB4419858}"/>
                </a:ext>
              </a:extLst>
            </p:cNvPr>
            <p:cNvSpPr/>
            <p:nvPr/>
          </p:nvSpPr>
          <p:spPr>
            <a:xfrm>
              <a:off x="9892972" y="3033181"/>
              <a:ext cx="98134" cy="158373"/>
            </a:xfrm>
            <a:custGeom>
              <a:avLst/>
              <a:gdLst>
                <a:gd name="connsiteX0" fmla="*/ 66891 w 98134"/>
                <a:gd name="connsiteY0" fmla="*/ 157519 h 158373"/>
                <a:gd name="connsiteX1" fmla="*/ 40266 w 98134"/>
                <a:gd name="connsiteY1" fmla="*/ 127662 h 158373"/>
                <a:gd name="connsiteX2" fmla="*/ 24415 w 98134"/>
                <a:gd name="connsiteY2" fmla="*/ 116428 h 158373"/>
                <a:gd name="connsiteX3" fmla="*/ 17720 w 98134"/>
                <a:gd name="connsiteY3" fmla="*/ 99114 h 158373"/>
                <a:gd name="connsiteX4" fmla="*/ 18259 w 98134"/>
                <a:gd name="connsiteY4" fmla="*/ 79414 h 158373"/>
                <a:gd name="connsiteX5" fmla="*/ 18259 w 98134"/>
                <a:gd name="connsiteY5" fmla="*/ 78029 h 158373"/>
                <a:gd name="connsiteX6" fmla="*/ 19490 w 98134"/>
                <a:gd name="connsiteY6" fmla="*/ 78029 h 158373"/>
                <a:gd name="connsiteX7" fmla="*/ 29263 w 98134"/>
                <a:gd name="connsiteY7" fmla="*/ 76721 h 158373"/>
                <a:gd name="connsiteX8" fmla="*/ 37496 w 98134"/>
                <a:gd name="connsiteY8" fmla="*/ 71258 h 158373"/>
                <a:gd name="connsiteX9" fmla="*/ 46499 w 98134"/>
                <a:gd name="connsiteY9" fmla="*/ 55252 h 158373"/>
                <a:gd name="connsiteX10" fmla="*/ 51578 w 98134"/>
                <a:gd name="connsiteY10" fmla="*/ 38400 h 158373"/>
                <a:gd name="connsiteX11" fmla="*/ 52886 w 98134"/>
                <a:gd name="connsiteY11" fmla="*/ 29705 h 158373"/>
                <a:gd name="connsiteX12" fmla="*/ 54117 w 98134"/>
                <a:gd name="connsiteY12" fmla="*/ 21471 h 158373"/>
                <a:gd name="connsiteX13" fmla="*/ 66737 w 98134"/>
                <a:gd name="connsiteY13" fmla="*/ 13776 h 158373"/>
                <a:gd name="connsiteX14" fmla="*/ 83589 w 98134"/>
                <a:gd name="connsiteY14" fmla="*/ 10159 h 158373"/>
                <a:gd name="connsiteX15" fmla="*/ 92054 w 98134"/>
                <a:gd name="connsiteY15" fmla="*/ 7851 h 158373"/>
                <a:gd name="connsiteX16" fmla="*/ 95824 w 98134"/>
                <a:gd name="connsiteY16" fmla="*/ 5081 h 158373"/>
                <a:gd name="connsiteX17" fmla="*/ 97979 w 98134"/>
                <a:gd name="connsiteY17" fmla="*/ 1079 h 158373"/>
                <a:gd name="connsiteX18" fmla="*/ 97979 w 98134"/>
                <a:gd name="connsiteY18" fmla="*/ 156 h 158373"/>
                <a:gd name="connsiteX19" fmla="*/ 97056 w 98134"/>
                <a:gd name="connsiteY19" fmla="*/ 156 h 158373"/>
                <a:gd name="connsiteX20" fmla="*/ 91823 w 98134"/>
                <a:gd name="connsiteY20" fmla="*/ 5927 h 158373"/>
                <a:gd name="connsiteX21" fmla="*/ 83589 w 98134"/>
                <a:gd name="connsiteY21" fmla="*/ 7774 h 158373"/>
                <a:gd name="connsiteX22" fmla="*/ 66429 w 98134"/>
                <a:gd name="connsiteY22" fmla="*/ 10621 h 158373"/>
                <a:gd name="connsiteX23" fmla="*/ 57888 w 98134"/>
                <a:gd name="connsiteY23" fmla="*/ 13083 h 158373"/>
                <a:gd name="connsiteX24" fmla="*/ 53733 w 98134"/>
                <a:gd name="connsiteY24" fmla="*/ 15777 h 158373"/>
                <a:gd name="connsiteX25" fmla="*/ 51116 w 98134"/>
                <a:gd name="connsiteY25" fmla="*/ 20086 h 158373"/>
                <a:gd name="connsiteX26" fmla="*/ 49423 w 98134"/>
                <a:gd name="connsiteY26" fmla="*/ 28935 h 158373"/>
                <a:gd name="connsiteX27" fmla="*/ 47731 w 98134"/>
                <a:gd name="connsiteY27" fmla="*/ 37169 h 158373"/>
                <a:gd name="connsiteX28" fmla="*/ 42190 w 98134"/>
                <a:gd name="connsiteY28" fmla="*/ 53174 h 158373"/>
                <a:gd name="connsiteX29" fmla="*/ 33803 w 98134"/>
                <a:gd name="connsiteY29" fmla="*/ 66872 h 158373"/>
                <a:gd name="connsiteX30" fmla="*/ 20336 w 98134"/>
                <a:gd name="connsiteY30" fmla="*/ 71489 h 158373"/>
                <a:gd name="connsiteX31" fmla="*/ 19105 w 98134"/>
                <a:gd name="connsiteY31" fmla="*/ 71489 h 158373"/>
                <a:gd name="connsiteX32" fmla="*/ 19105 w 98134"/>
                <a:gd name="connsiteY32" fmla="*/ 59100 h 158373"/>
                <a:gd name="connsiteX33" fmla="*/ 15796 w 98134"/>
                <a:gd name="connsiteY33" fmla="*/ 38400 h 158373"/>
                <a:gd name="connsiteX34" fmla="*/ 6716 w 98134"/>
                <a:gd name="connsiteY34" fmla="*/ 19547 h 158373"/>
                <a:gd name="connsiteX35" fmla="*/ 6716 w 98134"/>
                <a:gd name="connsiteY35" fmla="*/ 19547 h 158373"/>
                <a:gd name="connsiteX36" fmla="*/ 1568 w 98134"/>
                <a:gd name="connsiteY36" fmla="*/ 18647 h 158373"/>
                <a:gd name="connsiteX37" fmla="*/ 560 w 98134"/>
                <a:gd name="connsiteY37" fmla="*/ 23626 h 158373"/>
                <a:gd name="connsiteX38" fmla="*/ 560 w 98134"/>
                <a:gd name="connsiteY38" fmla="*/ 23626 h 158373"/>
                <a:gd name="connsiteX39" fmla="*/ 9563 w 98134"/>
                <a:gd name="connsiteY39" fmla="*/ 40555 h 158373"/>
                <a:gd name="connsiteX40" fmla="*/ 13257 w 98134"/>
                <a:gd name="connsiteY40" fmla="*/ 59407 h 158373"/>
                <a:gd name="connsiteX41" fmla="*/ 13257 w 98134"/>
                <a:gd name="connsiteY41" fmla="*/ 70257 h 158373"/>
                <a:gd name="connsiteX42" fmla="*/ 13257 w 98134"/>
                <a:gd name="connsiteY42" fmla="*/ 77260 h 158373"/>
                <a:gd name="connsiteX43" fmla="*/ 13257 w 98134"/>
                <a:gd name="connsiteY43" fmla="*/ 79184 h 158373"/>
                <a:gd name="connsiteX44" fmla="*/ 13257 w 98134"/>
                <a:gd name="connsiteY44" fmla="*/ 99652 h 158373"/>
                <a:gd name="connsiteX45" fmla="*/ 21567 w 98134"/>
                <a:gd name="connsiteY45" fmla="*/ 118890 h 158373"/>
                <a:gd name="connsiteX46" fmla="*/ 38804 w 98134"/>
                <a:gd name="connsiteY46" fmla="*/ 130279 h 158373"/>
                <a:gd name="connsiteX47" fmla="*/ 54964 w 98134"/>
                <a:gd name="connsiteY47" fmla="*/ 141436 h 158373"/>
                <a:gd name="connsiteX48" fmla="*/ 65429 w 98134"/>
                <a:gd name="connsiteY48" fmla="*/ 157827 h 158373"/>
                <a:gd name="connsiteX49" fmla="*/ 65429 w 98134"/>
                <a:gd name="connsiteY49" fmla="*/ 157827 h 158373"/>
                <a:gd name="connsiteX50" fmla="*/ 66276 w 98134"/>
                <a:gd name="connsiteY50" fmla="*/ 158365 h 158373"/>
                <a:gd name="connsiteX51" fmla="*/ 66891 w 98134"/>
                <a:gd name="connsiteY51" fmla="*/ 157519 h 15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8134" h="158373">
                  <a:moveTo>
                    <a:pt x="66891" y="157519"/>
                  </a:moveTo>
                  <a:cubicBezTo>
                    <a:pt x="62482" y="144337"/>
                    <a:pt x="52855" y="133549"/>
                    <a:pt x="40266" y="127662"/>
                  </a:cubicBezTo>
                  <a:cubicBezTo>
                    <a:pt x="34349" y="124907"/>
                    <a:pt x="28970" y="121106"/>
                    <a:pt x="24415" y="116428"/>
                  </a:cubicBezTo>
                  <a:cubicBezTo>
                    <a:pt x="20321" y="111557"/>
                    <a:pt x="17966" y="105470"/>
                    <a:pt x="17720" y="99114"/>
                  </a:cubicBezTo>
                  <a:cubicBezTo>
                    <a:pt x="17327" y="92542"/>
                    <a:pt x="17505" y="85955"/>
                    <a:pt x="18259" y="79414"/>
                  </a:cubicBezTo>
                  <a:cubicBezTo>
                    <a:pt x="18259" y="79414"/>
                    <a:pt x="18259" y="78491"/>
                    <a:pt x="18259" y="78029"/>
                  </a:cubicBezTo>
                  <a:lnTo>
                    <a:pt x="19490" y="78029"/>
                  </a:lnTo>
                  <a:cubicBezTo>
                    <a:pt x="22799" y="78237"/>
                    <a:pt x="26123" y="77791"/>
                    <a:pt x="29263" y="76721"/>
                  </a:cubicBezTo>
                  <a:cubicBezTo>
                    <a:pt x="32379" y="75536"/>
                    <a:pt x="35195" y="73666"/>
                    <a:pt x="37496" y="71258"/>
                  </a:cubicBezTo>
                  <a:cubicBezTo>
                    <a:pt x="41567" y="66595"/>
                    <a:pt x="44629" y="61147"/>
                    <a:pt x="46499" y="55252"/>
                  </a:cubicBezTo>
                  <a:cubicBezTo>
                    <a:pt x="48515" y="49735"/>
                    <a:pt x="50208" y="44110"/>
                    <a:pt x="51578" y="38400"/>
                  </a:cubicBezTo>
                  <a:cubicBezTo>
                    <a:pt x="52194" y="35476"/>
                    <a:pt x="52578" y="32552"/>
                    <a:pt x="52886" y="29705"/>
                  </a:cubicBezTo>
                  <a:cubicBezTo>
                    <a:pt x="53109" y="26934"/>
                    <a:pt x="53517" y="24187"/>
                    <a:pt x="54117" y="21471"/>
                  </a:cubicBezTo>
                  <a:cubicBezTo>
                    <a:pt x="55195" y="16623"/>
                    <a:pt x="61428" y="15084"/>
                    <a:pt x="66737" y="13776"/>
                  </a:cubicBezTo>
                  <a:cubicBezTo>
                    <a:pt x="72047" y="12468"/>
                    <a:pt x="77895" y="11314"/>
                    <a:pt x="83589" y="10159"/>
                  </a:cubicBezTo>
                  <a:cubicBezTo>
                    <a:pt x="86483" y="9675"/>
                    <a:pt x="89314" y="8905"/>
                    <a:pt x="92054" y="7851"/>
                  </a:cubicBezTo>
                  <a:cubicBezTo>
                    <a:pt x="93547" y="7297"/>
                    <a:pt x="94855" y="6343"/>
                    <a:pt x="95824" y="5081"/>
                  </a:cubicBezTo>
                  <a:cubicBezTo>
                    <a:pt x="96748" y="3873"/>
                    <a:pt x="97479" y="2518"/>
                    <a:pt x="97979" y="1079"/>
                  </a:cubicBezTo>
                  <a:cubicBezTo>
                    <a:pt x="98187" y="802"/>
                    <a:pt x="98187" y="433"/>
                    <a:pt x="97979" y="156"/>
                  </a:cubicBezTo>
                  <a:cubicBezTo>
                    <a:pt x="97702" y="-52"/>
                    <a:pt x="97333" y="-52"/>
                    <a:pt x="97056" y="156"/>
                  </a:cubicBezTo>
                  <a:cubicBezTo>
                    <a:pt x="96271" y="2772"/>
                    <a:pt x="94347" y="4888"/>
                    <a:pt x="91823" y="5927"/>
                  </a:cubicBezTo>
                  <a:cubicBezTo>
                    <a:pt x="89130" y="6750"/>
                    <a:pt x="86375" y="7366"/>
                    <a:pt x="83589" y="7774"/>
                  </a:cubicBezTo>
                  <a:cubicBezTo>
                    <a:pt x="77895" y="8620"/>
                    <a:pt x="72201" y="9544"/>
                    <a:pt x="66429" y="10621"/>
                  </a:cubicBezTo>
                  <a:cubicBezTo>
                    <a:pt x="63513" y="11190"/>
                    <a:pt x="60658" y="12014"/>
                    <a:pt x="57888" y="13083"/>
                  </a:cubicBezTo>
                  <a:cubicBezTo>
                    <a:pt x="56364" y="13753"/>
                    <a:pt x="54964" y="14661"/>
                    <a:pt x="53733" y="15777"/>
                  </a:cubicBezTo>
                  <a:cubicBezTo>
                    <a:pt x="52548" y="17000"/>
                    <a:pt x="51655" y="18470"/>
                    <a:pt x="51116" y="20086"/>
                  </a:cubicBezTo>
                  <a:cubicBezTo>
                    <a:pt x="50316" y="22987"/>
                    <a:pt x="49747" y="25942"/>
                    <a:pt x="49423" y="28935"/>
                  </a:cubicBezTo>
                  <a:cubicBezTo>
                    <a:pt x="48962" y="31705"/>
                    <a:pt x="48423" y="34476"/>
                    <a:pt x="47731" y="37169"/>
                  </a:cubicBezTo>
                  <a:cubicBezTo>
                    <a:pt x="46184" y="42602"/>
                    <a:pt x="44337" y="47950"/>
                    <a:pt x="42190" y="53174"/>
                  </a:cubicBezTo>
                  <a:cubicBezTo>
                    <a:pt x="40312" y="58245"/>
                    <a:pt x="37465" y="62893"/>
                    <a:pt x="33803" y="66872"/>
                  </a:cubicBezTo>
                  <a:cubicBezTo>
                    <a:pt x="30286" y="70442"/>
                    <a:pt x="25300" y="72150"/>
                    <a:pt x="20336" y="71489"/>
                  </a:cubicBezTo>
                  <a:lnTo>
                    <a:pt x="19105" y="71489"/>
                  </a:lnTo>
                  <a:cubicBezTo>
                    <a:pt x="19105" y="67410"/>
                    <a:pt x="19105" y="63255"/>
                    <a:pt x="19105" y="59100"/>
                  </a:cubicBezTo>
                  <a:cubicBezTo>
                    <a:pt x="18990" y="52074"/>
                    <a:pt x="17874" y="45110"/>
                    <a:pt x="15796" y="38400"/>
                  </a:cubicBezTo>
                  <a:cubicBezTo>
                    <a:pt x="13588" y="31752"/>
                    <a:pt x="10533" y="25419"/>
                    <a:pt x="6716" y="19547"/>
                  </a:cubicBezTo>
                  <a:lnTo>
                    <a:pt x="6716" y="19547"/>
                  </a:lnTo>
                  <a:cubicBezTo>
                    <a:pt x="5546" y="17877"/>
                    <a:pt x="3238" y="17477"/>
                    <a:pt x="1568" y="18647"/>
                  </a:cubicBezTo>
                  <a:cubicBezTo>
                    <a:pt x="-32" y="19778"/>
                    <a:pt x="-479" y="21963"/>
                    <a:pt x="560" y="23626"/>
                  </a:cubicBezTo>
                  <a:lnTo>
                    <a:pt x="560" y="23626"/>
                  </a:lnTo>
                  <a:cubicBezTo>
                    <a:pt x="4277" y="28858"/>
                    <a:pt x="7301" y="34545"/>
                    <a:pt x="9563" y="40555"/>
                  </a:cubicBezTo>
                  <a:cubicBezTo>
                    <a:pt x="11695" y="46626"/>
                    <a:pt x="12934" y="52982"/>
                    <a:pt x="13257" y="59407"/>
                  </a:cubicBezTo>
                  <a:cubicBezTo>
                    <a:pt x="13449" y="63024"/>
                    <a:pt x="13449" y="66641"/>
                    <a:pt x="13257" y="70257"/>
                  </a:cubicBezTo>
                  <a:cubicBezTo>
                    <a:pt x="13257" y="72566"/>
                    <a:pt x="13257" y="74951"/>
                    <a:pt x="13257" y="77260"/>
                  </a:cubicBezTo>
                  <a:cubicBezTo>
                    <a:pt x="13295" y="77899"/>
                    <a:pt x="13295" y="78545"/>
                    <a:pt x="13257" y="79184"/>
                  </a:cubicBezTo>
                  <a:cubicBezTo>
                    <a:pt x="12680" y="85994"/>
                    <a:pt x="12680" y="92842"/>
                    <a:pt x="13257" y="99652"/>
                  </a:cubicBezTo>
                  <a:cubicBezTo>
                    <a:pt x="13849" y="106801"/>
                    <a:pt x="16766" y="113557"/>
                    <a:pt x="21567" y="118890"/>
                  </a:cubicBezTo>
                  <a:cubicBezTo>
                    <a:pt x="26569" y="123707"/>
                    <a:pt x="32410" y="127562"/>
                    <a:pt x="38804" y="130279"/>
                  </a:cubicBezTo>
                  <a:cubicBezTo>
                    <a:pt x="44791" y="133041"/>
                    <a:pt x="50262" y="136812"/>
                    <a:pt x="54964" y="141436"/>
                  </a:cubicBezTo>
                  <a:cubicBezTo>
                    <a:pt x="59681" y="146007"/>
                    <a:pt x="63267" y="151625"/>
                    <a:pt x="65429" y="157827"/>
                  </a:cubicBezTo>
                  <a:lnTo>
                    <a:pt x="65429" y="157827"/>
                  </a:lnTo>
                  <a:cubicBezTo>
                    <a:pt x="65537" y="158188"/>
                    <a:pt x="65899" y="158419"/>
                    <a:pt x="66276" y="158365"/>
                  </a:cubicBezTo>
                  <a:cubicBezTo>
                    <a:pt x="66668" y="158288"/>
                    <a:pt x="66937" y="157919"/>
                    <a:pt x="66891" y="157519"/>
                  </a:cubicBezTo>
                  <a:close/>
                </a:path>
              </a:pathLst>
            </a:custGeom>
            <a:solidFill>
              <a:srgbClr val="AD241C"/>
            </a:solidFill>
            <a:ln w="7678" cap="flat">
              <a:noFill/>
              <a:prstDash val="solid"/>
              <a:miter/>
            </a:ln>
          </p:spPr>
          <p:txBody>
            <a:bodyPr rtlCol="0" anchor="ctr"/>
            <a:lstStyle/>
            <a:p>
              <a:endParaRPr lang="en-IN"/>
            </a:p>
          </p:txBody>
        </p:sp>
        <p:sp>
          <p:nvSpPr>
            <p:cNvPr id="36" name="Freeform: Shape 35">
              <a:extLst>
                <a:ext uri="{FF2B5EF4-FFF2-40B4-BE49-F238E27FC236}">
                  <a16:creationId xmlns:a16="http://schemas.microsoft.com/office/drawing/2014/main" id="{62BCE856-0C55-DEC2-4608-107246F17B27}"/>
                </a:ext>
              </a:extLst>
            </p:cNvPr>
            <p:cNvSpPr/>
            <p:nvPr/>
          </p:nvSpPr>
          <p:spPr>
            <a:xfrm>
              <a:off x="9969320" y="2917235"/>
              <a:ext cx="210697" cy="105354"/>
            </a:xfrm>
            <a:custGeom>
              <a:avLst/>
              <a:gdLst>
                <a:gd name="connsiteX0" fmla="*/ 210698 w 210697"/>
                <a:gd name="connsiteY0" fmla="*/ 22145 h 105354"/>
                <a:gd name="connsiteX1" fmla="*/ 168144 w 210697"/>
                <a:gd name="connsiteY1" fmla="*/ 52925 h 105354"/>
                <a:gd name="connsiteX2" fmla="*/ 156371 w 210697"/>
                <a:gd name="connsiteY2" fmla="*/ 54310 h 105354"/>
                <a:gd name="connsiteX3" fmla="*/ 87116 w 210697"/>
                <a:gd name="connsiteY3" fmla="*/ 67469 h 105354"/>
                <a:gd name="connsiteX4" fmla="*/ 78344 w 210697"/>
                <a:gd name="connsiteY4" fmla="*/ 98710 h 105354"/>
                <a:gd name="connsiteX5" fmla="*/ 18630 w 210697"/>
                <a:gd name="connsiteY5" fmla="*/ 89630 h 105354"/>
                <a:gd name="connsiteX6" fmla="*/ 1162 w 210697"/>
                <a:gd name="connsiteY6" fmla="*/ 74240 h 105354"/>
                <a:gd name="connsiteX7" fmla="*/ 2702 w 210697"/>
                <a:gd name="connsiteY7" fmla="*/ 71855 h 105354"/>
                <a:gd name="connsiteX8" fmla="*/ 14167 w 210697"/>
                <a:gd name="connsiteY8" fmla="*/ 56465 h 105354"/>
                <a:gd name="connsiteX9" fmla="*/ 44947 w 210697"/>
                <a:gd name="connsiteY9" fmla="*/ 31841 h 105354"/>
                <a:gd name="connsiteX10" fmla="*/ 101121 w 210697"/>
                <a:gd name="connsiteY10" fmla="*/ 13603 h 105354"/>
                <a:gd name="connsiteX11" fmla="*/ 180072 w 210697"/>
                <a:gd name="connsiteY11" fmla="*/ 522 h 105354"/>
                <a:gd name="connsiteX12" fmla="*/ 210698 w 210697"/>
                <a:gd name="connsiteY12" fmla="*/ 22145 h 10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697" h="105354">
                  <a:moveTo>
                    <a:pt x="210698" y="22145"/>
                  </a:moveTo>
                  <a:cubicBezTo>
                    <a:pt x="202487" y="38820"/>
                    <a:pt x="186551" y="50347"/>
                    <a:pt x="168144" y="52925"/>
                  </a:cubicBezTo>
                  <a:cubicBezTo>
                    <a:pt x="164258" y="53648"/>
                    <a:pt x="160319" y="54110"/>
                    <a:pt x="156371" y="54310"/>
                  </a:cubicBezTo>
                  <a:cubicBezTo>
                    <a:pt x="123205" y="56157"/>
                    <a:pt x="89424" y="50232"/>
                    <a:pt x="87116" y="67469"/>
                  </a:cubicBezTo>
                  <a:cubicBezTo>
                    <a:pt x="84807" y="84705"/>
                    <a:pt x="73573" y="82859"/>
                    <a:pt x="78344" y="98710"/>
                  </a:cubicBezTo>
                  <a:cubicBezTo>
                    <a:pt x="83114" y="114562"/>
                    <a:pt x="12397" y="98172"/>
                    <a:pt x="18630" y="89630"/>
                  </a:cubicBezTo>
                  <a:cubicBezTo>
                    <a:pt x="24863" y="81089"/>
                    <a:pt x="-6302" y="84090"/>
                    <a:pt x="1162" y="74240"/>
                  </a:cubicBezTo>
                  <a:cubicBezTo>
                    <a:pt x="1732" y="73486"/>
                    <a:pt x="2247" y="72686"/>
                    <a:pt x="2702" y="71855"/>
                  </a:cubicBezTo>
                  <a:cubicBezTo>
                    <a:pt x="6164" y="64544"/>
                    <a:pt x="-4993" y="64544"/>
                    <a:pt x="14167" y="56465"/>
                  </a:cubicBezTo>
                  <a:cubicBezTo>
                    <a:pt x="41869" y="44614"/>
                    <a:pt x="38406" y="49154"/>
                    <a:pt x="44947" y="31841"/>
                  </a:cubicBezTo>
                  <a:cubicBezTo>
                    <a:pt x="51488" y="14527"/>
                    <a:pt x="63954" y="11526"/>
                    <a:pt x="101121" y="13603"/>
                  </a:cubicBezTo>
                  <a:cubicBezTo>
                    <a:pt x="138288" y="15681"/>
                    <a:pt x="162065" y="21298"/>
                    <a:pt x="180072" y="522"/>
                  </a:cubicBezTo>
                  <a:cubicBezTo>
                    <a:pt x="191383" y="-2864"/>
                    <a:pt x="209851" y="10910"/>
                    <a:pt x="210698" y="22145"/>
                  </a:cubicBezTo>
                  <a:close/>
                </a:path>
              </a:pathLst>
            </a:custGeom>
            <a:solidFill>
              <a:srgbClr val="1B7CC0"/>
            </a:solidFill>
            <a:ln w="7678" cap="flat">
              <a:noFill/>
              <a:prstDash val="solid"/>
              <a:miter/>
            </a:ln>
          </p:spPr>
          <p:txBody>
            <a:bodyPr rtlCol="0" anchor="ctr"/>
            <a:lstStyle/>
            <a:p>
              <a:endParaRPr lang="en-IN"/>
            </a:p>
          </p:txBody>
        </p:sp>
        <p:sp>
          <p:nvSpPr>
            <p:cNvPr id="37" name="Freeform: Shape 36">
              <a:extLst>
                <a:ext uri="{FF2B5EF4-FFF2-40B4-BE49-F238E27FC236}">
                  <a16:creationId xmlns:a16="http://schemas.microsoft.com/office/drawing/2014/main" id="{C1931452-8D14-C7FB-5B1F-BBD88FDEE29B}"/>
                </a:ext>
              </a:extLst>
            </p:cNvPr>
            <p:cNvSpPr/>
            <p:nvPr/>
          </p:nvSpPr>
          <p:spPr>
            <a:xfrm>
              <a:off x="10151122" y="2919601"/>
              <a:ext cx="26091" cy="19671"/>
            </a:xfrm>
            <a:custGeom>
              <a:avLst/>
              <a:gdLst>
                <a:gd name="connsiteX0" fmla="*/ 25818 w 26091"/>
                <a:gd name="connsiteY0" fmla="*/ 18933 h 19671"/>
                <a:gd name="connsiteX1" fmla="*/ 10428 w 26091"/>
                <a:gd name="connsiteY1" fmla="*/ 13470 h 19671"/>
                <a:gd name="connsiteX2" fmla="*/ 271 w 26091"/>
                <a:gd name="connsiteY2" fmla="*/ 696 h 19671"/>
                <a:gd name="connsiteX3" fmla="*/ 15661 w 26091"/>
                <a:gd name="connsiteY3" fmla="*/ 6159 h 19671"/>
                <a:gd name="connsiteX4" fmla="*/ 25818 w 26091"/>
                <a:gd name="connsiteY4" fmla="*/ 18933 h 19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1" h="19671">
                  <a:moveTo>
                    <a:pt x="25818" y="18933"/>
                  </a:moveTo>
                  <a:cubicBezTo>
                    <a:pt x="24356" y="21011"/>
                    <a:pt x="17430" y="18548"/>
                    <a:pt x="10428" y="13470"/>
                  </a:cubicBezTo>
                  <a:cubicBezTo>
                    <a:pt x="3426" y="8391"/>
                    <a:pt x="-1192" y="2697"/>
                    <a:pt x="271" y="696"/>
                  </a:cubicBezTo>
                  <a:cubicBezTo>
                    <a:pt x="1733" y="-1305"/>
                    <a:pt x="8581" y="1158"/>
                    <a:pt x="15661" y="6159"/>
                  </a:cubicBezTo>
                  <a:cubicBezTo>
                    <a:pt x="22740" y="11161"/>
                    <a:pt x="27280" y="16932"/>
                    <a:pt x="25818" y="18933"/>
                  </a:cubicBezTo>
                  <a:close/>
                </a:path>
              </a:pathLst>
            </a:custGeom>
            <a:solidFill>
              <a:srgbClr val="113277"/>
            </a:solidFill>
            <a:ln w="7678" cap="flat">
              <a:noFill/>
              <a:prstDash val="solid"/>
              <a:miter/>
            </a:ln>
          </p:spPr>
          <p:txBody>
            <a:bodyPr rtlCol="0" anchor="ctr"/>
            <a:lstStyle/>
            <a:p>
              <a:endParaRPr lang="en-IN"/>
            </a:p>
          </p:txBody>
        </p:sp>
        <p:sp>
          <p:nvSpPr>
            <p:cNvPr id="38" name="Freeform: Shape 37">
              <a:extLst>
                <a:ext uri="{FF2B5EF4-FFF2-40B4-BE49-F238E27FC236}">
                  <a16:creationId xmlns:a16="http://schemas.microsoft.com/office/drawing/2014/main" id="{8C794025-74C9-F5F7-6117-10F395529393}"/>
                </a:ext>
              </a:extLst>
            </p:cNvPr>
            <p:cNvSpPr/>
            <p:nvPr/>
          </p:nvSpPr>
          <p:spPr>
            <a:xfrm>
              <a:off x="10148885" y="2921451"/>
              <a:ext cx="26978" cy="20289"/>
            </a:xfrm>
            <a:custGeom>
              <a:avLst/>
              <a:gdLst>
                <a:gd name="connsiteX0" fmla="*/ 199 w 26978"/>
                <a:gd name="connsiteY0" fmla="*/ 0 h 20289"/>
                <a:gd name="connsiteX1" fmla="*/ 3124 w 26978"/>
                <a:gd name="connsiteY1" fmla="*/ 8311 h 20289"/>
                <a:gd name="connsiteX2" fmla="*/ 10049 w 26978"/>
                <a:gd name="connsiteY2" fmla="*/ 14082 h 20289"/>
                <a:gd name="connsiteX3" fmla="*/ 18129 w 26978"/>
                <a:gd name="connsiteY3" fmla="*/ 18237 h 20289"/>
                <a:gd name="connsiteX4" fmla="*/ 26978 w 26978"/>
                <a:gd name="connsiteY4" fmla="*/ 20161 h 20289"/>
                <a:gd name="connsiteX5" fmla="*/ 17898 w 26978"/>
                <a:gd name="connsiteY5" fmla="*/ 18930 h 20289"/>
                <a:gd name="connsiteX6" fmla="*/ 9511 w 26978"/>
                <a:gd name="connsiteY6" fmla="*/ 14851 h 20289"/>
                <a:gd name="connsiteX7" fmla="*/ 2585 w 26978"/>
                <a:gd name="connsiteY7" fmla="*/ 8695 h 20289"/>
                <a:gd name="connsiteX8" fmla="*/ 199 w 26978"/>
                <a:gd name="connsiteY8" fmla="*/ 0 h 2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78" h="20289">
                  <a:moveTo>
                    <a:pt x="199" y="0"/>
                  </a:moveTo>
                  <a:cubicBezTo>
                    <a:pt x="-54" y="3063"/>
                    <a:pt x="1007" y="6087"/>
                    <a:pt x="3124" y="8311"/>
                  </a:cubicBezTo>
                  <a:cubicBezTo>
                    <a:pt x="5101" y="10596"/>
                    <a:pt x="7440" y="12543"/>
                    <a:pt x="10049" y="14082"/>
                  </a:cubicBezTo>
                  <a:cubicBezTo>
                    <a:pt x="12612" y="15705"/>
                    <a:pt x="15313" y="17098"/>
                    <a:pt x="18129" y="18237"/>
                  </a:cubicBezTo>
                  <a:cubicBezTo>
                    <a:pt x="20891" y="19553"/>
                    <a:pt x="23916" y="20215"/>
                    <a:pt x="26978" y="20161"/>
                  </a:cubicBezTo>
                  <a:cubicBezTo>
                    <a:pt x="23892" y="20530"/>
                    <a:pt x="20768" y="20099"/>
                    <a:pt x="17898" y="18930"/>
                  </a:cubicBezTo>
                  <a:cubicBezTo>
                    <a:pt x="14982" y="17837"/>
                    <a:pt x="12173" y="16467"/>
                    <a:pt x="9511" y="14851"/>
                  </a:cubicBezTo>
                  <a:cubicBezTo>
                    <a:pt x="6856" y="13220"/>
                    <a:pt x="4509" y="11142"/>
                    <a:pt x="2585" y="8695"/>
                  </a:cubicBezTo>
                  <a:cubicBezTo>
                    <a:pt x="453" y="6341"/>
                    <a:pt x="-432" y="3116"/>
                    <a:pt x="199" y="0"/>
                  </a:cubicBezTo>
                  <a:close/>
                </a:path>
              </a:pathLst>
            </a:custGeom>
            <a:solidFill>
              <a:srgbClr val="FFC9BD"/>
            </a:solidFill>
            <a:ln w="7678" cap="flat">
              <a:noFill/>
              <a:prstDash val="solid"/>
              <a:miter/>
            </a:ln>
          </p:spPr>
          <p:txBody>
            <a:bodyPr rtlCol="0" anchor="ctr"/>
            <a:lstStyle/>
            <a:p>
              <a:endParaRPr lang="en-IN"/>
            </a:p>
          </p:txBody>
        </p:sp>
        <p:sp>
          <p:nvSpPr>
            <p:cNvPr id="39" name="Freeform: Shape 38">
              <a:extLst>
                <a:ext uri="{FF2B5EF4-FFF2-40B4-BE49-F238E27FC236}">
                  <a16:creationId xmlns:a16="http://schemas.microsoft.com/office/drawing/2014/main" id="{FAABCCAC-1245-A7AD-7285-E868C93301CC}"/>
                </a:ext>
              </a:extLst>
            </p:cNvPr>
            <p:cNvSpPr/>
            <p:nvPr/>
          </p:nvSpPr>
          <p:spPr>
            <a:xfrm>
              <a:off x="9591700" y="3379261"/>
              <a:ext cx="389644" cy="405608"/>
            </a:xfrm>
            <a:custGeom>
              <a:avLst/>
              <a:gdLst>
                <a:gd name="connsiteX0" fmla="*/ 389171 w 389644"/>
                <a:gd name="connsiteY0" fmla="*/ 164024 h 405608"/>
                <a:gd name="connsiteX1" fmla="*/ 235270 w 389644"/>
                <a:gd name="connsiteY1" fmla="*/ 283220 h 405608"/>
                <a:gd name="connsiteX2" fmla="*/ 138005 w 389644"/>
                <a:gd name="connsiteY2" fmla="*/ 401800 h 405608"/>
                <a:gd name="connsiteX3" fmla="*/ 130926 w 389644"/>
                <a:gd name="connsiteY3" fmla="*/ 405032 h 405608"/>
                <a:gd name="connsiteX4" fmla="*/ 39201 w 389644"/>
                <a:gd name="connsiteY4" fmla="*/ 288530 h 405608"/>
                <a:gd name="connsiteX5" fmla="*/ 8421 w 389644"/>
                <a:gd name="connsiteY5" fmla="*/ 97001 h 405608"/>
                <a:gd name="connsiteX6" fmla="*/ 119383 w 389644"/>
                <a:gd name="connsiteY6" fmla="*/ 14356 h 405608"/>
                <a:gd name="connsiteX7" fmla="*/ 300524 w 389644"/>
                <a:gd name="connsiteY7" fmla="*/ 10432 h 405608"/>
                <a:gd name="connsiteX8" fmla="*/ 363161 w 389644"/>
                <a:gd name="connsiteY8" fmla="*/ 76763 h 405608"/>
                <a:gd name="connsiteX9" fmla="*/ 389171 w 389644"/>
                <a:gd name="connsiteY9" fmla="*/ 164024 h 40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644" h="405608">
                  <a:moveTo>
                    <a:pt x="389171" y="164024"/>
                  </a:moveTo>
                  <a:cubicBezTo>
                    <a:pt x="383476" y="204115"/>
                    <a:pt x="283210" y="242514"/>
                    <a:pt x="235270" y="283220"/>
                  </a:cubicBezTo>
                  <a:cubicBezTo>
                    <a:pt x="187330" y="323927"/>
                    <a:pt x="169939" y="380485"/>
                    <a:pt x="138005" y="401800"/>
                  </a:cubicBezTo>
                  <a:cubicBezTo>
                    <a:pt x="135835" y="403255"/>
                    <a:pt x="133442" y="404347"/>
                    <a:pt x="130926" y="405032"/>
                  </a:cubicBezTo>
                  <a:cubicBezTo>
                    <a:pt x="103685" y="411958"/>
                    <a:pt x="76137" y="355476"/>
                    <a:pt x="39201" y="288530"/>
                  </a:cubicBezTo>
                  <a:cubicBezTo>
                    <a:pt x="-1044" y="215735"/>
                    <a:pt x="-8354" y="151020"/>
                    <a:pt x="8421" y="97001"/>
                  </a:cubicBezTo>
                  <a:cubicBezTo>
                    <a:pt x="25196" y="42981"/>
                    <a:pt x="69981" y="24898"/>
                    <a:pt x="119383" y="14356"/>
                  </a:cubicBezTo>
                  <a:cubicBezTo>
                    <a:pt x="168785" y="3814"/>
                    <a:pt x="250198" y="-9806"/>
                    <a:pt x="300524" y="10432"/>
                  </a:cubicBezTo>
                  <a:cubicBezTo>
                    <a:pt x="323609" y="19589"/>
                    <a:pt x="346694" y="46752"/>
                    <a:pt x="363161" y="76763"/>
                  </a:cubicBezTo>
                  <a:cubicBezTo>
                    <a:pt x="381245" y="108235"/>
                    <a:pt x="392095" y="143248"/>
                    <a:pt x="389171" y="164024"/>
                  </a:cubicBezTo>
                  <a:close/>
                </a:path>
              </a:pathLst>
            </a:custGeom>
            <a:solidFill>
              <a:srgbClr val="BF3940"/>
            </a:solidFill>
            <a:ln w="7678" cap="flat">
              <a:noFill/>
              <a:prstDash val="solid"/>
              <a:miter/>
            </a:ln>
          </p:spPr>
          <p:txBody>
            <a:bodyPr rtlCol="0" anchor="ctr"/>
            <a:lstStyle/>
            <a:p>
              <a:endParaRPr lang="en-IN"/>
            </a:p>
          </p:txBody>
        </p:sp>
        <p:sp>
          <p:nvSpPr>
            <p:cNvPr id="40" name="Freeform: Shape 39">
              <a:extLst>
                <a:ext uri="{FF2B5EF4-FFF2-40B4-BE49-F238E27FC236}">
                  <a16:creationId xmlns:a16="http://schemas.microsoft.com/office/drawing/2014/main" id="{C1DBD6AA-7C46-AAFD-5FB4-10E3AC249E73}"/>
                </a:ext>
              </a:extLst>
            </p:cNvPr>
            <p:cNvSpPr/>
            <p:nvPr/>
          </p:nvSpPr>
          <p:spPr>
            <a:xfrm>
              <a:off x="9692038" y="3455947"/>
              <a:ext cx="289307" cy="328346"/>
            </a:xfrm>
            <a:custGeom>
              <a:avLst/>
              <a:gdLst>
                <a:gd name="connsiteX0" fmla="*/ 288833 w 289307"/>
                <a:gd name="connsiteY0" fmla="*/ 87339 h 328346"/>
                <a:gd name="connsiteX1" fmla="*/ 134933 w 289307"/>
                <a:gd name="connsiteY1" fmla="*/ 206534 h 328346"/>
                <a:gd name="connsiteX2" fmla="*/ 37668 w 289307"/>
                <a:gd name="connsiteY2" fmla="*/ 325115 h 328346"/>
                <a:gd name="connsiteX3" fmla="*/ 30588 w 289307"/>
                <a:gd name="connsiteY3" fmla="*/ 328347 h 328346"/>
                <a:gd name="connsiteX4" fmla="*/ 20431 w 289307"/>
                <a:gd name="connsiteY4" fmla="*/ 156978 h 328346"/>
                <a:gd name="connsiteX5" fmla="*/ 142705 w 289307"/>
                <a:gd name="connsiteY5" fmla="*/ 72333 h 328346"/>
                <a:gd name="connsiteX6" fmla="*/ 263132 w 289307"/>
                <a:gd name="connsiteY6" fmla="*/ 0 h 328346"/>
                <a:gd name="connsiteX7" fmla="*/ 288833 w 289307"/>
                <a:gd name="connsiteY7" fmla="*/ 87339 h 32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307" h="328346">
                  <a:moveTo>
                    <a:pt x="288833" y="87339"/>
                  </a:moveTo>
                  <a:cubicBezTo>
                    <a:pt x="283139" y="127430"/>
                    <a:pt x="182873" y="165828"/>
                    <a:pt x="134933" y="206534"/>
                  </a:cubicBezTo>
                  <a:cubicBezTo>
                    <a:pt x="86993" y="247241"/>
                    <a:pt x="69602" y="303799"/>
                    <a:pt x="37668" y="325115"/>
                  </a:cubicBezTo>
                  <a:cubicBezTo>
                    <a:pt x="35498" y="326569"/>
                    <a:pt x="33104" y="327662"/>
                    <a:pt x="30588" y="328347"/>
                  </a:cubicBezTo>
                  <a:cubicBezTo>
                    <a:pt x="-13889" y="278406"/>
                    <a:pt x="-3116" y="209766"/>
                    <a:pt x="20431" y="156978"/>
                  </a:cubicBezTo>
                  <a:cubicBezTo>
                    <a:pt x="45363" y="100959"/>
                    <a:pt x="111694" y="82260"/>
                    <a:pt x="142705" y="72333"/>
                  </a:cubicBezTo>
                  <a:cubicBezTo>
                    <a:pt x="165790" y="65100"/>
                    <a:pt x="230813" y="21931"/>
                    <a:pt x="263132" y="0"/>
                  </a:cubicBezTo>
                  <a:cubicBezTo>
                    <a:pt x="280907" y="31550"/>
                    <a:pt x="291757" y="66562"/>
                    <a:pt x="288833" y="87339"/>
                  </a:cubicBezTo>
                  <a:close/>
                </a:path>
              </a:pathLst>
            </a:custGeom>
            <a:solidFill>
              <a:srgbClr val="AD241C"/>
            </a:solidFill>
            <a:ln w="7678" cap="flat">
              <a:noFill/>
              <a:prstDash val="solid"/>
              <a:miter/>
            </a:ln>
          </p:spPr>
          <p:txBody>
            <a:bodyPr rtlCol="0" anchor="ctr"/>
            <a:lstStyle/>
            <a:p>
              <a:endParaRPr lang="en-IN"/>
            </a:p>
          </p:txBody>
        </p:sp>
        <p:sp>
          <p:nvSpPr>
            <p:cNvPr id="41" name="Freeform: Shape 40">
              <a:extLst>
                <a:ext uri="{FF2B5EF4-FFF2-40B4-BE49-F238E27FC236}">
                  <a16:creationId xmlns:a16="http://schemas.microsoft.com/office/drawing/2014/main" id="{20206652-13DB-2470-0F13-4D361F3F27C8}"/>
                </a:ext>
              </a:extLst>
            </p:cNvPr>
            <p:cNvSpPr/>
            <p:nvPr/>
          </p:nvSpPr>
          <p:spPr>
            <a:xfrm>
              <a:off x="9887980" y="3333523"/>
              <a:ext cx="352414" cy="222370"/>
            </a:xfrm>
            <a:custGeom>
              <a:avLst/>
              <a:gdLst>
                <a:gd name="connsiteX0" fmla="*/ 352290 w 352414"/>
                <a:gd name="connsiteY0" fmla="*/ 49168 h 222370"/>
                <a:gd name="connsiteX1" fmla="*/ 350059 w 352414"/>
                <a:gd name="connsiteY1" fmla="*/ 63634 h 222370"/>
                <a:gd name="connsiteX2" fmla="*/ 278264 w 352414"/>
                <a:gd name="connsiteY2" fmla="*/ 112267 h 222370"/>
                <a:gd name="connsiteX3" fmla="*/ 159069 w 352414"/>
                <a:gd name="connsiteY3" fmla="*/ 174981 h 222370"/>
                <a:gd name="connsiteX4" fmla="*/ 71422 w 352414"/>
                <a:gd name="connsiteY4" fmla="*/ 221151 h 222370"/>
                <a:gd name="connsiteX5" fmla="*/ 859 w 352414"/>
                <a:gd name="connsiteY5" fmla="*/ 165208 h 222370"/>
                <a:gd name="connsiteX6" fmla="*/ 4014 w 352414"/>
                <a:gd name="connsiteY6" fmla="*/ 117114 h 222370"/>
                <a:gd name="connsiteX7" fmla="*/ 62342 w 352414"/>
                <a:gd name="connsiteY7" fmla="*/ 24774 h 222370"/>
                <a:gd name="connsiteX8" fmla="*/ 272108 w 352414"/>
                <a:gd name="connsiteY8" fmla="*/ 3690 h 222370"/>
                <a:gd name="connsiteX9" fmla="*/ 352290 w 352414"/>
                <a:gd name="connsiteY9" fmla="*/ 49168 h 22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414" h="222370">
                  <a:moveTo>
                    <a:pt x="352290" y="49168"/>
                  </a:moveTo>
                  <a:cubicBezTo>
                    <a:pt x="352737" y="54100"/>
                    <a:pt x="351975" y="59063"/>
                    <a:pt x="350059" y="63634"/>
                  </a:cubicBezTo>
                  <a:cubicBezTo>
                    <a:pt x="340671" y="86719"/>
                    <a:pt x="329821" y="96877"/>
                    <a:pt x="278264" y="112267"/>
                  </a:cubicBezTo>
                  <a:cubicBezTo>
                    <a:pt x="226708" y="127657"/>
                    <a:pt x="177537" y="151434"/>
                    <a:pt x="159069" y="174981"/>
                  </a:cubicBezTo>
                  <a:cubicBezTo>
                    <a:pt x="140600" y="198528"/>
                    <a:pt x="107897" y="228846"/>
                    <a:pt x="71422" y="221151"/>
                  </a:cubicBezTo>
                  <a:cubicBezTo>
                    <a:pt x="34948" y="213456"/>
                    <a:pt x="859" y="165208"/>
                    <a:pt x="859" y="165208"/>
                  </a:cubicBezTo>
                  <a:cubicBezTo>
                    <a:pt x="-957" y="149118"/>
                    <a:pt x="112" y="132828"/>
                    <a:pt x="4014" y="117114"/>
                  </a:cubicBezTo>
                  <a:cubicBezTo>
                    <a:pt x="11247" y="81564"/>
                    <a:pt x="9862" y="45320"/>
                    <a:pt x="62342" y="24774"/>
                  </a:cubicBezTo>
                  <a:cubicBezTo>
                    <a:pt x="114822" y="4229"/>
                    <a:pt x="200852" y="-6006"/>
                    <a:pt x="272108" y="3690"/>
                  </a:cubicBezTo>
                  <a:cubicBezTo>
                    <a:pt x="328744" y="12000"/>
                    <a:pt x="350444" y="30469"/>
                    <a:pt x="352290" y="49168"/>
                  </a:cubicBezTo>
                  <a:close/>
                </a:path>
              </a:pathLst>
            </a:custGeom>
            <a:solidFill>
              <a:srgbClr val="BF3940"/>
            </a:solidFill>
            <a:ln w="7678" cap="flat">
              <a:noFill/>
              <a:prstDash val="solid"/>
              <a:miter/>
            </a:ln>
          </p:spPr>
          <p:txBody>
            <a:bodyPr rtlCol="0" anchor="ctr"/>
            <a:lstStyle/>
            <a:p>
              <a:endParaRPr lang="en-IN"/>
            </a:p>
          </p:txBody>
        </p:sp>
        <p:sp>
          <p:nvSpPr>
            <p:cNvPr id="42" name="Freeform: Shape 41">
              <a:extLst>
                <a:ext uri="{FF2B5EF4-FFF2-40B4-BE49-F238E27FC236}">
                  <a16:creationId xmlns:a16="http://schemas.microsoft.com/office/drawing/2014/main" id="{6849946C-ADA5-83FC-80C6-4F79772D1EB9}"/>
                </a:ext>
              </a:extLst>
            </p:cNvPr>
            <p:cNvSpPr/>
            <p:nvPr/>
          </p:nvSpPr>
          <p:spPr>
            <a:xfrm>
              <a:off x="9723349" y="3437171"/>
              <a:ext cx="327931" cy="251933"/>
            </a:xfrm>
            <a:custGeom>
              <a:avLst/>
              <a:gdLst>
                <a:gd name="connsiteX0" fmla="*/ 198117 w 327931"/>
                <a:gd name="connsiteY0" fmla="*/ 194684 h 251933"/>
                <a:gd name="connsiteX1" fmla="*/ 243055 w 327931"/>
                <a:gd name="connsiteY1" fmla="*/ 82183 h 251933"/>
                <a:gd name="connsiteX2" fmla="*/ 269988 w 327931"/>
                <a:gd name="connsiteY2" fmla="*/ 15390 h 251933"/>
                <a:gd name="connsiteX3" fmla="*/ 251828 w 327931"/>
                <a:gd name="connsiteY3" fmla="*/ 73949 h 251933"/>
                <a:gd name="connsiteX4" fmla="*/ 317005 w 327931"/>
                <a:gd name="connsiteY4" fmla="*/ 0 h 251933"/>
                <a:gd name="connsiteX5" fmla="*/ 275990 w 327931"/>
                <a:gd name="connsiteY5" fmla="*/ 57097 h 251933"/>
                <a:gd name="connsiteX6" fmla="*/ 327932 w 327931"/>
                <a:gd name="connsiteY6" fmla="*/ 37783 h 251933"/>
                <a:gd name="connsiteX7" fmla="*/ 268603 w 327931"/>
                <a:gd name="connsiteY7" fmla="*/ 65408 h 251933"/>
                <a:gd name="connsiteX8" fmla="*/ 205504 w 327931"/>
                <a:gd name="connsiteY8" fmla="*/ 213768 h 251933"/>
                <a:gd name="connsiteX9" fmla="*/ 208043 w 327931"/>
                <a:gd name="connsiteY9" fmla="*/ 248626 h 251933"/>
                <a:gd name="connsiteX10" fmla="*/ 198763 w 327931"/>
                <a:gd name="connsiteY10" fmla="*/ 250981 h 251933"/>
                <a:gd name="connsiteX11" fmla="*/ 197424 w 327931"/>
                <a:gd name="connsiteY11" fmla="*/ 249934 h 251933"/>
                <a:gd name="connsiteX12" fmla="*/ 166644 w 327931"/>
                <a:gd name="connsiteY12" fmla="*/ 159826 h 251933"/>
                <a:gd name="connsiteX13" fmla="*/ 57144 w 327931"/>
                <a:gd name="connsiteY13" fmla="*/ 206765 h 251933"/>
                <a:gd name="connsiteX14" fmla="*/ 8819 w 327931"/>
                <a:gd name="connsiteY14" fmla="*/ 160595 h 251933"/>
                <a:gd name="connsiteX15" fmla="*/ 80614 w 327931"/>
                <a:gd name="connsiteY15" fmla="*/ 150899 h 251933"/>
                <a:gd name="connsiteX16" fmla="*/ 131862 w 327931"/>
                <a:gd name="connsiteY16" fmla="*/ 145282 h 251933"/>
                <a:gd name="connsiteX17" fmla="*/ 179649 w 327931"/>
                <a:gd name="connsiteY17" fmla="*/ 153516 h 251933"/>
                <a:gd name="connsiteX18" fmla="*/ 198117 w 327931"/>
                <a:gd name="connsiteY18" fmla="*/ 194684 h 2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7931" h="251933">
                  <a:moveTo>
                    <a:pt x="198117" y="194684"/>
                  </a:moveTo>
                  <a:cubicBezTo>
                    <a:pt x="210813" y="156209"/>
                    <a:pt x="209967" y="124429"/>
                    <a:pt x="243055" y="82183"/>
                  </a:cubicBezTo>
                  <a:cubicBezTo>
                    <a:pt x="245903" y="66793"/>
                    <a:pt x="273836" y="44554"/>
                    <a:pt x="269988" y="15390"/>
                  </a:cubicBezTo>
                  <a:cubicBezTo>
                    <a:pt x="274605" y="41476"/>
                    <a:pt x="258061" y="53865"/>
                    <a:pt x="251828" y="73949"/>
                  </a:cubicBezTo>
                  <a:cubicBezTo>
                    <a:pt x="265987" y="53788"/>
                    <a:pt x="298614" y="45939"/>
                    <a:pt x="317005" y="0"/>
                  </a:cubicBezTo>
                  <a:cubicBezTo>
                    <a:pt x="309310" y="34705"/>
                    <a:pt x="280453" y="51326"/>
                    <a:pt x="275990" y="57097"/>
                  </a:cubicBezTo>
                  <a:cubicBezTo>
                    <a:pt x="297690" y="47709"/>
                    <a:pt x="298460" y="56481"/>
                    <a:pt x="327932" y="37783"/>
                  </a:cubicBezTo>
                  <a:cubicBezTo>
                    <a:pt x="302076" y="60098"/>
                    <a:pt x="284070" y="51865"/>
                    <a:pt x="268603" y="65408"/>
                  </a:cubicBezTo>
                  <a:cubicBezTo>
                    <a:pt x="253136" y="78951"/>
                    <a:pt x="213737" y="110962"/>
                    <a:pt x="205504" y="213768"/>
                  </a:cubicBezTo>
                  <a:cubicBezTo>
                    <a:pt x="203957" y="225441"/>
                    <a:pt x="204827" y="237299"/>
                    <a:pt x="208043" y="248626"/>
                  </a:cubicBezTo>
                  <a:cubicBezTo>
                    <a:pt x="206127" y="251843"/>
                    <a:pt x="201972" y="252889"/>
                    <a:pt x="198763" y="250981"/>
                  </a:cubicBezTo>
                  <a:cubicBezTo>
                    <a:pt x="198271" y="250688"/>
                    <a:pt x="197824" y="250334"/>
                    <a:pt x="197424" y="249934"/>
                  </a:cubicBezTo>
                  <a:cubicBezTo>
                    <a:pt x="193500" y="209228"/>
                    <a:pt x="194115" y="185604"/>
                    <a:pt x="166644" y="159826"/>
                  </a:cubicBezTo>
                  <a:cubicBezTo>
                    <a:pt x="139173" y="134047"/>
                    <a:pt x="119935" y="193761"/>
                    <a:pt x="57144" y="206765"/>
                  </a:cubicBezTo>
                  <a:cubicBezTo>
                    <a:pt x="-5648" y="219770"/>
                    <a:pt x="-7802" y="176601"/>
                    <a:pt x="8819" y="160595"/>
                  </a:cubicBezTo>
                  <a:cubicBezTo>
                    <a:pt x="25440" y="144589"/>
                    <a:pt x="53142" y="142897"/>
                    <a:pt x="80614" y="150899"/>
                  </a:cubicBezTo>
                  <a:cubicBezTo>
                    <a:pt x="108085" y="158902"/>
                    <a:pt x="118704" y="151438"/>
                    <a:pt x="131862" y="145282"/>
                  </a:cubicBezTo>
                  <a:cubicBezTo>
                    <a:pt x="145021" y="139126"/>
                    <a:pt x="164489" y="132508"/>
                    <a:pt x="179649" y="153516"/>
                  </a:cubicBezTo>
                  <a:cubicBezTo>
                    <a:pt x="188721" y="165735"/>
                    <a:pt x="195023" y="179779"/>
                    <a:pt x="198117" y="194684"/>
                  </a:cubicBezTo>
                  <a:close/>
                </a:path>
              </a:pathLst>
            </a:custGeom>
            <a:solidFill>
              <a:srgbClr val="AD241C"/>
            </a:solidFill>
            <a:ln w="7678" cap="flat">
              <a:noFill/>
              <a:prstDash val="solid"/>
              <a:miter/>
            </a:ln>
          </p:spPr>
          <p:txBody>
            <a:bodyPr rtlCol="0" anchor="ctr"/>
            <a:lstStyle/>
            <a:p>
              <a:endParaRPr lang="en-IN"/>
            </a:p>
          </p:txBody>
        </p:sp>
        <p:grpSp>
          <p:nvGrpSpPr>
            <p:cNvPr id="68" name="Group 67">
              <a:extLst>
                <a:ext uri="{FF2B5EF4-FFF2-40B4-BE49-F238E27FC236}">
                  <a16:creationId xmlns:a16="http://schemas.microsoft.com/office/drawing/2014/main" id="{6CB8B6EA-81D7-F1F1-1157-18B12C54ABA1}"/>
                </a:ext>
              </a:extLst>
            </p:cNvPr>
            <p:cNvGrpSpPr/>
            <p:nvPr/>
          </p:nvGrpSpPr>
          <p:grpSpPr>
            <a:xfrm>
              <a:off x="9600901" y="2494402"/>
              <a:ext cx="386614" cy="508075"/>
              <a:chOff x="9698616" y="2795874"/>
              <a:chExt cx="272789" cy="358490"/>
            </a:xfrm>
          </p:grpSpPr>
          <p:sp>
            <p:nvSpPr>
              <p:cNvPr id="24" name="Freeform: Shape 23">
                <a:extLst>
                  <a:ext uri="{FF2B5EF4-FFF2-40B4-BE49-F238E27FC236}">
                    <a16:creationId xmlns:a16="http://schemas.microsoft.com/office/drawing/2014/main" id="{F932138E-79F3-C8E8-0FF6-6BB4B01B132E}"/>
                  </a:ext>
                </a:extLst>
              </p:cNvPr>
              <p:cNvSpPr/>
              <p:nvPr/>
            </p:nvSpPr>
            <p:spPr>
              <a:xfrm>
                <a:off x="9698616" y="2842628"/>
                <a:ext cx="246207" cy="311736"/>
              </a:xfrm>
              <a:custGeom>
                <a:avLst/>
                <a:gdLst>
                  <a:gd name="connsiteX0" fmla="*/ 14083 w 246207"/>
                  <a:gd name="connsiteY0" fmla="*/ 214262 h 311736"/>
                  <a:gd name="connsiteX1" fmla="*/ 21778 w 246207"/>
                  <a:gd name="connsiteY1" fmla="*/ 201873 h 311736"/>
                  <a:gd name="connsiteX2" fmla="*/ 24856 w 246207"/>
                  <a:gd name="connsiteY2" fmla="*/ 187098 h 311736"/>
                  <a:gd name="connsiteX3" fmla="*/ 31166 w 246207"/>
                  <a:gd name="connsiteY3" fmla="*/ 172170 h 311736"/>
                  <a:gd name="connsiteX4" fmla="*/ 44709 w 246207"/>
                  <a:gd name="connsiteY4" fmla="*/ 162936 h 311736"/>
                  <a:gd name="connsiteX5" fmla="*/ 60638 w 246207"/>
                  <a:gd name="connsiteY5" fmla="*/ 160628 h 311736"/>
                  <a:gd name="connsiteX6" fmla="*/ 91418 w 246207"/>
                  <a:gd name="connsiteY6" fmla="*/ 165475 h 311736"/>
                  <a:gd name="connsiteX7" fmla="*/ 120736 w 246207"/>
                  <a:gd name="connsiteY7" fmla="*/ 171631 h 311736"/>
                  <a:gd name="connsiteX8" fmla="*/ 148053 w 246207"/>
                  <a:gd name="connsiteY8" fmla="*/ 165937 h 311736"/>
                  <a:gd name="connsiteX9" fmla="*/ 165829 w 246207"/>
                  <a:gd name="connsiteY9" fmla="*/ 145161 h 311736"/>
                  <a:gd name="connsiteX10" fmla="*/ 165829 w 246207"/>
                  <a:gd name="connsiteY10" fmla="*/ 145161 h 311736"/>
                  <a:gd name="connsiteX11" fmla="*/ 167676 w 246207"/>
                  <a:gd name="connsiteY11" fmla="*/ 131156 h 311736"/>
                  <a:gd name="connsiteX12" fmla="*/ 174063 w 246207"/>
                  <a:gd name="connsiteY12" fmla="*/ 92142 h 311736"/>
                  <a:gd name="connsiteX13" fmla="*/ 176063 w 246207"/>
                  <a:gd name="connsiteY13" fmla="*/ 83370 h 311736"/>
                  <a:gd name="connsiteX14" fmla="*/ 178911 w 246207"/>
                  <a:gd name="connsiteY14" fmla="*/ 72904 h 311736"/>
                  <a:gd name="connsiteX15" fmla="*/ 194301 w 246207"/>
                  <a:gd name="connsiteY15" fmla="*/ 37507 h 311736"/>
                  <a:gd name="connsiteX16" fmla="*/ 228236 w 246207"/>
                  <a:gd name="connsiteY16" fmla="*/ 1187 h 311736"/>
                  <a:gd name="connsiteX17" fmla="*/ 228236 w 246207"/>
                  <a:gd name="connsiteY17" fmla="*/ 1187 h 311736"/>
                  <a:gd name="connsiteX18" fmla="*/ 235707 w 246207"/>
                  <a:gd name="connsiteY18" fmla="*/ 1964 h 311736"/>
                  <a:gd name="connsiteX19" fmla="*/ 235931 w 246207"/>
                  <a:gd name="connsiteY19" fmla="*/ 2264 h 311736"/>
                  <a:gd name="connsiteX20" fmla="*/ 234838 w 246207"/>
                  <a:gd name="connsiteY20" fmla="*/ 9913 h 311736"/>
                  <a:gd name="connsiteX21" fmla="*/ 234776 w 246207"/>
                  <a:gd name="connsiteY21" fmla="*/ 9959 h 311736"/>
                  <a:gd name="connsiteX22" fmla="*/ 202534 w 246207"/>
                  <a:gd name="connsiteY22" fmla="*/ 42894 h 311736"/>
                  <a:gd name="connsiteX23" fmla="*/ 184220 w 246207"/>
                  <a:gd name="connsiteY23" fmla="*/ 85601 h 311736"/>
                  <a:gd name="connsiteX24" fmla="*/ 183374 w 246207"/>
                  <a:gd name="connsiteY24" fmla="*/ 89064 h 311736"/>
                  <a:gd name="connsiteX25" fmla="*/ 185682 w 246207"/>
                  <a:gd name="connsiteY25" fmla="*/ 93373 h 311736"/>
                  <a:gd name="connsiteX26" fmla="*/ 201072 w 246207"/>
                  <a:gd name="connsiteY26" fmla="*/ 113072 h 311736"/>
                  <a:gd name="connsiteX27" fmla="*/ 234622 w 246207"/>
                  <a:gd name="connsiteY27" fmla="*/ 153009 h 311736"/>
                  <a:gd name="connsiteX28" fmla="*/ 244626 w 246207"/>
                  <a:gd name="connsiteY28" fmla="*/ 177787 h 311736"/>
                  <a:gd name="connsiteX29" fmla="*/ 245165 w 246207"/>
                  <a:gd name="connsiteY29" fmla="*/ 204335 h 311736"/>
                  <a:gd name="connsiteX30" fmla="*/ 239855 w 246207"/>
                  <a:gd name="connsiteY30" fmla="*/ 216724 h 311736"/>
                  <a:gd name="connsiteX31" fmla="*/ 234084 w 246207"/>
                  <a:gd name="connsiteY31" fmla="*/ 227651 h 311736"/>
                  <a:gd name="connsiteX32" fmla="*/ 235777 w 246207"/>
                  <a:gd name="connsiteY32" fmla="*/ 252429 h 311736"/>
                  <a:gd name="connsiteX33" fmla="*/ 235777 w 246207"/>
                  <a:gd name="connsiteY33" fmla="*/ 252429 h 311736"/>
                  <a:gd name="connsiteX34" fmla="*/ 235323 w 246207"/>
                  <a:gd name="connsiteY34" fmla="*/ 253537 h 311736"/>
                  <a:gd name="connsiteX35" fmla="*/ 235161 w 246207"/>
                  <a:gd name="connsiteY35" fmla="*/ 253583 h 311736"/>
                  <a:gd name="connsiteX36" fmla="*/ 233930 w 246207"/>
                  <a:gd name="connsiteY36" fmla="*/ 252891 h 311736"/>
                  <a:gd name="connsiteX37" fmla="*/ 231160 w 246207"/>
                  <a:gd name="connsiteY37" fmla="*/ 226882 h 311736"/>
                  <a:gd name="connsiteX38" fmla="*/ 236854 w 246207"/>
                  <a:gd name="connsiteY38" fmla="*/ 214800 h 311736"/>
                  <a:gd name="connsiteX39" fmla="*/ 241240 w 246207"/>
                  <a:gd name="connsiteY39" fmla="*/ 203412 h 311736"/>
                  <a:gd name="connsiteX40" fmla="*/ 239701 w 246207"/>
                  <a:gd name="connsiteY40" fmla="*/ 178788 h 311736"/>
                  <a:gd name="connsiteX41" fmla="*/ 229467 w 246207"/>
                  <a:gd name="connsiteY41" fmla="*/ 156318 h 311736"/>
                  <a:gd name="connsiteX42" fmla="*/ 195070 w 246207"/>
                  <a:gd name="connsiteY42" fmla="*/ 118767 h 311736"/>
                  <a:gd name="connsiteX43" fmla="*/ 180603 w 246207"/>
                  <a:gd name="connsiteY43" fmla="*/ 102222 h 311736"/>
                  <a:gd name="connsiteX44" fmla="*/ 178372 w 246207"/>
                  <a:gd name="connsiteY44" fmla="*/ 113765 h 311736"/>
                  <a:gd name="connsiteX45" fmla="*/ 175217 w 246207"/>
                  <a:gd name="connsiteY45" fmla="*/ 132310 h 311736"/>
                  <a:gd name="connsiteX46" fmla="*/ 171985 w 246207"/>
                  <a:gd name="connsiteY46" fmla="*/ 153933 h 311736"/>
                  <a:gd name="connsiteX47" fmla="*/ 171985 w 246207"/>
                  <a:gd name="connsiteY47" fmla="*/ 153933 h 311736"/>
                  <a:gd name="connsiteX48" fmla="*/ 169676 w 246207"/>
                  <a:gd name="connsiteY48" fmla="*/ 179788 h 311736"/>
                  <a:gd name="connsiteX49" fmla="*/ 168214 w 246207"/>
                  <a:gd name="connsiteY49" fmla="*/ 203874 h 311736"/>
                  <a:gd name="connsiteX50" fmla="*/ 162905 w 246207"/>
                  <a:gd name="connsiteY50" fmla="*/ 228113 h 311736"/>
                  <a:gd name="connsiteX51" fmla="*/ 148130 w 246207"/>
                  <a:gd name="connsiteY51" fmla="*/ 248120 h 311736"/>
                  <a:gd name="connsiteX52" fmla="*/ 127739 w 246207"/>
                  <a:gd name="connsiteY52" fmla="*/ 261971 h 311736"/>
                  <a:gd name="connsiteX53" fmla="*/ 83877 w 246207"/>
                  <a:gd name="connsiteY53" fmla="*/ 281209 h 311736"/>
                  <a:gd name="connsiteX54" fmla="*/ 62870 w 246207"/>
                  <a:gd name="connsiteY54" fmla="*/ 291674 h 311736"/>
                  <a:gd name="connsiteX55" fmla="*/ 50096 w 246207"/>
                  <a:gd name="connsiteY55" fmla="*/ 311142 h 311736"/>
                  <a:gd name="connsiteX56" fmla="*/ 48788 w 246207"/>
                  <a:gd name="connsiteY56" fmla="*/ 311681 h 311736"/>
                  <a:gd name="connsiteX57" fmla="*/ 48249 w 246207"/>
                  <a:gd name="connsiteY57" fmla="*/ 310450 h 311736"/>
                  <a:gd name="connsiteX58" fmla="*/ 61254 w 246207"/>
                  <a:gd name="connsiteY58" fmla="*/ 289827 h 311736"/>
                  <a:gd name="connsiteX59" fmla="*/ 82800 w 246207"/>
                  <a:gd name="connsiteY59" fmla="*/ 278361 h 311736"/>
                  <a:gd name="connsiteX60" fmla="*/ 126123 w 246207"/>
                  <a:gd name="connsiteY60" fmla="*/ 258123 h 311736"/>
                  <a:gd name="connsiteX61" fmla="*/ 158519 w 246207"/>
                  <a:gd name="connsiteY61" fmla="*/ 226035 h 311736"/>
                  <a:gd name="connsiteX62" fmla="*/ 162905 w 246207"/>
                  <a:gd name="connsiteY62" fmla="*/ 202950 h 311736"/>
                  <a:gd name="connsiteX63" fmla="*/ 163828 w 246207"/>
                  <a:gd name="connsiteY63" fmla="*/ 178942 h 311736"/>
                  <a:gd name="connsiteX64" fmla="*/ 164675 w 246207"/>
                  <a:gd name="connsiteY64" fmla="*/ 163552 h 311736"/>
                  <a:gd name="connsiteX65" fmla="*/ 152978 w 246207"/>
                  <a:gd name="connsiteY65" fmla="*/ 172863 h 311736"/>
                  <a:gd name="connsiteX66" fmla="*/ 120813 w 246207"/>
                  <a:gd name="connsiteY66" fmla="*/ 178557 h 311736"/>
                  <a:gd name="connsiteX67" fmla="*/ 90033 w 246207"/>
                  <a:gd name="connsiteY67" fmla="*/ 170862 h 311736"/>
                  <a:gd name="connsiteX68" fmla="*/ 60638 w 246207"/>
                  <a:gd name="connsiteY68" fmla="*/ 165245 h 311736"/>
                  <a:gd name="connsiteX69" fmla="*/ 34398 w 246207"/>
                  <a:gd name="connsiteY69" fmla="*/ 174094 h 311736"/>
                  <a:gd name="connsiteX70" fmla="*/ 28473 w 246207"/>
                  <a:gd name="connsiteY70" fmla="*/ 187175 h 311736"/>
                  <a:gd name="connsiteX71" fmla="*/ 24625 w 246207"/>
                  <a:gd name="connsiteY71" fmla="*/ 202565 h 311736"/>
                  <a:gd name="connsiteX72" fmla="*/ 15853 w 246207"/>
                  <a:gd name="connsiteY72" fmla="*/ 215801 h 311736"/>
                  <a:gd name="connsiteX73" fmla="*/ 1386 w 246207"/>
                  <a:gd name="connsiteY73" fmla="*/ 222111 h 311736"/>
                  <a:gd name="connsiteX74" fmla="*/ 78 w 246207"/>
                  <a:gd name="connsiteY74" fmla="*/ 221572 h 311736"/>
                  <a:gd name="connsiteX75" fmla="*/ 617 w 246207"/>
                  <a:gd name="connsiteY75" fmla="*/ 220264 h 311736"/>
                  <a:gd name="connsiteX76" fmla="*/ 1002 w 246207"/>
                  <a:gd name="connsiteY76" fmla="*/ 220187 h 311736"/>
                  <a:gd name="connsiteX77" fmla="*/ 14083 w 246207"/>
                  <a:gd name="connsiteY77" fmla="*/ 214262 h 31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46207" h="311736">
                    <a:moveTo>
                      <a:pt x="14083" y="214262"/>
                    </a:moveTo>
                    <a:cubicBezTo>
                      <a:pt x="17584" y="210791"/>
                      <a:pt x="20216" y="206551"/>
                      <a:pt x="21778" y="201873"/>
                    </a:cubicBezTo>
                    <a:cubicBezTo>
                      <a:pt x="23286" y="197063"/>
                      <a:pt x="24317" y="192116"/>
                      <a:pt x="24856" y="187098"/>
                    </a:cubicBezTo>
                    <a:cubicBezTo>
                      <a:pt x="25733" y="181689"/>
                      <a:pt x="27896" y="176572"/>
                      <a:pt x="31166" y="172170"/>
                    </a:cubicBezTo>
                    <a:cubicBezTo>
                      <a:pt x="34675" y="167830"/>
                      <a:pt x="39384" y="164614"/>
                      <a:pt x="44709" y="162936"/>
                    </a:cubicBezTo>
                    <a:cubicBezTo>
                      <a:pt x="49865" y="161335"/>
                      <a:pt x="55244" y="160558"/>
                      <a:pt x="60638" y="160628"/>
                    </a:cubicBezTo>
                    <a:cubicBezTo>
                      <a:pt x="71065" y="160935"/>
                      <a:pt x="81407" y="162567"/>
                      <a:pt x="91418" y="165475"/>
                    </a:cubicBezTo>
                    <a:cubicBezTo>
                      <a:pt x="100945" y="168569"/>
                      <a:pt x="110771" y="170631"/>
                      <a:pt x="120736" y="171631"/>
                    </a:cubicBezTo>
                    <a:cubicBezTo>
                      <a:pt x="130216" y="172663"/>
                      <a:pt x="139774" y="170670"/>
                      <a:pt x="148053" y="165937"/>
                    </a:cubicBezTo>
                    <a:cubicBezTo>
                      <a:pt x="155818" y="160820"/>
                      <a:pt x="161974" y="153617"/>
                      <a:pt x="165829" y="145161"/>
                    </a:cubicBezTo>
                    <a:lnTo>
                      <a:pt x="165829" y="145161"/>
                    </a:lnTo>
                    <a:cubicBezTo>
                      <a:pt x="166368" y="140467"/>
                      <a:pt x="167060" y="135773"/>
                      <a:pt x="167676" y="131156"/>
                    </a:cubicBezTo>
                    <a:cubicBezTo>
                      <a:pt x="169446" y="118074"/>
                      <a:pt x="171369" y="105070"/>
                      <a:pt x="174063" y="92142"/>
                    </a:cubicBezTo>
                    <a:cubicBezTo>
                      <a:pt x="174678" y="89218"/>
                      <a:pt x="175371" y="86294"/>
                      <a:pt x="176063" y="83370"/>
                    </a:cubicBezTo>
                    <a:cubicBezTo>
                      <a:pt x="176756" y="80445"/>
                      <a:pt x="177833" y="76367"/>
                      <a:pt x="178911" y="72904"/>
                    </a:cubicBezTo>
                    <a:cubicBezTo>
                      <a:pt x="182473" y="60485"/>
                      <a:pt x="187644" y="48580"/>
                      <a:pt x="194301" y="37507"/>
                    </a:cubicBezTo>
                    <a:cubicBezTo>
                      <a:pt x="203396" y="23502"/>
                      <a:pt x="214885" y="11213"/>
                      <a:pt x="228236" y="1187"/>
                    </a:cubicBezTo>
                    <a:lnTo>
                      <a:pt x="228236" y="1187"/>
                    </a:lnTo>
                    <a:cubicBezTo>
                      <a:pt x="230513" y="-660"/>
                      <a:pt x="233853" y="-314"/>
                      <a:pt x="235707" y="1964"/>
                    </a:cubicBezTo>
                    <a:cubicBezTo>
                      <a:pt x="235784" y="2064"/>
                      <a:pt x="235861" y="2164"/>
                      <a:pt x="235931" y="2264"/>
                    </a:cubicBezTo>
                    <a:cubicBezTo>
                      <a:pt x="237739" y="4680"/>
                      <a:pt x="237254" y="8105"/>
                      <a:pt x="234838" y="9913"/>
                    </a:cubicBezTo>
                    <a:cubicBezTo>
                      <a:pt x="234815" y="9928"/>
                      <a:pt x="234799" y="9944"/>
                      <a:pt x="234776" y="9959"/>
                    </a:cubicBezTo>
                    <a:cubicBezTo>
                      <a:pt x="222133" y="18908"/>
                      <a:pt x="211206" y="30066"/>
                      <a:pt x="202534" y="42894"/>
                    </a:cubicBezTo>
                    <a:cubicBezTo>
                      <a:pt x="194208" y="56075"/>
                      <a:pt x="188029" y="70488"/>
                      <a:pt x="184220" y="85601"/>
                    </a:cubicBezTo>
                    <a:cubicBezTo>
                      <a:pt x="184220" y="86755"/>
                      <a:pt x="183604" y="87910"/>
                      <a:pt x="183374" y="89064"/>
                    </a:cubicBezTo>
                    <a:cubicBezTo>
                      <a:pt x="184066" y="90541"/>
                      <a:pt x="184836" y="91980"/>
                      <a:pt x="185682" y="93373"/>
                    </a:cubicBezTo>
                    <a:cubicBezTo>
                      <a:pt x="190168" y="100422"/>
                      <a:pt x="195324" y="107016"/>
                      <a:pt x="201072" y="113072"/>
                    </a:cubicBezTo>
                    <a:cubicBezTo>
                      <a:pt x="213407" y="125377"/>
                      <a:pt x="224634" y="138743"/>
                      <a:pt x="234622" y="153009"/>
                    </a:cubicBezTo>
                    <a:cubicBezTo>
                      <a:pt x="239478" y="160574"/>
                      <a:pt x="242871" y="168977"/>
                      <a:pt x="244626" y="177787"/>
                    </a:cubicBezTo>
                    <a:cubicBezTo>
                      <a:pt x="246534" y="186514"/>
                      <a:pt x="246719" y="195532"/>
                      <a:pt x="245165" y="204335"/>
                    </a:cubicBezTo>
                    <a:cubicBezTo>
                      <a:pt x="244141" y="208744"/>
                      <a:pt x="242341" y="212938"/>
                      <a:pt x="239855" y="216724"/>
                    </a:cubicBezTo>
                    <a:cubicBezTo>
                      <a:pt x="237370" y="220041"/>
                      <a:pt x="235423" y="223727"/>
                      <a:pt x="234084" y="227651"/>
                    </a:cubicBezTo>
                    <a:cubicBezTo>
                      <a:pt x="232499" y="235916"/>
                      <a:pt x="233083" y="244457"/>
                      <a:pt x="235777" y="252429"/>
                    </a:cubicBezTo>
                    <a:lnTo>
                      <a:pt x="235777" y="252429"/>
                    </a:lnTo>
                    <a:cubicBezTo>
                      <a:pt x="235954" y="252860"/>
                      <a:pt x="235754" y="253353"/>
                      <a:pt x="235323" y="253537"/>
                    </a:cubicBezTo>
                    <a:cubicBezTo>
                      <a:pt x="235269" y="253553"/>
                      <a:pt x="235215" y="253576"/>
                      <a:pt x="235161" y="253583"/>
                    </a:cubicBezTo>
                    <a:cubicBezTo>
                      <a:pt x="234630" y="253730"/>
                      <a:pt x="234076" y="253422"/>
                      <a:pt x="233930" y="252891"/>
                    </a:cubicBezTo>
                    <a:cubicBezTo>
                      <a:pt x="230813" y="244596"/>
                      <a:pt x="229859" y="235646"/>
                      <a:pt x="231160" y="226882"/>
                    </a:cubicBezTo>
                    <a:cubicBezTo>
                      <a:pt x="232460" y="222603"/>
                      <a:pt x="234384" y="218533"/>
                      <a:pt x="236854" y="214800"/>
                    </a:cubicBezTo>
                    <a:cubicBezTo>
                      <a:pt x="239009" y="211307"/>
                      <a:pt x="240494" y="207444"/>
                      <a:pt x="241240" y="203412"/>
                    </a:cubicBezTo>
                    <a:cubicBezTo>
                      <a:pt x="242341" y="195186"/>
                      <a:pt x="241817" y="186814"/>
                      <a:pt x="239701" y="178788"/>
                    </a:cubicBezTo>
                    <a:cubicBezTo>
                      <a:pt x="237685" y="170739"/>
                      <a:pt x="234215" y="163121"/>
                      <a:pt x="229467" y="156318"/>
                    </a:cubicBezTo>
                    <a:cubicBezTo>
                      <a:pt x="219079" y="142852"/>
                      <a:pt x="207574" y="130294"/>
                      <a:pt x="195070" y="118767"/>
                    </a:cubicBezTo>
                    <a:cubicBezTo>
                      <a:pt x="189830" y="113634"/>
                      <a:pt x="184997" y="108101"/>
                      <a:pt x="180603" y="102222"/>
                    </a:cubicBezTo>
                    <a:cubicBezTo>
                      <a:pt x="179757" y="106070"/>
                      <a:pt x="179064" y="109917"/>
                      <a:pt x="178372" y="113765"/>
                    </a:cubicBezTo>
                    <a:cubicBezTo>
                      <a:pt x="177218" y="119921"/>
                      <a:pt x="176217" y="126154"/>
                      <a:pt x="175217" y="132310"/>
                    </a:cubicBezTo>
                    <a:cubicBezTo>
                      <a:pt x="173986" y="140005"/>
                      <a:pt x="172908" y="146700"/>
                      <a:pt x="171985" y="153933"/>
                    </a:cubicBezTo>
                    <a:lnTo>
                      <a:pt x="171985" y="153933"/>
                    </a:lnTo>
                    <a:cubicBezTo>
                      <a:pt x="170908" y="162474"/>
                      <a:pt x="170061" y="171016"/>
                      <a:pt x="169676" y="179788"/>
                    </a:cubicBezTo>
                    <a:cubicBezTo>
                      <a:pt x="169292" y="188561"/>
                      <a:pt x="168907" y="195717"/>
                      <a:pt x="168214" y="203874"/>
                    </a:cubicBezTo>
                    <a:cubicBezTo>
                      <a:pt x="167683" y="212177"/>
                      <a:pt x="165891" y="220349"/>
                      <a:pt x="162905" y="228113"/>
                    </a:cubicBezTo>
                    <a:cubicBezTo>
                      <a:pt x="159611" y="235846"/>
                      <a:pt x="154548" y="242695"/>
                      <a:pt x="148130" y="248120"/>
                    </a:cubicBezTo>
                    <a:cubicBezTo>
                      <a:pt x="141867" y="253483"/>
                      <a:pt x="135033" y="258123"/>
                      <a:pt x="127739" y="261971"/>
                    </a:cubicBezTo>
                    <a:cubicBezTo>
                      <a:pt x="113595" y="269412"/>
                      <a:pt x="98936" y="275845"/>
                      <a:pt x="83877" y="281209"/>
                    </a:cubicBezTo>
                    <a:cubicBezTo>
                      <a:pt x="76359" y="283548"/>
                      <a:pt x="69264" y="287080"/>
                      <a:pt x="62870" y="291674"/>
                    </a:cubicBezTo>
                    <a:cubicBezTo>
                      <a:pt x="57075" y="297014"/>
                      <a:pt x="52689" y="303701"/>
                      <a:pt x="50096" y="311142"/>
                    </a:cubicBezTo>
                    <a:cubicBezTo>
                      <a:pt x="49857" y="311619"/>
                      <a:pt x="49295" y="311850"/>
                      <a:pt x="48788" y="311681"/>
                    </a:cubicBezTo>
                    <a:cubicBezTo>
                      <a:pt x="48318" y="311473"/>
                      <a:pt x="48087" y="310934"/>
                      <a:pt x="48249" y="310450"/>
                    </a:cubicBezTo>
                    <a:cubicBezTo>
                      <a:pt x="50811" y="302608"/>
                      <a:pt x="55282" y="295521"/>
                      <a:pt x="61254" y="289827"/>
                    </a:cubicBezTo>
                    <a:cubicBezTo>
                      <a:pt x="67717" y="284787"/>
                      <a:pt x="75012" y="280908"/>
                      <a:pt x="82800" y="278361"/>
                    </a:cubicBezTo>
                    <a:cubicBezTo>
                      <a:pt x="97705" y="272652"/>
                      <a:pt x="112179" y="265888"/>
                      <a:pt x="126123" y="258123"/>
                    </a:cubicBezTo>
                    <a:cubicBezTo>
                      <a:pt x="139820" y="250428"/>
                      <a:pt x="153132" y="240502"/>
                      <a:pt x="158519" y="226035"/>
                    </a:cubicBezTo>
                    <a:cubicBezTo>
                      <a:pt x="161197" y="218625"/>
                      <a:pt x="162674" y="210830"/>
                      <a:pt x="162905" y="202950"/>
                    </a:cubicBezTo>
                    <a:cubicBezTo>
                      <a:pt x="163443" y="195255"/>
                      <a:pt x="163520" y="187021"/>
                      <a:pt x="163828" y="178942"/>
                    </a:cubicBezTo>
                    <a:cubicBezTo>
                      <a:pt x="163828" y="173786"/>
                      <a:pt x="164290" y="168630"/>
                      <a:pt x="164675" y="163552"/>
                    </a:cubicBezTo>
                    <a:cubicBezTo>
                      <a:pt x="161273" y="167230"/>
                      <a:pt x="157326" y="170369"/>
                      <a:pt x="152978" y="172863"/>
                    </a:cubicBezTo>
                    <a:cubicBezTo>
                      <a:pt x="143121" y="178095"/>
                      <a:pt x="131863" y="180088"/>
                      <a:pt x="120813" y="178557"/>
                    </a:cubicBezTo>
                    <a:cubicBezTo>
                      <a:pt x="110302" y="177126"/>
                      <a:pt x="99983" y="174548"/>
                      <a:pt x="90033" y="170862"/>
                    </a:cubicBezTo>
                    <a:cubicBezTo>
                      <a:pt x="80514" y="167745"/>
                      <a:pt x="70634" y="165852"/>
                      <a:pt x="60638" y="165245"/>
                    </a:cubicBezTo>
                    <a:cubicBezTo>
                      <a:pt x="50996" y="164013"/>
                      <a:pt x="41323" y="167276"/>
                      <a:pt x="34398" y="174094"/>
                    </a:cubicBezTo>
                    <a:cubicBezTo>
                      <a:pt x="31389" y="177911"/>
                      <a:pt x="29358" y="182397"/>
                      <a:pt x="28473" y="187175"/>
                    </a:cubicBezTo>
                    <a:cubicBezTo>
                      <a:pt x="27719" y="192423"/>
                      <a:pt x="26434" y="197579"/>
                      <a:pt x="24625" y="202565"/>
                    </a:cubicBezTo>
                    <a:cubicBezTo>
                      <a:pt x="22786" y="207606"/>
                      <a:pt x="19777" y="212138"/>
                      <a:pt x="15853" y="215801"/>
                    </a:cubicBezTo>
                    <a:cubicBezTo>
                      <a:pt x="11759" y="219287"/>
                      <a:pt x="6727" y="221480"/>
                      <a:pt x="1386" y="222111"/>
                    </a:cubicBezTo>
                    <a:cubicBezTo>
                      <a:pt x="878" y="222326"/>
                      <a:pt x="294" y="222080"/>
                      <a:pt x="78" y="221572"/>
                    </a:cubicBezTo>
                    <a:cubicBezTo>
                      <a:pt x="-137" y="221064"/>
                      <a:pt x="109" y="220479"/>
                      <a:pt x="617" y="220264"/>
                    </a:cubicBezTo>
                    <a:cubicBezTo>
                      <a:pt x="740" y="220210"/>
                      <a:pt x="871" y="220187"/>
                      <a:pt x="1002" y="220187"/>
                    </a:cubicBezTo>
                    <a:cubicBezTo>
                      <a:pt x="5834" y="219502"/>
                      <a:pt x="10374" y="217440"/>
                      <a:pt x="14083" y="214262"/>
                    </a:cubicBezTo>
                    <a:close/>
                  </a:path>
                </a:pathLst>
              </a:custGeom>
              <a:solidFill>
                <a:srgbClr val="AD241C"/>
              </a:solidFill>
              <a:ln w="7678" cap="flat">
                <a:noFill/>
                <a:prstDash val="solid"/>
                <a:miter/>
              </a:ln>
            </p:spPr>
            <p:txBody>
              <a:bodyPr rtlCol="0" anchor="ctr"/>
              <a:lstStyle/>
              <a:p>
                <a:endParaRPr lang="en-IN"/>
              </a:p>
            </p:txBody>
          </p:sp>
          <p:sp>
            <p:nvSpPr>
              <p:cNvPr id="25" name="Freeform: Shape 24">
                <a:extLst>
                  <a:ext uri="{FF2B5EF4-FFF2-40B4-BE49-F238E27FC236}">
                    <a16:creationId xmlns:a16="http://schemas.microsoft.com/office/drawing/2014/main" id="{88D68122-872B-A750-8235-1992A0C66EA7}"/>
                  </a:ext>
                </a:extLst>
              </p:cNvPr>
              <p:cNvSpPr/>
              <p:nvPr/>
            </p:nvSpPr>
            <p:spPr>
              <a:xfrm>
                <a:off x="9764812" y="2841764"/>
                <a:ext cx="131187" cy="90890"/>
              </a:xfrm>
              <a:custGeom>
                <a:avLst/>
                <a:gdLst>
                  <a:gd name="connsiteX0" fmla="*/ 78241 w 131187"/>
                  <a:gd name="connsiteY0" fmla="*/ 74923 h 90890"/>
                  <a:gd name="connsiteX1" fmla="*/ 56156 w 131187"/>
                  <a:gd name="connsiteY1" fmla="*/ 76000 h 90890"/>
                  <a:gd name="connsiteX2" fmla="*/ 45845 w 131187"/>
                  <a:gd name="connsiteY2" fmla="*/ 74461 h 90890"/>
                  <a:gd name="connsiteX3" fmla="*/ 35610 w 131187"/>
                  <a:gd name="connsiteY3" fmla="*/ 73768 h 90890"/>
                  <a:gd name="connsiteX4" fmla="*/ 15757 w 131187"/>
                  <a:gd name="connsiteY4" fmla="*/ 76923 h 90890"/>
                  <a:gd name="connsiteX5" fmla="*/ 1906 w 131187"/>
                  <a:gd name="connsiteY5" fmla="*/ 90236 h 90890"/>
                  <a:gd name="connsiteX6" fmla="*/ 1906 w 131187"/>
                  <a:gd name="connsiteY6" fmla="*/ 90236 h 90890"/>
                  <a:gd name="connsiteX7" fmla="*/ 752 w 131187"/>
                  <a:gd name="connsiteY7" fmla="*/ 90851 h 90890"/>
                  <a:gd name="connsiteX8" fmla="*/ 752 w 131187"/>
                  <a:gd name="connsiteY8" fmla="*/ 90851 h 90890"/>
                  <a:gd name="connsiteX9" fmla="*/ 6 w 131187"/>
                  <a:gd name="connsiteY9" fmla="*/ 89913 h 90890"/>
                  <a:gd name="connsiteX10" fmla="*/ 60 w 131187"/>
                  <a:gd name="connsiteY10" fmla="*/ 89697 h 90890"/>
                  <a:gd name="connsiteX11" fmla="*/ 14603 w 131187"/>
                  <a:gd name="connsiteY11" fmla="*/ 74307 h 90890"/>
                  <a:gd name="connsiteX12" fmla="*/ 35687 w 131187"/>
                  <a:gd name="connsiteY12" fmla="*/ 69767 h 90890"/>
                  <a:gd name="connsiteX13" fmla="*/ 46383 w 131187"/>
                  <a:gd name="connsiteY13" fmla="*/ 69767 h 90890"/>
                  <a:gd name="connsiteX14" fmla="*/ 56926 w 131187"/>
                  <a:gd name="connsiteY14" fmla="*/ 70767 h 90890"/>
                  <a:gd name="connsiteX15" fmla="*/ 76317 w 131187"/>
                  <a:gd name="connsiteY15" fmla="*/ 68921 h 90890"/>
                  <a:gd name="connsiteX16" fmla="*/ 101018 w 131187"/>
                  <a:gd name="connsiteY16" fmla="*/ 39833 h 90890"/>
                  <a:gd name="connsiteX17" fmla="*/ 121564 w 131187"/>
                  <a:gd name="connsiteY17" fmla="*/ 1897 h 90890"/>
                  <a:gd name="connsiteX18" fmla="*/ 121564 w 131187"/>
                  <a:gd name="connsiteY18" fmla="*/ 1897 h 90890"/>
                  <a:gd name="connsiteX19" fmla="*/ 129043 w 131187"/>
                  <a:gd name="connsiteY19" fmla="*/ 1243 h 90890"/>
                  <a:gd name="connsiteX20" fmla="*/ 129259 w 131187"/>
                  <a:gd name="connsiteY20" fmla="*/ 1435 h 90890"/>
                  <a:gd name="connsiteX21" fmla="*/ 130013 w 131187"/>
                  <a:gd name="connsiteY21" fmla="*/ 8799 h 90890"/>
                  <a:gd name="connsiteX22" fmla="*/ 129721 w 131187"/>
                  <a:gd name="connsiteY22" fmla="*/ 9130 h 90890"/>
                  <a:gd name="connsiteX23" fmla="*/ 129721 w 131187"/>
                  <a:gd name="connsiteY23" fmla="*/ 9130 h 90890"/>
                  <a:gd name="connsiteX24" fmla="*/ 118332 w 131187"/>
                  <a:gd name="connsiteY24" fmla="*/ 25367 h 90890"/>
                  <a:gd name="connsiteX25" fmla="*/ 108713 w 131187"/>
                  <a:gd name="connsiteY25" fmla="*/ 43835 h 90890"/>
                  <a:gd name="connsiteX26" fmla="*/ 97017 w 131187"/>
                  <a:gd name="connsiteY26" fmla="*/ 62226 h 90890"/>
                  <a:gd name="connsiteX27" fmla="*/ 78241 w 131187"/>
                  <a:gd name="connsiteY27" fmla="*/ 74923 h 9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1187" h="90890">
                    <a:moveTo>
                      <a:pt x="78241" y="74923"/>
                    </a:moveTo>
                    <a:cubicBezTo>
                      <a:pt x="71046" y="76885"/>
                      <a:pt x="63505" y="77254"/>
                      <a:pt x="56156" y="76000"/>
                    </a:cubicBezTo>
                    <a:cubicBezTo>
                      <a:pt x="52540" y="75538"/>
                      <a:pt x="49308" y="74923"/>
                      <a:pt x="45845" y="74461"/>
                    </a:cubicBezTo>
                    <a:cubicBezTo>
                      <a:pt x="42451" y="74038"/>
                      <a:pt x="39035" y="73807"/>
                      <a:pt x="35610" y="73768"/>
                    </a:cubicBezTo>
                    <a:cubicBezTo>
                      <a:pt x="28847" y="73445"/>
                      <a:pt x="22090" y="74523"/>
                      <a:pt x="15757" y="76923"/>
                    </a:cubicBezTo>
                    <a:cubicBezTo>
                      <a:pt x="9424" y="79140"/>
                      <a:pt x="4369" y="83995"/>
                      <a:pt x="1906" y="90236"/>
                    </a:cubicBezTo>
                    <a:lnTo>
                      <a:pt x="1906" y="90236"/>
                    </a:lnTo>
                    <a:cubicBezTo>
                      <a:pt x="1760" y="90720"/>
                      <a:pt x="1245" y="90998"/>
                      <a:pt x="752" y="90851"/>
                    </a:cubicBezTo>
                    <a:cubicBezTo>
                      <a:pt x="752" y="90851"/>
                      <a:pt x="752" y="90851"/>
                      <a:pt x="752" y="90851"/>
                    </a:cubicBezTo>
                    <a:cubicBezTo>
                      <a:pt x="290" y="90798"/>
                      <a:pt x="-48" y="90382"/>
                      <a:pt x="6" y="89913"/>
                    </a:cubicBezTo>
                    <a:cubicBezTo>
                      <a:pt x="13" y="89843"/>
                      <a:pt x="29" y="89766"/>
                      <a:pt x="60" y="89697"/>
                    </a:cubicBezTo>
                    <a:cubicBezTo>
                      <a:pt x="2391" y="82664"/>
                      <a:pt x="7716" y="77031"/>
                      <a:pt x="14603" y="74307"/>
                    </a:cubicBezTo>
                    <a:cubicBezTo>
                      <a:pt x="21252" y="71391"/>
                      <a:pt x="28423" y="69844"/>
                      <a:pt x="35687" y="69767"/>
                    </a:cubicBezTo>
                    <a:cubicBezTo>
                      <a:pt x="39250" y="69575"/>
                      <a:pt x="42821" y="69575"/>
                      <a:pt x="46383" y="69767"/>
                    </a:cubicBezTo>
                    <a:cubicBezTo>
                      <a:pt x="49846" y="69767"/>
                      <a:pt x="53617" y="70536"/>
                      <a:pt x="56926" y="70767"/>
                    </a:cubicBezTo>
                    <a:cubicBezTo>
                      <a:pt x="63443" y="71568"/>
                      <a:pt x="70061" y="70937"/>
                      <a:pt x="76317" y="68921"/>
                    </a:cubicBezTo>
                    <a:cubicBezTo>
                      <a:pt x="88552" y="64534"/>
                      <a:pt x="95401" y="52222"/>
                      <a:pt x="101018" y="39833"/>
                    </a:cubicBezTo>
                    <a:cubicBezTo>
                      <a:pt x="106220" y="26367"/>
                      <a:pt x="113122" y="13616"/>
                      <a:pt x="121564" y="1897"/>
                    </a:cubicBezTo>
                    <a:lnTo>
                      <a:pt x="121564" y="1897"/>
                    </a:lnTo>
                    <a:cubicBezTo>
                      <a:pt x="123449" y="-350"/>
                      <a:pt x="126796" y="-642"/>
                      <a:pt x="129043" y="1243"/>
                    </a:cubicBezTo>
                    <a:cubicBezTo>
                      <a:pt x="129120" y="1304"/>
                      <a:pt x="129190" y="1374"/>
                      <a:pt x="129259" y="1435"/>
                    </a:cubicBezTo>
                    <a:cubicBezTo>
                      <a:pt x="131498" y="3259"/>
                      <a:pt x="131837" y="6552"/>
                      <a:pt x="130013" y="8799"/>
                    </a:cubicBezTo>
                    <a:cubicBezTo>
                      <a:pt x="129921" y="8915"/>
                      <a:pt x="129821" y="9023"/>
                      <a:pt x="129721" y="9130"/>
                    </a:cubicBezTo>
                    <a:lnTo>
                      <a:pt x="129721" y="9130"/>
                    </a:lnTo>
                    <a:cubicBezTo>
                      <a:pt x="125388" y="14147"/>
                      <a:pt x="121572" y="19588"/>
                      <a:pt x="118332" y="25367"/>
                    </a:cubicBezTo>
                    <a:cubicBezTo>
                      <a:pt x="115023" y="31292"/>
                      <a:pt x="112022" y="37602"/>
                      <a:pt x="108713" y="43835"/>
                    </a:cubicBezTo>
                    <a:cubicBezTo>
                      <a:pt x="105543" y="50399"/>
                      <a:pt x="101618" y="56570"/>
                      <a:pt x="97017" y="62226"/>
                    </a:cubicBezTo>
                    <a:cubicBezTo>
                      <a:pt x="92146" y="68213"/>
                      <a:pt x="85613" y="72630"/>
                      <a:pt x="78241" y="74923"/>
                    </a:cubicBezTo>
                    <a:close/>
                  </a:path>
                </a:pathLst>
              </a:custGeom>
              <a:solidFill>
                <a:srgbClr val="AD241C"/>
              </a:solidFill>
              <a:ln w="7678"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46B324CF-D94B-7E52-3439-55DC555C3DF8}"/>
                  </a:ext>
                </a:extLst>
              </p:cNvPr>
              <p:cNvSpPr/>
              <p:nvPr/>
            </p:nvSpPr>
            <p:spPr>
              <a:xfrm>
                <a:off x="9722919" y="2841653"/>
                <a:ext cx="194892" cy="265566"/>
              </a:xfrm>
              <a:custGeom>
                <a:avLst/>
                <a:gdLst>
                  <a:gd name="connsiteX0" fmla="*/ 30026 w 194892"/>
                  <a:gd name="connsiteY0" fmla="*/ 101350 h 265566"/>
                  <a:gd name="connsiteX1" fmla="*/ 37721 w 194892"/>
                  <a:gd name="connsiteY1" fmla="*/ 100734 h 265566"/>
                  <a:gd name="connsiteX2" fmla="*/ 43800 w 194892"/>
                  <a:gd name="connsiteY2" fmla="*/ 105120 h 265566"/>
                  <a:gd name="connsiteX3" fmla="*/ 48494 w 194892"/>
                  <a:gd name="connsiteY3" fmla="*/ 118356 h 265566"/>
                  <a:gd name="connsiteX4" fmla="*/ 49494 w 194892"/>
                  <a:gd name="connsiteY4" fmla="*/ 124666 h 265566"/>
                  <a:gd name="connsiteX5" fmla="*/ 51572 w 194892"/>
                  <a:gd name="connsiteY5" fmla="*/ 129898 h 265566"/>
                  <a:gd name="connsiteX6" fmla="*/ 61960 w 194892"/>
                  <a:gd name="connsiteY6" fmla="*/ 128436 h 265566"/>
                  <a:gd name="connsiteX7" fmla="*/ 76427 w 194892"/>
                  <a:gd name="connsiteY7" fmla="*/ 132207 h 265566"/>
                  <a:gd name="connsiteX8" fmla="*/ 81582 w 194892"/>
                  <a:gd name="connsiteY8" fmla="*/ 137285 h 265566"/>
                  <a:gd name="connsiteX9" fmla="*/ 85815 w 194892"/>
                  <a:gd name="connsiteY9" fmla="*/ 141749 h 265566"/>
                  <a:gd name="connsiteX10" fmla="*/ 96126 w 194892"/>
                  <a:gd name="connsiteY10" fmla="*/ 146596 h 265566"/>
                  <a:gd name="connsiteX11" fmla="*/ 107822 w 194892"/>
                  <a:gd name="connsiteY11" fmla="*/ 145827 h 265566"/>
                  <a:gd name="connsiteX12" fmla="*/ 129215 w 194892"/>
                  <a:gd name="connsiteY12" fmla="*/ 133823 h 265566"/>
                  <a:gd name="connsiteX13" fmla="*/ 131523 w 194892"/>
                  <a:gd name="connsiteY13" fmla="*/ 131514 h 265566"/>
                  <a:gd name="connsiteX14" fmla="*/ 141065 w 194892"/>
                  <a:gd name="connsiteY14" fmla="*/ 81112 h 265566"/>
                  <a:gd name="connsiteX15" fmla="*/ 157378 w 194892"/>
                  <a:gd name="connsiteY15" fmla="*/ 38097 h 265566"/>
                  <a:gd name="connsiteX16" fmla="*/ 185696 w 194892"/>
                  <a:gd name="connsiteY16" fmla="*/ 1468 h 265566"/>
                  <a:gd name="connsiteX17" fmla="*/ 185696 w 194892"/>
                  <a:gd name="connsiteY17" fmla="*/ 1468 h 265566"/>
                  <a:gd name="connsiteX18" fmla="*/ 193206 w 194892"/>
                  <a:gd name="connsiteY18" fmla="*/ 1645 h 265566"/>
                  <a:gd name="connsiteX19" fmla="*/ 193391 w 194892"/>
                  <a:gd name="connsiteY19" fmla="*/ 1853 h 265566"/>
                  <a:gd name="connsiteX20" fmla="*/ 193330 w 194892"/>
                  <a:gd name="connsiteY20" fmla="*/ 9256 h 265566"/>
                  <a:gd name="connsiteX21" fmla="*/ 193006 w 194892"/>
                  <a:gd name="connsiteY21" fmla="*/ 9548 h 265566"/>
                  <a:gd name="connsiteX22" fmla="*/ 193006 w 194892"/>
                  <a:gd name="connsiteY22" fmla="*/ 9548 h 265566"/>
                  <a:gd name="connsiteX23" fmla="*/ 165689 w 194892"/>
                  <a:gd name="connsiteY23" fmla="*/ 43098 h 265566"/>
                  <a:gd name="connsiteX24" fmla="*/ 149222 w 194892"/>
                  <a:gd name="connsiteY24" fmla="*/ 83574 h 265566"/>
                  <a:gd name="connsiteX25" fmla="*/ 140911 w 194892"/>
                  <a:gd name="connsiteY25" fmla="*/ 121434 h 265566"/>
                  <a:gd name="connsiteX26" fmla="*/ 139834 w 194892"/>
                  <a:gd name="connsiteY26" fmla="*/ 127205 h 265566"/>
                  <a:gd name="connsiteX27" fmla="*/ 137756 w 194892"/>
                  <a:gd name="connsiteY27" fmla="*/ 137824 h 265566"/>
                  <a:gd name="connsiteX28" fmla="*/ 128368 w 194892"/>
                  <a:gd name="connsiteY28" fmla="*/ 171220 h 265566"/>
                  <a:gd name="connsiteX29" fmla="*/ 117595 w 194892"/>
                  <a:gd name="connsiteY29" fmla="*/ 191766 h 265566"/>
                  <a:gd name="connsiteX30" fmla="*/ 98742 w 194892"/>
                  <a:gd name="connsiteY30" fmla="*/ 206310 h 265566"/>
                  <a:gd name="connsiteX31" fmla="*/ 75657 w 194892"/>
                  <a:gd name="connsiteY31" fmla="*/ 207618 h 265566"/>
                  <a:gd name="connsiteX32" fmla="*/ 53419 w 194892"/>
                  <a:gd name="connsiteY32" fmla="*/ 204540 h 265566"/>
                  <a:gd name="connsiteX33" fmla="*/ 33950 w 194892"/>
                  <a:gd name="connsiteY33" fmla="*/ 209311 h 265566"/>
                  <a:gd name="connsiteX34" fmla="*/ 29025 w 194892"/>
                  <a:gd name="connsiteY34" fmla="*/ 218468 h 265566"/>
                  <a:gd name="connsiteX35" fmla="*/ 25332 w 194892"/>
                  <a:gd name="connsiteY35" fmla="*/ 229087 h 265566"/>
                  <a:gd name="connsiteX36" fmla="*/ 17637 w 194892"/>
                  <a:gd name="connsiteY36" fmla="*/ 250248 h 265566"/>
                  <a:gd name="connsiteX37" fmla="*/ 11481 w 194892"/>
                  <a:gd name="connsiteY37" fmla="*/ 260098 h 265566"/>
                  <a:gd name="connsiteX38" fmla="*/ 1169 w 194892"/>
                  <a:gd name="connsiteY38" fmla="*/ 265561 h 265566"/>
                  <a:gd name="connsiteX39" fmla="*/ 15 w 194892"/>
                  <a:gd name="connsiteY39" fmla="*/ 264715 h 265566"/>
                  <a:gd name="connsiteX40" fmla="*/ 785 w 194892"/>
                  <a:gd name="connsiteY40" fmla="*/ 263561 h 265566"/>
                  <a:gd name="connsiteX41" fmla="*/ 9865 w 194892"/>
                  <a:gd name="connsiteY41" fmla="*/ 258559 h 265566"/>
                  <a:gd name="connsiteX42" fmla="*/ 15328 w 194892"/>
                  <a:gd name="connsiteY42" fmla="*/ 249248 h 265566"/>
                  <a:gd name="connsiteX43" fmla="*/ 23023 w 194892"/>
                  <a:gd name="connsiteY43" fmla="*/ 228087 h 265566"/>
                  <a:gd name="connsiteX44" fmla="*/ 26486 w 194892"/>
                  <a:gd name="connsiteY44" fmla="*/ 217391 h 265566"/>
                  <a:gd name="connsiteX45" fmla="*/ 31873 w 194892"/>
                  <a:gd name="connsiteY45" fmla="*/ 206848 h 265566"/>
                  <a:gd name="connsiteX46" fmla="*/ 42569 w 194892"/>
                  <a:gd name="connsiteY46" fmla="*/ 201000 h 265566"/>
                  <a:gd name="connsiteX47" fmla="*/ 54342 w 194892"/>
                  <a:gd name="connsiteY47" fmla="*/ 200462 h 265566"/>
                  <a:gd name="connsiteX48" fmla="*/ 76658 w 194892"/>
                  <a:gd name="connsiteY48" fmla="*/ 203078 h 265566"/>
                  <a:gd name="connsiteX49" fmla="*/ 97896 w 194892"/>
                  <a:gd name="connsiteY49" fmla="*/ 201385 h 265566"/>
                  <a:gd name="connsiteX50" fmla="*/ 113671 w 194892"/>
                  <a:gd name="connsiteY50" fmla="*/ 188534 h 265566"/>
                  <a:gd name="connsiteX51" fmla="*/ 123366 w 194892"/>
                  <a:gd name="connsiteY51" fmla="*/ 169066 h 265566"/>
                  <a:gd name="connsiteX52" fmla="*/ 129984 w 194892"/>
                  <a:gd name="connsiteY52" fmla="*/ 144442 h 265566"/>
                  <a:gd name="connsiteX53" fmla="*/ 110362 w 194892"/>
                  <a:gd name="connsiteY53" fmla="*/ 153137 h 265566"/>
                  <a:gd name="connsiteX54" fmla="*/ 95741 w 194892"/>
                  <a:gd name="connsiteY54" fmla="*/ 153137 h 265566"/>
                  <a:gd name="connsiteX55" fmla="*/ 82583 w 194892"/>
                  <a:gd name="connsiteY55" fmla="*/ 146289 h 265566"/>
                  <a:gd name="connsiteX56" fmla="*/ 77966 w 194892"/>
                  <a:gd name="connsiteY56" fmla="*/ 140979 h 265566"/>
                  <a:gd name="connsiteX57" fmla="*/ 73810 w 194892"/>
                  <a:gd name="connsiteY57" fmla="*/ 136593 h 265566"/>
                  <a:gd name="connsiteX58" fmla="*/ 63653 w 194892"/>
                  <a:gd name="connsiteY58" fmla="*/ 133361 h 265566"/>
                  <a:gd name="connsiteX59" fmla="*/ 57343 w 194892"/>
                  <a:gd name="connsiteY59" fmla="*/ 134823 h 265566"/>
                  <a:gd name="connsiteX60" fmla="*/ 53188 w 194892"/>
                  <a:gd name="connsiteY60" fmla="*/ 134823 h 265566"/>
                  <a:gd name="connsiteX61" fmla="*/ 49033 w 194892"/>
                  <a:gd name="connsiteY61" fmla="*/ 132361 h 265566"/>
                  <a:gd name="connsiteX62" fmla="*/ 46339 w 194892"/>
                  <a:gd name="connsiteY62" fmla="*/ 125281 h 265566"/>
                  <a:gd name="connsiteX63" fmla="*/ 45416 w 194892"/>
                  <a:gd name="connsiteY63" fmla="*/ 118510 h 265566"/>
                  <a:gd name="connsiteX64" fmla="*/ 41876 w 194892"/>
                  <a:gd name="connsiteY64" fmla="*/ 106813 h 265566"/>
                  <a:gd name="connsiteX65" fmla="*/ 32103 w 194892"/>
                  <a:gd name="connsiteY65" fmla="*/ 103735 h 265566"/>
                  <a:gd name="connsiteX66" fmla="*/ 17175 w 194892"/>
                  <a:gd name="connsiteY66" fmla="*/ 122896 h 265566"/>
                  <a:gd name="connsiteX67" fmla="*/ 15998 w 194892"/>
                  <a:gd name="connsiteY67" fmla="*/ 123681 h 265566"/>
                  <a:gd name="connsiteX68" fmla="*/ 15944 w 194892"/>
                  <a:gd name="connsiteY68" fmla="*/ 123665 h 265566"/>
                  <a:gd name="connsiteX69" fmla="*/ 15174 w 194892"/>
                  <a:gd name="connsiteY69" fmla="*/ 122511 h 265566"/>
                  <a:gd name="connsiteX70" fmla="*/ 20561 w 194892"/>
                  <a:gd name="connsiteY70" fmla="*/ 109968 h 265566"/>
                  <a:gd name="connsiteX71" fmla="*/ 30026 w 194892"/>
                  <a:gd name="connsiteY71" fmla="*/ 101350 h 26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94892" h="265566">
                    <a:moveTo>
                      <a:pt x="30026" y="101350"/>
                    </a:moveTo>
                    <a:cubicBezTo>
                      <a:pt x="32442" y="100265"/>
                      <a:pt x="35158" y="100042"/>
                      <a:pt x="37721" y="100734"/>
                    </a:cubicBezTo>
                    <a:cubicBezTo>
                      <a:pt x="40199" y="101442"/>
                      <a:pt x="42353" y="102989"/>
                      <a:pt x="43800" y="105120"/>
                    </a:cubicBezTo>
                    <a:cubicBezTo>
                      <a:pt x="46362" y="109114"/>
                      <a:pt x="47971" y="113639"/>
                      <a:pt x="48494" y="118356"/>
                    </a:cubicBezTo>
                    <a:cubicBezTo>
                      <a:pt x="48494" y="120587"/>
                      <a:pt x="49033" y="122665"/>
                      <a:pt x="49494" y="124666"/>
                    </a:cubicBezTo>
                    <a:cubicBezTo>
                      <a:pt x="49817" y="126535"/>
                      <a:pt x="50525" y="128313"/>
                      <a:pt x="51572" y="129898"/>
                    </a:cubicBezTo>
                    <a:cubicBezTo>
                      <a:pt x="52572" y="131976"/>
                      <a:pt x="57189" y="129360"/>
                      <a:pt x="61960" y="128436"/>
                    </a:cubicBezTo>
                    <a:cubicBezTo>
                      <a:pt x="67100" y="127497"/>
                      <a:pt x="72395" y="128875"/>
                      <a:pt x="76427" y="132207"/>
                    </a:cubicBezTo>
                    <a:cubicBezTo>
                      <a:pt x="78327" y="133699"/>
                      <a:pt x="80059" y="135408"/>
                      <a:pt x="81582" y="137285"/>
                    </a:cubicBezTo>
                    <a:cubicBezTo>
                      <a:pt x="82875" y="138878"/>
                      <a:pt x="84291" y="140371"/>
                      <a:pt x="85815" y="141749"/>
                    </a:cubicBezTo>
                    <a:cubicBezTo>
                      <a:pt x="88770" y="144242"/>
                      <a:pt x="92325" y="145912"/>
                      <a:pt x="96126" y="146596"/>
                    </a:cubicBezTo>
                    <a:cubicBezTo>
                      <a:pt x="100035" y="147150"/>
                      <a:pt x="104021" y="146889"/>
                      <a:pt x="107822" y="145827"/>
                    </a:cubicBezTo>
                    <a:cubicBezTo>
                      <a:pt x="115771" y="143495"/>
                      <a:pt x="123082" y="139386"/>
                      <a:pt x="129215" y="133823"/>
                    </a:cubicBezTo>
                    <a:lnTo>
                      <a:pt x="131523" y="131514"/>
                    </a:lnTo>
                    <a:cubicBezTo>
                      <a:pt x="134447" y="114893"/>
                      <a:pt x="136679" y="97887"/>
                      <a:pt x="141065" y="81112"/>
                    </a:cubicBezTo>
                    <a:cubicBezTo>
                      <a:pt x="144643" y="66137"/>
                      <a:pt x="150122" y="51678"/>
                      <a:pt x="157378" y="38097"/>
                    </a:cubicBezTo>
                    <a:cubicBezTo>
                      <a:pt x="164896" y="24515"/>
                      <a:pt x="174446" y="12164"/>
                      <a:pt x="185696" y="1468"/>
                    </a:cubicBezTo>
                    <a:cubicBezTo>
                      <a:pt x="185696" y="1468"/>
                      <a:pt x="185696" y="1468"/>
                      <a:pt x="185696" y="1468"/>
                    </a:cubicBezTo>
                    <a:cubicBezTo>
                      <a:pt x="187820" y="-555"/>
                      <a:pt x="191175" y="-479"/>
                      <a:pt x="193206" y="1645"/>
                    </a:cubicBezTo>
                    <a:cubicBezTo>
                      <a:pt x="193268" y="1715"/>
                      <a:pt x="193330" y="1784"/>
                      <a:pt x="193391" y="1853"/>
                    </a:cubicBezTo>
                    <a:cubicBezTo>
                      <a:pt x="195415" y="3915"/>
                      <a:pt x="195392" y="7224"/>
                      <a:pt x="193330" y="9256"/>
                    </a:cubicBezTo>
                    <a:cubicBezTo>
                      <a:pt x="193229" y="9356"/>
                      <a:pt x="193122" y="9456"/>
                      <a:pt x="193006" y="9548"/>
                    </a:cubicBezTo>
                    <a:lnTo>
                      <a:pt x="193006" y="9548"/>
                    </a:lnTo>
                    <a:cubicBezTo>
                      <a:pt x="182241" y="19267"/>
                      <a:pt x="173022" y="30586"/>
                      <a:pt x="165689" y="43098"/>
                    </a:cubicBezTo>
                    <a:cubicBezTo>
                      <a:pt x="158471" y="55826"/>
                      <a:pt x="152938" y="69431"/>
                      <a:pt x="149222" y="83574"/>
                    </a:cubicBezTo>
                    <a:cubicBezTo>
                      <a:pt x="145759" y="95963"/>
                      <a:pt x="143373" y="108583"/>
                      <a:pt x="140911" y="121434"/>
                    </a:cubicBezTo>
                    <a:cubicBezTo>
                      <a:pt x="140911" y="123357"/>
                      <a:pt x="140218" y="125281"/>
                      <a:pt x="139834" y="127205"/>
                    </a:cubicBezTo>
                    <a:lnTo>
                      <a:pt x="137756" y="137824"/>
                    </a:lnTo>
                    <a:cubicBezTo>
                      <a:pt x="135571" y="149197"/>
                      <a:pt x="132431" y="160370"/>
                      <a:pt x="128368" y="171220"/>
                    </a:cubicBezTo>
                    <a:cubicBezTo>
                      <a:pt x="125598" y="178469"/>
                      <a:pt x="121981" y="185364"/>
                      <a:pt x="117595" y="191766"/>
                    </a:cubicBezTo>
                    <a:cubicBezTo>
                      <a:pt x="113101" y="198576"/>
                      <a:pt x="106468" y="203693"/>
                      <a:pt x="98742" y="206310"/>
                    </a:cubicBezTo>
                    <a:cubicBezTo>
                      <a:pt x="91224" y="208357"/>
                      <a:pt x="83360" y="208795"/>
                      <a:pt x="75657" y="207618"/>
                    </a:cubicBezTo>
                    <a:cubicBezTo>
                      <a:pt x="67962" y="206848"/>
                      <a:pt x="60729" y="205232"/>
                      <a:pt x="53419" y="204540"/>
                    </a:cubicBezTo>
                    <a:cubicBezTo>
                      <a:pt x="46539" y="203085"/>
                      <a:pt x="39375" y="204840"/>
                      <a:pt x="33950" y="209311"/>
                    </a:cubicBezTo>
                    <a:cubicBezTo>
                      <a:pt x="31657" y="211966"/>
                      <a:pt x="29972" y="215090"/>
                      <a:pt x="29025" y="218468"/>
                    </a:cubicBezTo>
                    <a:lnTo>
                      <a:pt x="25332" y="229087"/>
                    </a:lnTo>
                    <a:cubicBezTo>
                      <a:pt x="22792" y="236166"/>
                      <a:pt x="20407" y="243246"/>
                      <a:pt x="17637" y="250248"/>
                    </a:cubicBezTo>
                    <a:cubicBezTo>
                      <a:pt x="16136" y="253842"/>
                      <a:pt x="14059" y="257174"/>
                      <a:pt x="11481" y="260098"/>
                    </a:cubicBezTo>
                    <a:cubicBezTo>
                      <a:pt x="8741" y="263007"/>
                      <a:pt x="5117" y="264930"/>
                      <a:pt x="1169" y="265561"/>
                    </a:cubicBezTo>
                    <a:cubicBezTo>
                      <a:pt x="623" y="265615"/>
                      <a:pt x="131" y="265246"/>
                      <a:pt x="15" y="264715"/>
                    </a:cubicBezTo>
                    <a:cubicBezTo>
                      <a:pt x="-77" y="264184"/>
                      <a:pt x="261" y="263676"/>
                      <a:pt x="785" y="263561"/>
                    </a:cubicBezTo>
                    <a:cubicBezTo>
                      <a:pt x="4271" y="262922"/>
                      <a:pt x="7456" y="261168"/>
                      <a:pt x="9865" y="258559"/>
                    </a:cubicBezTo>
                    <a:cubicBezTo>
                      <a:pt x="12143" y="255743"/>
                      <a:pt x="13982" y="252611"/>
                      <a:pt x="15328" y="249248"/>
                    </a:cubicBezTo>
                    <a:cubicBezTo>
                      <a:pt x="18175" y="242399"/>
                      <a:pt x="20407" y="235243"/>
                      <a:pt x="23023" y="228087"/>
                    </a:cubicBezTo>
                    <a:lnTo>
                      <a:pt x="26486" y="217391"/>
                    </a:lnTo>
                    <a:cubicBezTo>
                      <a:pt x="27525" y="213543"/>
                      <a:pt x="29364" y="209950"/>
                      <a:pt x="31873" y="206848"/>
                    </a:cubicBezTo>
                    <a:cubicBezTo>
                      <a:pt x="34743" y="203832"/>
                      <a:pt x="38483" y="201785"/>
                      <a:pt x="42569" y="201000"/>
                    </a:cubicBezTo>
                    <a:cubicBezTo>
                      <a:pt x="46447" y="200285"/>
                      <a:pt x="50410" y="200108"/>
                      <a:pt x="54342" y="200462"/>
                    </a:cubicBezTo>
                    <a:cubicBezTo>
                      <a:pt x="62037" y="201077"/>
                      <a:pt x="69347" y="202462"/>
                      <a:pt x="76658" y="203078"/>
                    </a:cubicBezTo>
                    <a:cubicBezTo>
                      <a:pt x="83776" y="204001"/>
                      <a:pt x="91009" y="203424"/>
                      <a:pt x="97896" y="201385"/>
                    </a:cubicBezTo>
                    <a:cubicBezTo>
                      <a:pt x="104429" y="198969"/>
                      <a:pt x="109977" y="194444"/>
                      <a:pt x="113671" y="188534"/>
                    </a:cubicBezTo>
                    <a:cubicBezTo>
                      <a:pt x="117649" y="182440"/>
                      <a:pt x="120904" y="175907"/>
                      <a:pt x="123366" y="169066"/>
                    </a:cubicBezTo>
                    <a:cubicBezTo>
                      <a:pt x="126144" y="161025"/>
                      <a:pt x="128360" y="152799"/>
                      <a:pt x="129984" y="144442"/>
                    </a:cubicBezTo>
                    <a:cubicBezTo>
                      <a:pt x="124059" y="148574"/>
                      <a:pt x="117403" y="151521"/>
                      <a:pt x="110362" y="153137"/>
                    </a:cubicBezTo>
                    <a:cubicBezTo>
                      <a:pt x="105537" y="154099"/>
                      <a:pt x="100566" y="154099"/>
                      <a:pt x="95741" y="153137"/>
                    </a:cubicBezTo>
                    <a:cubicBezTo>
                      <a:pt x="90832" y="152052"/>
                      <a:pt x="86292" y="149690"/>
                      <a:pt x="82583" y="146289"/>
                    </a:cubicBezTo>
                    <a:cubicBezTo>
                      <a:pt x="80913" y="144642"/>
                      <a:pt x="79366" y="142864"/>
                      <a:pt x="77966" y="140979"/>
                    </a:cubicBezTo>
                    <a:cubicBezTo>
                      <a:pt x="76765" y="139355"/>
                      <a:pt x="75365" y="137886"/>
                      <a:pt x="73810" y="136593"/>
                    </a:cubicBezTo>
                    <a:cubicBezTo>
                      <a:pt x="71094" y="134023"/>
                      <a:pt x="67354" y="132830"/>
                      <a:pt x="63653" y="133361"/>
                    </a:cubicBezTo>
                    <a:cubicBezTo>
                      <a:pt x="61652" y="133361"/>
                      <a:pt x="59729" y="134284"/>
                      <a:pt x="57343" y="134823"/>
                    </a:cubicBezTo>
                    <a:cubicBezTo>
                      <a:pt x="55966" y="135069"/>
                      <a:pt x="54565" y="135069"/>
                      <a:pt x="53188" y="134823"/>
                    </a:cubicBezTo>
                    <a:cubicBezTo>
                      <a:pt x="51526" y="134600"/>
                      <a:pt x="50025" y="133715"/>
                      <a:pt x="49033" y="132361"/>
                    </a:cubicBezTo>
                    <a:cubicBezTo>
                      <a:pt x="47601" y="130245"/>
                      <a:pt x="46678" y="127821"/>
                      <a:pt x="46339" y="125281"/>
                    </a:cubicBezTo>
                    <a:cubicBezTo>
                      <a:pt x="45878" y="122973"/>
                      <a:pt x="45647" y="120664"/>
                      <a:pt x="45416" y="118510"/>
                    </a:cubicBezTo>
                    <a:cubicBezTo>
                      <a:pt x="45193" y="114385"/>
                      <a:pt x="43977" y="110368"/>
                      <a:pt x="41876" y="106813"/>
                    </a:cubicBezTo>
                    <a:cubicBezTo>
                      <a:pt x="39875" y="103450"/>
                      <a:pt x="35666" y="102127"/>
                      <a:pt x="32103" y="103735"/>
                    </a:cubicBezTo>
                    <a:cubicBezTo>
                      <a:pt x="24401" y="107429"/>
                      <a:pt x="18868" y="114524"/>
                      <a:pt x="17175" y="122896"/>
                    </a:cubicBezTo>
                    <a:cubicBezTo>
                      <a:pt x="17067" y="123434"/>
                      <a:pt x="16536" y="123788"/>
                      <a:pt x="15998" y="123681"/>
                    </a:cubicBezTo>
                    <a:cubicBezTo>
                      <a:pt x="15975" y="123673"/>
                      <a:pt x="15959" y="123673"/>
                      <a:pt x="15944" y="123665"/>
                    </a:cubicBezTo>
                    <a:cubicBezTo>
                      <a:pt x="15421" y="123550"/>
                      <a:pt x="15082" y="123042"/>
                      <a:pt x="15174" y="122511"/>
                    </a:cubicBezTo>
                    <a:cubicBezTo>
                      <a:pt x="16113" y="118009"/>
                      <a:pt x="17945" y="113746"/>
                      <a:pt x="20561" y="109968"/>
                    </a:cubicBezTo>
                    <a:cubicBezTo>
                      <a:pt x="22885" y="106298"/>
                      <a:pt x="26155" y="103320"/>
                      <a:pt x="30026" y="101350"/>
                    </a:cubicBezTo>
                    <a:close/>
                  </a:path>
                </a:pathLst>
              </a:custGeom>
              <a:solidFill>
                <a:srgbClr val="AD241C"/>
              </a:solidFill>
              <a:ln w="7678" cap="flat">
                <a:noFill/>
                <a:prstDash val="solid"/>
                <a:miter/>
              </a:ln>
            </p:spPr>
            <p:txBody>
              <a:bodyPr rtlCol="0" anchor="ctr"/>
              <a:lstStyle/>
              <a:p>
                <a:endParaRPr lang="en-IN"/>
              </a:p>
            </p:txBody>
          </p:sp>
          <p:sp>
            <p:nvSpPr>
              <p:cNvPr id="51" name="Freeform: Shape 50">
                <a:extLst>
                  <a:ext uri="{FF2B5EF4-FFF2-40B4-BE49-F238E27FC236}">
                    <a16:creationId xmlns:a16="http://schemas.microsoft.com/office/drawing/2014/main" id="{8D39C0E2-0D3A-FCDA-2233-080DB42BA8AD}"/>
                  </a:ext>
                </a:extLst>
              </p:cNvPr>
              <p:cNvSpPr/>
              <p:nvPr/>
            </p:nvSpPr>
            <p:spPr>
              <a:xfrm>
                <a:off x="9970867" y="2795874"/>
                <a:ext cx="538" cy="923"/>
              </a:xfrm>
              <a:custGeom>
                <a:avLst/>
                <a:gdLst>
                  <a:gd name="connsiteX0" fmla="*/ 539 w 538"/>
                  <a:gd name="connsiteY0" fmla="*/ 923 h 923"/>
                  <a:gd name="connsiteX1" fmla="*/ 539 w 538"/>
                  <a:gd name="connsiteY1" fmla="*/ 923 h 923"/>
                  <a:gd name="connsiteX2" fmla="*/ 0 w 538"/>
                  <a:gd name="connsiteY2" fmla="*/ 0 h 923"/>
                </a:gdLst>
                <a:ahLst/>
                <a:cxnLst>
                  <a:cxn ang="0">
                    <a:pos x="connsiteX0" y="connsiteY0"/>
                  </a:cxn>
                  <a:cxn ang="0">
                    <a:pos x="connsiteX1" y="connsiteY1"/>
                  </a:cxn>
                  <a:cxn ang="0">
                    <a:pos x="connsiteX2" y="connsiteY2"/>
                  </a:cxn>
                </a:cxnLst>
                <a:rect l="l" t="t" r="r" b="b"/>
                <a:pathLst>
                  <a:path w="538" h="923">
                    <a:moveTo>
                      <a:pt x="539" y="923"/>
                    </a:moveTo>
                    <a:lnTo>
                      <a:pt x="539" y="923"/>
                    </a:lnTo>
                    <a:cubicBezTo>
                      <a:pt x="315" y="646"/>
                      <a:pt x="131" y="331"/>
                      <a:pt x="0" y="0"/>
                    </a:cubicBezTo>
                    <a:close/>
                  </a:path>
                </a:pathLst>
              </a:custGeom>
              <a:solidFill>
                <a:srgbClr val="7190B5"/>
              </a:solidFill>
              <a:ln w="7678" cap="flat">
                <a:noFill/>
                <a:prstDash val="solid"/>
                <a:miter/>
              </a:ln>
            </p:spPr>
            <p:txBody>
              <a:bodyPr rtlCol="0" anchor="ctr"/>
              <a:lstStyle/>
              <a:p>
                <a:endParaRPr lang="en-IN"/>
              </a:p>
            </p:txBody>
          </p:sp>
        </p:grpSp>
        <p:grpSp>
          <p:nvGrpSpPr>
            <p:cNvPr id="69" name="Group 68">
              <a:extLst>
                <a:ext uri="{FF2B5EF4-FFF2-40B4-BE49-F238E27FC236}">
                  <a16:creationId xmlns:a16="http://schemas.microsoft.com/office/drawing/2014/main" id="{C508E33D-8610-FF8A-3010-CC5310921858}"/>
                </a:ext>
              </a:extLst>
            </p:cNvPr>
            <p:cNvGrpSpPr/>
            <p:nvPr/>
          </p:nvGrpSpPr>
          <p:grpSpPr>
            <a:xfrm>
              <a:off x="9862368" y="2276469"/>
              <a:ext cx="318316" cy="396316"/>
              <a:chOff x="9862368" y="2530334"/>
              <a:chExt cx="318316" cy="396316"/>
            </a:xfrm>
          </p:grpSpPr>
          <p:sp>
            <p:nvSpPr>
              <p:cNvPr id="43" name="Freeform: Shape 42">
                <a:extLst>
                  <a:ext uri="{FF2B5EF4-FFF2-40B4-BE49-F238E27FC236}">
                    <a16:creationId xmlns:a16="http://schemas.microsoft.com/office/drawing/2014/main" id="{845FE8FC-5AB0-4676-9172-A11F42233390}"/>
                  </a:ext>
                </a:extLst>
              </p:cNvPr>
              <p:cNvSpPr/>
              <p:nvPr/>
            </p:nvSpPr>
            <p:spPr>
              <a:xfrm>
                <a:off x="9862685" y="2530334"/>
                <a:ext cx="317999" cy="396316"/>
              </a:xfrm>
              <a:custGeom>
                <a:avLst/>
                <a:gdLst>
                  <a:gd name="connsiteX0" fmla="*/ 314717 w 317999"/>
                  <a:gd name="connsiteY0" fmla="*/ 331717 h 396316"/>
                  <a:gd name="connsiteX1" fmla="*/ 251387 w 317999"/>
                  <a:gd name="connsiteY1" fmla="*/ 393893 h 396316"/>
                  <a:gd name="connsiteX2" fmla="*/ 234304 w 317999"/>
                  <a:gd name="connsiteY2" fmla="*/ 392662 h 396316"/>
                  <a:gd name="connsiteX3" fmla="*/ 226609 w 317999"/>
                  <a:gd name="connsiteY3" fmla="*/ 388199 h 396316"/>
                  <a:gd name="connsiteX4" fmla="*/ 207756 w 317999"/>
                  <a:gd name="connsiteY4" fmla="*/ 375502 h 396316"/>
                  <a:gd name="connsiteX5" fmla="*/ 200600 w 317999"/>
                  <a:gd name="connsiteY5" fmla="*/ 370500 h 396316"/>
                  <a:gd name="connsiteX6" fmla="*/ 182824 w 317999"/>
                  <a:gd name="connsiteY6" fmla="*/ 356880 h 396316"/>
                  <a:gd name="connsiteX7" fmla="*/ 176206 w 317999"/>
                  <a:gd name="connsiteY7" fmla="*/ 351263 h 396316"/>
                  <a:gd name="connsiteX8" fmla="*/ 160047 w 317999"/>
                  <a:gd name="connsiteY8" fmla="*/ 335873 h 396316"/>
                  <a:gd name="connsiteX9" fmla="*/ 153968 w 317999"/>
                  <a:gd name="connsiteY9" fmla="*/ 329640 h 396316"/>
                  <a:gd name="connsiteX10" fmla="*/ 139424 w 317999"/>
                  <a:gd name="connsiteY10" fmla="*/ 313019 h 396316"/>
                  <a:gd name="connsiteX11" fmla="*/ 134115 w 317999"/>
                  <a:gd name="connsiteY11" fmla="*/ 306170 h 396316"/>
                  <a:gd name="connsiteX12" fmla="*/ 121110 w 317999"/>
                  <a:gd name="connsiteY12" fmla="*/ 287933 h 396316"/>
                  <a:gd name="connsiteX13" fmla="*/ 116416 w 317999"/>
                  <a:gd name="connsiteY13" fmla="*/ 280238 h 396316"/>
                  <a:gd name="connsiteX14" fmla="*/ 108721 w 317999"/>
                  <a:gd name="connsiteY14" fmla="*/ 266310 h 396316"/>
                  <a:gd name="connsiteX15" fmla="*/ 108182 w 317999"/>
                  <a:gd name="connsiteY15" fmla="*/ 265386 h 396316"/>
                  <a:gd name="connsiteX16" fmla="*/ 101411 w 317999"/>
                  <a:gd name="connsiteY16" fmla="*/ 251151 h 396316"/>
                  <a:gd name="connsiteX17" fmla="*/ 97794 w 317999"/>
                  <a:gd name="connsiteY17" fmla="*/ 256768 h 396316"/>
                  <a:gd name="connsiteX18" fmla="*/ 94254 w 317999"/>
                  <a:gd name="connsiteY18" fmla="*/ 262001 h 396316"/>
                  <a:gd name="connsiteX19" fmla="*/ 84174 w 317999"/>
                  <a:gd name="connsiteY19" fmla="*/ 276621 h 396316"/>
                  <a:gd name="connsiteX20" fmla="*/ 80557 w 317999"/>
                  <a:gd name="connsiteY20" fmla="*/ 281700 h 396316"/>
                  <a:gd name="connsiteX21" fmla="*/ 69861 w 317999"/>
                  <a:gd name="connsiteY21" fmla="*/ 295859 h 396316"/>
                  <a:gd name="connsiteX22" fmla="*/ 65937 w 317999"/>
                  <a:gd name="connsiteY22" fmla="*/ 300706 h 396316"/>
                  <a:gd name="connsiteX23" fmla="*/ 53702 w 317999"/>
                  <a:gd name="connsiteY23" fmla="*/ 313557 h 396316"/>
                  <a:gd name="connsiteX24" fmla="*/ 47777 w 317999"/>
                  <a:gd name="connsiteY24" fmla="*/ 316712 h 396316"/>
                  <a:gd name="connsiteX25" fmla="*/ 47777 w 317999"/>
                  <a:gd name="connsiteY25" fmla="*/ 316712 h 396316"/>
                  <a:gd name="connsiteX26" fmla="*/ 144 w 317999"/>
                  <a:gd name="connsiteY26" fmla="*/ 280776 h 396316"/>
                  <a:gd name="connsiteX27" fmla="*/ 144 w 317999"/>
                  <a:gd name="connsiteY27" fmla="*/ 277314 h 396316"/>
                  <a:gd name="connsiteX28" fmla="*/ 144 w 317999"/>
                  <a:gd name="connsiteY28" fmla="*/ 277314 h 396316"/>
                  <a:gd name="connsiteX29" fmla="*/ 2607 w 317999"/>
                  <a:gd name="connsiteY29" fmla="*/ 271158 h 396316"/>
                  <a:gd name="connsiteX30" fmla="*/ 13534 w 317999"/>
                  <a:gd name="connsiteY30" fmla="*/ 257307 h 396316"/>
                  <a:gd name="connsiteX31" fmla="*/ 17920 w 317999"/>
                  <a:gd name="connsiteY31" fmla="*/ 252843 h 396316"/>
                  <a:gd name="connsiteX32" fmla="*/ 25615 w 317999"/>
                  <a:gd name="connsiteY32" fmla="*/ 244379 h 396316"/>
                  <a:gd name="connsiteX33" fmla="*/ 29616 w 317999"/>
                  <a:gd name="connsiteY33" fmla="*/ 239839 h 396316"/>
                  <a:gd name="connsiteX34" fmla="*/ 33849 w 317999"/>
                  <a:gd name="connsiteY34" fmla="*/ 235068 h 396316"/>
                  <a:gd name="connsiteX35" fmla="*/ 45930 w 317999"/>
                  <a:gd name="connsiteY35" fmla="*/ 222140 h 396316"/>
                  <a:gd name="connsiteX36" fmla="*/ 50316 w 317999"/>
                  <a:gd name="connsiteY36" fmla="*/ 217677 h 396316"/>
                  <a:gd name="connsiteX37" fmla="*/ 72708 w 317999"/>
                  <a:gd name="connsiteY37" fmla="*/ 196747 h 396316"/>
                  <a:gd name="connsiteX38" fmla="*/ 70939 w 317999"/>
                  <a:gd name="connsiteY38" fmla="*/ 180202 h 396316"/>
                  <a:gd name="connsiteX39" fmla="*/ 70246 w 317999"/>
                  <a:gd name="connsiteY39" fmla="*/ 173893 h 396316"/>
                  <a:gd name="connsiteX40" fmla="*/ 68168 w 317999"/>
                  <a:gd name="connsiteY40" fmla="*/ 154963 h 396316"/>
                  <a:gd name="connsiteX41" fmla="*/ 67553 w 317999"/>
                  <a:gd name="connsiteY41" fmla="*/ 148730 h 396316"/>
                  <a:gd name="connsiteX42" fmla="*/ 65475 w 317999"/>
                  <a:gd name="connsiteY42" fmla="*/ 129800 h 396316"/>
                  <a:gd name="connsiteX43" fmla="*/ 64782 w 317999"/>
                  <a:gd name="connsiteY43" fmla="*/ 123490 h 396316"/>
                  <a:gd name="connsiteX44" fmla="*/ 62782 w 317999"/>
                  <a:gd name="connsiteY44" fmla="*/ 104637 h 396316"/>
                  <a:gd name="connsiteX45" fmla="*/ 62089 w 317999"/>
                  <a:gd name="connsiteY45" fmla="*/ 98404 h 396316"/>
                  <a:gd name="connsiteX46" fmla="*/ 60012 w 317999"/>
                  <a:gd name="connsiteY46" fmla="*/ 79475 h 396316"/>
                  <a:gd name="connsiteX47" fmla="*/ 59319 w 317999"/>
                  <a:gd name="connsiteY47" fmla="*/ 73165 h 396316"/>
                  <a:gd name="connsiteX48" fmla="*/ 57318 w 317999"/>
                  <a:gd name="connsiteY48" fmla="*/ 54312 h 396316"/>
                  <a:gd name="connsiteX49" fmla="*/ 56626 w 317999"/>
                  <a:gd name="connsiteY49" fmla="*/ 48002 h 396316"/>
                  <a:gd name="connsiteX50" fmla="*/ 54163 w 317999"/>
                  <a:gd name="connsiteY50" fmla="*/ 25609 h 396316"/>
                  <a:gd name="connsiteX51" fmla="*/ 170281 w 317999"/>
                  <a:gd name="connsiteY51" fmla="*/ 8757 h 396316"/>
                  <a:gd name="connsiteX52" fmla="*/ 171359 w 317999"/>
                  <a:gd name="connsiteY52" fmla="*/ 28380 h 396316"/>
                  <a:gd name="connsiteX53" fmla="*/ 171359 w 317999"/>
                  <a:gd name="connsiteY53" fmla="*/ 34767 h 396316"/>
                  <a:gd name="connsiteX54" fmla="*/ 170743 w 317999"/>
                  <a:gd name="connsiteY54" fmla="*/ 54158 h 396316"/>
                  <a:gd name="connsiteX55" fmla="*/ 170743 w 317999"/>
                  <a:gd name="connsiteY55" fmla="*/ 60545 h 396316"/>
                  <a:gd name="connsiteX56" fmla="*/ 169820 w 317999"/>
                  <a:gd name="connsiteY56" fmla="*/ 80013 h 396316"/>
                  <a:gd name="connsiteX57" fmla="*/ 169358 w 317999"/>
                  <a:gd name="connsiteY57" fmla="*/ 86477 h 396316"/>
                  <a:gd name="connsiteX58" fmla="*/ 168050 w 317999"/>
                  <a:gd name="connsiteY58" fmla="*/ 105946 h 396316"/>
                  <a:gd name="connsiteX59" fmla="*/ 167665 w 317999"/>
                  <a:gd name="connsiteY59" fmla="*/ 112409 h 396316"/>
                  <a:gd name="connsiteX60" fmla="*/ 166203 w 317999"/>
                  <a:gd name="connsiteY60" fmla="*/ 131878 h 396316"/>
                  <a:gd name="connsiteX61" fmla="*/ 165741 w 317999"/>
                  <a:gd name="connsiteY61" fmla="*/ 138342 h 396316"/>
                  <a:gd name="connsiteX62" fmla="*/ 164202 w 317999"/>
                  <a:gd name="connsiteY62" fmla="*/ 157887 h 396316"/>
                  <a:gd name="connsiteX63" fmla="*/ 163664 w 317999"/>
                  <a:gd name="connsiteY63" fmla="*/ 164351 h 396316"/>
                  <a:gd name="connsiteX64" fmla="*/ 160585 w 317999"/>
                  <a:gd name="connsiteY64" fmla="*/ 198978 h 396316"/>
                  <a:gd name="connsiteX65" fmla="*/ 185056 w 317999"/>
                  <a:gd name="connsiteY65" fmla="*/ 215292 h 396316"/>
                  <a:gd name="connsiteX66" fmla="*/ 192212 w 317999"/>
                  <a:gd name="connsiteY66" fmla="*/ 220217 h 396316"/>
                  <a:gd name="connsiteX67" fmla="*/ 210911 w 317999"/>
                  <a:gd name="connsiteY67" fmla="*/ 233067 h 396316"/>
                  <a:gd name="connsiteX68" fmla="*/ 218067 w 317999"/>
                  <a:gd name="connsiteY68" fmla="*/ 238069 h 396316"/>
                  <a:gd name="connsiteX69" fmla="*/ 236458 w 317999"/>
                  <a:gd name="connsiteY69" fmla="*/ 251304 h 396316"/>
                  <a:gd name="connsiteX70" fmla="*/ 243384 w 317999"/>
                  <a:gd name="connsiteY70" fmla="*/ 256383 h 396316"/>
                  <a:gd name="connsiteX71" fmla="*/ 261390 w 317999"/>
                  <a:gd name="connsiteY71" fmla="*/ 270003 h 396316"/>
                  <a:gd name="connsiteX72" fmla="*/ 268239 w 317999"/>
                  <a:gd name="connsiteY72" fmla="*/ 275236 h 396316"/>
                  <a:gd name="connsiteX73" fmla="*/ 285707 w 317999"/>
                  <a:gd name="connsiteY73" fmla="*/ 289395 h 396316"/>
                  <a:gd name="connsiteX74" fmla="*/ 292170 w 317999"/>
                  <a:gd name="connsiteY74" fmla="*/ 294935 h 396316"/>
                  <a:gd name="connsiteX75" fmla="*/ 308176 w 317999"/>
                  <a:gd name="connsiteY75" fmla="*/ 310325 h 396316"/>
                  <a:gd name="connsiteX76" fmla="*/ 313716 w 317999"/>
                  <a:gd name="connsiteY76" fmla="*/ 316789 h 396316"/>
                  <a:gd name="connsiteX77" fmla="*/ 314717 w 317999"/>
                  <a:gd name="connsiteY77" fmla="*/ 331717 h 39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17999" h="396316">
                    <a:moveTo>
                      <a:pt x="314717" y="331717"/>
                    </a:moveTo>
                    <a:cubicBezTo>
                      <a:pt x="305021" y="336027"/>
                      <a:pt x="266854" y="376041"/>
                      <a:pt x="251387" y="393893"/>
                    </a:cubicBezTo>
                    <a:cubicBezTo>
                      <a:pt x="247924" y="397818"/>
                      <a:pt x="241922" y="396663"/>
                      <a:pt x="234304" y="392662"/>
                    </a:cubicBezTo>
                    <a:cubicBezTo>
                      <a:pt x="231649" y="391338"/>
                      <a:pt x="229079" y="389846"/>
                      <a:pt x="226609" y="388199"/>
                    </a:cubicBezTo>
                    <a:cubicBezTo>
                      <a:pt x="220837" y="384659"/>
                      <a:pt x="214451" y="380504"/>
                      <a:pt x="207756" y="375502"/>
                    </a:cubicBezTo>
                    <a:lnTo>
                      <a:pt x="200600" y="370500"/>
                    </a:lnTo>
                    <a:cubicBezTo>
                      <a:pt x="194367" y="366114"/>
                      <a:pt x="188364" y="361497"/>
                      <a:pt x="182824" y="356880"/>
                    </a:cubicBezTo>
                    <a:cubicBezTo>
                      <a:pt x="180593" y="355110"/>
                      <a:pt x="178361" y="353187"/>
                      <a:pt x="176206" y="351263"/>
                    </a:cubicBezTo>
                    <a:cubicBezTo>
                      <a:pt x="170435" y="346261"/>
                      <a:pt x="165049" y="341182"/>
                      <a:pt x="160047" y="335873"/>
                    </a:cubicBezTo>
                    <a:lnTo>
                      <a:pt x="153968" y="329640"/>
                    </a:lnTo>
                    <a:cubicBezTo>
                      <a:pt x="148835" y="323945"/>
                      <a:pt x="143987" y="318405"/>
                      <a:pt x="139424" y="313019"/>
                    </a:cubicBezTo>
                    <a:lnTo>
                      <a:pt x="134115" y="306170"/>
                    </a:lnTo>
                    <a:cubicBezTo>
                      <a:pt x="129113" y="299783"/>
                      <a:pt x="124881" y="293627"/>
                      <a:pt x="121110" y="287933"/>
                    </a:cubicBezTo>
                    <a:lnTo>
                      <a:pt x="116416" y="280238"/>
                    </a:lnTo>
                    <a:cubicBezTo>
                      <a:pt x="113261" y="275082"/>
                      <a:pt x="110645" y="270311"/>
                      <a:pt x="108721" y="266310"/>
                    </a:cubicBezTo>
                    <a:cubicBezTo>
                      <a:pt x="108498" y="266033"/>
                      <a:pt x="108313" y="265717"/>
                      <a:pt x="108182" y="265386"/>
                    </a:cubicBezTo>
                    <a:cubicBezTo>
                      <a:pt x="105674" y="260769"/>
                      <a:pt x="103412" y="256014"/>
                      <a:pt x="101411" y="251151"/>
                    </a:cubicBezTo>
                    <a:lnTo>
                      <a:pt x="97794" y="256768"/>
                    </a:lnTo>
                    <a:lnTo>
                      <a:pt x="94254" y="262001"/>
                    </a:lnTo>
                    <a:cubicBezTo>
                      <a:pt x="91484" y="266156"/>
                      <a:pt x="88021" y="271235"/>
                      <a:pt x="84174" y="276621"/>
                    </a:cubicBezTo>
                    <a:lnTo>
                      <a:pt x="80557" y="281700"/>
                    </a:lnTo>
                    <a:cubicBezTo>
                      <a:pt x="77095" y="286471"/>
                      <a:pt x="73478" y="291319"/>
                      <a:pt x="69861" y="295859"/>
                    </a:cubicBezTo>
                    <a:lnTo>
                      <a:pt x="65937" y="300706"/>
                    </a:lnTo>
                    <a:cubicBezTo>
                      <a:pt x="62266" y="305362"/>
                      <a:pt x="58165" y="309663"/>
                      <a:pt x="53702" y="313557"/>
                    </a:cubicBezTo>
                    <a:cubicBezTo>
                      <a:pt x="52086" y="315181"/>
                      <a:pt x="50023" y="316281"/>
                      <a:pt x="47777" y="316712"/>
                    </a:cubicBezTo>
                    <a:lnTo>
                      <a:pt x="47777" y="316712"/>
                    </a:lnTo>
                    <a:cubicBezTo>
                      <a:pt x="40082" y="316712"/>
                      <a:pt x="3838" y="302399"/>
                      <a:pt x="144" y="280776"/>
                    </a:cubicBezTo>
                    <a:cubicBezTo>
                      <a:pt x="-48" y="279630"/>
                      <a:pt x="-48" y="278460"/>
                      <a:pt x="144" y="277314"/>
                    </a:cubicBezTo>
                    <a:lnTo>
                      <a:pt x="144" y="277314"/>
                    </a:lnTo>
                    <a:cubicBezTo>
                      <a:pt x="575" y="275128"/>
                      <a:pt x="1406" y="273035"/>
                      <a:pt x="2607" y="271158"/>
                    </a:cubicBezTo>
                    <a:cubicBezTo>
                      <a:pt x="5731" y="266156"/>
                      <a:pt x="9394" y="261508"/>
                      <a:pt x="13534" y="257307"/>
                    </a:cubicBezTo>
                    <a:lnTo>
                      <a:pt x="17920" y="252843"/>
                    </a:lnTo>
                    <a:cubicBezTo>
                      <a:pt x="20844" y="249842"/>
                      <a:pt x="23537" y="246995"/>
                      <a:pt x="25615" y="244379"/>
                    </a:cubicBezTo>
                    <a:lnTo>
                      <a:pt x="29616" y="239839"/>
                    </a:lnTo>
                    <a:lnTo>
                      <a:pt x="33849" y="235068"/>
                    </a:lnTo>
                    <a:cubicBezTo>
                      <a:pt x="38235" y="230297"/>
                      <a:pt x="42236" y="225988"/>
                      <a:pt x="45930" y="222140"/>
                    </a:cubicBezTo>
                    <a:cubicBezTo>
                      <a:pt x="47392" y="220601"/>
                      <a:pt x="48854" y="219062"/>
                      <a:pt x="50316" y="217677"/>
                    </a:cubicBezTo>
                    <a:cubicBezTo>
                      <a:pt x="57349" y="210252"/>
                      <a:pt x="64829" y="203264"/>
                      <a:pt x="72708" y="196747"/>
                    </a:cubicBezTo>
                    <a:lnTo>
                      <a:pt x="70939" y="180202"/>
                    </a:lnTo>
                    <a:lnTo>
                      <a:pt x="70246" y="173893"/>
                    </a:lnTo>
                    <a:lnTo>
                      <a:pt x="68168" y="154963"/>
                    </a:lnTo>
                    <a:lnTo>
                      <a:pt x="67553" y="148730"/>
                    </a:lnTo>
                    <a:lnTo>
                      <a:pt x="65475" y="129800"/>
                    </a:lnTo>
                    <a:lnTo>
                      <a:pt x="64782" y="123490"/>
                    </a:lnTo>
                    <a:lnTo>
                      <a:pt x="62782" y="104637"/>
                    </a:lnTo>
                    <a:lnTo>
                      <a:pt x="62089" y="98404"/>
                    </a:lnTo>
                    <a:lnTo>
                      <a:pt x="60012" y="79475"/>
                    </a:lnTo>
                    <a:lnTo>
                      <a:pt x="59319" y="73165"/>
                    </a:lnTo>
                    <a:lnTo>
                      <a:pt x="57318" y="54312"/>
                    </a:lnTo>
                    <a:lnTo>
                      <a:pt x="56626" y="48002"/>
                    </a:lnTo>
                    <a:lnTo>
                      <a:pt x="54163" y="25609"/>
                    </a:lnTo>
                    <a:cubicBezTo>
                      <a:pt x="54163" y="25609"/>
                      <a:pt x="165279" y="-18175"/>
                      <a:pt x="170281" y="8757"/>
                    </a:cubicBezTo>
                    <a:cubicBezTo>
                      <a:pt x="171174" y="15260"/>
                      <a:pt x="171536" y="21824"/>
                      <a:pt x="171359" y="28380"/>
                    </a:cubicBezTo>
                    <a:cubicBezTo>
                      <a:pt x="171359" y="30380"/>
                      <a:pt x="171359" y="32535"/>
                      <a:pt x="171359" y="34767"/>
                    </a:cubicBezTo>
                    <a:cubicBezTo>
                      <a:pt x="171359" y="40692"/>
                      <a:pt x="171359" y="47156"/>
                      <a:pt x="170743" y="54158"/>
                    </a:cubicBezTo>
                    <a:lnTo>
                      <a:pt x="170743" y="60545"/>
                    </a:lnTo>
                    <a:cubicBezTo>
                      <a:pt x="170743" y="66855"/>
                      <a:pt x="170127" y="73319"/>
                      <a:pt x="169820" y="80013"/>
                    </a:cubicBezTo>
                    <a:cubicBezTo>
                      <a:pt x="169820" y="82168"/>
                      <a:pt x="169820" y="84399"/>
                      <a:pt x="169358" y="86477"/>
                    </a:cubicBezTo>
                    <a:cubicBezTo>
                      <a:pt x="169358" y="92941"/>
                      <a:pt x="168588" y="99482"/>
                      <a:pt x="168050" y="105946"/>
                    </a:cubicBezTo>
                    <a:cubicBezTo>
                      <a:pt x="168050" y="108100"/>
                      <a:pt x="168050" y="110255"/>
                      <a:pt x="167665" y="112409"/>
                    </a:cubicBezTo>
                    <a:cubicBezTo>
                      <a:pt x="167203" y="119027"/>
                      <a:pt x="166742" y="125568"/>
                      <a:pt x="166203" y="131878"/>
                    </a:cubicBezTo>
                    <a:lnTo>
                      <a:pt x="165741" y="138342"/>
                    </a:lnTo>
                    <a:cubicBezTo>
                      <a:pt x="165203" y="145190"/>
                      <a:pt x="164664" y="151808"/>
                      <a:pt x="164202" y="157887"/>
                    </a:cubicBezTo>
                    <a:cubicBezTo>
                      <a:pt x="164202" y="160118"/>
                      <a:pt x="163817" y="162273"/>
                      <a:pt x="163664" y="164351"/>
                    </a:cubicBezTo>
                    <a:cubicBezTo>
                      <a:pt x="161971" y="184896"/>
                      <a:pt x="160585" y="198978"/>
                      <a:pt x="160585" y="198978"/>
                    </a:cubicBezTo>
                    <a:cubicBezTo>
                      <a:pt x="160585" y="198978"/>
                      <a:pt x="170435" y="205365"/>
                      <a:pt x="185056" y="215292"/>
                    </a:cubicBezTo>
                    <a:lnTo>
                      <a:pt x="192212" y="220217"/>
                    </a:lnTo>
                    <a:lnTo>
                      <a:pt x="210911" y="233067"/>
                    </a:lnTo>
                    <a:lnTo>
                      <a:pt x="218067" y="238069"/>
                    </a:lnTo>
                    <a:lnTo>
                      <a:pt x="236458" y="251304"/>
                    </a:lnTo>
                    <a:lnTo>
                      <a:pt x="243384" y="256383"/>
                    </a:lnTo>
                    <a:cubicBezTo>
                      <a:pt x="249463" y="260923"/>
                      <a:pt x="255542" y="265463"/>
                      <a:pt x="261390" y="270003"/>
                    </a:cubicBezTo>
                    <a:cubicBezTo>
                      <a:pt x="263776" y="271773"/>
                      <a:pt x="266084" y="273466"/>
                      <a:pt x="268239" y="275236"/>
                    </a:cubicBezTo>
                    <a:cubicBezTo>
                      <a:pt x="274395" y="280084"/>
                      <a:pt x="280320" y="284855"/>
                      <a:pt x="285707" y="289395"/>
                    </a:cubicBezTo>
                    <a:lnTo>
                      <a:pt x="292170" y="294935"/>
                    </a:lnTo>
                    <a:cubicBezTo>
                      <a:pt x="297788" y="299760"/>
                      <a:pt x="303136" y="304900"/>
                      <a:pt x="308176" y="310325"/>
                    </a:cubicBezTo>
                    <a:cubicBezTo>
                      <a:pt x="310169" y="312349"/>
                      <a:pt x="312016" y="314511"/>
                      <a:pt x="313716" y="316789"/>
                    </a:cubicBezTo>
                    <a:cubicBezTo>
                      <a:pt x="318410" y="324407"/>
                      <a:pt x="319949" y="329563"/>
                      <a:pt x="314717" y="331717"/>
                    </a:cubicBezTo>
                    <a:close/>
                  </a:path>
                </a:pathLst>
              </a:custGeom>
              <a:solidFill>
                <a:srgbClr val="96B5E3"/>
              </a:solidFill>
              <a:ln w="7678" cap="flat">
                <a:noFill/>
                <a:prstDash val="solid"/>
                <a:miter/>
              </a:ln>
            </p:spPr>
            <p:txBody>
              <a:bodyPr rtlCol="0" anchor="ctr"/>
              <a:lstStyle/>
              <a:p>
                <a:endParaRPr lang="en-IN"/>
              </a:p>
            </p:txBody>
          </p:sp>
          <p:sp>
            <p:nvSpPr>
              <p:cNvPr id="44" name="Freeform: Shape 43">
                <a:extLst>
                  <a:ext uri="{FF2B5EF4-FFF2-40B4-BE49-F238E27FC236}">
                    <a16:creationId xmlns:a16="http://schemas.microsoft.com/office/drawing/2014/main" id="{3535A60B-CC27-CF27-EB79-A3AD25FF0052}"/>
                  </a:ext>
                </a:extLst>
              </p:cNvPr>
              <p:cNvSpPr/>
              <p:nvPr/>
            </p:nvSpPr>
            <p:spPr>
              <a:xfrm>
                <a:off x="9919080" y="2559176"/>
                <a:ext cx="114732" cy="25932"/>
              </a:xfrm>
              <a:custGeom>
                <a:avLst/>
                <a:gdLst>
                  <a:gd name="connsiteX0" fmla="*/ 0 w 114732"/>
                  <a:gd name="connsiteY0" fmla="*/ 19622 h 25932"/>
                  <a:gd name="connsiteX1" fmla="*/ 114733 w 114732"/>
                  <a:gd name="connsiteY1" fmla="*/ 0 h 25932"/>
                  <a:gd name="connsiteX2" fmla="*/ 114733 w 114732"/>
                  <a:gd name="connsiteY2" fmla="*/ 6387 h 25932"/>
                  <a:gd name="connsiteX3" fmla="*/ 770 w 114732"/>
                  <a:gd name="connsiteY3" fmla="*/ 25932 h 25932"/>
                </a:gdLst>
                <a:ahLst/>
                <a:cxnLst>
                  <a:cxn ang="0">
                    <a:pos x="connsiteX0" y="connsiteY0"/>
                  </a:cxn>
                  <a:cxn ang="0">
                    <a:pos x="connsiteX1" y="connsiteY1"/>
                  </a:cxn>
                  <a:cxn ang="0">
                    <a:pos x="connsiteX2" y="connsiteY2"/>
                  </a:cxn>
                  <a:cxn ang="0">
                    <a:pos x="connsiteX3" y="connsiteY3"/>
                  </a:cxn>
                </a:cxnLst>
                <a:rect l="l" t="t" r="r" b="b"/>
                <a:pathLst>
                  <a:path w="114732" h="25932">
                    <a:moveTo>
                      <a:pt x="0" y="19622"/>
                    </a:moveTo>
                    <a:lnTo>
                      <a:pt x="114733" y="0"/>
                    </a:lnTo>
                    <a:cubicBezTo>
                      <a:pt x="114733" y="2001"/>
                      <a:pt x="114733" y="4155"/>
                      <a:pt x="114733" y="6387"/>
                    </a:cubicBezTo>
                    <a:lnTo>
                      <a:pt x="770" y="25932"/>
                    </a:lnTo>
                    <a:close/>
                  </a:path>
                </a:pathLst>
              </a:custGeom>
              <a:solidFill>
                <a:srgbClr val="7190B5"/>
              </a:solidFill>
              <a:ln w="7678" cap="flat">
                <a:noFill/>
                <a:prstDash val="solid"/>
                <a:miter/>
              </a:ln>
            </p:spPr>
            <p:txBody>
              <a:bodyPr rtlCol="0" anchor="ctr"/>
              <a:lstStyle/>
              <a:p>
                <a:endParaRPr lang="en-IN"/>
              </a:p>
            </p:txBody>
          </p:sp>
          <p:sp>
            <p:nvSpPr>
              <p:cNvPr id="45" name="Freeform: Shape 44">
                <a:extLst>
                  <a:ext uri="{FF2B5EF4-FFF2-40B4-BE49-F238E27FC236}">
                    <a16:creationId xmlns:a16="http://schemas.microsoft.com/office/drawing/2014/main" id="{D57A4E0E-4DCF-92FA-2902-413E3B394C78}"/>
                  </a:ext>
                </a:extLst>
              </p:cNvPr>
              <p:cNvSpPr/>
              <p:nvPr/>
            </p:nvSpPr>
            <p:spPr>
              <a:xfrm>
                <a:off x="9921773" y="2584954"/>
                <a:ext cx="111346" cy="25316"/>
              </a:xfrm>
              <a:custGeom>
                <a:avLst/>
                <a:gdLst>
                  <a:gd name="connsiteX0" fmla="*/ 693 w 111346"/>
                  <a:gd name="connsiteY0" fmla="*/ 25317 h 25316"/>
                  <a:gd name="connsiteX1" fmla="*/ 111039 w 111346"/>
                  <a:gd name="connsiteY1" fmla="*/ 6387 h 25316"/>
                  <a:gd name="connsiteX2" fmla="*/ 111347 w 111346"/>
                  <a:gd name="connsiteY2" fmla="*/ 0 h 25316"/>
                  <a:gd name="connsiteX3" fmla="*/ 0 w 111346"/>
                  <a:gd name="connsiteY3" fmla="*/ 19007 h 25316"/>
                  <a:gd name="connsiteX4" fmla="*/ 693 w 111346"/>
                  <a:gd name="connsiteY4" fmla="*/ 25317 h 2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46" h="25316">
                    <a:moveTo>
                      <a:pt x="693" y="25317"/>
                    </a:moveTo>
                    <a:lnTo>
                      <a:pt x="111039" y="6387"/>
                    </a:lnTo>
                    <a:lnTo>
                      <a:pt x="111347" y="0"/>
                    </a:lnTo>
                    <a:lnTo>
                      <a:pt x="0" y="19007"/>
                    </a:lnTo>
                    <a:lnTo>
                      <a:pt x="693" y="25317"/>
                    </a:lnTo>
                    <a:close/>
                  </a:path>
                </a:pathLst>
              </a:custGeom>
              <a:solidFill>
                <a:srgbClr val="7190B5"/>
              </a:solidFill>
              <a:ln w="7678" cap="flat">
                <a:noFill/>
                <a:prstDash val="solid"/>
                <a:miter/>
              </a:ln>
            </p:spPr>
            <p:txBody>
              <a:bodyPr rtlCol="0" anchor="ctr"/>
              <a:lstStyle/>
              <a:p>
                <a:endParaRPr lang="en-IN"/>
              </a:p>
            </p:txBody>
          </p:sp>
          <p:sp>
            <p:nvSpPr>
              <p:cNvPr id="46" name="Freeform: Shape 45">
                <a:extLst>
                  <a:ext uri="{FF2B5EF4-FFF2-40B4-BE49-F238E27FC236}">
                    <a16:creationId xmlns:a16="http://schemas.microsoft.com/office/drawing/2014/main" id="{8DDF9B89-D573-AF48-6F53-9EB7A6C61E59}"/>
                  </a:ext>
                </a:extLst>
              </p:cNvPr>
              <p:cNvSpPr/>
              <p:nvPr/>
            </p:nvSpPr>
            <p:spPr>
              <a:xfrm>
                <a:off x="9924543" y="2610809"/>
                <a:ext cx="107345" cy="24393"/>
              </a:xfrm>
              <a:custGeom>
                <a:avLst/>
                <a:gdLst>
                  <a:gd name="connsiteX0" fmla="*/ 107346 w 107345"/>
                  <a:gd name="connsiteY0" fmla="*/ 0 h 24393"/>
                  <a:gd name="connsiteX1" fmla="*/ 106884 w 107345"/>
                  <a:gd name="connsiteY1" fmla="*/ 6464 h 24393"/>
                  <a:gd name="connsiteX2" fmla="*/ 693 w 107345"/>
                  <a:gd name="connsiteY2" fmla="*/ 24393 h 24393"/>
                  <a:gd name="connsiteX3" fmla="*/ 0 w 107345"/>
                  <a:gd name="connsiteY3" fmla="*/ 18160 h 24393"/>
                </a:gdLst>
                <a:ahLst/>
                <a:cxnLst>
                  <a:cxn ang="0">
                    <a:pos x="connsiteX0" y="connsiteY0"/>
                  </a:cxn>
                  <a:cxn ang="0">
                    <a:pos x="connsiteX1" y="connsiteY1"/>
                  </a:cxn>
                  <a:cxn ang="0">
                    <a:pos x="connsiteX2" y="connsiteY2"/>
                  </a:cxn>
                  <a:cxn ang="0">
                    <a:pos x="connsiteX3" y="connsiteY3"/>
                  </a:cxn>
                </a:cxnLst>
                <a:rect l="l" t="t" r="r" b="b"/>
                <a:pathLst>
                  <a:path w="107345" h="24393">
                    <a:moveTo>
                      <a:pt x="107346" y="0"/>
                    </a:moveTo>
                    <a:cubicBezTo>
                      <a:pt x="107346" y="2155"/>
                      <a:pt x="107346" y="4386"/>
                      <a:pt x="106884" y="6464"/>
                    </a:cubicBezTo>
                    <a:lnTo>
                      <a:pt x="693" y="24393"/>
                    </a:lnTo>
                    <a:lnTo>
                      <a:pt x="0" y="18160"/>
                    </a:lnTo>
                    <a:close/>
                  </a:path>
                </a:pathLst>
              </a:custGeom>
              <a:solidFill>
                <a:srgbClr val="7190B5"/>
              </a:solidFill>
              <a:ln w="7678" cap="flat">
                <a:noFill/>
                <a:prstDash val="solid"/>
                <a:miter/>
              </a:ln>
            </p:spPr>
            <p:txBody>
              <a:bodyPr rtlCol="0" anchor="ctr"/>
              <a:lstStyle/>
              <a:p>
                <a:endParaRPr lang="en-IN"/>
              </a:p>
            </p:txBody>
          </p:sp>
          <p:sp>
            <p:nvSpPr>
              <p:cNvPr id="47" name="Freeform: Shape 46">
                <a:extLst>
                  <a:ext uri="{FF2B5EF4-FFF2-40B4-BE49-F238E27FC236}">
                    <a16:creationId xmlns:a16="http://schemas.microsoft.com/office/drawing/2014/main" id="{D3F9CDD3-5481-8A3D-C290-B82AC2858F8A}"/>
                  </a:ext>
                </a:extLst>
              </p:cNvPr>
              <p:cNvSpPr/>
              <p:nvPr/>
            </p:nvSpPr>
            <p:spPr>
              <a:xfrm>
                <a:off x="9927237" y="2636741"/>
                <a:ext cx="102882" cy="23854"/>
              </a:xfrm>
              <a:custGeom>
                <a:avLst/>
                <a:gdLst>
                  <a:gd name="connsiteX0" fmla="*/ 102882 w 102882"/>
                  <a:gd name="connsiteY0" fmla="*/ 0 h 23854"/>
                  <a:gd name="connsiteX1" fmla="*/ 102498 w 102882"/>
                  <a:gd name="connsiteY1" fmla="*/ 6464 h 23854"/>
                  <a:gd name="connsiteX2" fmla="*/ 693 w 102882"/>
                  <a:gd name="connsiteY2" fmla="*/ 23855 h 23854"/>
                  <a:gd name="connsiteX3" fmla="*/ 0 w 102882"/>
                  <a:gd name="connsiteY3" fmla="*/ 17545 h 23854"/>
                </a:gdLst>
                <a:ahLst/>
                <a:cxnLst>
                  <a:cxn ang="0">
                    <a:pos x="connsiteX0" y="connsiteY0"/>
                  </a:cxn>
                  <a:cxn ang="0">
                    <a:pos x="connsiteX1" y="connsiteY1"/>
                  </a:cxn>
                  <a:cxn ang="0">
                    <a:pos x="connsiteX2" y="connsiteY2"/>
                  </a:cxn>
                  <a:cxn ang="0">
                    <a:pos x="connsiteX3" y="connsiteY3"/>
                  </a:cxn>
                </a:cxnLst>
                <a:rect l="l" t="t" r="r" b="b"/>
                <a:pathLst>
                  <a:path w="102882" h="23854">
                    <a:moveTo>
                      <a:pt x="102882" y="0"/>
                    </a:moveTo>
                    <a:cubicBezTo>
                      <a:pt x="102882" y="2155"/>
                      <a:pt x="102882" y="4309"/>
                      <a:pt x="102498" y="6464"/>
                    </a:cubicBezTo>
                    <a:lnTo>
                      <a:pt x="693" y="23855"/>
                    </a:lnTo>
                    <a:lnTo>
                      <a:pt x="0" y="17545"/>
                    </a:lnTo>
                    <a:close/>
                  </a:path>
                </a:pathLst>
              </a:custGeom>
              <a:solidFill>
                <a:srgbClr val="7190B5"/>
              </a:solidFill>
              <a:ln w="7678" cap="flat">
                <a:noFill/>
                <a:prstDash val="solid"/>
                <a:miter/>
              </a:ln>
            </p:spPr>
            <p:txBody>
              <a:bodyPr rtlCol="0" anchor="ctr"/>
              <a:lstStyle/>
              <a:p>
                <a:endParaRPr lang="en-IN"/>
              </a:p>
            </p:txBody>
          </p:sp>
          <p:sp>
            <p:nvSpPr>
              <p:cNvPr id="48" name="Freeform: Shape 47">
                <a:extLst>
                  <a:ext uri="{FF2B5EF4-FFF2-40B4-BE49-F238E27FC236}">
                    <a16:creationId xmlns:a16="http://schemas.microsoft.com/office/drawing/2014/main" id="{467AAB35-85FA-A3B7-0623-7D8B7C720A7E}"/>
                  </a:ext>
                </a:extLst>
              </p:cNvPr>
              <p:cNvSpPr/>
              <p:nvPr/>
            </p:nvSpPr>
            <p:spPr>
              <a:xfrm>
                <a:off x="9930007" y="2662674"/>
                <a:ext cx="98265" cy="23085"/>
              </a:xfrm>
              <a:custGeom>
                <a:avLst/>
                <a:gdLst>
                  <a:gd name="connsiteX0" fmla="*/ 98265 w 98265"/>
                  <a:gd name="connsiteY0" fmla="*/ 0 h 23085"/>
                  <a:gd name="connsiteX1" fmla="*/ 97804 w 98265"/>
                  <a:gd name="connsiteY1" fmla="*/ 6464 h 23085"/>
                  <a:gd name="connsiteX2" fmla="*/ 616 w 98265"/>
                  <a:gd name="connsiteY2" fmla="*/ 23085 h 23085"/>
                  <a:gd name="connsiteX3" fmla="*/ 0 w 98265"/>
                  <a:gd name="connsiteY3" fmla="*/ 16852 h 23085"/>
                </a:gdLst>
                <a:ahLst/>
                <a:cxnLst>
                  <a:cxn ang="0">
                    <a:pos x="connsiteX0" y="connsiteY0"/>
                  </a:cxn>
                  <a:cxn ang="0">
                    <a:pos x="connsiteX1" y="connsiteY1"/>
                  </a:cxn>
                  <a:cxn ang="0">
                    <a:pos x="connsiteX2" y="connsiteY2"/>
                  </a:cxn>
                  <a:cxn ang="0">
                    <a:pos x="connsiteX3" y="connsiteY3"/>
                  </a:cxn>
                </a:cxnLst>
                <a:rect l="l" t="t" r="r" b="b"/>
                <a:pathLst>
                  <a:path w="98265" h="23085">
                    <a:moveTo>
                      <a:pt x="98265" y="0"/>
                    </a:moveTo>
                    <a:lnTo>
                      <a:pt x="97804" y="6464"/>
                    </a:lnTo>
                    <a:lnTo>
                      <a:pt x="616" y="23085"/>
                    </a:lnTo>
                    <a:lnTo>
                      <a:pt x="0" y="16852"/>
                    </a:lnTo>
                    <a:close/>
                  </a:path>
                </a:pathLst>
              </a:custGeom>
              <a:solidFill>
                <a:srgbClr val="7190B5"/>
              </a:solidFill>
              <a:ln w="7678" cap="flat">
                <a:noFill/>
                <a:prstDash val="solid"/>
                <a:miter/>
              </a:ln>
            </p:spPr>
            <p:txBody>
              <a:bodyPr rtlCol="0" anchor="ctr"/>
              <a:lstStyle/>
              <a:p>
                <a:endParaRPr lang="en-IN"/>
              </a:p>
            </p:txBody>
          </p:sp>
          <p:sp>
            <p:nvSpPr>
              <p:cNvPr id="49" name="Freeform: Shape 48">
                <a:extLst>
                  <a:ext uri="{FF2B5EF4-FFF2-40B4-BE49-F238E27FC236}">
                    <a16:creationId xmlns:a16="http://schemas.microsoft.com/office/drawing/2014/main" id="{2062DC80-6DC2-D0B5-4E8D-2892830EBEC5}"/>
                  </a:ext>
                </a:extLst>
              </p:cNvPr>
              <p:cNvSpPr/>
              <p:nvPr/>
            </p:nvSpPr>
            <p:spPr>
              <a:xfrm>
                <a:off x="9932700" y="2689067"/>
                <a:ext cx="93571" cy="22315"/>
              </a:xfrm>
              <a:custGeom>
                <a:avLst/>
                <a:gdLst>
                  <a:gd name="connsiteX0" fmla="*/ 93571 w 93571"/>
                  <a:gd name="connsiteY0" fmla="*/ 0 h 22315"/>
                  <a:gd name="connsiteX1" fmla="*/ 93033 w 93571"/>
                  <a:gd name="connsiteY1" fmla="*/ 6464 h 22315"/>
                  <a:gd name="connsiteX2" fmla="*/ 693 w 93571"/>
                  <a:gd name="connsiteY2" fmla="*/ 22316 h 22315"/>
                  <a:gd name="connsiteX3" fmla="*/ 0 w 93571"/>
                  <a:gd name="connsiteY3" fmla="*/ 16006 h 22315"/>
                </a:gdLst>
                <a:ahLst/>
                <a:cxnLst>
                  <a:cxn ang="0">
                    <a:pos x="connsiteX0" y="connsiteY0"/>
                  </a:cxn>
                  <a:cxn ang="0">
                    <a:pos x="connsiteX1" y="connsiteY1"/>
                  </a:cxn>
                  <a:cxn ang="0">
                    <a:pos x="connsiteX2" y="connsiteY2"/>
                  </a:cxn>
                  <a:cxn ang="0">
                    <a:pos x="connsiteX3" y="connsiteY3"/>
                  </a:cxn>
                </a:cxnLst>
                <a:rect l="l" t="t" r="r" b="b"/>
                <a:pathLst>
                  <a:path w="93571" h="22315">
                    <a:moveTo>
                      <a:pt x="93571" y="0"/>
                    </a:moveTo>
                    <a:cubicBezTo>
                      <a:pt x="93571" y="2232"/>
                      <a:pt x="93187" y="4386"/>
                      <a:pt x="93033" y="6464"/>
                    </a:cubicBezTo>
                    <a:lnTo>
                      <a:pt x="693" y="22316"/>
                    </a:lnTo>
                    <a:lnTo>
                      <a:pt x="0" y="16006"/>
                    </a:lnTo>
                    <a:close/>
                  </a:path>
                </a:pathLst>
              </a:custGeom>
              <a:solidFill>
                <a:srgbClr val="7190B5"/>
              </a:solidFill>
              <a:ln w="7678" cap="flat">
                <a:noFill/>
                <a:prstDash val="solid"/>
                <a:miter/>
              </a:ln>
            </p:spPr>
            <p:txBody>
              <a:bodyPr rtlCol="0" anchor="ctr"/>
              <a:lstStyle/>
              <a:p>
                <a:endParaRPr lang="en-IN"/>
              </a:p>
            </p:txBody>
          </p:sp>
          <p:sp>
            <p:nvSpPr>
              <p:cNvPr id="50" name="Freeform: Shape 49">
                <a:extLst>
                  <a:ext uri="{FF2B5EF4-FFF2-40B4-BE49-F238E27FC236}">
                    <a16:creationId xmlns:a16="http://schemas.microsoft.com/office/drawing/2014/main" id="{3FED31AF-4643-4A3B-73BD-6513BAA7F13E}"/>
                  </a:ext>
                </a:extLst>
              </p:cNvPr>
              <p:cNvSpPr/>
              <p:nvPr/>
            </p:nvSpPr>
            <p:spPr>
              <a:xfrm>
                <a:off x="9908384" y="2748473"/>
                <a:ext cx="51787" cy="44323"/>
              </a:xfrm>
              <a:custGeom>
                <a:avLst/>
                <a:gdLst>
                  <a:gd name="connsiteX0" fmla="*/ 4386 w 51787"/>
                  <a:gd name="connsiteY0" fmla="*/ 0 h 44323"/>
                  <a:gd name="connsiteX1" fmla="*/ 51787 w 51787"/>
                  <a:gd name="connsiteY1" fmla="*/ 39091 h 44323"/>
                  <a:gd name="connsiteX2" fmla="*/ 48248 w 51787"/>
                  <a:gd name="connsiteY2" fmla="*/ 44323 h 44323"/>
                  <a:gd name="connsiteX3" fmla="*/ 0 w 51787"/>
                  <a:gd name="connsiteY3" fmla="*/ 4463 h 44323"/>
                  <a:gd name="connsiteX4" fmla="*/ 4386 w 51787"/>
                  <a:gd name="connsiteY4" fmla="*/ 0 h 44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7" h="44323">
                    <a:moveTo>
                      <a:pt x="4386" y="0"/>
                    </a:moveTo>
                    <a:lnTo>
                      <a:pt x="51787" y="39091"/>
                    </a:lnTo>
                    <a:lnTo>
                      <a:pt x="48248" y="44323"/>
                    </a:lnTo>
                    <a:lnTo>
                      <a:pt x="0" y="4463"/>
                    </a:lnTo>
                    <a:cubicBezTo>
                      <a:pt x="1462" y="2924"/>
                      <a:pt x="2924" y="1385"/>
                      <a:pt x="4386" y="0"/>
                    </a:cubicBezTo>
                    <a:close/>
                  </a:path>
                </a:pathLst>
              </a:custGeom>
              <a:solidFill>
                <a:srgbClr val="7190B5"/>
              </a:solidFill>
              <a:ln w="7678"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09E7AA5D-8FA0-B6DD-93CD-2D5BBEB0FAED}"/>
                  </a:ext>
                </a:extLst>
              </p:cNvPr>
              <p:cNvSpPr/>
              <p:nvPr/>
            </p:nvSpPr>
            <p:spPr>
              <a:xfrm>
                <a:off x="9979024" y="2745857"/>
                <a:ext cx="75257" cy="72641"/>
              </a:xfrm>
              <a:custGeom>
                <a:avLst/>
                <a:gdLst>
                  <a:gd name="connsiteX0" fmla="*/ 75257 w 75257"/>
                  <a:gd name="connsiteY0" fmla="*/ 5156 h 72641"/>
                  <a:gd name="connsiteX1" fmla="*/ 4694 w 75257"/>
                  <a:gd name="connsiteY1" fmla="*/ 72641 h 72641"/>
                  <a:gd name="connsiteX2" fmla="*/ 0 w 75257"/>
                  <a:gd name="connsiteY2" fmla="*/ 64946 h 72641"/>
                  <a:gd name="connsiteX3" fmla="*/ 68101 w 75257"/>
                  <a:gd name="connsiteY3" fmla="*/ 0 h 72641"/>
                </a:gdLst>
                <a:ahLst/>
                <a:cxnLst>
                  <a:cxn ang="0">
                    <a:pos x="connsiteX0" y="connsiteY0"/>
                  </a:cxn>
                  <a:cxn ang="0">
                    <a:pos x="connsiteX1" y="connsiteY1"/>
                  </a:cxn>
                  <a:cxn ang="0">
                    <a:pos x="connsiteX2" y="connsiteY2"/>
                  </a:cxn>
                  <a:cxn ang="0">
                    <a:pos x="connsiteX3" y="connsiteY3"/>
                  </a:cxn>
                </a:cxnLst>
                <a:rect l="l" t="t" r="r" b="b"/>
                <a:pathLst>
                  <a:path w="75257" h="72641">
                    <a:moveTo>
                      <a:pt x="75257" y="5156"/>
                    </a:moveTo>
                    <a:lnTo>
                      <a:pt x="4694" y="72641"/>
                    </a:lnTo>
                    <a:lnTo>
                      <a:pt x="0" y="64946"/>
                    </a:lnTo>
                    <a:lnTo>
                      <a:pt x="68101" y="0"/>
                    </a:lnTo>
                    <a:close/>
                  </a:path>
                </a:pathLst>
              </a:custGeom>
              <a:solidFill>
                <a:srgbClr val="7190B5"/>
              </a:solidFill>
              <a:ln w="7678"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3E3F5FD3-6746-66E8-EF92-8CBF27FB235A}"/>
                  </a:ext>
                </a:extLst>
              </p:cNvPr>
              <p:cNvSpPr/>
              <p:nvPr/>
            </p:nvSpPr>
            <p:spPr>
              <a:xfrm>
                <a:off x="9996723" y="2763863"/>
                <a:ext cx="83413" cy="79720"/>
              </a:xfrm>
              <a:custGeom>
                <a:avLst/>
                <a:gdLst>
                  <a:gd name="connsiteX0" fmla="*/ 83414 w 83413"/>
                  <a:gd name="connsiteY0" fmla="*/ 5002 h 79720"/>
                  <a:gd name="connsiteX1" fmla="*/ 5310 w 83413"/>
                  <a:gd name="connsiteY1" fmla="*/ 79720 h 79720"/>
                  <a:gd name="connsiteX2" fmla="*/ 0 w 83413"/>
                  <a:gd name="connsiteY2" fmla="*/ 72872 h 79720"/>
                  <a:gd name="connsiteX3" fmla="*/ 76258 w 83413"/>
                  <a:gd name="connsiteY3" fmla="*/ 0 h 79720"/>
                </a:gdLst>
                <a:ahLst/>
                <a:cxnLst>
                  <a:cxn ang="0">
                    <a:pos x="connsiteX0" y="connsiteY0"/>
                  </a:cxn>
                  <a:cxn ang="0">
                    <a:pos x="connsiteX1" y="connsiteY1"/>
                  </a:cxn>
                  <a:cxn ang="0">
                    <a:pos x="connsiteX2" y="connsiteY2"/>
                  </a:cxn>
                  <a:cxn ang="0">
                    <a:pos x="connsiteX3" y="connsiteY3"/>
                  </a:cxn>
                </a:cxnLst>
                <a:rect l="l" t="t" r="r" b="b"/>
                <a:pathLst>
                  <a:path w="83413" h="79720">
                    <a:moveTo>
                      <a:pt x="83414" y="5002"/>
                    </a:moveTo>
                    <a:lnTo>
                      <a:pt x="5310" y="79720"/>
                    </a:lnTo>
                    <a:lnTo>
                      <a:pt x="0" y="72872"/>
                    </a:lnTo>
                    <a:lnTo>
                      <a:pt x="76258" y="0"/>
                    </a:lnTo>
                    <a:close/>
                  </a:path>
                </a:pathLst>
              </a:custGeom>
              <a:solidFill>
                <a:srgbClr val="7190B5"/>
              </a:solidFill>
              <a:ln w="7678"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E8D89A27-19B1-3FFA-1CE9-9B33B039FE42}"/>
                  </a:ext>
                </a:extLst>
              </p:cNvPr>
              <p:cNvSpPr/>
              <p:nvPr/>
            </p:nvSpPr>
            <p:spPr>
              <a:xfrm>
                <a:off x="10016807" y="2782100"/>
                <a:ext cx="88877" cy="84337"/>
              </a:xfrm>
              <a:custGeom>
                <a:avLst/>
                <a:gdLst>
                  <a:gd name="connsiteX0" fmla="*/ 88878 w 88877"/>
                  <a:gd name="connsiteY0" fmla="*/ 5079 h 84337"/>
                  <a:gd name="connsiteX1" fmla="*/ 6079 w 88877"/>
                  <a:gd name="connsiteY1" fmla="*/ 84337 h 84337"/>
                  <a:gd name="connsiteX2" fmla="*/ 0 w 88877"/>
                  <a:gd name="connsiteY2" fmla="*/ 78105 h 84337"/>
                  <a:gd name="connsiteX3" fmla="*/ 81952 w 88877"/>
                  <a:gd name="connsiteY3" fmla="*/ 0 h 84337"/>
                </a:gdLst>
                <a:ahLst/>
                <a:cxnLst>
                  <a:cxn ang="0">
                    <a:pos x="connsiteX0" y="connsiteY0"/>
                  </a:cxn>
                  <a:cxn ang="0">
                    <a:pos x="connsiteX1" y="connsiteY1"/>
                  </a:cxn>
                  <a:cxn ang="0">
                    <a:pos x="connsiteX2" y="connsiteY2"/>
                  </a:cxn>
                  <a:cxn ang="0">
                    <a:pos x="connsiteX3" y="connsiteY3"/>
                  </a:cxn>
                </a:cxnLst>
                <a:rect l="l" t="t" r="r" b="b"/>
                <a:pathLst>
                  <a:path w="88877" h="84337">
                    <a:moveTo>
                      <a:pt x="88878" y="5079"/>
                    </a:moveTo>
                    <a:lnTo>
                      <a:pt x="6079" y="84337"/>
                    </a:lnTo>
                    <a:lnTo>
                      <a:pt x="0" y="78105"/>
                    </a:lnTo>
                    <a:lnTo>
                      <a:pt x="81952" y="0"/>
                    </a:lnTo>
                    <a:close/>
                  </a:path>
                </a:pathLst>
              </a:custGeom>
              <a:solidFill>
                <a:srgbClr val="7190B5"/>
              </a:solidFill>
              <a:ln w="7678"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A5E1462F-8BAE-5E56-897A-A20A0F7C1138}"/>
                  </a:ext>
                </a:extLst>
              </p:cNvPr>
              <p:cNvSpPr/>
              <p:nvPr/>
            </p:nvSpPr>
            <p:spPr>
              <a:xfrm>
                <a:off x="10039045" y="2800799"/>
                <a:ext cx="91262" cy="86415"/>
              </a:xfrm>
              <a:custGeom>
                <a:avLst/>
                <a:gdLst>
                  <a:gd name="connsiteX0" fmla="*/ 91263 w 91262"/>
                  <a:gd name="connsiteY0" fmla="*/ 5233 h 86415"/>
                  <a:gd name="connsiteX1" fmla="*/ 6618 w 91262"/>
                  <a:gd name="connsiteY1" fmla="*/ 86415 h 86415"/>
                  <a:gd name="connsiteX2" fmla="*/ 0 w 91262"/>
                  <a:gd name="connsiteY2" fmla="*/ 80798 h 86415"/>
                  <a:gd name="connsiteX3" fmla="*/ 84645 w 91262"/>
                  <a:gd name="connsiteY3" fmla="*/ 0 h 86415"/>
                  <a:gd name="connsiteX4" fmla="*/ 91263 w 91262"/>
                  <a:gd name="connsiteY4" fmla="*/ 5233 h 86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62" h="86415">
                    <a:moveTo>
                      <a:pt x="91263" y="5233"/>
                    </a:moveTo>
                    <a:lnTo>
                      <a:pt x="6618" y="86415"/>
                    </a:lnTo>
                    <a:cubicBezTo>
                      <a:pt x="4386" y="84645"/>
                      <a:pt x="2155" y="82721"/>
                      <a:pt x="0" y="80798"/>
                    </a:cubicBezTo>
                    <a:lnTo>
                      <a:pt x="84645" y="0"/>
                    </a:lnTo>
                    <a:cubicBezTo>
                      <a:pt x="86800" y="1770"/>
                      <a:pt x="89108" y="3694"/>
                      <a:pt x="91263" y="5233"/>
                    </a:cubicBezTo>
                    <a:close/>
                  </a:path>
                </a:pathLst>
              </a:custGeom>
              <a:solidFill>
                <a:srgbClr val="7190B5"/>
              </a:solidFill>
              <a:ln w="7678" cap="flat">
                <a:noFill/>
                <a:prstDash val="solid"/>
                <a:miter/>
              </a:ln>
            </p:spPr>
            <p:txBody>
              <a:bodyPr rtlCol="0" anchor="ctr"/>
              <a:lstStyle/>
              <a:p>
                <a:endParaRPr lang="en-IN"/>
              </a:p>
            </p:txBody>
          </p:sp>
          <p:sp>
            <p:nvSpPr>
              <p:cNvPr id="56" name="Freeform: Shape 55">
                <a:extLst>
                  <a:ext uri="{FF2B5EF4-FFF2-40B4-BE49-F238E27FC236}">
                    <a16:creationId xmlns:a16="http://schemas.microsoft.com/office/drawing/2014/main" id="{379C80FA-8BE4-617A-6F7B-96C6036EBAC5}"/>
                  </a:ext>
                </a:extLst>
              </p:cNvPr>
              <p:cNvSpPr/>
              <p:nvPr/>
            </p:nvSpPr>
            <p:spPr>
              <a:xfrm>
                <a:off x="10063131" y="2820191"/>
                <a:ext cx="91109" cy="85645"/>
              </a:xfrm>
              <a:custGeom>
                <a:avLst/>
                <a:gdLst>
                  <a:gd name="connsiteX0" fmla="*/ 7233 w 91109"/>
                  <a:gd name="connsiteY0" fmla="*/ 85646 h 85645"/>
                  <a:gd name="connsiteX1" fmla="*/ 91109 w 91109"/>
                  <a:gd name="connsiteY1" fmla="*/ 5540 h 85645"/>
                  <a:gd name="connsiteX2" fmla="*/ 84645 w 91109"/>
                  <a:gd name="connsiteY2" fmla="*/ 0 h 85645"/>
                  <a:gd name="connsiteX3" fmla="*/ 0 w 91109"/>
                  <a:gd name="connsiteY3" fmla="*/ 80644 h 85645"/>
                </a:gdLst>
                <a:ahLst/>
                <a:cxnLst>
                  <a:cxn ang="0">
                    <a:pos x="connsiteX0" y="connsiteY0"/>
                  </a:cxn>
                  <a:cxn ang="0">
                    <a:pos x="connsiteX1" y="connsiteY1"/>
                  </a:cxn>
                  <a:cxn ang="0">
                    <a:pos x="connsiteX2" y="connsiteY2"/>
                  </a:cxn>
                  <a:cxn ang="0">
                    <a:pos x="connsiteX3" y="connsiteY3"/>
                  </a:cxn>
                </a:cxnLst>
                <a:rect l="l" t="t" r="r" b="b"/>
                <a:pathLst>
                  <a:path w="91109" h="85645">
                    <a:moveTo>
                      <a:pt x="7233" y="85646"/>
                    </a:moveTo>
                    <a:lnTo>
                      <a:pt x="91109" y="5540"/>
                    </a:lnTo>
                    <a:lnTo>
                      <a:pt x="84645" y="0"/>
                    </a:lnTo>
                    <a:lnTo>
                      <a:pt x="0" y="80644"/>
                    </a:lnTo>
                    <a:close/>
                  </a:path>
                </a:pathLst>
              </a:custGeom>
              <a:solidFill>
                <a:srgbClr val="7190B5"/>
              </a:solidFill>
              <a:ln w="7678" cap="flat">
                <a:noFill/>
                <a:prstDash val="solid"/>
                <a:miter/>
              </a:ln>
            </p:spPr>
            <p:txBody>
              <a:bodyPr rtlCol="0" anchor="ctr"/>
              <a:lstStyle/>
              <a:p>
                <a:endParaRPr lang="en-IN"/>
              </a:p>
            </p:txBody>
          </p:sp>
          <p:sp>
            <p:nvSpPr>
              <p:cNvPr id="57" name="Freeform: Shape 56">
                <a:extLst>
                  <a:ext uri="{FF2B5EF4-FFF2-40B4-BE49-F238E27FC236}">
                    <a16:creationId xmlns:a16="http://schemas.microsoft.com/office/drawing/2014/main" id="{73E47669-AE03-96A5-6B84-90955F7D1039}"/>
                  </a:ext>
                </a:extLst>
              </p:cNvPr>
              <p:cNvSpPr/>
              <p:nvPr/>
            </p:nvSpPr>
            <p:spPr>
              <a:xfrm>
                <a:off x="10089294" y="2841583"/>
                <a:ext cx="86492" cy="81413"/>
              </a:xfrm>
              <a:custGeom>
                <a:avLst/>
                <a:gdLst>
                  <a:gd name="connsiteX0" fmla="*/ 86492 w 86492"/>
                  <a:gd name="connsiteY0" fmla="*/ 6079 h 81413"/>
                  <a:gd name="connsiteX1" fmla="*/ 7695 w 86492"/>
                  <a:gd name="connsiteY1" fmla="*/ 81413 h 81413"/>
                  <a:gd name="connsiteX2" fmla="*/ 0 w 86492"/>
                  <a:gd name="connsiteY2" fmla="*/ 76950 h 81413"/>
                  <a:gd name="connsiteX3" fmla="*/ 81029 w 86492"/>
                  <a:gd name="connsiteY3" fmla="*/ 0 h 81413"/>
                  <a:gd name="connsiteX4" fmla="*/ 86492 w 86492"/>
                  <a:gd name="connsiteY4" fmla="*/ 6079 h 8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92" h="81413">
                    <a:moveTo>
                      <a:pt x="86492" y="6079"/>
                    </a:moveTo>
                    <a:lnTo>
                      <a:pt x="7695" y="81413"/>
                    </a:lnTo>
                    <a:cubicBezTo>
                      <a:pt x="5040" y="80090"/>
                      <a:pt x="2470" y="78597"/>
                      <a:pt x="0" y="76950"/>
                    </a:cubicBezTo>
                    <a:lnTo>
                      <a:pt x="81029" y="0"/>
                    </a:lnTo>
                    <a:cubicBezTo>
                      <a:pt x="82983" y="1908"/>
                      <a:pt x="84807" y="3940"/>
                      <a:pt x="86492" y="6079"/>
                    </a:cubicBezTo>
                    <a:close/>
                  </a:path>
                </a:pathLst>
              </a:custGeom>
              <a:solidFill>
                <a:srgbClr val="7190B5"/>
              </a:solidFill>
              <a:ln w="7678" cap="flat">
                <a:no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220EEB18-73DA-ADC8-763F-3FCCB525BB1A}"/>
                  </a:ext>
                </a:extLst>
              </p:cNvPr>
              <p:cNvSpPr/>
              <p:nvPr/>
            </p:nvSpPr>
            <p:spPr>
              <a:xfrm>
                <a:off x="9892070" y="2765864"/>
                <a:ext cx="54480" cy="46631"/>
              </a:xfrm>
              <a:custGeom>
                <a:avLst/>
                <a:gdLst>
                  <a:gd name="connsiteX0" fmla="*/ 54481 w 54480"/>
                  <a:gd name="connsiteY0" fmla="*/ 41553 h 46631"/>
                  <a:gd name="connsiteX1" fmla="*/ 50864 w 54480"/>
                  <a:gd name="connsiteY1" fmla="*/ 46632 h 46631"/>
                  <a:gd name="connsiteX2" fmla="*/ 0 w 54480"/>
                  <a:gd name="connsiteY2" fmla="*/ 4771 h 46631"/>
                  <a:gd name="connsiteX3" fmla="*/ 4232 w 54480"/>
                  <a:gd name="connsiteY3" fmla="*/ 0 h 46631"/>
                </a:gdLst>
                <a:ahLst/>
                <a:cxnLst>
                  <a:cxn ang="0">
                    <a:pos x="connsiteX0" y="connsiteY0"/>
                  </a:cxn>
                  <a:cxn ang="0">
                    <a:pos x="connsiteX1" y="connsiteY1"/>
                  </a:cxn>
                  <a:cxn ang="0">
                    <a:pos x="connsiteX2" y="connsiteY2"/>
                  </a:cxn>
                  <a:cxn ang="0">
                    <a:pos x="connsiteX3" y="connsiteY3"/>
                  </a:cxn>
                </a:cxnLst>
                <a:rect l="l" t="t" r="r" b="b"/>
                <a:pathLst>
                  <a:path w="54480" h="46631">
                    <a:moveTo>
                      <a:pt x="54481" y="41553"/>
                    </a:moveTo>
                    <a:lnTo>
                      <a:pt x="50864" y="46632"/>
                    </a:lnTo>
                    <a:lnTo>
                      <a:pt x="0" y="4771"/>
                    </a:lnTo>
                    <a:lnTo>
                      <a:pt x="4232" y="0"/>
                    </a:lnTo>
                    <a:close/>
                  </a:path>
                </a:pathLst>
              </a:custGeom>
              <a:solidFill>
                <a:srgbClr val="7190B5"/>
              </a:solidFill>
              <a:ln w="7678"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9AA831D9-BC85-BF22-2029-0FA742127320}"/>
                  </a:ext>
                </a:extLst>
              </p:cNvPr>
              <p:cNvSpPr/>
              <p:nvPr/>
            </p:nvSpPr>
            <p:spPr>
              <a:xfrm>
                <a:off x="9875757" y="2783639"/>
                <a:ext cx="56481" cy="47863"/>
              </a:xfrm>
              <a:custGeom>
                <a:avLst/>
                <a:gdLst>
                  <a:gd name="connsiteX0" fmla="*/ 56482 w 56481"/>
                  <a:gd name="connsiteY0" fmla="*/ 43015 h 47863"/>
                  <a:gd name="connsiteX1" fmla="*/ 52557 w 56481"/>
                  <a:gd name="connsiteY1" fmla="*/ 47863 h 47863"/>
                  <a:gd name="connsiteX2" fmla="*/ 0 w 56481"/>
                  <a:gd name="connsiteY2" fmla="*/ 4463 h 47863"/>
                  <a:gd name="connsiteX3" fmla="*/ 4386 w 56481"/>
                  <a:gd name="connsiteY3" fmla="*/ 0 h 47863"/>
                </a:gdLst>
                <a:ahLst/>
                <a:cxnLst>
                  <a:cxn ang="0">
                    <a:pos x="connsiteX0" y="connsiteY0"/>
                  </a:cxn>
                  <a:cxn ang="0">
                    <a:pos x="connsiteX1" y="connsiteY1"/>
                  </a:cxn>
                  <a:cxn ang="0">
                    <a:pos x="connsiteX2" y="connsiteY2"/>
                  </a:cxn>
                  <a:cxn ang="0">
                    <a:pos x="connsiteX3" y="connsiteY3"/>
                  </a:cxn>
                </a:cxnLst>
                <a:rect l="l" t="t" r="r" b="b"/>
                <a:pathLst>
                  <a:path w="56481" h="47863">
                    <a:moveTo>
                      <a:pt x="56482" y="43015"/>
                    </a:moveTo>
                    <a:lnTo>
                      <a:pt x="52557" y="47863"/>
                    </a:lnTo>
                    <a:lnTo>
                      <a:pt x="0" y="4463"/>
                    </a:lnTo>
                    <a:lnTo>
                      <a:pt x="4386" y="0"/>
                    </a:lnTo>
                    <a:close/>
                  </a:path>
                </a:pathLst>
              </a:custGeom>
              <a:solidFill>
                <a:srgbClr val="7190B5"/>
              </a:solidFill>
              <a:ln w="7678" cap="flat">
                <a:no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DE57099E-6BFD-4716-132C-A7CBABE80FCC}"/>
                  </a:ext>
                </a:extLst>
              </p:cNvPr>
              <p:cNvSpPr/>
              <p:nvPr/>
            </p:nvSpPr>
            <p:spPr>
              <a:xfrm>
                <a:off x="9862368" y="2802030"/>
                <a:ext cx="53711" cy="45477"/>
              </a:xfrm>
              <a:custGeom>
                <a:avLst/>
                <a:gdLst>
                  <a:gd name="connsiteX0" fmla="*/ 53711 w 53711"/>
                  <a:gd name="connsiteY0" fmla="*/ 42323 h 45477"/>
                  <a:gd name="connsiteX1" fmla="*/ 47786 w 53711"/>
                  <a:gd name="connsiteY1" fmla="*/ 45478 h 45477"/>
                  <a:gd name="connsiteX2" fmla="*/ 0 w 53711"/>
                  <a:gd name="connsiteY2" fmla="*/ 6156 h 45477"/>
                  <a:gd name="connsiteX3" fmla="*/ 0 w 53711"/>
                  <a:gd name="connsiteY3" fmla="*/ 6156 h 45477"/>
                  <a:gd name="connsiteX4" fmla="*/ 2462 w 53711"/>
                  <a:gd name="connsiteY4" fmla="*/ 0 h 45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11" h="45477">
                    <a:moveTo>
                      <a:pt x="53711" y="42323"/>
                    </a:moveTo>
                    <a:cubicBezTo>
                      <a:pt x="52095" y="43946"/>
                      <a:pt x="50033" y="45047"/>
                      <a:pt x="47786" y="45478"/>
                    </a:cubicBezTo>
                    <a:lnTo>
                      <a:pt x="0" y="6156"/>
                    </a:lnTo>
                    <a:lnTo>
                      <a:pt x="0" y="6156"/>
                    </a:lnTo>
                    <a:cubicBezTo>
                      <a:pt x="431" y="3971"/>
                      <a:pt x="1262" y="1878"/>
                      <a:pt x="2462" y="0"/>
                    </a:cubicBezTo>
                    <a:close/>
                  </a:path>
                </a:pathLst>
              </a:custGeom>
              <a:solidFill>
                <a:srgbClr val="7190B5"/>
              </a:solidFill>
              <a:ln w="7678" cap="flat">
                <a:noFill/>
                <a:prstDash val="solid"/>
                <a:miter/>
              </a:ln>
            </p:spPr>
            <p:txBody>
              <a:bodyPr rtlCol="0" anchor="ctr"/>
              <a:lstStyle/>
              <a:p>
                <a:endParaRPr lang="en-IN"/>
              </a:p>
            </p:txBody>
          </p:sp>
        </p:grpSp>
        <p:sp>
          <p:nvSpPr>
            <p:cNvPr id="61" name="Freeform: Shape 60">
              <a:extLst>
                <a:ext uri="{FF2B5EF4-FFF2-40B4-BE49-F238E27FC236}">
                  <a16:creationId xmlns:a16="http://schemas.microsoft.com/office/drawing/2014/main" id="{2E54516A-0777-BAB1-DF01-DFE76F0015BD}"/>
                </a:ext>
              </a:extLst>
            </p:cNvPr>
            <p:cNvSpPr/>
            <p:nvPr/>
          </p:nvSpPr>
          <p:spPr>
            <a:xfrm>
              <a:off x="9830248" y="3389385"/>
              <a:ext cx="557064" cy="598441"/>
            </a:xfrm>
            <a:custGeom>
              <a:avLst/>
              <a:gdLst>
                <a:gd name="connsiteX0" fmla="*/ 253505 w 557064"/>
                <a:gd name="connsiteY0" fmla="*/ 46170 h 598441"/>
                <a:gd name="connsiteX1" fmla="*/ 298598 w 557064"/>
                <a:gd name="connsiteY1" fmla="*/ 0 h 598441"/>
                <a:gd name="connsiteX2" fmla="*/ 371778 w 557064"/>
                <a:gd name="connsiteY2" fmla="*/ 80875 h 598441"/>
                <a:gd name="connsiteX3" fmla="*/ 516521 w 557064"/>
                <a:gd name="connsiteY3" fmla="*/ 80875 h 598441"/>
                <a:gd name="connsiteX4" fmla="*/ 432491 w 557064"/>
                <a:gd name="connsiteY4" fmla="*/ 456776 h 598441"/>
                <a:gd name="connsiteX5" fmla="*/ 147160 w 557064"/>
                <a:gd name="connsiteY5" fmla="*/ 436769 h 598441"/>
                <a:gd name="connsiteX6" fmla="*/ 76058 w 557064"/>
                <a:gd name="connsiteY6" fmla="*/ 423226 h 598441"/>
                <a:gd name="connsiteX7" fmla="*/ 95372 w 557064"/>
                <a:gd name="connsiteY7" fmla="*/ 540883 h 598441"/>
                <a:gd name="connsiteX8" fmla="*/ 87677 w 557064"/>
                <a:gd name="connsiteY8" fmla="*/ 598442 h 598441"/>
                <a:gd name="connsiteX9" fmla="*/ 6110 w 557064"/>
                <a:gd name="connsiteY9" fmla="*/ 456776 h 598441"/>
                <a:gd name="connsiteX10" fmla="*/ 87062 w 557064"/>
                <a:gd name="connsiteY10" fmla="*/ 295643 h 598441"/>
                <a:gd name="connsiteX11" fmla="*/ 231805 w 557064"/>
                <a:gd name="connsiteY11" fmla="*/ 348584 h 598441"/>
                <a:gd name="connsiteX12" fmla="*/ 332918 w 557064"/>
                <a:gd name="connsiteY12" fmla="*/ 136894 h 59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7064" h="598441">
                  <a:moveTo>
                    <a:pt x="253505" y="46170"/>
                  </a:moveTo>
                  <a:lnTo>
                    <a:pt x="298598" y="0"/>
                  </a:lnTo>
                  <a:cubicBezTo>
                    <a:pt x="298598" y="0"/>
                    <a:pt x="334457" y="68409"/>
                    <a:pt x="371778" y="80875"/>
                  </a:cubicBezTo>
                  <a:cubicBezTo>
                    <a:pt x="409098" y="93341"/>
                    <a:pt x="437108" y="14005"/>
                    <a:pt x="516521" y="80875"/>
                  </a:cubicBezTo>
                  <a:cubicBezTo>
                    <a:pt x="595933" y="147744"/>
                    <a:pt x="553842" y="373670"/>
                    <a:pt x="432491" y="456776"/>
                  </a:cubicBezTo>
                  <a:cubicBezTo>
                    <a:pt x="311141" y="539883"/>
                    <a:pt x="173631" y="457854"/>
                    <a:pt x="147160" y="436769"/>
                  </a:cubicBezTo>
                  <a:cubicBezTo>
                    <a:pt x="119150" y="414454"/>
                    <a:pt x="82291" y="362589"/>
                    <a:pt x="76058" y="423226"/>
                  </a:cubicBezTo>
                  <a:cubicBezTo>
                    <a:pt x="73288" y="463409"/>
                    <a:pt x="79898" y="503693"/>
                    <a:pt x="95372" y="540883"/>
                  </a:cubicBezTo>
                  <a:lnTo>
                    <a:pt x="87677" y="598442"/>
                  </a:lnTo>
                  <a:cubicBezTo>
                    <a:pt x="87677" y="598442"/>
                    <a:pt x="33812" y="566507"/>
                    <a:pt x="6110" y="456776"/>
                  </a:cubicBezTo>
                  <a:cubicBezTo>
                    <a:pt x="-19822" y="355279"/>
                    <a:pt x="42431" y="296720"/>
                    <a:pt x="87062" y="295643"/>
                  </a:cubicBezTo>
                  <a:cubicBezTo>
                    <a:pt x="124921" y="294796"/>
                    <a:pt x="208874" y="343967"/>
                    <a:pt x="231805" y="348584"/>
                  </a:cubicBezTo>
                  <a:cubicBezTo>
                    <a:pt x="249965" y="352201"/>
                    <a:pt x="354925" y="345430"/>
                    <a:pt x="332918" y="136894"/>
                  </a:cubicBezTo>
                  <a:close/>
                </a:path>
              </a:pathLst>
            </a:custGeom>
            <a:solidFill>
              <a:srgbClr val="BF3940"/>
            </a:solidFill>
            <a:ln w="7678" cap="flat">
              <a:noFill/>
              <a:prstDash val="solid"/>
              <a:miter/>
            </a:ln>
          </p:spPr>
          <p:txBody>
            <a:bodyPr rtlCol="0" anchor="ctr"/>
            <a:lstStyle/>
            <a:p>
              <a:endParaRPr lang="en-IN"/>
            </a:p>
          </p:txBody>
        </p:sp>
        <p:sp>
          <p:nvSpPr>
            <p:cNvPr id="62" name="Freeform: Shape 61">
              <a:extLst>
                <a:ext uri="{FF2B5EF4-FFF2-40B4-BE49-F238E27FC236}">
                  <a16:creationId xmlns:a16="http://schemas.microsoft.com/office/drawing/2014/main" id="{53A06C39-0E22-E17D-3BAD-AB1D95CC60CB}"/>
                </a:ext>
              </a:extLst>
            </p:cNvPr>
            <p:cNvSpPr/>
            <p:nvPr/>
          </p:nvSpPr>
          <p:spPr>
            <a:xfrm>
              <a:off x="9805764" y="4062446"/>
              <a:ext cx="326310" cy="289779"/>
            </a:xfrm>
            <a:custGeom>
              <a:avLst/>
              <a:gdLst>
                <a:gd name="connsiteX0" fmla="*/ 318080 w 326310"/>
                <a:gd name="connsiteY0" fmla="*/ 100827 h 289779"/>
                <a:gd name="connsiteX1" fmla="*/ 309154 w 326310"/>
                <a:gd name="connsiteY1" fmla="*/ 8872 h 289779"/>
                <a:gd name="connsiteX2" fmla="*/ 279451 w 326310"/>
                <a:gd name="connsiteY2" fmla="*/ 1177 h 289779"/>
                <a:gd name="connsiteX3" fmla="*/ 194806 w 326310"/>
                <a:gd name="connsiteY3" fmla="*/ 122220 h 289779"/>
                <a:gd name="connsiteX4" fmla="*/ 224201 w 326310"/>
                <a:gd name="connsiteY4" fmla="*/ 99827 h 289779"/>
                <a:gd name="connsiteX5" fmla="*/ 206118 w 326310"/>
                <a:gd name="connsiteY5" fmla="*/ 35804 h 289779"/>
                <a:gd name="connsiteX6" fmla="*/ 154561 w 326310"/>
                <a:gd name="connsiteY6" fmla="*/ 31726 h 289779"/>
                <a:gd name="connsiteX7" fmla="*/ 115085 w 326310"/>
                <a:gd name="connsiteY7" fmla="*/ 82975 h 289779"/>
                <a:gd name="connsiteX8" fmla="*/ 102543 w 326310"/>
                <a:gd name="connsiteY8" fmla="*/ 162926 h 289779"/>
                <a:gd name="connsiteX9" fmla="*/ 126089 w 326310"/>
                <a:gd name="connsiteY9" fmla="*/ 166004 h 289779"/>
                <a:gd name="connsiteX10" fmla="*/ 125243 w 326310"/>
                <a:gd name="connsiteY10" fmla="*/ 129222 h 289779"/>
                <a:gd name="connsiteX11" fmla="*/ 116547 w 326310"/>
                <a:gd name="connsiteY11" fmla="*/ 105598 h 289779"/>
                <a:gd name="connsiteX12" fmla="*/ 74317 w 326310"/>
                <a:gd name="connsiteY12" fmla="*/ 95033 h 289779"/>
                <a:gd name="connsiteX13" fmla="*/ 68608 w 326310"/>
                <a:gd name="connsiteY13" fmla="*/ 99442 h 289779"/>
                <a:gd name="connsiteX14" fmla="*/ 5200 w 326310"/>
                <a:gd name="connsiteY14" fmla="*/ 190936 h 289779"/>
                <a:gd name="connsiteX15" fmla="*/ 21668 w 326310"/>
                <a:gd name="connsiteY15" fmla="*/ 279813 h 289779"/>
                <a:gd name="connsiteX16" fmla="*/ 135785 w 326310"/>
                <a:gd name="connsiteY16" fmla="*/ 285354 h 289779"/>
                <a:gd name="connsiteX17" fmla="*/ 135785 w 326310"/>
                <a:gd name="connsiteY17" fmla="*/ 224255 h 289779"/>
                <a:gd name="connsiteX18" fmla="*/ 92308 w 326310"/>
                <a:gd name="connsiteY18" fmla="*/ 225564 h 289779"/>
                <a:gd name="connsiteX19" fmla="*/ 62144 w 326310"/>
                <a:gd name="connsiteY19" fmla="*/ 225564 h 289779"/>
                <a:gd name="connsiteX20" fmla="*/ 52525 w 326310"/>
                <a:gd name="connsiteY20" fmla="*/ 226795 h 289779"/>
                <a:gd name="connsiteX21" fmla="*/ 66530 w 326310"/>
                <a:gd name="connsiteY21" fmla="*/ 245032 h 289779"/>
                <a:gd name="connsiteX22" fmla="*/ 111777 w 326310"/>
                <a:gd name="connsiteY22" fmla="*/ 142381 h 289779"/>
                <a:gd name="connsiteX23" fmla="*/ 63837 w 326310"/>
                <a:gd name="connsiteY23" fmla="*/ 136225 h 289779"/>
                <a:gd name="connsiteX24" fmla="*/ 64298 w 326310"/>
                <a:gd name="connsiteY24" fmla="*/ 169621 h 289779"/>
                <a:gd name="connsiteX25" fmla="*/ 78303 w 326310"/>
                <a:gd name="connsiteY25" fmla="*/ 204172 h 289779"/>
                <a:gd name="connsiteX26" fmla="*/ 129475 w 326310"/>
                <a:gd name="connsiteY26" fmla="*/ 218176 h 289779"/>
                <a:gd name="connsiteX27" fmla="*/ 170797 w 326310"/>
                <a:gd name="connsiteY27" fmla="*/ 164311 h 289779"/>
                <a:gd name="connsiteX28" fmla="*/ 187880 w 326310"/>
                <a:gd name="connsiteY28" fmla="*/ 83283 h 289779"/>
                <a:gd name="connsiteX29" fmla="*/ 164334 w 326310"/>
                <a:gd name="connsiteY29" fmla="*/ 80205 h 289779"/>
                <a:gd name="connsiteX30" fmla="*/ 169412 w 326310"/>
                <a:gd name="connsiteY30" fmla="*/ 83667 h 289779"/>
                <a:gd name="connsiteX31" fmla="*/ 155407 w 326310"/>
                <a:gd name="connsiteY31" fmla="*/ 65661 h 289779"/>
                <a:gd name="connsiteX32" fmla="*/ 168489 w 326310"/>
                <a:gd name="connsiteY32" fmla="*/ 134916 h 289779"/>
                <a:gd name="connsiteX33" fmla="*/ 224509 w 326310"/>
                <a:gd name="connsiteY33" fmla="*/ 160849 h 289779"/>
                <a:gd name="connsiteX34" fmla="*/ 253981 w 326310"/>
                <a:gd name="connsiteY34" fmla="*/ 138379 h 289779"/>
                <a:gd name="connsiteX35" fmla="*/ 295688 w 326310"/>
                <a:gd name="connsiteY35" fmla="*/ 59967 h 289779"/>
                <a:gd name="connsiteX36" fmla="*/ 265985 w 326310"/>
                <a:gd name="connsiteY36" fmla="*/ 52272 h 289779"/>
                <a:gd name="connsiteX37" fmla="*/ 259136 w 326310"/>
                <a:gd name="connsiteY37" fmla="*/ 84822 h 289779"/>
                <a:gd name="connsiteX38" fmla="*/ 318080 w 326310"/>
                <a:gd name="connsiteY38" fmla="*/ 101058 h 28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6310" h="289779">
                  <a:moveTo>
                    <a:pt x="318080" y="100827"/>
                  </a:moveTo>
                  <a:cubicBezTo>
                    <a:pt x="327545" y="72664"/>
                    <a:pt x="333470" y="31572"/>
                    <a:pt x="309154" y="8872"/>
                  </a:cubicBezTo>
                  <a:cubicBezTo>
                    <a:pt x="301397" y="1085"/>
                    <a:pt x="290016" y="-1863"/>
                    <a:pt x="279451" y="1177"/>
                  </a:cubicBezTo>
                  <a:cubicBezTo>
                    <a:pt x="229972" y="20337"/>
                    <a:pt x="202501" y="72125"/>
                    <a:pt x="194806" y="122220"/>
                  </a:cubicBezTo>
                  <a:lnTo>
                    <a:pt x="224201" y="99827"/>
                  </a:lnTo>
                  <a:cubicBezTo>
                    <a:pt x="214197" y="99827"/>
                    <a:pt x="215582" y="45962"/>
                    <a:pt x="206118" y="35804"/>
                  </a:cubicBezTo>
                  <a:cubicBezTo>
                    <a:pt x="191805" y="20030"/>
                    <a:pt x="171259" y="21569"/>
                    <a:pt x="154561" y="31726"/>
                  </a:cubicBezTo>
                  <a:cubicBezTo>
                    <a:pt x="136262" y="44153"/>
                    <a:pt x="122427" y="62114"/>
                    <a:pt x="115085" y="82975"/>
                  </a:cubicBezTo>
                  <a:cubicBezTo>
                    <a:pt x="109776" y="97980"/>
                    <a:pt x="117779" y="157848"/>
                    <a:pt x="102543" y="162926"/>
                  </a:cubicBezTo>
                  <a:lnTo>
                    <a:pt x="126089" y="166004"/>
                  </a:lnTo>
                  <a:cubicBezTo>
                    <a:pt x="123396" y="164696"/>
                    <a:pt x="126089" y="133608"/>
                    <a:pt x="125243" y="129222"/>
                  </a:cubicBezTo>
                  <a:cubicBezTo>
                    <a:pt x="123981" y="120835"/>
                    <a:pt x="121026" y="112801"/>
                    <a:pt x="116547" y="105598"/>
                  </a:cubicBezTo>
                  <a:cubicBezTo>
                    <a:pt x="107806" y="91016"/>
                    <a:pt x="88899" y="86284"/>
                    <a:pt x="74317" y="95033"/>
                  </a:cubicBezTo>
                  <a:cubicBezTo>
                    <a:pt x="72247" y="96272"/>
                    <a:pt x="70331" y="97749"/>
                    <a:pt x="68608" y="99442"/>
                  </a:cubicBezTo>
                  <a:cubicBezTo>
                    <a:pt x="40828" y="124066"/>
                    <a:pt x="15512" y="154539"/>
                    <a:pt x="5200" y="190936"/>
                  </a:cubicBezTo>
                  <a:cubicBezTo>
                    <a:pt x="-2495" y="216945"/>
                    <a:pt x="-4957" y="263038"/>
                    <a:pt x="21668" y="279813"/>
                  </a:cubicBezTo>
                  <a:cubicBezTo>
                    <a:pt x="50370" y="297897"/>
                    <a:pt x="103543" y="285970"/>
                    <a:pt x="135785" y="285354"/>
                  </a:cubicBezTo>
                  <a:cubicBezTo>
                    <a:pt x="175107" y="284585"/>
                    <a:pt x="175183" y="223794"/>
                    <a:pt x="135785" y="224255"/>
                  </a:cubicBezTo>
                  <a:cubicBezTo>
                    <a:pt x="121318" y="224255"/>
                    <a:pt x="106775" y="225256"/>
                    <a:pt x="92308" y="225564"/>
                  </a:cubicBezTo>
                  <a:cubicBezTo>
                    <a:pt x="82305" y="225564"/>
                    <a:pt x="72070" y="225179"/>
                    <a:pt x="62144" y="225564"/>
                  </a:cubicBezTo>
                  <a:cubicBezTo>
                    <a:pt x="57988" y="225564"/>
                    <a:pt x="45061" y="221639"/>
                    <a:pt x="52525" y="226795"/>
                  </a:cubicBezTo>
                  <a:lnTo>
                    <a:pt x="66530" y="245032"/>
                  </a:lnTo>
                  <a:cubicBezTo>
                    <a:pt x="50524" y="204325"/>
                    <a:pt x="83074" y="168082"/>
                    <a:pt x="111777" y="142381"/>
                  </a:cubicBezTo>
                  <a:lnTo>
                    <a:pt x="63837" y="136225"/>
                  </a:lnTo>
                  <a:cubicBezTo>
                    <a:pt x="68146" y="143920"/>
                    <a:pt x="62990" y="160233"/>
                    <a:pt x="64298" y="169621"/>
                  </a:cubicBezTo>
                  <a:cubicBezTo>
                    <a:pt x="65614" y="182225"/>
                    <a:pt x="70470" y="194206"/>
                    <a:pt x="78303" y="204172"/>
                  </a:cubicBezTo>
                  <a:cubicBezTo>
                    <a:pt x="89392" y="221070"/>
                    <a:pt x="111330" y="227080"/>
                    <a:pt x="129475" y="218176"/>
                  </a:cubicBezTo>
                  <a:cubicBezTo>
                    <a:pt x="150629" y="207326"/>
                    <a:pt x="165796" y="187558"/>
                    <a:pt x="170797" y="164311"/>
                  </a:cubicBezTo>
                  <a:cubicBezTo>
                    <a:pt x="175568" y="144227"/>
                    <a:pt x="159640" y="91670"/>
                    <a:pt x="187880" y="83283"/>
                  </a:cubicBezTo>
                  <a:lnTo>
                    <a:pt x="164334" y="80205"/>
                  </a:lnTo>
                  <a:lnTo>
                    <a:pt x="169412" y="83667"/>
                  </a:lnTo>
                  <a:lnTo>
                    <a:pt x="155407" y="65661"/>
                  </a:lnTo>
                  <a:cubicBezTo>
                    <a:pt x="159409" y="90439"/>
                    <a:pt x="152406" y="112909"/>
                    <a:pt x="168489" y="134916"/>
                  </a:cubicBezTo>
                  <a:cubicBezTo>
                    <a:pt x="182263" y="153923"/>
                    <a:pt x="201808" y="160771"/>
                    <a:pt x="224509" y="160849"/>
                  </a:cubicBezTo>
                  <a:cubicBezTo>
                    <a:pt x="236513" y="160849"/>
                    <a:pt x="252057" y="151461"/>
                    <a:pt x="253981" y="138379"/>
                  </a:cubicBezTo>
                  <a:cubicBezTo>
                    <a:pt x="257674" y="112755"/>
                    <a:pt x="267678" y="70894"/>
                    <a:pt x="295688" y="59967"/>
                  </a:cubicBezTo>
                  <a:lnTo>
                    <a:pt x="265985" y="52272"/>
                  </a:lnTo>
                  <a:cubicBezTo>
                    <a:pt x="269294" y="55350"/>
                    <a:pt x="259983" y="82436"/>
                    <a:pt x="259136" y="84822"/>
                  </a:cubicBezTo>
                  <a:cubicBezTo>
                    <a:pt x="246516" y="122143"/>
                    <a:pt x="305306" y="138148"/>
                    <a:pt x="318080" y="101058"/>
                  </a:cubicBezTo>
                  <a:close/>
                </a:path>
              </a:pathLst>
            </a:custGeom>
            <a:solidFill>
              <a:srgbClr val="BF3940"/>
            </a:solidFill>
            <a:ln w="7678"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1DBF8726-3580-4F45-FAFD-26AF4C99FD99}"/>
                </a:ext>
              </a:extLst>
            </p:cNvPr>
            <p:cNvSpPr/>
            <p:nvPr/>
          </p:nvSpPr>
          <p:spPr>
            <a:xfrm>
              <a:off x="9891441" y="4151796"/>
              <a:ext cx="356283" cy="267349"/>
            </a:xfrm>
            <a:custGeom>
              <a:avLst/>
              <a:gdLst>
                <a:gd name="connsiteX0" fmla="*/ 266647 w 356283"/>
                <a:gd name="connsiteY0" fmla="*/ 60956 h 267349"/>
                <a:gd name="connsiteX1" fmla="*/ 299120 w 356283"/>
                <a:gd name="connsiteY1" fmla="*/ 66111 h 267349"/>
                <a:gd name="connsiteX2" fmla="*/ 303890 w 356283"/>
                <a:gd name="connsiteY2" fmla="*/ 29098 h 267349"/>
                <a:gd name="connsiteX3" fmla="*/ 219245 w 356283"/>
                <a:gd name="connsiteY3" fmla="*/ 50259 h 267349"/>
                <a:gd name="connsiteX4" fmla="*/ 181694 w 356283"/>
                <a:gd name="connsiteY4" fmla="*/ 71575 h 267349"/>
                <a:gd name="connsiteX5" fmla="*/ 191543 w 356283"/>
                <a:gd name="connsiteY5" fmla="*/ 134366 h 267349"/>
                <a:gd name="connsiteX6" fmla="*/ 253103 w 356283"/>
                <a:gd name="connsiteY6" fmla="*/ 166454 h 267349"/>
                <a:gd name="connsiteX7" fmla="*/ 239098 w 356283"/>
                <a:gd name="connsiteY7" fmla="*/ 148217 h 267349"/>
                <a:gd name="connsiteX8" fmla="*/ 240791 w 356283"/>
                <a:gd name="connsiteY8" fmla="*/ 154065 h 267349"/>
                <a:gd name="connsiteX9" fmla="*/ 243869 w 356283"/>
                <a:gd name="connsiteY9" fmla="*/ 130519 h 267349"/>
                <a:gd name="connsiteX10" fmla="*/ 160994 w 356283"/>
                <a:gd name="connsiteY10" fmla="*/ 120207 h 267349"/>
                <a:gd name="connsiteX11" fmla="*/ 97510 w 356283"/>
                <a:gd name="connsiteY11" fmla="*/ 144216 h 267349"/>
                <a:gd name="connsiteX12" fmla="*/ 96894 w 356283"/>
                <a:gd name="connsiteY12" fmla="*/ 197465 h 267349"/>
                <a:gd name="connsiteX13" fmla="*/ 125751 w 356283"/>
                <a:gd name="connsiteY13" fmla="*/ 220550 h 267349"/>
                <a:gd name="connsiteX14" fmla="*/ 157146 w 356283"/>
                <a:gd name="connsiteY14" fmla="*/ 231785 h 267349"/>
                <a:gd name="connsiteX15" fmla="*/ 163302 w 356283"/>
                <a:gd name="connsiteY15" fmla="*/ 183768 h 267349"/>
                <a:gd name="connsiteX16" fmla="*/ 114285 w 356283"/>
                <a:gd name="connsiteY16" fmla="*/ 205160 h 267349"/>
                <a:gd name="connsiteX17" fmla="*/ 61113 w 356283"/>
                <a:gd name="connsiteY17" fmla="*/ 201236 h 267349"/>
                <a:gd name="connsiteX18" fmla="*/ 14 w 356283"/>
                <a:gd name="connsiteY18" fmla="*/ 201236 h 267349"/>
                <a:gd name="connsiteX19" fmla="*/ 194159 w 356283"/>
                <a:gd name="connsiteY19" fmla="*/ 236556 h 267349"/>
                <a:gd name="connsiteX20" fmla="*/ 200315 w 356283"/>
                <a:gd name="connsiteY20" fmla="*/ 188539 h 267349"/>
                <a:gd name="connsiteX21" fmla="*/ 170844 w 356283"/>
                <a:gd name="connsiteY21" fmla="*/ 170071 h 267349"/>
                <a:gd name="connsiteX22" fmla="*/ 153376 w 356283"/>
                <a:gd name="connsiteY22" fmla="*/ 174457 h 267349"/>
                <a:gd name="connsiteX23" fmla="*/ 168304 w 356283"/>
                <a:gd name="connsiteY23" fmla="*/ 184691 h 267349"/>
                <a:gd name="connsiteX24" fmla="*/ 259490 w 356283"/>
                <a:gd name="connsiteY24" fmla="*/ 190001 h 267349"/>
                <a:gd name="connsiteX25" fmla="*/ 299658 w 356283"/>
                <a:gd name="connsiteY25" fmla="*/ 137983 h 267349"/>
                <a:gd name="connsiteX26" fmla="*/ 284268 w 356283"/>
                <a:gd name="connsiteY26" fmla="*/ 113820 h 267349"/>
                <a:gd name="connsiteX27" fmla="*/ 241176 w 356283"/>
                <a:gd name="connsiteY27" fmla="*/ 87965 h 267349"/>
                <a:gd name="connsiteX28" fmla="*/ 203624 w 356283"/>
                <a:gd name="connsiteY28" fmla="*/ 109280 h 267349"/>
                <a:gd name="connsiteX29" fmla="*/ 347752 w 356283"/>
                <a:gd name="connsiteY29" fmla="*/ 72421 h 267349"/>
                <a:gd name="connsiteX30" fmla="*/ 352523 w 356283"/>
                <a:gd name="connsiteY30" fmla="*/ 35408 h 267349"/>
                <a:gd name="connsiteX31" fmla="*/ 267262 w 356283"/>
                <a:gd name="connsiteY31" fmla="*/ 11 h 267349"/>
                <a:gd name="connsiteX32" fmla="*/ 267262 w 356283"/>
                <a:gd name="connsiteY32" fmla="*/ 61109 h 267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6283" h="267349">
                  <a:moveTo>
                    <a:pt x="266647" y="60956"/>
                  </a:moveTo>
                  <a:cubicBezTo>
                    <a:pt x="270417" y="60956"/>
                    <a:pt x="296657" y="60956"/>
                    <a:pt x="299120" y="66111"/>
                  </a:cubicBezTo>
                  <a:lnTo>
                    <a:pt x="303890" y="29098"/>
                  </a:lnTo>
                  <a:cubicBezTo>
                    <a:pt x="284499" y="52876"/>
                    <a:pt x="246870" y="55031"/>
                    <a:pt x="219245" y="50259"/>
                  </a:cubicBezTo>
                  <a:cubicBezTo>
                    <a:pt x="203040" y="46181"/>
                    <a:pt x="186495" y="55569"/>
                    <a:pt x="181694" y="71575"/>
                  </a:cubicBezTo>
                  <a:cubicBezTo>
                    <a:pt x="175153" y="94198"/>
                    <a:pt x="176230" y="115513"/>
                    <a:pt x="191543" y="134366"/>
                  </a:cubicBezTo>
                  <a:cubicBezTo>
                    <a:pt x="207703" y="154373"/>
                    <a:pt x="231403" y="155451"/>
                    <a:pt x="253103" y="166454"/>
                  </a:cubicBezTo>
                  <a:lnTo>
                    <a:pt x="239098" y="148217"/>
                  </a:lnTo>
                  <a:lnTo>
                    <a:pt x="240791" y="154065"/>
                  </a:lnTo>
                  <a:lnTo>
                    <a:pt x="243869" y="130519"/>
                  </a:lnTo>
                  <a:cubicBezTo>
                    <a:pt x="229172" y="151757"/>
                    <a:pt x="183156" y="121515"/>
                    <a:pt x="160994" y="120207"/>
                  </a:cubicBezTo>
                  <a:cubicBezTo>
                    <a:pt x="137278" y="118114"/>
                    <a:pt x="113908" y="126956"/>
                    <a:pt x="97510" y="144216"/>
                  </a:cubicBezTo>
                  <a:cubicBezTo>
                    <a:pt x="83505" y="160837"/>
                    <a:pt x="84428" y="179921"/>
                    <a:pt x="96894" y="197465"/>
                  </a:cubicBezTo>
                  <a:cubicBezTo>
                    <a:pt x="104243" y="207630"/>
                    <a:pt x="114216" y="215610"/>
                    <a:pt x="125751" y="220550"/>
                  </a:cubicBezTo>
                  <a:cubicBezTo>
                    <a:pt x="134292" y="224398"/>
                    <a:pt x="150990" y="224398"/>
                    <a:pt x="157146" y="231785"/>
                  </a:cubicBezTo>
                  <a:lnTo>
                    <a:pt x="163302" y="183768"/>
                  </a:lnTo>
                  <a:cubicBezTo>
                    <a:pt x="148182" y="193418"/>
                    <a:pt x="131645" y="200636"/>
                    <a:pt x="114285" y="205160"/>
                  </a:cubicBezTo>
                  <a:cubicBezTo>
                    <a:pt x="108437" y="206469"/>
                    <a:pt x="61420" y="212855"/>
                    <a:pt x="61113" y="201236"/>
                  </a:cubicBezTo>
                  <a:cubicBezTo>
                    <a:pt x="60035" y="161991"/>
                    <a:pt x="-1063" y="161837"/>
                    <a:pt x="14" y="201236"/>
                  </a:cubicBezTo>
                  <a:cubicBezTo>
                    <a:pt x="2630" y="299963"/>
                    <a:pt x="141910" y="267028"/>
                    <a:pt x="194159" y="236556"/>
                  </a:cubicBezTo>
                  <a:cubicBezTo>
                    <a:pt x="212397" y="225860"/>
                    <a:pt x="212704" y="203467"/>
                    <a:pt x="200315" y="188539"/>
                  </a:cubicBezTo>
                  <a:cubicBezTo>
                    <a:pt x="193028" y="179044"/>
                    <a:pt x="182571" y="172487"/>
                    <a:pt x="170844" y="170071"/>
                  </a:cubicBezTo>
                  <a:cubicBezTo>
                    <a:pt x="159532" y="168532"/>
                    <a:pt x="161148" y="163992"/>
                    <a:pt x="153376" y="174457"/>
                  </a:cubicBezTo>
                  <a:cubicBezTo>
                    <a:pt x="144603" y="186231"/>
                    <a:pt x="158839" y="182152"/>
                    <a:pt x="168304" y="184691"/>
                  </a:cubicBezTo>
                  <a:cubicBezTo>
                    <a:pt x="202470" y="194079"/>
                    <a:pt x="223708" y="204391"/>
                    <a:pt x="259490" y="190001"/>
                  </a:cubicBezTo>
                  <a:cubicBezTo>
                    <a:pt x="281113" y="181306"/>
                    <a:pt x="305045" y="164685"/>
                    <a:pt x="299658" y="137983"/>
                  </a:cubicBezTo>
                  <a:cubicBezTo>
                    <a:pt x="297919" y="128210"/>
                    <a:pt x="292386" y="119522"/>
                    <a:pt x="284268" y="113820"/>
                  </a:cubicBezTo>
                  <a:cubicBezTo>
                    <a:pt x="275881" y="107972"/>
                    <a:pt x="236867" y="102970"/>
                    <a:pt x="241176" y="87965"/>
                  </a:cubicBezTo>
                  <a:lnTo>
                    <a:pt x="203624" y="109280"/>
                  </a:lnTo>
                  <a:cubicBezTo>
                    <a:pt x="251487" y="117591"/>
                    <a:pt x="314048" y="113590"/>
                    <a:pt x="347752" y="72421"/>
                  </a:cubicBezTo>
                  <a:cubicBezTo>
                    <a:pt x="357025" y="62341"/>
                    <a:pt x="358933" y="47512"/>
                    <a:pt x="352523" y="35408"/>
                  </a:cubicBezTo>
                  <a:cubicBezTo>
                    <a:pt x="338749" y="5705"/>
                    <a:pt x="295965" y="-297"/>
                    <a:pt x="267262" y="11"/>
                  </a:cubicBezTo>
                  <a:cubicBezTo>
                    <a:pt x="228017" y="11"/>
                    <a:pt x="227941" y="61571"/>
                    <a:pt x="267262" y="61109"/>
                  </a:cubicBezTo>
                  <a:close/>
                </a:path>
              </a:pathLst>
            </a:custGeom>
            <a:solidFill>
              <a:srgbClr val="BF3940"/>
            </a:solidFill>
            <a:ln w="7678"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00345FAA-41C3-7EB9-D157-7BD13B0D3532}"/>
                </a:ext>
              </a:extLst>
            </p:cNvPr>
            <p:cNvSpPr/>
            <p:nvPr/>
          </p:nvSpPr>
          <p:spPr>
            <a:xfrm>
              <a:off x="9790589" y="4153571"/>
              <a:ext cx="395354" cy="302776"/>
            </a:xfrm>
            <a:custGeom>
              <a:avLst/>
              <a:gdLst>
                <a:gd name="connsiteX0" fmla="*/ 310863 w 395354"/>
                <a:gd name="connsiteY0" fmla="*/ 170682 h 302776"/>
                <a:gd name="connsiteX1" fmla="*/ 333948 w 395354"/>
                <a:gd name="connsiteY1" fmla="*/ 183456 h 302776"/>
                <a:gd name="connsiteX2" fmla="*/ 349338 w 395354"/>
                <a:gd name="connsiteY2" fmla="*/ 157062 h 302776"/>
                <a:gd name="connsiteX3" fmla="*/ 263769 w 395354"/>
                <a:gd name="connsiteY3" fmla="*/ 137747 h 302776"/>
                <a:gd name="connsiteX4" fmla="*/ 226756 w 395354"/>
                <a:gd name="connsiteY4" fmla="*/ 142518 h 302776"/>
                <a:gd name="connsiteX5" fmla="*/ 207903 w 395354"/>
                <a:gd name="connsiteY5" fmla="*/ 205387 h 302776"/>
                <a:gd name="connsiteX6" fmla="*/ 254843 w 395354"/>
                <a:gd name="connsiteY6" fmla="*/ 263869 h 302776"/>
                <a:gd name="connsiteX7" fmla="*/ 245840 w 395354"/>
                <a:gd name="connsiteY7" fmla="*/ 242323 h 302776"/>
                <a:gd name="connsiteX8" fmla="*/ 245070 w 395354"/>
                <a:gd name="connsiteY8" fmla="*/ 248402 h 302776"/>
                <a:gd name="connsiteX9" fmla="*/ 260460 w 395354"/>
                <a:gd name="connsiteY9" fmla="*/ 222008 h 302776"/>
                <a:gd name="connsiteX10" fmla="*/ 110099 w 395354"/>
                <a:gd name="connsiteY10" fmla="*/ 121973 h 302776"/>
                <a:gd name="connsiteX11" fmla="*/ 69624 w 395354"/>
                <a:gd name="connsiteY11" fmla="*/ 160910 h 302776"/>
                <a:gd name="connsiteX12" fmla="*/ 111331 w 395354"/>
                <a:gd name="connsiteY12" fmla="*/ 233704 h 302776"/>
                <a:gd name="connsiteX13" fmla="*/ 95941 w 395354"/>
                <a:gd name="connsiteY13" fmla="*/ 207388 h 302776"/>
                <a:gd name="connsiteX14" fmla="*/ 94709 w 395354"/>
                <a:gd name="connsiteY14" fmla="*/ 211774 h 302776"/>
                <a:gd name="connsiteX15" fmla="*/ 102404 w 395354"/>
                <a:gd name="connsiteY15" fmla="*/ 242554 h 302776"/>
                <a:gd name="connsiteX16" fmla="*/ 136724 w 395354"/>
                <a:gd name="connsiteY16" fmla="*/ 278336 h 302776"/>
                <a:gd name="connsiteX17" fmla="*/ 166196 w 395354"/>
                <a:gd name="connsiteY17" fmla="*/ 239861 h 302776"/>
                <a:gd name="connsiteX18" fmla="*/ 73856 w 395354"/>
                <a:gd name="connsiteY18" fmla="*/ 226009 h 302776"/>
                <a:gd name="connsiteX19" fmla="*/ 62313 w 395354"/>
                <a:gd name="connsiteY19" fmla="*/ 219007 h 302776"/>
                <a:gd name="connsiteX20" fmla="*/ 62313 w 395354"/>
                <a:gd name="connsiteY20" fmla="*/ 209234 h 302776"/>
                <a:gd name="connsiteX21" fmla="*/ 65545 w 395354"/>
                <a:gd name="connsiteY21" fmla="*/ 141057 h 302776"/>
                <a:gd name="connsiteX22" fmla="*/ 76549 w 395354"/>
                <a:gd name="connsiteY22" fmla="*/ 66876 h 302776"/>
                <a:gd name="connsiteX23" fmla="*/ 80166 w 395354"/>
                <a:gd name="connsiteY23" fmla="*/ 56180 h 302776"/>
                <a:gd name="connsiteX24" fmla="*/ 80166 w 395354"/>
                <a:gd name="connsiteY24" fmla="*/ 55719 h 302776"/>
                <a:gd name="connsiteX25" fmla="*/ 54464 w 395354"/>
                <a:gd name="connsiteY25" fmla="*/ 59181 h 302776"/>
                <a:gd name="connsiteX26" fmla="*/ 67931 w 395354"/>
                <a:gd name="connsiteY26" fmla="*/ 92886 h 302776"/>
                <a:gd name="connsiteX27" fmla="*/ 126875 w 395354"/>
                <a:gd name="connsiteY27" fmla="*/ 76649 h 302776"/>
                <a:gd name="connsiteX28" fmla="*/ 44846 w 395354"/>
                <a:gd name="connsiteY28" fmla="*/ 6394 h 302776"/>
                <a:gd name="connsiteX29" fmla="*/ 7294 w 395354"/>
                <a:gd name="connsiteY29" fmla="*/ 111584 h 302776"/>
                <a:gd name="connsiteX30" fmla="*/ 1215 w 395354"/>
                <a:gd name="connsiteY30" fmla="*/ 219315 h 302776"/>
                <a:gd name="connsiteX31" fmla="*/ 166196 w 395354"/>
                <a:gd name="connsiteY31" fmla="*/ 301267 h 302776"/>
                <a:gd name="connsiteX32" fmla="*/ 195668 w 395354"/>
                <a:gd name="connsiteY32" fmla="*/ 262792 h 302776"/>
                <a:gd name="connsiteX33" fmla="*/ 170967 w 395354"/>
                <a:gd name="connsiteY33" fmla="*/ 227933 h 302776"/>
                <a:gd name="connsiteX34" fmla="*/ 152884 w 395354"/>
                <a:gd name="connsiteY34" fmla="*/ 225471 h 302776"/>
                <a:gd name="connsiteX35" fmla="*/ 157116 w 395354"/>
                <a:gd name="connsiteY35" fmla="*/ 208157 h 302776"/>
                <a:gd name="connsiteX36" fmla="*/ 141726 w 395354"/>
                <a:gd name="connsiteY36" fmla="*/ 181763 h 302776"/>
                <a:gd name="connsiteX37" fmla="*/ 127567 w 395354"/>
                <a:gd name="connsiteY37" fmla="*/ 177377 h 302776"/>
                <a:gd name="connsiteX38" fmla="*/ 129337 w 395354"/>
                <a:gd name="connsiteY38" fmla="*/ 178531 h 302776"/>
                <a:gd name="connsiteX39" fmla="*/ 112408 w 395354"/>
                <a:gd name="connsiteY39" fmla="*/ 182994 h 302776"/>
                <a:gd name="connsiteX40" fmla="*/ 141880 w 395354"/>
                <a:gd name="connsiteY40" fmla="*/ 215698 h 302776"/>
                <a:gd name="connsiteX41" fmla="*/ 207518 w 395354"/>
                <a:gd name="connsiteY41" fmla="*/ 276181 h 302776"/>
                <a:gd name="connsiteX42" fmla="*/ 297011 w 395354"/>
                <a:gd name="connsiteY42" fmla="*/ 270564 h 302776"/>
                <a:gd name="connsiteX43" fmla="*/ 304091 w 395354"/>
                <a:gd name="connsiteY43" fmla="*/ 231088 h 302776"/>
                <a:gd name="connsiteX44" fmla="*/ 269694 w 395354"/>
                <a:gd name="connsiteY44" fmla="*/ 186226 h 302776"/>
                <a:gd name="connsiteX45" fmla="*/ 232758 w 395354"/>
                <a:gd name="connsiteY45" fmla="*/ 190997 h 302776"/>
                <a:gd name="connsiteX46" fmla="*/ 379964 w 395354"/>
                <a:gd name="connsiteY46" fmla="*/ 210312 h 302776"/>
                <a:gd name="connsiteX47" fmla="*/ 395354 w 395354"/>
                <a:gd name="connsiteY47" fmla="*/ 183995 h 302776"/>
                <a:gd name="connsiteX48" fmla="*/ 327176 w 395354"/>
                <a:gd name="connsiteY48" fmla="*/ 112354 h 302776"/>
                <a:gd name="connsiteX49" fmla="*/ 310940 w 395354"/>
                <a:gd name="connsiteY49" fmla="*/ 171221 h 30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95354" h="302776">
                  <a:moveTo>
                    <a:pt x="310863" y="170682"/>
                  </a:moveTo>
                  <a:cubicBezTo>
                    <a:pt x="310863" y="170682"/>
                    <a:pt x="333948" y="184379"/>
                    <a:pt x="333948" y="183456"/>
                  </a:cubicBezTo>
                  <a:lnTo>
                    <a:pt x="349338" y="157062"/>
                  </a:lnTo>
                  <a:cubicBezTo>
                    <a:pt x="322405" y="170836"/>
                    <a:pt x="285700" y="152445"/>
                    <a:pt x="263769" y="137747"/>
                  </a:cubicBezTo>
                  <a:cubicBezTo>
                    <a:pt x="251765" y="130822"/>
                    <a:pt x="236613" y="132777"/>
                    <a:pt x="226756" y="142518"/>
                  </a:cubicBezTo>
                  <a:cubicBezTo>
                    <a:pt x="210981" y="160294"/>
                    <a:pt x="201439" y="180993"/>
                    <a:pt x="207903" y="205387"/>
                  </a:cubicBezTo>
                  <a:cubicBezTo>
                    <a:pt x="215136" y="232088"/>
                    <a:pt x="238683" y="243862"/>
                    <a:pt x="254843" y="263869"/>
                  </a:cubicBezTo>
                  <a:lnTo>
                    <a:pt x="245840" y="242323"/>
                  </a:lnTo>
                  <a:lnTo>
                    <a:pt x="245070" y="248402"/>
                  </a:lnTo>
                  <a:lnTo>
                    <a:pt x="260460" y="222008"/>
                  </a:lnTo>
                  <a:cubicBezTo>
                    <a:pt x="215598" y="249710"/>
                    <a:pt x="164888" y="112123"/>
                    <a:pt x="110099" y="121973"/>
                  </a:cubicBezTo>
                  <a:cubicBezTo>
                    <a:pt x="90700" y="126936"/>
                    <a:pt x="75333" y="141718"/>
                    <a:pt x="69624" y="160910"/>
                  </a:cubicBezTo>
                  <a:cubicBezTo>
                    <a:pt x="59697" y="194152"/>
                    <a:pt x="85475" y="218161"/>
                    <a:pt x="111331" y="233704"/>
                  </a:cubicBezTo>
                  <a:lnTo>
                    <a:pt x="95941" y="207388"/>
                  </a:lnTo>
                  <a:cubicBezTo>
                    <a:pt x="96556" y="182610"/>
                    <a:pt x="95248" y="204925"/>
                    <a:pt x="94709" y="211774"/>
                  </a:cubicBezTo>
                  <a:cubicBezTo>
                    <a:pt x="94609" y="222523"/>
                    <a:pt x="97256" y="233120"/>
                    <a:pt x="102404" y="242554"/>
                  </a:cubicBezTo>
                  <a:cubicBezTo>
                    <a:pt x="108483" y="254866"/>
                    <a:pt x="134262" y="269640"/>
                    <a:pt x="136724" y="278336"/>
                  </a:cubicBezTo>
                  <a:lnTo>
                    <a:pt x="166196" y="239861"/>
                  </a:lnTo>
                  <a:cubicBezTo>
                    <a:pt x="136032" y="243400"/>
                    <a:pt x="99480" y="245632"/>
                    <a:pt x="73856" y="226009"/>
                  </a:cubicBezTo>
                  <a:cubicBezTo>
                    <a:pt x="67854" y="221469"/>
                    <a:pt x="59620" y="210081"/>
                    <a:pt x="62313" y="219007"/>
                  </a:cubicBezTo>
                  <a:cubicBezTo>
                    <a:pt x="61852" y="215767"/>
                    <a:pt x="61852" y="212474"/>
                    <a:pt x="62313" y="209234"/>
                  </a:cubicBezTo>
                  <a:cubicBezTo>
                    <a:pt x="62621" y="186457"/>
                    <a:pt x="63698" y="163734"/>
                    <a:pt x="65545" y="141057"/>
                  </a:cubicBezTo>
                  <a:cubicBezTo>
                    <a:pt x="67023" y="116055"/>
                    <a:pt x="70709" y="91231"/>
                    <a:pt x="76549" y="66876"/>
                  </a:cubicBezTo>
                  <a:cubicBezTo>
                    <a:pt x="77980" y="63391"/>
                    <a:pt x="79189" y="59820"/>
                    <a:pt x="80166" y="56180"/>
                  </a:cubicBezTo>
                  <a:cubicBezTo>
                    <a:pt x="82166" y="52871"/>
                    <a:pt x="82166" y="52718"/>
                    <a:pt x="80166" y="55719"/>
                  </a:cubicBezTo>
                  <a:lnTo>
                    <a:pt x="54464" y="59181"/>
                  </a:lnTo>
                  <a:cubicBezTo>
                    <a:pt x="53772" y="60490"/>
                    <a:pt x="65161" y="85037"/>
                    <a:pt x="67931" y="92886"/>
                  </a:cubicBezTo>
                  <a:cubicBezTo>
                    <a:pt x="81012" y="129668"/>
                    <a:pt x="140033" y="113816"/>
                    <a:pt x="126875" y="76649"/>
                  </a:cubicBezTo>
                  <a:cubicBezTo>
                    <a:pt x="115794" y="45484"/>
                    <a:pt x="90708" y="-20770"/>
                    <a:pt x="44846" y="6394"/>
                  </a:cubicBezTo>
                  <a:cubicBezTo>
                    <a:pt x="13142" y="25169"/>
                    <a:pt x="10988" y="79804"/>
                    <a:pt x="7294" y="111584"/>
                  </a:cubicBezTo>
                  <a:cubicBezTo>
                    <a:pt x="3293" y="145904"/>
                    <a:pt x="-2556" y="184610"/>
                    <a:pt x="1215" y="219315"/>
                  </a:cubicBezTo>
                  <a:cubicBezTo>
                    <a:pt x="9372" y="293495"/>
                    <a:pt x="107868" y="308115"/>
                    <a:pt x="166196" y="301267"/>
                  </a:cubicBezTo>
                  <a:cubicBezTo>
                    <a:pt x="185280" y="299035"/>
                    <a:pt x="201670" y="283491"/>
                    <a:pt x="195668" y="262792"/>
                  </a:cubicBezTo>
                  <a:cubicBezTo>
                    <a:pt x="192144" y="248463"/>
                    <a:pt x="183318" y="236005"/>
                    <a:pt x="170967" y="227933"/>
                  </a:cubicBezTo>
                  <a:cubicBezTo>
                    <a:pt x="171583" y="228318"/>
                    <a:pt x="146189" y="211774"/>
                    <a:pt x="152884" y="225471"/>
                  </a:cubicBezTo>
                  <a:cubicBezTo>
                    <a:pt x="152268" y="224240"/>
                    <a:pt x="157116" y="210081"/>
                    <a:pt x="157116" y="208157"/>
                  </a:cubicBezTo>
                  <a:cubicBezTo>
                    <a:pt x="157024" y="197253"/>
                    <a:pt x="151168" y="187211"/>
                    <a:pt x="141726" y="181763"/>
                  </a:cubicBezTo>
                  <a:cubicBezTo>
                    <a:pt x="133415" y="170528"/>
                    <a:pt x="128721" y="169066"/>
                    <a:pt x="127567" y="177377"/>
                  </a:cubicBezTo>
                  <a:cubicBezTo>
                    <a:pt x="125336" y="182379"/>
                    <a:pt x="125874" y="182763"/>
                    <a:pt x="129337" y="178531"/>
                  </a:cubicBezTo>
                  <a:cubicBezTo>
                    <a:pt x="128491" y="178531"/>
                    <a:pt x="112485" y="182763"/>
                    <a:pt x="112408" y="182994"/>
                  </a:cubicBezTo>
                  <a:cubicBezTo>
                    <a:pt x="112331" y="183225"/>
                    <a:pt x="139648" y="212928"/>
                    <a:pt x="141880" y="215698"/>
                  </a:cubicBezTo>
                  <a:cubicBezTo>
                    <a:pt x="160348" y="238783"/>
                    <a:pt x="180355" y="263946"/>
                    <a:pt x="207518" y="276181"/>
                  </a:cubicBezTo>
                  <a:cubicBezTo>
                    <a:pt x="231835" y="287185"/>
                    <a:pt x="276312" y="292725"/>
                    <a:pt x="297011" y="270564"/>
                  </a:cubicBezTo>
                  <a:cubicBezTo>
                    <a:pt x="306346" y="259660"/>
                    <a:pt x="309054" y="244554"/>
                    <a:pt x="304091" y="231088"/>
                  </a:cubicBezTo>
                  <a:cubicBezTo>
                    <a:pt x="300705" y="221931"/>
                    <a:pt x="263923" y="192613"/>
                    <a:pt x="269694" y="186226"/>
                  </a:cubicBezTo>
                  <a:lnTo>
                    <a:pt x="232758" y="190997"/>
                  </a:lnTo>
                  <a:cubicBezTo>
                    <a:pt x="274388" y="219007"/>
                    <a:pt x="332793" y="234474"/>
                    <a:pt x="379964" y="210312"/>
                  </a:cubicBezTo>
                  <a:cubicBezTo>
                    <a:pt x="389498" y="204994"/>
                    <a:pt x="395392" y="194914"/>
                    <a:pt x="395354" y="183995"/>
                  </a:cubicBezTo>
                  <a:cubicBezTo>
                    <a:pt x="394661" y="146828"/>
                    <a:pt x="357571" y="124897"/>
                    <a:pt x="327176" y="112354"/>
                  </a:cubicBezTo>
                  <a:cubicBezTo>
                    <a:pt x="290932" y="97349"/>
                    <a:pt x="275081" y="156447"/>
                    <a:pt x="310940" y="171221"/>
                  </a:cubicBezTo>
                  <a:close/>
                </a:path>
              </a:pathLst>
            </a:custGeom>
            <a:solidFill>
              <a:srgbClr val="BF3940"/>
            </a:solidFill>
            <a:ln w="7678"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508729BC-E8EE-685C-9675-D0500A7754B3}"/>
                </a:ext>
              </a:extLst>
            </p:cNvPr>
            <p:cNvSpPr/>
            <p:nvPr/>
          </p:nvSpPr>
          <p:spPr>
            <a:xfrm>
              <a:off x="9825463" y="4073808"/>
              <a:ext cx="466341" cy="251640"/>
            </a:xfrm>
            <a:custGeom>
              <a:avLst/>
              <a:gdLst>
                <a:gd name="connsiteX0" fmla="*/ 51910 w 466341"/>
                <a:gd name="connsiteY0" fmla="*/ 31598 h 251640"/>
                <a:gd name="connsiteX1" fmla="*/ 32365 w 466341"/>
                <a:gd name="connsiteY1" fmla="*/ 178266 h 251640"/>
                <a:gd name="connsiteX2" fmla="*/ 189882 w 466341"/>
                <a:gd name="connsiteY2" fmla="*/ 75768 h 251640"/>
                <a:gd name="connsiteX3" fmla="*/ 141942 w 466341"/>
                <a:gd name="connsiteY3" fmla="*/ 82001 h 251640"/>
                <a:gd name="connsiteX4" fmla="*/ 126167 w 466341"/>
                <a:gd name="connsiteY4" fmla="*/ 195426 h 251640"/>
                <a:gd name="connsiteX5" fmla="*/ 155524 w 466341"/>
                <a:gd name="connsiteY5" fmla="*/ 249699 h 251640"/>
                <a:gd name="connsiteX6" fmla="*/ 165489 w 466341"/>
                <a:gd name="connsiteY6" fmla="*/ 251445 h 251640"/>
                <a:gd name="connsiteX7" fmla="*/ 247441 w 466341"/>
                <a:gd name="connsiteY7" fmla="*/ 209354 h 251640"/>
                <a:gd name="connsiteX8" fmla="*/ 312002 w 466341"/>
                <a:gd name="connsiteY8" fmla="*/ 109318 h 251640"/>
                <a:gd name="connsiteX9" fmla="*/ 290687 w 466341"/>
                <a:gd name="connsiteY9" fmla="*/ 88003 h 251640"/>
                <a:gd name="connsiteX10" fmla="*/ 262523 w 466341"/>
                <a:gd name="connsiteY10" fmla="*/ 205583 h 251640"/>
                <a:gd name="connsiteX11" fmla="*/ 293634 w 466341"/>
                <a:gd name="connsiteY11" fmla="*/ 236032 h 251640"/>
                <a:gd name="connsiteX12" fmla="*/ 300998 w 466341"/>
                <a:gd name="connsiteY12" fmla="*/ 235055 h 251640"/>
                <a:gd name="connsiteX13" fmla="*/ 431813 w 466341"/>
                <a:gd name="connsiteY13" fmla="*/ 154950 h 251640"/>
                <a:gd name="connsiteX14" fmla="*/ 453667 w 466341"/>
                <a:gd name="connsiteY14" fmla="*/ 14131 h 251640"/>
                <a:gd name="connsiteX15" fmla="*/ 400956 w 466341"/>
                <a:gd name="connsiteY15" fmla="*/ 44911 h 251640"/>
                <a:gd name="connsiteX16" fmla="*/ 367868 w 466341"/>
                <a:gd name="connsiteY16" fmla="*/ 136251 h 251640"/>
                <a:gd name="connsiteX17" fmla="*/ 285069 w 466341"/>
                <a:gd name="connsiteY17" fmla="*/ 176111 h 251640"/>
                <a:gd name="connsiteX18" fmla="*/ 323544 w 466341"/>
                <a:gd name="connsiteY18" fmla="*/ 205583 h 251640"/>
                <a:gd name="connsiteX19" fmla="*/ 352632 w 466341"/>
                <a:gd name="connsiteY19" fmla="*/ 128633 h 251640"/>
                <a:gd name="connsiteX20" fmla="*/ 346399 w 466341"/>
                <a:gd name="connsiteY20" fmla="*/ 64610 h 251640"/>
                <a:gd name="connsiteX21" fmla="*/ 242439 w 466341"/>
                <a:gd name="connsiteY21" fmla="*/ 83309 h 251640"/>
                <a:gd name="connsiteX22" fmla="*/ 209735 w 466341"/>
                <a:gd name="connsiteY22" fmla="*/ 156181 h 251640"/>
                <a:gd name="connsiteX23" fmla="*/ 180879 w 466341"/>
                <a:gd name="connsiteY23" fmla="*/ 186268 h 251640"/>
                <a:gd name="connsiteX24" fmla="*/ 203502 w 466341"/>
                <a:gd name="connsiteY24" fmla="*/ 170878 h 251640"/>
                <a:gd name="connsiteX25" fmla="*/ 185034 w 466341"/>
                <a:gd name="connsiteY25" fmla="*/ 39063 h 251640"/>
                <a:gd name="connsiteX26" fmla="*/ 141511 w 466341"/>
                <a:gd name="connsiteY26" fmla="*/ 39563 h 251640"/>
                <a:gd name="connsiteX27" fmla="*/ 137094 w 466341"/>
                <a:gd name="connsiteY27" fmla="*/ 45296 h 251640"/>
                <a:gd name="connsiteX28" fmla="*/ 40906 w 466341"/>
                <a:gd name="connsiteY28" fmla="*/ 117244 h 251640"/>
                <a:gd name="connsiteX29" fmla="*/ 62221 w 466341"/>
                <a:gd name="connsiteY29" fmla="*/ 138559 h 251640"/>
                <a:gd name="connsiteX30" fmla="*/ 95002 w 466341"/>
                <a:gd name="connsiteY30" fmla="*/ 75152 h 251640"/>
                <a:gd name="connsiteX31" fmla="*/ 51833 w 466341"/>
                <a:gd name="connsiteY31" fmla="*/ 31906 h 25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6341" h="251640">
                  <a:moveTo>
                    <a:pt x="51910" y="31598"/>
                  </a:moveTo>
                  <a:cubicBezTo>
                    <a:pt x="26132" y="59531"/>
                    <a:pt x="-38968" y="163107"/>
                    <a:pt x="32365" y="178266"/>
                  </a:cubicBezTo>
                  <a:cubicBezTo>
                    <a:pt x="100235" y="192732"/>
                    <a:pt x="159640" y="127017"/>
                    <a:pt x="189882" y="75768"/>
                  </a:cubicBezTo>
                  <a:lnTo>
                    <a:pt x="141942" y="82001"/>
                  </a:lnTo>
                  <a:cubicBezTo>
                    <a:pt x="178570" y="114551"/>
                    <a:pt x="135016" y="160336"/>
                    <a:pt x="126167" y="195426"/>
                  </a:cubicBezTo>
                  <a:cubicBezTo>
                    <a:pt x="119288" y="218518"/>
                    <a:pt x="132431" y="242819"/>
                    <a:pt x="155524" y="249699"/>
                  </a:cubicBezTo>
                  <a:cubicBezTo>
                    <a:pt x="158763" y="250668"/>
                    <a:pt x="162111" y="251253"/>
                    <a:pt x="165489" y="251445"/>
                  </a:cubicBezTo>
                  <a:cubicBezTo>
                    <a:pt x="195730" y="253985"/>
                    <a:pt x="229126" y="231361"/>
                    <a:pt x="247441" y="209354"/>
                  </a:cubicBezTo>
                  <a:cubicBezTo>
                    <a:pt x="260522" y="193963"/>
                    <a:pt x="287532" y="99546"/>
                    <a:pt x="312002" y="109318"/>
                  </a:cubicBezTo>
                  <a:lnTo>
                    <a:pt x="290687" y="88003"/>
                  </a:lnTo>
                  <a:cubicBezTo>
                    <a:pt x="306077" y="126478"/>
                    <a:pt x="262061" y="165569"/>
                    <a:pt x="262523" y="205583"/>
                  </a:cubicBezTo>
                  <a:cubicBezTo>
                    <a:pt x="262708" y="222581"/>
                    <a:pt x="276636" y="236217"/>
                    <a:pt x="293634" y="236032"/>
                  </a:cubicBezTo>
                  <a:cubicBezTo>
                    <a:pt x="296119" y="236001"/>
                    <a:pt x="298589" y="235678"/>
                    <a:pt x="300998" y="235055"/>
                  </a:cubicBezTo>
                  <a:cubicBezTo>
                    <a:pt x="353186" y="225913"/>
                    <a:pt x="399948" y="197280"/>
                    <a:pt x="431813" y="154950"/>
                  </a:cubicBezTo>
                  <a:cubicBezTo>
                    <a:pt x="459054" y="117167"/>
                    <a:pt x="481292" y="56838"/>
                    <a:pt x="453667" y="14131"/>
                  </a:cubicBezTo>
                  <a:cubicBezTo>
                    <a:pt x="432429" y="-18804"/>
                    <a:pt x="379564" y="11822"/>
                    <a:pt x="400956" y="44911"/>
                  </a:cubicBezTo>
                  <a:cubicBezTo>
                    <a:pt x="418193" y="71613"/>
                    <a:pt x="386567" y="118167"/>
                    <a:pt x="367868" y="136251"/>
                  </a:cubicBezTo>
                  <a:cubicBezTo>
                    <a:pt x="344729" y="157297"/>
                    <a:pt x="315957" y="171148"/>
                    <a:pt x="285069" y="176111"/>
                  </a:cubicBezTo>
                  <a:lnTo>
                    <a:pt x="323544" y="205583"/>
                  </a:lnTo>
                  <a:cubicBezTo>
                    <a:pt x="323544" y="178804"/>
                    <a:pt x="347168" y="155104"/>
                    <a:pt x="352632" y="128633"/>
                  </a:cubicBezTo>
                  <a:cubicBezTo>
                    <a:pt x="356556" y="109703"/>
                    <a:pt x="357864" y="81847"/>
                    <a:pt x="346399" y="64610"/>
                  </a:cubicBezTo>
                  <a:cubicBezTo>
                    <a:pt x="319928" y="24981"/>
                    <a:pt x="263754" y="54684"/>
                    <a:pt x="242439" y="83309"/>
                  </a:cubicBezTo>
                  <a:cubicBezTo>
                    <a:pt x="225971" y="105471"/>
                    <a:pt x="222201" y="132095"/>
                    <a:pt x="209735" y="156181"/>
                  </a:cubicBezTo>
                  <a:cubicBezTo>
                    <a:pt x="200947" y="166969"/>
                    <a:pt x="191298" y="177035"/>
                    <a:pt x="180879" y="186268"/>
                  </a:cubicBezTo>
                  <a:cubicBezTo>
                    <a:pt x="177724" y="224744"/>
                    <a:pt x="201578" y="175649"/>
                    <a:pt x="203502" y="170878"/>
                  </a:cubicBezTo>
                  <a:cubicBezTo>
                    <a:pt x="221970" y="125862"/>
                    <a:pt x="224202" y="73921"/>
                    <a:pt x="185034" y="39063"/>
                  </a:cubicBezTo>
                  <a:cubicBezTo>
                    <a:pt x="172876" y="27182"/>
                    <a:pt x="153392" y="27405"/>
                    <a:pt x="141511" y="39563"/>
                  </a:cubicBezTo>
                  <a:cubicBezTo>
                    <a:pt x="139818" y="41294"/>
                    <a:pt x="138333" y="43218"/>
                    <a:pt x="137094" y="45296"/>
                  </a:cubicBezTo>
                  <a:cubicBezTo>
                    <a:pt x="120627" y="73152"/>
                    <a:pt x="81536" y="129941"/>
                    <a:pt x="40906" y="117244"/>
                  </a:cubicBezTo>
                  <a:lnTo>
                    <a:pt x="62221" y="138559"/>
                  </a:lnTo>
                  <a:cubicBezTo>
                    <a:pt x="55373" y="121784"/>
                    <a:pt x="85307" y="85310"/>
                    <a:pt x="95002" y="75152"/>
                  </a:cubicBezTo>
                  <a:cubicBezTo>
                    <a:pt x="121704" y="46296"/>
                    <a:pt x="78612" y="2973"/>
                    <a:pt x="51833" y="31906"/>
                  </a:cubicBezTo>
                  <a:close/>
                </a:path>
              </a:pathLst>
            </a:custGeom>
            <a:solidFill>
              <a:srgbClr val="AD241C"/>
            </a:solidFill>
            <a:ln w="7678" cap="flat">
              <a:noFill/>
              <a:prstDash val="solid"/>
              <a:miter/>
            </a:ln>
          </p:spPr>
          <p:txBody>
            <a:bodyPr rtlCol="0" anchor="ctr"/>
            <a:lstStyle/>
            <a:p>
              <a:endParaRPr lang="en-IN"/>
            </a:p>
          </p:txBody>
        </p:sp>
        <p:sp>
          <p:nvSpPr>
            <p:cNvPr id="66" name="Freeform: Shape 65">
              <a:extLst>
                <a:ext uri="{FF2B5EF4-FFF2-40B4-BE49-F238E27FC236}">
                  <a16:creationId xmlns:a16="http://schemas.microsoft.com/office/drawing/2014/main" id="{1BE98D25-68BA-6FF8-763A-F6B44D40CD6E}"/>
                </a:ext>
              </a:extLst>
            </p:cNvPr>
            <p:cNvSpPr/>
            <p:nvPr/>
          </p:nvSpPr>
          <p:spPr>
            <a:xfrm>
              <a:off x="9730550" y="4227825"/>
              <a:ext cx="521173" cy="341302"/>
            </a:xfrm>
            <a:custGeom>
              <a:avLst/>
              <a:gdLst>
                <a:gd name="connsiteX0" fmla="*/ 456932 w 521173"/>
                <a:gd name="connsiteY0" fmla="*/ 333050 h 341302"/>
                <a:gd name="connsiteX1" fmla="*/ 493560 w 521173"/>
                <a:gd name="connsiteY1" fmla="*/ 183767 h 341302"/>
                <a:gd name="connsiteX2" fmla="*/ 317883 w 521173"/>
                <a:gd name="connsiteY2" fmla="*/ 277030 h 341302"/>
                <a:gd name="connsiteX3" fmla="*/ 365900 w 521173"/>
                <a:gd name="connsiteY3" fmla="*/ 270874 h 341302"/>
                <a:gd name="connsiteX4" fmla="*/ 399296 w 521173"/>
                <a:gd name="connsiteY4" fmla="*/ 149524 h 341302"/>
                <a:gd name="connsiteX5" fmla="*/ 363514 w 521173"/>
                <a:gd name="connsiteY5" fmla="*/ 87117 h 341302"/>
                <a:gd name="connsiteX6" fmla="*/ 277484 w 521173"/>
                <a:gd name="connsiteY6" fmla="*/ 122745 h 341302"/>
                <a:gd name="connsiteX7" fmla="*/ 202304 w 521173"/>
                <a:gd name="connsiteY7" fmla="*/ 225474 h 341302"/>
                <a:gd name="connsiteX8" fmla="*/ 216309 w 521173"/>
                <a:gd name="connsiteY8" fmla="*/ 243788 h 341302"/>
                <a:gd name="connsiteX9" fmla="*/ 243087 w 521173"/>
                <a:gd name="connsiteY9" fmla="*/ 173071 h 341302"/>
                <a:gd name="connsiteX10" fmla="*/ 261709 w 521173"/>
                <a:gd name="connsiteY10" fmla="*/ 118590 h 341302"/>
                <a:gd name="connsiteX11" fmla="*/ 230929 w 521173"/>
                <a:gd name="connsiteY11" fmla="*/ 87810 h 341302"/>
                <a:gd name="connsiteX12" fmla="*/ 142898 w 521173"/>
                <a:gd name="connsiteY12" fmla="*/ 110895 h 341302"/>
                <a:gd name="connsiteX13" fmla="*/ 121044 w 521173"/>
                <a:gd name="connsiteY13" fmla="*/ 123899 h 341302"/>
                <a:gd name="connsiteX14" fmla="*/ 144745 w 521173"/>
                <a:gd name="connsiteY14" fmla="*/ 146600 h 341302"/>
                <a:gd name="connsiteX15" fmla="*/ 144360 w 521173"/>
                <a:gd name="connsiteY15" fmla="*/ 135519 h 341302"/>
                <a:gd name="connsiteX16" fmla="*/ 153440 w 521173"/>
                <a:gd name="connsiteY16" fmla="*/ 68341 h 341302"/>
                <a:gd name="connsiteX17" fmla="*/ 124045 w 521173"/>
                <a:gd name="connsiteY17" fmla="*/ 90734 h 341302"/>
                <a:gd name="connsiteX18" fmla="*/ 124045 w 521173"/>
                <a:gd name="connsiteY18" fmla="*/ 90734 h 341302"/>
                <a:gd name="connsiteX19" fmla="*/ 94573 w 521173"/>
                <a:gd name="connsiteY19" fmla="*/ 52259 h 341302"/>
                <a:gd name="connsiteX20" fmla="*/ 95651 w 521173"/>
                <a:gd name="connsiteY20" fmla="*/ 52259 h 341302"/>
                <a:gd name="connsiteX21" fmla="*/ 113888 w 521173"/>
                <a:gd name="connsiteY21" fmla="*/ 38177 h 341302"/>
                <a:gd name="connsiteX22" fmla="*/ 101653 w 521173"/>
                <a:gd name="connsiteY22" fmla="*/ 29558 h 341302"/>
                <a:gd name="connsiteX23" fmla="*/ 70411 w 521173"/>
                <a:gd name="connsiteY23" fmla="*/ 14168 h 341302"/>
                <a:gd name="connsiteX24" fmla="*/ 22856 w 521173"/>
                <a:gd name="connsiteY24" fmla="*/ 779 h 341302"/>
                <a:gd name="connsiteX25" fmla="*/ 1541 w 521173"/>
                <a:gd name="connsiteY25" fmla="*/ 38331 h 341302"/>
                <a:gd name="connsiteX26" fmla="*/ 1925 w 521173"/>
                <a:gd name="connsiteY26" fmla="*/ 39254 h 341302"/>
                <a:gd name="connsiteX27" fmla="*/ 60792 w 521173"/>
                <a:gd name="connsiteY27" fmla="*/ 23018 h 341302"/>
                <a:gd name="connsiteX28" fmla="*/ 60408 w 521173"/>
                <a:gd name="connsiteY28" fmla="*/ 22094 h 341302"/>
                <a:gd name="connsiteX29" fmla="*/ 39092 w 521173"/>
                <a:gd name="connsiteY29" fmla="*/ 59646 h 341302"/>
                <a:gd name="connsiteX30" fmla="*/ 34091 w 521173"/>
                <a:gd name="connsiteY30" fmla="*/ 64186 h 341302"/>
                <a:gd name="connsiteX31" fmla="*/ 51712 w 521173"/>
                <a:gd name="connsiteY31" fmla="*/ 72881 h 341302"/>
                <a:gd name="connsiteX32" fmla="*/ 98344 w 521173"/>
                <a:gd name="connsiteY32" fmla="*/ 94043 h 341302"/>
                <a:gd name="connsiteX33" fmla="*/ 153517 w 521173"/>
                <a:gd name="connsiteY33" fmla="*/ 68187 h 341302"/>
                <a:gd name="connsiteX34" fmla="*/ 130371 w 521173"/>
                <a:gd name="connsiteY34" fmla="*/ 30551 h 341302"/>
                <a:gd name="connsiteX35" fmla="*/ 124045 w 521173"/>
                <a:gd name="connsiteY35" fmla="*/ 29712 h 341302"/>
                <a:gd name="connsiteX36" fmla="*/ 124045 w 521173"/>
                <a:gd name="connsiteY36" fmla="*/ 29712 h 341302"/>
                <a:gd name="connsiteX37" fmla="*/ 94573 w 521173"/>
                <a:gd name="connsiteY37" fmla="*/ 52105 h 341302"/>
                <a:gd name="connsiteX38" fmla="*/ 84570 w 521173"/>
                <a:gd name="connsiteY38" fmla="*/ 155449 h 341302"/>
                <a:gd name="connsiteX39" fmla="*/ 121198 w 521173"/>
                <a:gd name="connsiteY39" fmla="*/ 191077 h 341302"/>
                <a:gd name="connsiteX40" fmla="*/ 151978 w 521173"/>
                <a:gd name="connsiteY40" fmla="*/ 176610 h 341302"/>
                <a:gd name="connsiteX41" fmla="*/ 231006 w 521173"/>
                <a:gd name="connsiteY41" fmla="*/ 148600 h 341302"/>
                <a:gd name="connsiteX42" fmla="*/ 200226 w 521173"/>
                <a:gd name="connsiteY42" fmla="*/ 117820 h 341302"/>
                <a:gd name="connsiteX43" fmla="*/ 171755 w 521173"/>
                <a:gd name="connsiteY43" fmla="*/ 168761 h 341302"/>
                <a:gd name="connsiteX44" fmla="*/ 155287 w 521173"/>
                <a:gd name="connsiteY44" fmla="*/ 218702 h 341302"/>
                <a:gd name="connsiteX45" fmla="*/ 199610 w 521173"/>
                <a:gd name="connsiteY45" fmla="*/ 286649 h 341302"/>
                <a:gd name="connsiteX46" fmla="*/ 278100 w 521173"/>
                <a:gd name="connsiteY46" fmla="*/ 239478 h 341302"/>
                <a:gd name="connsiteX47" fmla="*/ 307572 w 521173"/>
                <a:gd name="connsiteY47" fmla="*/ 182997 h 341302"/>
                <a:gd name="connsiteX48" fmla="*/ 355281 w 521173"/>
                <a:gd name="connsiteY48" fmla="*/ 147985 h 341302"/>
                <a:gd name="connsiteX49" fmla="*/ 341276 w 521173"/>
                <a:gd name="connsiteY49" fmla="*/ 129748 h 341302"/>
                <a:gd name="connsiteX50" fmla="*/ 313959 w 521173"/>
                <a:gd name="connsiteY50" fmla="*/ 175918 h 341302"/>
                <a:gd name="connsiteX51" fmla="*/ 297491 w 521173"/>
                <a:gd name="connsiteY51" fmla="*/ 226243 h 341302"/>
                <a:gd name="connsiteX52" fmla="*/ 322269 w 521173"/>
                <a:gd name="connsiteY52" fmla="*/ 313351 h 341302"/>
                <a:gd name="connsiteX53" fmla="*/ 370286 w 521173"/>
                <a:gd name="connsiteY53" fmla="*/ 307195 h 341302"/>
                <a:gd name="connsiteX54" fmla="*/ 473399 w 521173"/>
                <a:gd name="connsiteY54" fmla="*/ 240864 h 341302"/>
                <a:gd name="connsiteX55" fmla="*/ 459779 w 521173"/>
                <a:gd name="connsiteY55" fmla="*/ 223473 h 341302"/>
                <a:gd name="connsiteX56" fmla="*/ 456778 w 521173"/>
                <a:gd name="connsiteY56" fmla="*/ 228398 h 341302"/>
                <a:gd name="connsiteX57" fmla="*/ 445543 w 521173"/>
                <a:gd name="connsiteY57" fmla="*/ 252714 h 341302"/>
                <a:gd name="connsiteX58" fmla="*/ 413686 w 521173"/>
                <a:gd name="connsiteY58" fmla="*/ 290035 h 341302"/>
                <a:gd name="connsiteX59" fmla="*/ 456932 w 521173"/>
                <a:gd name="connsiteY59" fmla="*/ 333204 h 341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21173" h="341302">
                  <a:moveTo>
                    <a:pt x="456932" y="333050"/>
                  </a:moveTo>
                  <a:cubicBezTo>
                    <a:pt x="486866" y="306271"/>
                    <a:pt x="561276" y="208622"/>
                    <a:pt x="493560" y="183767"/>
                  </a:cubicBezTo>
                  <a:cubicBezTo>
                    <a:pt x="423459" y="157988"/>
                    <a:pt x="354280" y="227013"/>
                    <a:pt x="317883" y="277030"/>
                  </a:cubicBezTo>
                  <a:lnTo>
                    <a:pt x="365900" y="270874"/>
                  </a:lnTo>
                  <a:cubicBezTo>
                    <a:pt x="334043" y="233476"/>
                    <a:pt x="387138" y="183151"/>
                    <a:pt x="399296" y="149524"/>
                  </a:cubicBezTo>
                  <a:cubicBezTo>
                    <a:pt x="409762" y="120591"/>
                    <a:pt x="395834" y="90888"/>
                    <a:pt x="363514" y="87117"/>
                  </a:cubicBezTo>
                  <a:cubicBezTo>
                    <a:pt x="332734" y="83500"/>
                    <a:pt x="298491" y="101661"/>
                    <a:pt x="277484" y="122745"/>
                  </a:cubicBezTo>
                  <a:cubicBezTo>
                    <a:pt x="265557" y="134749"/>
                    <a:pt x="219694" y="235400"/>
                    <a:pt x="202304" y="225474"/>
                  </a:cubicBezTo>
                  <a:lnTo>
                    <a:pt x="216309" y="243788"/>
                  </a:lnTo>
                  <a:cubicBezTo>
                    <a:pt x="209537" y="217009"/>
                    <a:pt x="230006" y="193847"/>
                    <a:pt x="243087" y="173071"/>
                  </a:cubicBezTo>
                  <a:cubicBezTo>
                    <a:pt x="253799" y="156772"/>
                    <a:pt x="260201" y="138035"/>
                    <a:pt x="261709" y="118590"/>
                  </a:cubicBezTo>
                  <a:cubicBezTo>
                    <a:pt x="261709" y="101592"/>
                    <a:pt x="247927" y="87810"/>
                    <a:pt x="230929" y="87810"/>
                  </a:cubicBezTo>
                  <a:cubicBezTo>
                    <a:pt x="200365" y="89703"/>
                    <a:pt x="170462" y="97544"/>
                    <a:pt x="142898" y="110895"/>
                  </a:cubicBezTo>
                  <a:cubicBezTo>
                    <a:pt x="135303" y="114681"/>
                    <a:pt x="127993" y="119028"/>
                    <a:pt x="121044" y="123899"/>
                  </a:cubicBezTo>
                  <a:cubicBezTo>
                    <a:pt x="100522" y="134772"/>
                    <a:pt x="108424" y="142344"/>
                    <a:pt x="144745" y="146600"/>
                  </a:cubicBezTo>
                  <a:cubicBezTo>
                    <a:pt x="144037" y="142952"/>
                    <a:pt x="143914" y="139212"/>
                    <a:pt x="144360" y="135519"/>
                  </a:cubicBezTo>
                  <a:cubicBezTo>
                    <a:pt x="149747" y="114127"/>
                    <a:pt x="148285" y="90195"/>
                    <a:pt x="153440" y="68341"/>
                  </a:cubicBezTo>
                  <a:lnTo>
                    <a:pt x="124045" y="90734"/>
                  </a:lnTo>
                  <a:lnTo>
                    <a:pt x="124045" y="90734"/>
                  </a:lnTo>
                  <a:lnTo>
                    <a:pt x="94573" y="52259"/>
                  </a:lnTo>
                  <a:cubicBezTo>
                    <a:pt x="94573" y="54952"/>
                    <a:pt x="92573" y="56722"/>
                    <a:pt x="95651" y="52259"/>
                  </a:cubicBezTo>
                  <a:lnTo>
                    <a:pt x="113888" y="38177"/>
                  </a:lnTo>
                  <a:cubicBezTo>
                    <a:pt x="126816" y="35099"/>
                    <a:pt x="110733" y="33637"/>
                    <a:pt x="101653" y="29558"/>
                  </a:cubicBezTo>
                  <a:cubicBezTo>
                    <a:pt x="91111" y="24787"/>
                    <a:pt x="80799" y="19324"/>
                    <a:pt x="70411" y="14168"/>
                  </a:cubicBezTo>
                  <a:cubicBezTo>
                    <a:pt x="55021" y="6473"/>
                    <a:pt x="40400" y="-2761"/>
                    <a:pt x="22856" y="779"/>
                  </a:cubicBezTo>
                  <a:cubicBezTo>
                    <a:pt x="8004" y="3703"/>
                    <a:pt x="-4462" y="23864"/>
                    <a:pt x="1541" y="38331"/>
                  </a:cubicBezTo>
                  <a:lnTo>
                    <a:pt x="1925" y="39254"/>
                  </a:lnTo>
                  <a:cubicBezTo>
                    <a:pt x="16623" y="75036"/>
                    <a:pt x="75798" y="59338"/>
                    <a:pt x="60792" y="23018"/>
                  </a:cubicBezTo>
                  <a:lnTo>
                    <a:pt x="60408" y="22094"/>
                  </a:lnTo>
                  <a:lnTo>
                    <a:pt x="39092" y="59646"/>
                  </a:lnTo>
                  <a:cubicBezTo>
                    <a:pt x="20316" y="63417"/>
                    <a:pt x="22933" y="56722"/>
                    <a:pt x="34091" y="64186"/>
                  </a:cubicBezTo>
                  <a:cubicBezTo>
                    <a:pt x="39762" y="67479"/>
                    <a:pt x="45649" y="70388"/>
                    <a:pt x="51712" y="72881"/>
                  </a:cubicBezTo>
                  <a:cubicBezTo>
                    <a:pt x="66748" y="81007"/>
                    <a:pt x="82331" y="88079"/>
                    <a:pt x="98344" y="94043"/>
                  </a:cubicBezTo>
                  <a:cubicBezTo>
                    <a:pt x="122583" y="101738"/>
                    <a:pt x="148746" y="97505"/>
                    <a:pt x="153517" y="68187"/>
                  </a:cubicBezTo>
                  <a:cubicBezTo>
                    <a:pt x="157519" y="51405"/>
                    <a:pt x="147161" y="34552"/>
                    <a:pt x="130371" y="30551"/>
                  </a:cubicBezTo>
                  <a:cubicBezTo>
                    <a:pt x="128301" y="30058"/>
                    <a:pt x="126177" y="29774"/>
                    <a:pt x="124045" y="29712"/>
                  </a:cubicBezTo>
                  <a:lnTo>
                    <a:pt x="124045" y="29712"/>
                  </a:lnTo>
                  <a:cubicBezTo>
                    <a:pt x="110333" y="29774"/>
                    <a:pt x="98313" y="38908"/>
                    <a:pt x="94573" y="52105"/>
                  </a:cubicBezTo>
                  <a:cubicBezTo>
                    <a:pt x="86878" y="83731"/>
                    <a:pt x="78491" y="123130"/>
                    <a:pt x="84570" y="155449"/>
                  </a:cubicBezTo>
                  <a:cubicBezTo>
                    <a:pt x="88110" y="174302"/>
                    <a:pt x="99960" y="191308"/>
                    <a:pt x="121198" y="191077"/>
                  </a:cubicBezTo>
                  <a:cubicBezTo>
                    <a:pt x="133895" y="191077"/>
                    <a:pt x="141975" y="183382"/>
                    <a:pt x="151978" y="176610"/>
                  </a:cubicBezTo>
                  <a:cubicBezTo>
                    <a:pt x="175440" y="160574"/>
                    <a:pt x="202681" y="150924"/>
                    <a:pt x="231006" y="148600"/>
                  </a:cubicBezTo>
                  <a:lnTo>
                    <a:pt x="200226" y="117820"/>
                  </a:lnTo>
                  <a:cubicBezTo>
                    <a:pt x="198456" y="136904"/>
                    <a:pt x="180604" y="152756"/>
                    <a:pt x="171755" y="168761"/>
                  </a:cubicBezTo>
                  <a:cubicBezTo>
                    <a:pt x="163159" y="184220"/>
                    <a:pt x="157573" y="201165"/>
                    <a:pt x="155287" y="218702"/>
                  </a:cubicBezTo>
                  <a:cubicBezTo>
                    <a:pt x="150824" y="253099"/>
                    <a:pt x="160058" y="284341"/>
                    <a:pt x="199610" y="286649"/>
                  </a:cubicBezTo>
                  <a:cubicBezTo>
                    <a:pt x="232699" y="288573"/>
                    <a:pt x="260555" y="265411"/>
                    <a:pt x="278100" y="239478"/>
                  </a:cubicBezTo>
                  <a:cubicBezTo>
                    <a:pt x="290027" y="221780"/>
                    <a:pt x="296568" y="201003"/>
                    <a:pt x="307572" y="182997"/>
                  </a:cubicBezTo>
                  <a:cubicBezTo>
                    <a:pt x="312189" y="175302"/>
                    <a:pt x="339968" y="138366"/>
                    <a:pt x="355281" y="147985"/>
                  </a:cubicBezTo>
                  <a:lnTo>
                    <a:pt x="341276" y="129748"/>
                  </a:lnTo>
                  <a:cubicBezTo>
                    <a:pt x="342815" y="135288"/>
                    <a:pt x="317498" y="168223"/>
                    <a:pt x="313959" y="175918"/>
                  </a:cubicBezTo>
                  <a:cubicBezTo>
                    <a:pt x="305825" y="191708"/>
                    <a:pt x="300261" y="208698"/>
                    <a:pt x="297491" y="226243"/>
                  </a:cubicBezTo>
                  <a:cubicBezTo>
                    <a:pt x="292212" y="257531"/>
                    <a:pt x="301316" y="289527"/>
                    <a:pt x="322269" y="313351"/>
                  </a:cubicBezTo>
                  <a:cubicBezTo>
                    <a:pt x="336197" y="329664"/>
                    <a:pt x="359667" y="321738"/>
                    <a:pt x="370286" y="307195"/>
                  </a:cubicBezTo>
                  <a:cubicBezTo>
                    <a:pt x="387215" y="284110"/>
                    <a:pt x="437310" y="223627"/>
                    <a:pt x="473399" y="240864"/>
                  </a:cubicBezTo>
                  <a:lnTo>
                    <a:pt x="459779" y="223473"/>
                  </a:lnTo>
                  <a:cubicBezTo>
                    <a:pt x="460780" y="213392"/>
                    <a:pt x="459779" y="215085"/>
                    <a:pt x="456778" y="228398"/>
                  </a:cubicBezTo>
                  <a:cubicBezTo>
                    <a:pt x="453908" y="236878"/>
                    <a:pt x="450137" y="245027"/>
                    <a:pt x="445543" y="252714"/>
                  </a:cubicBezTo>
                  <a:cubicBezTo>
                    <a:pt x="436986" y="266780"/>
                    <a:pt x="426237" y="279377"/>
                    <a:pt x="413686" y="290035"/>
                  </a:cubicBezTo>
                  <a:cubicBezTo>
                    <a:pt x="384368" y="316275"/>
                    <a:pt x="427691" y="359290"/>
                    <a:pt x="456932" y="333204"/>
                  </a:cubicBezTo>
                  <a:close/>
                </a:path>
              </a:pathLst>
            </a:custGeom>
            <a:solidFill>
              <a:srgbClr val="AD241C"/>
            </a:solidFill>
            <a:ln w="7678" cap="flat">
              <a:noFill/>
              <a:prstDash val="solid"/>
              <a:miter/>
            </a:ln>
          </p:spPr>
          <p:txBody>
            <a:bodyPr rtlCol="0" anchor="ctr"/>
            <a:lstStyle/>
            <a:p>
              <a:endParaRPr lang="en-IN"/>
            </a:p>
          </p:txBody>
        </p:sp>
        <p:sp>
          <p:nvSpPr>
            <p:cNvPr id="67" name="Freeform: Shape 66">
              <a:extLst>
                <a:ext uri="{FF2B5EF4-FFF2-40B4-BE49-F238E27FC236}">
                  <a16:creationId xmlns:a16="http://schemas.microsoft.com/office/drawing/2014/main" id="{AAEF2946-FE02-97EA-DCFB-C26199AD243B}"/>
                </a:ext>
              </a:extLst>
            </p:cNvPr>
            <p:cNvSpPr/>
            <p:nvPr/>
          </p:nvSpPr>
          <p:spPr>
            <a:xfrm>
              <a:off x="9628824" y="3921803"/>
              <a:ext cx="826983" cy="790062"/>
            </a:xfrm>
            <a:custGeom>
              <a:avLst/>
              <a:gdLst>
                <a:gd name="connsiteX0" fmla="*/ 826753 w 826983"/>
                <a:gd name="connsiteY0" fmla="*/ 218154 h 790062"/>
                <a:gd name="connsiteX1" fmla="*/ 798974 w 826983"/>
                <a:gd name="connsiteY1" fmla="*/ 141204 h 790062"/>
                <a:gd name="connsiteX2" fmla="*/ 801975 w 826983"/>
                <a:gd name="connsiteY2" fmla="*/ 109115 h 790062"/>
                <a:gd name="connsiteX3" fmla="*/ 732258 w 826983"/>
                <a:gd name="connsiteY3" fmla="*/ 0 h 790062"/>
                <a:gd name="connsiteX4" fmla="*/ 697400 w 826983"/>
                <a:gd name="connsiteY4" fmla="*/ 14698 h 790062"/>
                <a:gd name="connsiteX5" fmla="*/ 628522 w 826983"/>
                <a:gd name="connsiteY5" fmla="*/ 13859 h 790062"/>
                <a:gd name="connsiteX6" fmla="*/ 627683 w 826983"/>
                <a:gd name="connsiteY6" fmla="*/ 14698 h 790062"/>
                <a:gd name="connsiteX7" fmla="*/ 558697 w 826983"/>
                <a:gd name="connsiteY7" fmla="*/ 13897 h 790062"/>
                <a:gd name="connsiteX8" fmla="*/ 557889 w 826983"/>
                <a:gd name="connsiteY8" fmla="*/ 14698 h 790062"/>
                <a:gd name="connsiteX9" fmla="*/ 489011 w 826983"/>
                <a:gd name="connsiteY9" fmla="*/ 13859 h 790062"/>
                <a:gd name="connsiteX10" fmla="*/ 488172 w 826983"/>
                <a:gd name="connsiteY10" fmla="*/ 14698 h 790062"/>
                <a:gd name="connsiteX11" fmla="*/ 419294 w 826983"/>
                <a:gd name="connsiteY11" fmla="*/ 13859 h 790062"/>
                <a:gd name="connsiteX12" fmla="*/ 418455 w 826983"/>
                <a:gd name="connsiteY12" fmla="*/ 14698 h 790062"/>
                <a:gd name="connsiteX13" fmla="*/ 349469 w 826983"/>
                <a:gd name="connsiteY13" fmla="*/ 13897 h 790062"/>
                <a:gd name="connsiteX14" fmla="*/ 348661 w 826983"/>
                <a:gd name="connsiteY14" fmla="*/ 14698 h 790062"/>
                <a:gd name="connsiteX15" fmla="*/ 279783 w 826983"/>
                <a:gd name="connsiteY15" fmla="*/ 13859 h 790062"/>
                <a:gd name="connsiteX16" fmla="*/ 278945 w 826983"/>
                <a:gd name="connsiteY16" fmla="*/ 14698 h 790062"/>
                <a:gd name="connsiteX17" fmla="*/ 210066 w 826983"/>
                <a:gd name="connsiteY17" fmla="*/ 13859 h 790062"/>
                <a:gd name="connsiteX18" fmla="*/ 209228 w 826983"/>
                <a:gd name="connsiteY18" fmla="*/ 14698 h 790062"/>
                <a:gd name="connsiteX19" fmla="*/ 140242 w 826983"/>
                <a:gd name="connsiteY19" fmla="*/ 13897 h 790062"/>
                <a:gd name="connsiteX20" fmla="*/ 139434 w 826983"/>
                <a:gd name="connsiteY20" fmla="*/ 14698 h 790062"/>
                <a:gd name="connsiteX21" fmla="*/ 104575 w 826983"/>
                <a:gd name="connsiteY21" fmla="*/ 0 h 790062"/>
                <a:gd name="connsiteX22" fmla="*/ 35936 w 826983"/>
                <a:gd name="connsiteY22" fmla="*/ 90724 h 790062"/>
                <a:gd name="connsiteX23" fmla="*/ 0 w 826983"/>
                <a:gd name="connsiteY23" fmla="*/ 152669 h 790062"/>
                <a:gd name="connsiteX24" fmla="*/ 45555 w 826983"/>
                <a:gd name="connsiteY24" fmla="*/ 220847 h 790062"/>
                <a:gd name="connsiteX25" fmla="*/ 18314 w 826983"/>
                <a:gd name="connsiteY25" fmla="*/ 261554 h 790062"/>
                <a:gd name="connsiteX26" fmla="*/ 46555 w 826983"/>
                <a:gd name="connsiteY26" fmla="*/ 302953 h 790062"/>
                <a:gd name="connsiteX27" fmla="*/ 43015 w 826983"/>
                <a:gd name="connsiteY27" fmla="*/ 320882 h 790062"/>
                <a:gd name="connsiteX28" fmla="*/ 93956 w 826983"/>
                <a:gd name="connsiteY28" fmla="*/ 377210 h 790062"/>
                <a:gd name="connsiteX29" fmla="*/ 115348 w 826983"/>
                <a:gd name="connsiteY29" fmla="*/ 410452 h 790062"/>
                <a:gd name="connsiteX30" fmla="*/ 139588 w 826983"/>
                <a:gd name="connsiteY30" fmla="*/ 377595 h 790062"/>
                <a:gd name="connsiteX31" fmla="*/ 192145 w 826983"/>
                <a:gd name="connsiteY31" fmla="*/ 320882 h 790062"/>
                <a:gd name="connsiteX32" fmla="*/ 188605 w 826983"/>
                <a:gd name="connsiteY32" fmla="*/ 302953 h 790062"/>
                <a:gd name="connsiteX33" fmla="*/ 216846 w 826983"/>
                <a:gd name="connsiteY33" fmla="*/ 261554 h 790062"/>
                <a:gd name="connsiteX34" fmla="*/ 195453 w 826983"/>
                <a:gd name="connsiteY34" fmla="*/ 224848 h 790062"/>
                <a:gd name="connsiteX35" fmla="*/ 201379 w 826983"/>
                <a:gd name="connsiteY35" fmla="*/ 193068 h 790062"/>
                <a:gd name="connsiteX36" fmla="*/ 244086 w 826983"/>
                <a:gd name="connsiteY36" fmla="*/ 218308 h 790062"/>
                <a:gd name="connsiteX37" fmla="*/ 278945 w 826983"/>
                <a:gd name="connsiteY37" fmla="*/ 203610 h 790062"/>
                <a:gd name="connsiteX38" fmla="*/ 347823 w 826983"/>
                <a:gd name="connsiteY38" fmla="*/ 204449 h 790062"/>
                <a:gd name="connsiteX39" fmla="*/ 348661 w 826983"/>
                <a:gd name="connsiteY39" fmla="*/ 203610 h 790062"/>
                <a:gd name="connsiteX40" fmla="*/ 417647 w 826983"/>
                <a:gd name="connsiteY40" fmla="*/ 204410 h 790062"/>
                <a:gd name="connsiteX41" fmla="*/ 418455 w 826983"/>
                <a:gd name="connsiteY41" fmla="*/ 203610 h 790062"/>
                <a:gd name="connsiteX42" fmla="*/ 487333 w 826983"/>
                <a:gd name="connsiteY42" fmla="*/ 204449 h 790062"/>
                <a:gd name="connsiteX43" fmla="*/ 488172 w 826983"/>
                <a:gd name="connsiteY43" fmla="*/ 203610 h 790062"/>
                <a:gd name="connsiteX44" fmla="*/ 557050 w 826983"/>
                <a:gd name="connsiteY44" fmla="*/ 204449 h 790062"/>
                <a:gd name="connsiteX45" fmla="*/ 557889 w 826983"/>
                <a:gd name="connsiteY45" fmla="*/ 203610 h 790062"/>
                <a:gd name="connsiteX46" fmla="*/ 626875 w 826983"/>
                <a:gd name="connsiteY46" fmla="*/ 204410 h 790062"/>
                <a:gd name="connsiteX47" fmla="*/ 627683 w 826983"/>
                <a:gd name="connsiteY47" fmla="*/ 203610 h 790062"/>
                <a:gd name="connsiteX48" fmla="*/ 645843 w 826983"/>
                <a:gd name="connsiteY48" fmla="*/ 184988 h 790062"/>
                <a:gd name="connsiteX49" fmla="*/ 635840 w 826983"/>
                <a:gd name="connsiteY49" fmla="*/ 217923 h 790062"/>
                <a:gd name="connsiteX50" fmla="*/ 651230 w 826983"/>
                <a:gd name="connsiteY50" fmla="*/ 276944 h 790062"/>
                <a:gd name="connsiteX51" fmla="*/ 635840 w 826983"/>
                <a:gd name="connsiteY51" fmla="*/ 318420 h 790062"/>
                <a:gd name="connsiteX52" fmla="*/ 608753 w 826983"/>
                <a:gd name="connsiteY52" fmla="*/ 339812 h 790062"/>
                <a:gd name="connsiteX53" fmla="*/ 570817 w 826983"/>
                <a:gd name="connsiteY53" fmla="*/ 353740 h 790062"/>
                <a:gd name="connsiteX54" fmla="*/ 549655 w 826983"/>
                <a:gd name="connsiteY54" fmla="*/ 411222 h 790062"/>
                <a:gd name="connsiteX55" fmla="*/ 526570 w 826983"/>
                <a:gd name="connsiteY55" fmla="*/ 421841 h 790062"/>
                <a:gd name="connsiteX56" fmla="*/ 510180 w 826983"/>
                <a:gd name="connsiteY56" fmla="*/ 459931 h 790062"/>
                <a:gd name="connsiteX57" fmla="*/ 449697 w 826983"/>
                <a:gd name="connsiteY57" fmla="*/ 510026 h 790062"/>
                <a:gd name="connsiteX58" fmla="*/ 364436 w 826983"/>
                <a:gd name="connsiteY58" fmla="*/ 648921 h 790062"/>
                <a:gd name="connsiteX59" fmla="*/ 379826 w 826983"/>
                <a:gd name="connsiteY59" fmla="*/ 709019 h 790062"/>
                <a:gd name="connsiteX60" fmla="*/ 377287 w 826983"/>
                <a:gd name="connsiteY60" fmla="*/ 730488 h 790062"/>
                <a:gd name="connsiteX61" fmla="*/ 400372 w 826983"/>
                <a:gd name="connsiteY61" fmla="*/ 790048 h 790062"/>
                <a:gd name="connsiteX62" fmla="*/ 427305 w 826983"/>
                <a:gd name="connsiteY62" fmla="*/ 737491 h 790062"/>
                <a:gd name="connsiteX63" fmla="*/ 501562 w 826983"/>
                <a:gd name="connsiteY63" fmla="*/ 676777 h 790062"/>
                <a:gd name="connsiteX64" fmla="*/ 560044 w 826983"/>
                <a:gd name="connsiteY64" fmla="*/ 637378 h 790062"/>
                <a:gd name="connsiteX65" fmla="*/ 573433 w 826983"/>
                <a:gd name="connsiteY65" fmla="*/ 629145 h 790062"/>
                <a:gd name="connsiteX66" fmla="*/ 586591 w 826983"/>
                <a:gd name="connsiteY66" fmla="*/ 607984 h 790062"/>
                <a:gd name="connsiteX67" fmla="*/ 689474 w 826983"/>
                <a:gd name="connsiteY67" fmla="*/ 520029 h 790062"/>
                <a:gd name="connsiteX68" fmla="*/ 710635 w 826983"/>
                <a:gd name="connsiteY68" fmla="*/ 466164 h 790062"/>
                <a:gd name="connsiteX69" fmla="*/ 781583 w 826983"/>
                <a:gd name="connsiteY69" fmla="*/ 390214 h 790062"/>
                <a:gd name="connsiteX70" fmla="*/ 826984 w 826983"/>
                <a:gd name="connsiteY70" fmla="*/ 320959 h 790062"/>
                <a:gd name="connsiteX71" fmla="*/ 811594 w 826983"/>
                <a:gd name="connsiteY71" fmla="*/ 277021 h 790062"/>
                <a:gd name="connsiteX72" fmla="*/ 826753 w 826983"/>
                <a:gd name="connsiteY72" fmla="*/ 218154 h 79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26983" h="790062">
                  <a:moveTo>
                    <a:pt x="826753" y="218154"/>
                  </a:moveTo>
                  <a:cubicBezTo>
                    <a:pt x="827084" y="189990"/>
                    <a:pt x="817219" y="162657"/>
                    <a:pt x="798974" y="141204"/>
                  </a:cubicBezTo>
                  <a:cubicBezTo>
                    <a:pt x="800975" y="130623"/>
                    <a:pt x="801983" y="119881"/>
                    <a:pt x="801975" y="109115"/>
                  </a:cubicBezTo>
                  <a:cubicBezTo>
                    <a:pt x="801975" y="48863"/>
                    <a:pt x="770810" y="0"/>
                    <a:pt x="732258" y="0"/>
                  </a:cubicBezTo>
                  <a:cubicBezTo>
                    <a:pt x="719200" y="331"/>
                    <a:pt x="706749" y="5579"/>
                    <a:pt x="697400" y="14698"/>
                  </a:cubicBezTo>
                  <a:cubicBezTo>
                    <a:pt x="678609" y="-4556"/>
                    <a:pt x="647775" y="-4932"/>
                    <a:pt x="628522" y="13859"/>
                  </a:cubicBezTo>
                  <a:cubicBezTo>
                    <a:pt x="628237" y="14136"/>
                    <a:pt x="627960" y="14413"/>
                    <a:pt x="627683" y="14698"/>
                  </a:cubicBezTo>
                  <a:cubicBezTo>
                    <a:pt x="608853" y="-4579"/>
                    <a:pt x="577965" y="-4932"/>
                    <a:pt x="558697" y="13897"/>
                  </a:cubicBezTo>
                  <a:cubicBezTo>
                    <a:pt x="558420" y="14159"/>
                    <a:pt x="558151" y="14428"/>
                    <a:pt x="557889" y="14698"/>
                  </a:cubicBezTo>
                  <a:cubicBezTo>
                    <a:pt x="539098" y="-4556"/>
                    <a:pt x="508264" y="-4932"/>
                    <a:pt x="489011" y="13859"/>
                  </a:cubicBezTo>
                  <a:cubicBezTo>
                    <a:pt x="488726" y="14136"/>
                    <a:pt x="488449" y="14413"/>
                    <a:pt x="488172" y="14698"/>
                  </a:cubicBezTo>
                  <a:cubicBezTo>
                    <a:pt x="469381" y="-4556"/>
                    <a:pt x="438547" y="-4932"/>
                    <a:pt x="419294" y="13859"/>
                  </a:cubicBezTo>
                  <a:cubicBezTo>
                    <a:pt x="419009" y="14136"/>
                    <a:pt x="418732" y="14413"/>
                    <a:pt x="418455" y="14698"/>
                  </a:cubicBezTo>
                  <a:cubicBezTo>
                    <a:pt x="399626" y="-4579"/>
                    <a:pt x="368738" y="-4932"/>
                    <a:pt x="349469" y="13897"/>
                  </a:cubicBezTo>
                  <a:cubicBezTo>
                    <a:pt x="349192" y="14159"/>
                    <a:pt x="348923" y="14428"/>
                    <a:pt x="348661" y="14698"/>
                  </a:cubicBezTo>
                  <a:cubicBezTo>
                    <a:pt x="329870" y="-4556"/>
                    <a:pt x="299036" y="-4932"/>
                    <a:pt x="279783" y="13859"/>
                  </a:cubicBezTo>
                  <a:cubicBezTo>
                    <a:pt x="279499" y="14136"/>
                    <a:pt x="279222" y="14413"/>
                    <a:pt x="278945" y="14698"/>
                  </a:cubicBezTo>
                  <a:cubicBezTo>
                    <a:pt x="260153" y="-4556"/>
                    <a:pt x="229319" y="-4932"/>
                    <a:pt x="210066" y="13859"/>
                  </a:cubicBezTo>
                  <a:cubicBezTo>
                    <a:pt x="209782" y="14136"/>
                    <a:pt x="209505" y="14413"/>
                    <a:pt x="209228" y="14698"/>
                  </a:cubicBezTo>
                  <a:cubicBezTo>
                    <a:pt x="190398" y="-4579"/>
                    <a:pt x="159510" y="-4932"/>
                    <a:pt x="140242" y="13897"/>
                  </a:cubicBezTo>
                  <a:cubicBezTo>
                    <a:pt x="139965" y="14159"/>
                    <a:pt x="139695" y="14428"/>
                    <a:pt x="139434" y="14698"/>
                  </a:cubicBezTo>
                  <a:cubicBezTo>
                    <a:pt x="130092" y="5563"/>
                    <a:pt x="117634" y="315"/>
                    <a:pt x="104575" y="0"/>
                  </a:cubicBezTo>
                  <a:cubicBezTo>
                    <a:pt x="70102" y="0"/>
                    <a:pt x="41553" y="39245"/>
                    <a:pt x="35936" y="90724"/>
                  </a:cubicBezTo>
                  <a:cubicBezTo>
                    <a:pt x="13697" y="106653"/>
                    <a:pt x="0" y="128507"/>
                    <a:pt x="0" y="152669"/>
                  </a:cubicBezTo>
                  <a:cubicBezTo>
                    <a:pt x="0" y="180140"/>
                    <a:pt x="17775" y="204688"/>
                    <a:pt x="45555" y="220847"/>
                  </a:cubicBezTo>
                  <a:cubicBezTo>
                    <a:pt x="28702" y="231466"/>
                    <a:pt x="18314" y="245779"/>
                    <a:pt x="18314" y="261554"/>
                  </a:cubicBezTo>
                  <a:cubicBezTo>
                    <a:pt x="18314" y="277329"/>
                    <a:pt x="29087" y="292334"/>
                    <a:pt x="46555" y="302953"/>
                  </a:cubicBezTo>
                  <a:cubicBezTo>
                    <a:pt x="44223" y="308640"/>
                    <a:pt x="43023" y="314734"/>
                    <a:pt x="43015" y="320882"/>
                  </a:cubicBezTo>
                  <a:cubicBezTo>
                    <a:pt x="43015" y="347122"/>
                    <a:pt x="64407" y="369284"/>
                    <a:pt x="93956" y="377210"/>
                  </a:cubicBezTo>
                  <a:cubicBezTo>
                    <a:pt x="97496" y="396447"/>
                    <a:pt x="105499" y="409991"/>
                    <a:pt x="115348" y="410452"/>
                  </a:cubicBezTo>
                  <a:cubicBezTo>
                    <a:pt x="125198" y="410914"/>
                    <a:pt x="134740" y="397448"/>
                    <a:pt x="139588" y="377595"/>
                  </a:cubicBezTo>
                  <a:cubicBezTo>
                    <a:pt x="170368" y="369900"/>
                    <a:pt x="192145" y="347584"/>
                    <a:pt x="192145" y="320882"/>
                  </a:cubicBezTo>
                  <a:cubicBezTo>
                    <a:pt x="192137" y="314734"/>
                    <a:pt x="190937" y="308640"/>
                    <a:pt x="188605" y="302953"/>
                  </a:cubicBezTo>
                  <a:cubicBezTo>
                    <a:pt x="206073" y="292257"/>
                    <a:pt x="216846" y="277713"/>
                    <a:pt x="216846" y="261554"/>
                  </a:cubicBezTo>
                  <a:cubicBezTo>
                    <a:pt x="215938" y="246618"/>
                    <a:pt x="208004" y="232997"/>
                    <a:pt x="195453" y="224848"/>
                  </a:cubicBezTo>
                  <a:cubicBezTo>
                    <a:pt x="203841" y="220693"/>
                    <a:pt x="194684" y="198531"/>
                    <a:pt x="201379" y="193068"/>
                  </a:cubicBezTo>
                  <a:cubicBezTo>
                    <a:pt x="209074" y="198147"/>
                    <a:pt x="234929" y="218308"/>
                    <a:pt x="244086" y="218308"/>
                  </a:cubicBezTo>
                  <a:cubicBezTo>
                    <a:pt x="257145" y="217977"/>
                    <a:pt x="269595" y="212729"/>
                    <a:pt x="278945" y="203610"/>
                  </a:cubicBezTo>
                  <a:cubicBezTo>
                    <a:pt x="297736" y="222863"/>
                    <a:pt x="328570" y="223240"/>
                    <a:pt x="347823" y="204449"/>
                  </a:cubicBezTo>
                  <a:cubicBezTo>
                    <a:pt x="348107" y="204172"/>
                    <a:pt x="348384" y="203895"/>
                    <a:pt x="348661" y="203610"/>
                  </a:cubicBezTo>
                  <a:cubicBezTo>
                    <a:pt x="367491" y="222886"/>
                    <a:pt x="398379" y="223240"/>
                    <a:pt x="417647" y="204410"/>
                  </a:cubicBezTo>
                  <a:cubicBezTo>
                    <a:pt x="417924" y="204149"/>
                    <a:pt x="418194" y="203880"/>
                    <a:pt x="418455" y="203610"/>
                  </a:cubicBezTo>
                  <a:cubicBezTo>
                    <a:pt x="437247" y="222863"/>
                    <a:pt x="468080" y="223240"/>
                    <a:pt x="487333" y="204449"/>
                  </a:cubicBezTo>
                  <a:cubicBezTo>
                    <a:pt x="487618" y="204172"/>
                    <a:pt x="487895" y="203895"/>
                    <a:pt x="488172" y="203610"/>
                  </a:cubicBezTo>
                  <a:cubicBezTo>
                    <a:pt x="506963" y="222863"/>
                    <a:pt x="537797" y="223240"/>
                    <a:pt x="557050" y="204449"/>
                  </a:cubicBezTo>
                  <a:cubicBezTo>
                    <a:pt x="557335" y="204172"/>
                    <a:pt x="557612" y="203895"/>
                    <a:pt x="557889" y="203610"/>
                  </a:cubicBezTo>
                  <a:cubicBezTo>
                    <a:pt x="576719" y="222886"/>
                    <a:pt x="607607" y="223240"/>
                    <a:pt x="626875" y="204410"/>
                  </a:cubicBezTo>
                  <a:cubicBezTo>
                    <a:pt x="627152" y="204149"/>
                    <a:pt x="627421" y="203880"/>
                    <a:pt x="627683" y="203610"/>
                  </a:cubicBezTo>
                  <a:cubicBezTo>
                    <a:pt x="645151" y="170906"/>
                    <a:pt x="643073" y="183141"/>
                    <a:pt x="645843" y="184988"/>
                  </a:cubicBezTo>
                  <a:cubicBezTo>
                    <a:pt x="645843" y="187605"/>
                    <a:pt x="635840" y="215307"/>
                    <a:pt x="635840" y="217923"/>
                  </a:cubicBezTo>
                  <a:cubicBezTo>
                    <a:pt x="635794" y="238592"/>
                    <a:pt x="641095" y="258930"/>
                    <a:pt x="651230" y="276944"/>
                  </a:cubicBezTo>
                  <a:cubicBezTo>
                    <a:pt x="641888" y="288817"/>
                    <a:pt x="636501" y="303322"/>
                    <a:pt x="635840" y="318420"/>
                  </a:cubicBezTo>
                  <a:cubicBezTo>
                    <a:pt x="625544" y="323783"/>
                    <a:pt x="616356" y="331040"/>
                    <a:pt x="608753" y="339812"/>
                  </a:cubicBezTo>
                  <a:cubicBezTo>
                    <a:pt x="594771" y="339304"/>
                    <a:pt x="581151" y="344306"/>
                    <a:pt x="570817" y="353740"/>
                  </a:cubicBezTo>
                  <a:cubicBezTo>
                    <a:pt x="555950" y="369045"/>
                    <a:pt x="548263" y="389930"/>
                    <a:pt x="549655" y="411222"/>
                  </a:cubicBezTo>
                  <a:cubicBezTo>
                    <a:pt x="541029" y="412222"/>
                    <a:pt x="532942" y="415939"/>
                    <a:pt x="526570" y="421841"/>
                  </a:cubicBezTo>
                  <a:cubicBezTo>
                    <a:pt x="516451" y="431983"/>
                    <a:pt x="510588" y="445611"/>
                    <a:pt x="510180" y="459931"/>
                  </a:cubicBezTo>
                  <a:cubicBezTo>
                    <a:pt x="479862" y="463471"/>
                    <a:pt x="455468" y="482555"/>
                    <a:pt x="449697" y="510026"/>
                  </a:cubicBezTo>
                  <a:cubicBezTo>
                    <a:pt x="428997" y="521338"/>
                    <a:pt x="367360" y="620988"/>
                    <a:pt x="364436" y="648921"/>
                  </a:cubicBezTo>
                  <a:cubicBezTo>
                    <a:pt x="361997" y="670167"/>
                    <a:pt x="367476" y="691567"/>
                    <a:pt x="379826" y="709019"/>
                  </a:cubicBezTo>
                  <a:cubicBezTo>
                    <a:pt x="378387" y="716091"/>
                    <a:pt x="377541" y="723270"/>
                    <a:pt x="377287" y="730488"/>
                  </a:cubicBezTo>
                  <a:cubicBezTo>
                    <a:pt x="376056" y="762730"/>
                    <a:pt x="386290" y="789355"/>
                    <a:pt x="400372" y="790048"/>
                  </a:cubicBezTo>
                  <a:cubicBezTo>
                    <a:pt x="414454" y="790740"/>
                    <a:pt x="425150" y="767501"/>
                    <a:pt x="427305" y="737491"/>
                  </a:cubicBezTo>
                  <a:cubicBezTo>
                    <a:pt x="462086" y="741184"/>
                    <a:pt x="493636" y="714944"/>
                    <a:pt x="501562" y="676777"/>
                  </a:cubicBezTo>
                  <a:cubicBezTo>
                    <a:pt x="526786" y="675292"/>
                    <a:pt x="549194" y="660194"/>
                    <a:pt x="560044" y="637378"/>
                  </a:cubicBezTo>
                  <a:cubicBezTo>
                    <a:pt x="564992" y="635516"/>
                    <a:pt x="569539" y="632723"/>
                    <a:pt x="573433" y="629145"/>
                  </a:cubicBezTo>
                  <a:cubicBezTo>
                    <a:pt x="579574" y="623343"/>
                    <a:pt x="584106" y="616056"/>
                    <a:pt x="586591" y="607984"/>
                  </a:cubicBezTo>
                  <a:cubicBezTo>
                    <a:pt x="607445" y="614217"/>
                    <a:pt x="674238" y="534111"/>
                    <a:pt x="689474" y="520029"/>
                  </a:cubicBezTo>
                  <a:cubicBezTo>
                    <a:pt x="703556" y="505694"/>
                    <a:pt x="711189" y="486248"/>
                    <a:pt x="710635" y="466164"/>
                  </a:cubicBezTo>
                  <a:cubicBezTo>
                    <a:pt x="750572" y="457238"/>
                    <a:pt x="779890" y="426766"/>
                    <a:pt x="781583" y="390214"/>
                  </a:cubicBezTo>
                  <a:cubicBezTo>
                    <a:pt x="808493" y="377456"/>
                    <a:pt x="826022" y="350724"/>
                    <a:pt x="826984" y="320959"/>
                  </a:cubicBezTo>
                  <a:cubicBezTo>
                    <a:pt x="826845" y="305015"/>
                    <a:pt x="821436" y="289564"/>
                    <a:pt x="811594" y="277021"/>
                  </a:cubicBezTo>
                  <a:cubicBezTo>
                    <a:pt x="821621" y="259030"/>
                    <a:pt x="826845" y="238753"/>
                    <a:pt x="826753" y="218154"/>
                  </a:cubicBezTo>
                  <a:close/>
                </a:path>
              </a:pathLst>
            </a:custGeom>
            <a:solidFill>
              <a:srgbClr val="D34C59"/>
            </a:solidFill>
            <a:ln w="7678" cap="flat">
              <a:noFill/>
              <a:prstDash val="solid"/>
              <a:miter/>
            </a:ln>
          </p:spPr>
          <p:txBody>
            <a:bodyPr rtlCol="0" anchor="ctr"/>
            <a:lstStyle/>
            <a:p>
              <a:endParaRPr lang="en-IN"/>
            </a:p>
          </p:txBody>
        </p:sp>
      </p:grpSp>
      <p:grpSp>
        <p:nvGrpSpPr>
          <p:cNvPr id="99" name="Group 98">
            <a:extLst>
              <a:ext uri="{FF2B5EF4-FFF2-40B4-BE49-F238E27FC236}">
                <a16:creationId xmlns:a16="http://schemas.microsoft.com/office/drawing/2014/main" id="{EF663F9E-2738-26FA-BC53-8FADD24C65C4}"/>
              </a:ext>
            </a:extLst>
          </p:cNvPr>
          <p:cNvGrpSpPr/>
          <p:nvPr/>
        </p:nvGrpSpPr>
        <p:grpSpPr>
          <a:xfrm>
            <a:off x="0" y="6184431"/>
            <a:ext cx="12390627" cy="1272198"/>
            <a:chOff x="-99313" y="5727700"/>
            <a:chExt cx="12390627" cy="1272198"/>
          </a:xfrm>
        </p:grpSpPr>
        <p:sp>
          <p:nvSpPr>
            <p:cNvPr id="100" name="Freeform: Shape 99">
              <a:extLst>
                <a:ext uri="{FF2B5EF4-FFF2-40B4-BE49-F238E27FC236}">
                  <a16:creationId xmlns:a16="http://schemas.microsoft.com/office/drawing/2014/main" id="{4537F5FC-4FD8-568F-B7D6-C66EF038D762}"/>
                </a:ext>
              </a:extLst>
            </p:cNvPr>
            <p:cNvSpPr/>
            <p:nvPr/>
          </p:nvSpPr>
          <p:spPr>
            <a:xfrm>
              <a:off x="-99313" y="5727700"/>
              <a:ext cx="12390627" cy="406400"/>
            </a:xfrm>
            <a:custGeom>
              <a:avLst/>
              <a:gdLst>
                <a:gd name="connsiteX0" fmla="*/ 798007 w 12390627"/>
                <a:gd name="connsiteY0" fmla="*/ 0 h 313528"/>
                <a:gd name="connsiteX1" fmla="*/ 1301108 w 12390627"/>
                <a:gd name="connsiteY1" fmla="*/ 94996 h 313528"/>
                <a:gd name="connsiteX2" fmla="*/ 1804214 w 12390627"/>
                <a:gd name="connsiteY2" fmla="*/ 0 h 313528"/>
                <a:gd name="connsiteX3" fmla="*/ 2307191 w 12390627"/>
                <a:gd name="connsiteY3" fmla="*/ 94996 h 313528"/>
                <a:gd name="connsiteX4" fmla="*/ 2810292 w 12390627"/>
                <a:gd name="connsiteY4" fmla="*/ 0 h 313528"/>
                <a:gd name="connsiteX5" fmla="*/ 3313397 w 12390627"/>
                <a:gd name="connsiteY5" fmla="*/ 94996 h 313528"/>
                <a:gd name="connsiteX6" fmla="*/ 3816502 w 12390627"/>
                <a:gd name="connsiteY6" fmla="*/ 0 h 313528"/>
                <a:gd name="connsiteX7" fmla="*/ 4319608 w 12390627"/>
                <a:gd name="connsiteY7" fmla="*/ 94996 h 313528"/>
                <a:gd name="connsiteX8" fmla="*/ 4822713 w 12390627"/>
                <a:gd name="connsiteY8" fmla="*/ 0 h 313528"/>
                <a:gd name="connsiteX9" fmla="*/ 5325814 w 12390627"/>
                <a:gd name="connsiteY9" fmla="*/ 94996 h 313528"/>
                <a:gd name="connsiteX10" fmla="*/ 5828919 w 12390627"/>
                <a:gd name="connsiteY10" fmla="*/ 0 h 313528"/>
                <a:gd name="connsiteX11" fmla="*/ 6322319 w 12390627"/>
                <a:gd name="connsiteY11" fmla="*/ 94897 h 313528"/>
                <a:gd name="connsiteX12" fmla="*/ 6815719 w 12390627"/>
                <a:gd name="connsiteY12" fmla="*/ 0 h 313528"/>
                <a:gd name="connsiteX13" fmla="*/ 7318824 w 12390627"/>
                <a:gd name="connsiteY13" fmla="*/ 94996 h 313528"/>
                <a:gd name="connsiteX14" fmla="*/ 7821930 w 12390627"/>
                <a:gd name="connsiteY14" fmla="*/ 0 h 313528"/>
                <a:gd name="connsiteX15" fmla="*/ 8324903 w 12390627"/>
                <a:gd name="connsiteY15" fmla="*/ 94996 h 313528"/>
                <a:gd name="connsiteX16" fmla="*/ 8828008 w 12390627"/>
                <a:gd name="connsiteY16" fmla="*/ 0 h 313528"/>
                <a:gd name="connsiteX17" fmla="*/ 9331113 w 12390627"/>
                <a:gd name="connsiteY17" fmla="*/ 94996 h 313528"/>
                <a:gd name="connsiteX18" fmla="*/ 9834214 w 12390627"/>
                <a:gd name="connsiteY18" fmla="*/ 0 h 313528"/>
                <a:gd name="connsiteX19" fmla="*/ 10337319 w 12390627"/>
                <a:gd name="connsiteY19" fmla="*/ 94996 h 313528"/>
                <a:gd name="connsiteX20" fmla="*/ 10840425 w 12390627"/>
                <a:gd name="connsiteY20" fmla="*/ 0 h 313528"/>
                <a:gd name="connsiteX21" fmla="*/ 11343530 w 12390627"/>
                <a:gd name="connsiteY21" fmla="*/ 94996 h 313528"/>
                <a:gd name="connsiteX22" fmla="*/ 11846635 w 12390627"/>
                <a:gd name="connsiteY22" fmla="*/ 0 h 313528"/>
                <a:gd name="connsiteX23" fmla="*/ 12349736 w 12390627"/>
                <a:gd name="connsiteY23" fmla="*/ 94996 h 313528"/>
                <a:gd name="connsiteX24" fmla="*/ 12390499 w 12390627"/>
                <a:gd name="connsiteY24" fmla="*/ 94028 h 313528"/>
                <a:gd name="connsiteX25" fmla="*/ 12390627 w 12390627"/>
                <a:gd name="connsiteY25" fmla="*/ 94124 h 313528"/>
                <a:gd name="connsiteX26" fmla="*/ 12390627 w 12390627"/>
                <a:gd name="connsiteY26" fmla="*/ 211221 h 313528"/>
                <a:gd name="connsiteX27" fmla="*/ 12349393 w 12390627"/>
                <a:gd name="connsiteY27" fmla="*/ 209179 h 313528"/>
                <a:gd name="connsiteX28" fmla="*/ 11846288 w 12390627"/>
                <a:gd name="connsiteY28" fmla="*/ 313528 h 313528"/>
                <a:gd name="connsiteX29" fmla="*/ 11343183 w 12390627"/>
                <a:gd name="connsiteY29" fmla="*/ 209179 h 313528"/>
                <a:gd name="connsiteX30" fmla="*/ 10840081 w 12390627"/>
                <a:gd name="connsiteY30" fmla="*/ 313528 h 313528"/>
                <a:gd name="connsiteX31" fmla="*/ 10336976 w 12390627"/>
                <a:gd name="connsiteY31" fmla="*/ 209179 h 313528"/>
                <a:gd name="connsiteX32" fmla="*/ 9833871 w 12390627"/>
                <a:gd name="connsiteY32" fmla="*/ 313528 h 313528"/>
                <a:gd name="connsiteX33" fmla="*/ 9330898 w 12390627"/>
                <a:gd name="connsiteY33" fmla="*/ 209179 h 313528"/>
                <a:gd name="connsiteX34" fmla="*/ 8827664 w 12390627"/>
                <a:gd name="connsiteY34" fmla="*/ 313528 h 313528"/>
                <a:gd name="connsiteX35" fmla="*/ 8324688 w 12390627"/>
                <a:gd name="connsiteY35" fmla="*/ 209179 h 313528"/>
                <a:gd name="connsiteX36" fmla="*/ 7831288 w 12390627"/>
                <a:gd name="connsiteY36" fmla="*/ 313431 h 313528"/>
                <a:gd name="connsiteX37" fmla="*/ 7337888 w 12390627"/>
                <a:gd name="connsiteY37" fmla="*/ 209179 h 313528"/>
                <a:gd name="connsiteX38" fmla="*/ 6834787 w 12390627"/>
                <a:gd name="connsiteY38" fmla="*/ 313528 h 313528"/>
                <a:gd name="connsiteX39" fmla="*/ 6331681 w 12390627"/>
                <a:gd name="connsiteY39" fmla="*/ 209179 h 313528"/>
                <a:gd name="connsiteX40" fmla="*/ 5828576 w 12390627"/>
                <a:gd name="connsiteY40" fmla="*/ 313528 h 313528"/>
                <a:gd name="connsiteX41" fmla="*/ 5325471 w 12390627"/>
                <a:gd name="connsiteY41" fmla="*/ 209179 h 313528"/>
                <a:gd name="connsiteX42" fmla="*/ 4822366 w 12390627"/>
                <a:gd name="connsiteY42" fmla="*/ 313528 h 313528"/>
                <a:gd name="connsiteX43" fmla="*/ 4319264 w 12390627"/>
                <a:gd name="connsiteY43" fmla="*/ 209179 h 313528"/>
                <a:gd name="connsiteX44" fmla="*/ 3816159 w 12390627"/>
                <a:gd name="connsiteY44" fmla="*/ 313528 h 313528"/>
                <a:gd name="connsiteX45" fmla="*/ 3313182 w 12390627"/>
                <a:gd name="connsiteY45" fmla="*/ 209179 h 313528"/>
                <a:gd name="connsiteX46" fmla="*/ 2810077 w 12390627"/>
                <a:gd name="connsiteY46" fmla="*/ 313528 h 313528"/>
                <a:gd name="connsiteX47" fmla="*/ 2306976 w 12390627"/>
                <a:gd name="connsiteY47" fmla="*/ 209179 h 313528"/>
                <a:gd name="connsiteX48" fmla="*/ 1815645 w 12390627"/>
                <a:gd name="connsiteY48" fmla="*/ 313431 h 313528"/>
                <a:gd name="connsiteX49" fmla="*/ 1814221 w 12390627"/>
                <a:gd name="connsiteY49" fmla="*/ 313431 h 313528"/>
                <a:gd name="connsiteX50" fmla="*/ 1322762 w 12390627"/>
                <a:gd name="connsiteY50" fmla="*/ 209179 h 313528"/>
                <a:gd name="connsiteX51" fmla="*/ 819529 w 12390627"/>
                <a:gd name="connsiteY51" fmla="*/ 313528 h 313528"/>
                <a:gd name="connsiteX52" fmla="*/ 316424 w 12390627"/>
                <a:gd name="connsiteY52" fmla="*/ 209179 h 313528"/>
                <a:gd name="connsiteX53" fmla="*/ 16723 w 12390627"/>
                <a:gd name="connsiteY53" fmla="*/ 280511 h 313528"/>
                <a:gd name="connsiteX54" fmla="*/ 0 w 12390627"/>
                <a:gd name="connsiteY54" fmla="*/ 285682 h 313528"/>
                <a:gd name="connsiteX55" fmla="*/ 0 w 12390627"/>
                <a:gd name="connsiteY55" fmla="*/ 31634 h 313528"/>
                <a:gd name="connsiteX56" fmla="*/ 295030 w 12390627"/>
                <a:gd name="connsiteY56" fmla="*/ 94996 h 313528"/>
                <a:gd name="connsiteX57" fmla="*/ 798007 w 12390627"/>
                <a:gd name="connsiteY57" fmla="*/ 0 h 31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390627" h="313528">
                  <a:moveTo>
                    <a:pt x="798007" y="0"/>
                  </a:moveTo>
                  <a:cubicBezTo>
                    <a:pt x="1049427" y="0"/>
                    <a:pt x="1049556" y="94996"/>
                    <a:pt x="1301108" y="94996"/>
                  </a:cubicBezTo>
                  <a:cubicBezTo>
                    <a:pt x="1552661" y="94996"/>
                    <a:pt x="1552661" y="0"/>
                    <a:pt x="1804214" y="0"/>
                  </a:cubicBezTo>
                  <a:cubicBezTo>
                    <a:pt x="2055766" y="0"/>
                    <a:pt x="2055766" y="94996"/>
                    <a:pt x="2307191" y="94996"/>
                  </a:cubicBezTo>
                  <a:cubicBezTo>
                    <a:pt x="2558611" y="94996"/>
                    <a:pt x="2558743" y="0"/>
                    <a:pt x="2810292" y="0"/>
                  </a:cubicBezTo>
                  <a:cubicBezTo>
                    <a:pt x="3061844" y="0"/>
                    <a:pt x="3061844" y="94996"/>
                    <a:pt x="3313397" y="94996"/>
                  </a:cubicBezTo>
                  <a:cubicBezTo>
                    <a:pt x="3564950" y="94996"/>
                    <a:pt x="3564950" y="0"/>
                    <a:pt x="3816502" y="0"/>
                  </a:cubicBezTo>
                  <a:cubicBezTo>
                    <a:pt x="4068055" y="0"/>
                    <a:pt x="4068055" y="94996"/>
                    <a:pt x="4319608" y="94996"/>
                  </a:cubicBezTo>
                  <a:cubicBezTo>
                    <a:pt x="4571160" y="94996"/>
                    <a:pt x="4571160" y="0"/>
                    <a:pt x="4822713" y="0"/>
                  </a:cubicBezTo>
                  <a:cubicBezTo>
                    <a:pt x="5074266" y="0"/>
                    <a:pt x="5074266" y="94996"/>
                    <a:pt x="5325814" y="94996"/>
                  </a:cubicBezTo>
                  <a:cubicBezTo>
                    <a:pt x="5577367" y="94996"/>
                    <a:pt x="5577367" y="0"/>
                    <a:pt x="5828919" y="0"/>
                  </a:cubicBezTo>
                  <a:cubicBezTo>
                    <a:pt x="6080472" y="0"/>
                    <a:pt x="6080472" y="92577"/>
                    <a:pt x="6322319" y="94897"/>
                  </a:cubicBezTo>
                  <a:cubicBezTo>
                    <a:pt x="6564295" y="92577"/>
                    <a:pt x="6567403" y="0"/>
                    <a:pt x="6815719" y="0"/>
                  </a:cubicBezTo>
                  <a:cubicBezTo>
                    <a:pt x="7064035" y="0"/>
                    <a:pt x="7067272" y="94996"/>
                    <a:pt x="7318824" y="94996"/>
                  </a:cubicBezTo>
                  <a:cubicBezTo>
                    <a:pt x="7570377" y="94996"/>
                    <a:pt x="7570377" y="0"/>
                    <a:pt x="7821930" y="0"/>
                  </a:cubicBezTo>
                  <a:cubicBezTo>
                    <a:pt x="8073478" y="0"/>
                    <a:pt x="8073478" y="94996"/>
                    <a:pt x="8324903" y="94996"/>
                  </a:cubicBezTo>
                  <a:cubicBezTo>
                    <a:pt x="8576327" y="94996"/>
                    <a:pt x="8576455" y="0"/>
                    <a:pt x="8828008" y="0"/>
                  </a:cubicBezTo>
                  <a:cubicBezTo>
                    <a:pt x="9079560" y="0"/>
                    <a:pt x="9079560" y="94996"/>
                    <a:pt x="9331113" y="94996"/>
                  </a:cubicBezTo>
                  <a:cubicBezTo>
                    <a:pt x="9582666" y="94996"/>
                    <a:pt x="9582666" y="0"/>
                    <a:pt x="9834214" y="0"/>
                  </a:cubicBezTo>
                  <a:cubicBezTo>
                    <a:pt x="10085767" y="0"/>
                    <a:pt x="10085767" y="94996"/>
                    <a:pt x="10337319" y="94996"/>
                  </a:cubicBezTo>
                  <a:cubicBezTo>
                    <a:pt x="10588872" y="94996"/>
                    <a:pt x="10588872" y="0"/>
                    <a:pt x="10840425" y="0"/>
                  </a:cubicBezTo>
                  <a:cubicBezTo>
                    <a:pt x="11091977" y="0"/>
                    <a:pt x="11091977" y="94996"/>
                    <a:pt x="11343530" y="94996"/>
                  </a:cubicBezTo>
                  <a:cubicBezTo>
                    <a:pt x="11595082" y="94996"/>
                    <a:pt x="11595082" y="0"/>
                    <a:pt x="11846635" y="0"/>
                  </a:cubicBezTo>
                  <a:cubicBezTo>
                    <a:pt x="12098188" y="0"/>
                    <a:pt x="12098188" y="94996"/>
                    <a:pt x="12349736" y="94996"/>
                  </a:cubicBezTo>
                  <a:cubicBezTo>
                    <a:pt x="12364102" y="94996"/>
                    <a:pt x="12377557" y="94610"/>
                    <a:pt x="12390499" y="94028"/>
                  </a:cubicBezTo>
                  <a:lnTo>
                    <a:pt x="12390627" y="94124"/>
                  </a:lnTo>
                  <a:lnTo>
                    <a:pt x="12390627" y="211221"/>
                  </a:lnTo>
                  <a:lnTo>
                    <a:pt x="12349393" y="209179"/>
                  </a:lnTo>
                  <a:cubicBezTo>
                    <a:pt x="12097841" y="209179"/>
                    <a:pt x="12097841" y="313528"/>
                    <a:pt x="11846288" y="313528"/>
                  </a:cubicBezTo>
                  <a:cubicBezTo>
                    <a:pt x="11594735" y="313528"/>
                    <a:pt x="11594735" y="209179"/>
                    <a:pt x="11343183" y="209179"/>
                  </a:cubicBezTo>
                  <a:cubicBezTo>
                    <a:pt x="11091634" y="209179"/>
                    <a:pt x="11091634" y="313528"/>
                    <a:pt x="10840081" y="313528"/>
                  </a:cubicBezTo>
                  <a:cubicBezTo>
                    <a:pt x="10588529" y="313528"/>
                    <a:pt x="10588529" y="209179"/>
                    <a:pt x="10336976" y="209179"/>
                  </a:cubicBezTo>
                  <a:cubicBezTo>
                    <a:pt x="10085424" y="209179"/>
                    <a:pt x="10085424" y="313528"/>
                    <a:pt x="9833871" y="313528"/>
                  </a:cubicBezTo>
                  <a:cubicBezTo>
                    <a:pt x="9582318" y="313528"/>
                    <a:pt x="9582318" y="209179"/>
                    <a:pt x="9330898" y="209179"/>
                  </a:cubicBezTo>
                  <a:cubicBezTo>
                    <a:pt x="9079474" y="209179"/>
                    <a:pt x="9079345" y="313528"/>
                    <a:pt x="8827664" y="313528"/>
                  </a:cubicBezTo>
                  <a:cubicBezTo>
                    <a:pt x="8575979" y="313528"/>
                    <a:pt x="8576112" y="209179"/>
                    <a:pt x="8324688" y="209179"/>
                  </a:cubicBezTo>
                  <a:cubicBezTo>
                    <a:pt x="8073268" y="209179"/>
                    <a:pt x="8073135" y="310879"/>
                    <a:pt x="7831288" y="313431"/>
                  </a:cubicBezTo>
                  <a:cubicBezTo>
                    <a:pt x="7589312" y="310879"/>
                    <a:pt x="7586076" y="209179"/>
                    <a:pt x="7337888" y="209179"/>
                  </a:cubicBezTo>
                  <a:cubicBezTo>
                    <a:pt x="7089700" y="209179"/>
                    <a:pt x="7086207" y="313528"/>
                    <a:pt x="6834787" y="313528"/>
                  </a:cubicBezTo>
                  <a:cubicBezTo>
                    <a:pt x="6583362" y="313528"/>
                    <a:pt x="6583234" y="209179"/>
                    <a:pt x="6331681" y="209179"/>
                  </a:cubicBezTo>
                  <a:cubicBezTo>
                    <a:pt x="6080129" y="209179"/>
                    <a:pt x="6080129" y="313528"/>
                    <a:pt x="5828576" y="313528"/>
                  </a:cubicBezTo>
                  <a:cubicBezTo>
                    <a:pt x="5577024" y="313528"/>
                    <a:pt x="5577024" y="209179"/>
                    <a:pt x="5325471" y="209179"/>
                  </a:cubicBezTo>
                  <a:cubicBezTo>
                    <a:pt x="5073918" y="209179"/>
                    <a:pt x="5073918" y="313528"/>
                    <a:pt x="4822366" y="313528"/>
                  </a:cubicBezTo>
                  <a:cubicBezTo>
                    <a:pt x="4570817" y="313528"/>
                    <a:pt x="4570817" y="209179"/>
                    <a:pt x="4319264" y="209179"/>
                  </a:cubicBezTo>
                  <a:cubicBezTo>
                    <a:pt x="4067712" y="209179"/>
                    <a:pt x="4067712" y="313528"/>
                    <a:pt x="3816159" y="313528"/>
                  </a:cubicBezTo>
                  <a:cubicBezTo>
                    <a:pt x="3564606" y="313528"/>
                    <a:pt x="3564606" y="209179"/>
                    <a:pt x="3313182" y="209179"/>
                  </a:cubicBezTo>
                  <a:cubicBezTo>
                    <a:pt x="3061762" y="209179"/>
                    <a:pt x="3061629" y="313528"/>
                    <a:pt x="2810077" y="313528"/>
                  </a:cubicBezTo>
                  <a:cubicBezTo>
                    <a:pt x="2558528" y="313528"/>
                    <a:pt x="2558528" y="209179"/>
                    <a:pt x="2306976" y="209179"/>
                  </a:cubicBezTo>
                  <a:cubicBezTo>
                    <a:pt x="2055423" y="209179"/>
                    <a:pt x="2055551" y="310288"/>
                    <a:pt x="1815645" y="313431"/>
                  </a:cubicBezTo>
                  <a:cubicBezTo>
                    <a:pt x="1815256" y="313431"/>
                    <a:pt x="1814739" y="313431"/>
                    <a:pt x="1814221" y="313431"/>
                  </a:cubicBezTo>
                  <a:cubicBezTo>
                    <a:pt x="1574187" y="310288"/>
                    <a:pt x="1570305" y="209179"/>
                    <a:pt x="1322762" y="209179"/>
                  </a:cubicBezTo>
                  <a:cubicBezTo>
                    <a:pt x="1075224" y="209179"/>
                    <a:pt x="1071081" y="313528"/>
                    <a:pt x="819529" y="313528"/>
                  </a:cubicBezTo>
                  <a:cubicBezTo>
                    <a:pt x="567976" y="313528"/>
                    <a:pt x="567976" y="209179"/>
                    <a:pt x="316424" y="209179"/>
                  </a:cubicBezTo>
                  <a:cubicBezTo>
                    <a:pt x="159203" y="209179"/>
                    <a:pt x="100246" y="249941"/>
                    <a:pt x="16723" y="280511"/>
                  </a:cubicBezTo>
                  <a:lnTo>
                    <a:pt x="0" y="285682"/>
                  </a:lnTo>
                  <a:lnTo>
                    <a:pt x="0" y="31634"/>
                  </a:lnTo>
                  <a:cubicBezTo>
                    <a:pt x="81132" y="59201"/>
                    <a:pt x="140788" y="94996"/>
                    <a:pt x="295030" y="94996"/>
                  </a:cubicBezTo>
                  <a:cubicBezTo>
                    <a:pt x="546583" y="94996"/>
                    <a:pt x="546583" y="0"/>
                    <a:pt x="798007" y="0"/>
                  </a:cubicBezTo>
                  <a:close/>
                </a:path>
              </a:pathLst>
            </a:custGeom>
            <a:solidFill>
              <a:srgbClr val="AD241C"/>
            </a:solidFill>
            <a:ln w="3121" cap="flat">
              <a:noFill/>
              <a:prstDash val="solid"/>
              <a:miter/>
            </a:ln>
          </p:spPr>
          <p:txBody>
            <a:bodyPr wrap="square" rtlCol="0" anchor="ctr">
              <a:noAutofit/>
            </a:bodyPr>
            <a:lstStyle/>
            <a:p>
              <a:endParaRPr lang="en-IN"/>
            </a:p>
          </p:txBody>
        </p:sp>
        <p:sp>
          <p:nvSpPr>
            <p:cNvPr id="101" name="Freeform: Shape 100">
              <a:extLst>
                <a:ext uri="{FF2B5EF4-FFF2-40B4-BE49-F238E27FC236}">
                  <a16:creationId xmlns:a16="http://schemas.microsoft.com/office/drawing/2014/main" id="{4A144972-AA27-5E18-1979-0D9ED7A85EAE}"/>
                </a:ext>
              </a:extLst>
            </p:cNvPr>
            <p:cNvSpPr/>
            <p:nvPr/>
          </p:nvSpPr>
          <p:spPr>
            <a:xfrm>
              <a:off x="-99313" y="5987269"/>
              <a:ext cx="12390627" cy="1012629"/>
            </a:xfrm>
            <a:custGeom>
              <a:avLst/>
              <a:gdLst>
                <a:gd name="connsiteX0" fmla="*/ 316424 w 12390627"/>
                <a:gd name="connsiteY0" fmla="*/ 0 h 1012629"/>
                <a:gd name="connsiteX1" fmla="*/ 819529 w 12390627"/>
                <a:gd name="connsiteY1" fmla="*/ 104349 h 1012629"/>
                <a:gd name="connsiteX2" fmla="*/ 1322762 w 12390627"/>
                <a:gd name="connsiteY2" fmla="*/ 0 h 1012629"/>
                <a:gd name="connsiteX3" fmla="*/ 1814221 w 12390627"/>
                <a:gd name="connsiteY3" fmla="*/ 104252 h 1012629"/>
                <a:gd name="connsiteX4" fmla="*/ 1815645 w 12390627"/>
                <a:gd name="connsiteY4" fmla="*/ 104252 h 1012629"/>
                <a:gd name="connsiteX5" fmla="*/ 2306976 w 12390627"/>
                <a:gd name="connsiteY5" fmla="*/ 0 h 1012629"/>
                <a:gd name="connsiteX6" fmla="*/ 2810077 w 12390627"/>
                <a:gd name="connsiteY6" fmla="*/ 104349 h 1012629"/>
                <a:gd name="connsiteX7" fmla="*/ 3313182 w 12390627"/>
                <a:gd name="connsiteY7" fmla="*/ 0 h 1012629"/>
                <a:gd name="connsiteX8" fmla="*/ 3816159 w 12390627"/>
                <a:gd name="connsiteY8" fmla="*/ 104349 h 1012629"/>
                <a:gd name="connsiteX9" fmla="*/ 4319264 w 12390627"/>
                <a:gd name="connsiteY9" fmla="*/ 0 h 1012629"/>
                <a:gd name="connsiteX10" fmla="*/ 4822366 w 12390627"/>
                <a:gd name="connsiteY10" fmla="*/ 104349 h 1012629"/>
                <a:gd name="connsiteX11" fmla="*/ 5325471 w 12390627"/>
                <a:gd name="connsiteY11" fmla="*/ 0 h 1012629"/>
                <a:gd name="connsiteX12" fmla="*/ 5828576 w 12390627"/>
                <a:gd name="connsiteY12" fmla="*/ 104349 h 1012629"/>
                <a:gd name="connsiteX13" fmla="*/ 6331681 w 12390627"/>
                <a:gd name="connsiteY13" fmla="*/ 0 h 1012629"/>
                <a:gd name="connsiteX14" fmla="*/ 6834787 w 12390627"/>
                <a:gd name="connsiteY14" fmla="*/ 104349 h 1012629"/>
                <a:gd name="connsiteX15" fmla="*/ 7337888 w 12390627"/>
                <a:gd name="connsiteY15" fmla="*/ 0 h 1012629"/>
                <a:gd name="connsiteX16" fmla="*/ 7831288 w 12390627"/>
                <a:gd name="connsiteY16" fmla="*/ 104252 h 1012629"/>
                <a:gd name="connsiteX17" fmla="*/ 8324688 w 12390627"/>
                <a:gd name="connsiteY17" fmla="*/ 0 h 1012629"/>
                <a:gd name="connsiteX18" fmla="*/ 8827664 w 12390627"/>
                <a:gd name="connsiteY18" fmla="*/ 104349 h 1012629"/>
                <a:gd name="connsiteX19" fmla="*/ 9330898 w 12390627"/>
                <a:gd name="connsiteY19" fmla="*/ 0 h 1012629"/>
                <a:gd name="connsiteX20" fmla="*/ 9833871 w 12390627"/>
                <a:gd name="connsiteY20" fmla="*/ 104349 h 1012629"/>
                <a:gd name="connsiteX21" fmla="*/ 10336976 w 12390627"/>
                <a:gd name="connsiteY21" fmla="*/ 0 h 1012629"/>
                <a:gd name="connsiteX22" fmla="*/ 10840081 w 12390627"/>
                <a:gd name="connsiteY22" fmla="*/ 104349 h 1012629"/>
                <a:gd name="connsiteX23" fmla="*/ 11343183 w 12390627"/>
                <a:gd name="connsiteY23" fmla="*/ 0 h 1012629"/>
                <a:gd name="connsiteX24" fmla="*/ 11846288 w 12390627"/>
                <a:gd name="connsiteY24" fmla="*/ 104349 h 1012629"/>
                <a:gd name="connsiteX25" fmla="*/ 12349393 w 12390627"/>
                <a:gd name="connsiteY25" fmla="*/ 0 h 1012629"/>
                <a:gd name="connsiteX26" fmla="*/ 12390627 w 12390627"/>
                <a:gd name="connsiteY26" fmla="*/ 2042 h 1012629"/>
                <a:gd name="connsiteX27" fmla="*/ 12390627 w 12390627"/>
                <a:gd name="connsiteY27" fmla="*/ 1012629 h 1012629"/>
                <a:gd name="connsiteX28" fmla="*/ 0 w 12390627"/>
                <a:gd name="connsiteY28" fmla="*/ 1012629 h 1012629"/>
                <a:gd name="connsiteX29" fmla="*/ 0 w 12390627"/>
                <a:gd name="connsiteY29" fmla="*/ 76503 h 1012629"/>
                <a:gd name="connsiteX30" fmla="*/ 16723 w 12390627"/>
                <a:gd name="connsiteY30" fmla="*/ 71332 h 1012629"/>
                <a:gd name="connsiteX31" fmla="*/ 316424 w 12390627"/>
                <a:gd name="connsiteY31" fmla="*/ 0 h 1012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390627" h="1012629">
                  <a:moveTo>
                    <a:pt x="316424" y="0"/>
                  </a:moveTo>
                  <a:cubicBezTo>
                    <a:pt x="567976" y="0"/>
                    <a:pt x="567976" y="104349"/>
                    <a:pt x="819529" y="104349"/>
                  </a:cubicBezTo>
                  <a:cubicBezTo>
                    <a:pt x="1071081" y="104349"/>
                    <a:pt x="1075224" y="0"/>
                    <a:pt x="1322762" y="0"/>
                  </a:cubicBezTo>
                  <a:cubicBezTo>
                    <a:pt x="1570305" y="0"/>
                    <a:pt x="1574187" y="101109"/>
                    <a:pt x="1814221" y="104252"/>
                  </a:cubicBezTo>
                  <a:cubicBezTo>
                    <a:pt x="1814739" y="104252"/>
                    <a:pt x="1815256" y="104252"/>
                    <a:pt x="1815645" y="104252"/>
                  </a:cubicBezTo>
                  <a:cubicBezTo>
                    <a:pt x="2055551" y="101109"/>
                    <a:pt x="2055423" y="0"/>
                    <a:pt x="2306976" y="0"/>
                  </a:cubicBezTo>
                  <a:cubicBezTo>
                    <a:pt x="2558528" y="0"/>
                    <a:pt x="2558528" y="104349"/>
                    <a:pt x="2810077" y="104349"/>
                  </a:cubicBezTo>
                  <a:cubicBezTo>
                    <a:pt x="3061629" y="104349"/>
                    <a:pt x="3061762" y="0"/>
                    <a:pt x="3313182" y="0"/>
                  </a:cubicBezTo>
                  <a:cubicBezTo>
                    <a:pt x="3564606" y="0"/>
                    <a:pt x="3564606" y="104349"/>
                    <a:pt x="3816159" y="104349"/>
                  </a:cubicBezTo>
                  <a:cubicBezTo>
                    <a:pt x="4067712" y="104349"/>
                    <a:pt x="4067712" y="0"/>
                    <a:pt x="4319264" y="0"/>
                  </a:cubicBezTo>
                  <a:cubicBezTo>
                    <a:pt x="4570817" y="0"/>
                    <a:pt x="4570817" y="104349"/>
                    <a:pt x="4822366" y="104349"/>
                  </a:cubicBezTo>
                  <a:cubicBezTo>
                    <a:pt x="5073918" y="104349"/>
                    <a:pt x="5073918" y="0"/>
                    <a:pt x="5325471" y="0"/>
                  </a:cubicBezTo>
                  <a:cubicBezTo>
                    <a:pt x="5577024" y="0"/>
                    <a:pt x="5577024" y="104349"/>
                    <a:pt x="5828576" y="104349"/>
                  </a:cubicBezTo>
                  <a:cubicBezTo>
                    <a:pt x="6080129" y="104349"/>
                    <a:pt x="6080129" y="0"/>
                    <a:pt x="6331681" y="0"/>
                  </a:cubicBezTo>
                  <a:cubicBezTo>
                    <a:pt x="6583234" y="0"/>
                    <a:pt x="6583362" y="104349"/>
                    <a:pt x="6834787" y="104349"/>
                  </a:cubicBezTo>
                  <a:cubicBezTo>
                    <a:pt x="7086207" y="104349"/>
                    <a:pt x="7089700" y="0"/>
                    <a:pt x="7337888" y="0"/>
                  </a:cubicBezTo>
                  <a:cubicBezTo>
                    <a:pt x="7586076" y="0"/>
                    <a:pt x="7589312" y="101700"/>
                    <a:pt x="7831288" y="104252"/>
                  </a:cubicBezTo>
                  <a:cubicBezTo>
                    <a:pt x="8073135" y="101700"/>
                    <a:pt x="8073268" y="0"/>
                    <a:pt x="8324688" y="0"/>
                  </a:cubicBezTo>
                  <a:cubicBezTo>
                    <a:pt x="8576112" y="0"/>
                    <a:pt x="8575979" y="104349"/>
                    <a:pt x="8827664" y="104349"/>
                  </a:cubicBezTo>
                  <a:cubicBezTo>
                    <a:pt x="9079345" y="104349"/>
                    <a:pt x="9079474" y="0"/>
                    <a:pt x="9330898" y="0"/>
                  </a:cubicBezTo>
                  <a:cubicBezTo>
                    <a:pt x="9582318" y="0"/>
                    <a:pt x="9582318" y="104349"/>
                    <a:pt x="9833871" y="104349"/>
                  </a:cubicBezTo>
                  <a:cubicBezTo>
                    <a:pt x="10085424" y="104349"/>
                    <a:pt x="10085424" y="0"/>
                    <a:pt x="10336976" y="0"/>
                  </a:cubicBezTo>
                  <a:cubicBezTo>
                    <a:pt x="10588529" y="0"/>
                    <a:pt x="10588529" y="104349"/>
                    <a:pt x="10840081" y="104349"/>
                  </a:cubicBezTo>
                  <a:cubicBezTo>
                    <a:pt x="11091634" y="104349"/>
                    <a:pt x="11091634" y="0"/>
                    <a:pt x="11343183" y="0"/>
                  </a:cubicBezTo>
                  <a:cubicBezTo>
                    <a:pt x="11594735" y="0"/>
                    <a:pt x="11594735" y="104349"/>
                    <a:pt x="11846288" y="104349"/>
                  </a:cubicBezTo>
                  <a:cubicBezTo>
                    <a:pt x="12097841" y="104349"/>
                    <a:pt x="12097841" y="0"/>
                    <a:pt x="12349393" y="0"/>
                  </a:cubicBezTo>
                  <a:lnTo>
                    <a:pt x="12390627" y="2042"/>
                  </a:lnTo>
                  <a:lnTo>
                    <a:pt x="12390627" y="1012629"/>
                  </a:lnTo>
                  <a:lnTo>
                    <a:pt x="0" y="1012629"/>
                  </a:lnTo>
                  <a:lnTo>
                    <a:pt x="0" y="76503"/>
                  </a:lnTo>
                  <a:lnTo>
                    <a:pt x="16723" y="71332"/>
                  </a:lnTo>
                  <a:cubicBezTo>
                    <a:pt x="100246" y="40762"/>
                    <a:pt x="159203" y="0"/>
                    <a:pt x="316424" y="0"/>
                  </a:cubicBezTo>
                  <a:close/>
                </a:path>
              </a:pathLst>
            </a:custGeom>
            <a:solidFill>
              <a:srgbClr val="BF3940"/>
            </a:solidFill>
            <a:ln w="3121" cap="flat">
              <a:noFill/>
              <a:prstDash val="solid"/>
              <a:miter/>
            </a:ln>
          </p:spPr>
          <p:txBody>
            <a:bodyPr wrap="square" rtlCol="0" anchor="ctr">
              <a:noAutofit/>
            </a:bodyPr>
            <a:lstStyle/>
            <a:p>
              <a:endParaRPr lang="en-IN"/>
            </a:p>
          </p:txBody>
        </p:sp>
      </p:grpSp>
      <p:sp>
        <p:nvSpPr>
          <p:cNvPr id="2" name="TextBox 1">
            <a:extLst>
              <a:ext uri="{FF2B5EF4-FFF2-40B4-BE49-F238E27FC236}">
                <a16:creationId xmlns:a16="http://schemas.microsoft.com/office/drawing/2014/main" id="{B7EA0444-5FF7-D21F-D40A-C983986A8F6D}"/>
              </a:ext>
            </a:extLst>
          </p:cNvPr>
          <p:cNvSpPr txBox="1"/>
          <p:nvPr/>
        </p:nvSpPr>
        <p:spPr>
          <a:xfrm>
            <a:off x="533015" y="5760218"/>
            <a:ext cx="2803666" cy="369332"/>
          </a:xfrm>
          <a:prstGeom prst="rect">
            <a:avLst/>
          </a:prstGeom>
          <a:noFill/>
        </p:spPr>
        <p:txBody>
          <a:bodyPr wrap="square" rtlCol="0">
            <a:spAutoFit/>
          </a:bodyPr>
          <a:lstStyle/>
          <a:p>
            <a:r>
              <a:rPr lang="en-US" dirty="0">
                <a:hlinkClick r:id="rId2" action="ppaction://hlinksldjump"/>
              </a:rPr>
              <a:t>Back to Contents page</a:t>
            </a:r>
            <a:endParaRPr lang="en-US" dirty="0"/>
          </a:p>
        </p:txBody>
      </p:sp>
    </p:spTree>
    <p:extLst>
      <p:ext uri="{BB962C8B-B14F-4D97-AF65-F5344CB8AC3E}">
        <p14:creationId xmlns:p14="http://schemas.microsoft.com/office/powerpoint/2010/main" val="4190017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B1C602-C91E-A11E-1C19-84A6E33B12AE}"/>
              </a:ext>
            </a:extLst>
          </p:cNvPr>
          <p:cNvPicPr>
            <a:picLocks noChangeAspect="1"/>
          </p:cNvPicPr>
          <p:nvPr/>
        </p:nvPicPr>
        <p:blipFill>
          <a:blip r:embed="rId2"/>
          <a:stretch>
            <a:fillRect/>
          </a:stretch>
        </p:blipFill>
        <p:spPr>
          <a:xfrm>
            <a:off x="0" y="-71252"/>
            <a:ext cx="4535424" cy="6858000"/>
          </a:xfrm>
          <a:prstGeom prst="rect">
            <a:avLst/>
          </a:prstGeom>
        </p:spPr>
      </p:pic>
      <p:sp>
        <p:nvSpPr>
          <p:cNvPr id="21" name="Freeform: Shape 20">
            <a:extLst>
              <a:ext uri="{FF2B5EF4-FFF2-40B4-BE49-F238E27FC236}">
                <a16:creationId xmlns:a16="http://schemas.microsoft.com/office/drawing/2014/main" id="{994F5493-9C60-302D-9014-5AAA68193206}"/>
              </a:ext>
            </a:extLst>
          </p:cNvPr>
          <p:cNvSpPr/>
          <p:nvPr/>
        </p:nvSpPr>
        <p:spPr>
          <a:xfrm>
            <a:off x="-153541" y="5712031"/>
            <a:ext cx="12390627" cy="2045097"/>
          </a:xfrm>
          <a:custGeom>
            <a:avLst/>
            <a:gdLst>
              <a:gd name="connsiteX0" fmla="*/ 2993816 w 2993816"/>
              <a:gd name="connsiteY0" fmla="*/ 30421 h 1050422"/>
              <a:gd name="connsiteX1" fmla="*/ 2993816 w 2993816"/>
              <a:gd name="connsiteY1" fmla="*/ 1050423 h 1050422"/>
              <a:gd name="connsiteX2" fmla="*/ 0 w 2993816"/>
              <a:gd name="connsiteY2" fmla="*/ 1050423 h 1050422"/>
              <a:gd name="connsiteX3" fmla="*/ 0 w 2993816"/>
              <a:gd name="connsiteY3" fmla="*/ 10224 h 1050422"/>
              <a:gd name="connsiteX4" fmla="*/ 71285 w 2993816"/>
              <a:gd name="connsiteY4" fmla="*/ 30703 h 1050422"/>
              <a:gd name="connsiteX5" fmla="*/ 192814 w 2993816"/>
              <a:gd name="connsiteY5" fmla="*/ 0 h 1050422"/>
              <a:gd name="connsiteX6" fmla="*/ 314373 w 2993816"/>
              <a:gd name="connsiteY6" fmla="*/ 30703 h 1050422"/>
              <a:gd name="connsiteX7" fmla="*/ 435933 w 2993816"/>
              <a:gd name="connsiteY7" fmla="*/ 0 h 1050422"/>
              <a:gd name="connsiteX8" fmla="*/ 557462 w 2993816"/>
              <a:gd name="connsiteY8" fmla="*/ 30703 h 1050422"/>
              <a:gd name="connsiteX9" fmla="*/ 679021 w 2993816"/>
              <a:gd name="connsiteY9" fmla="*/ 0 h 1050422"/>
              <a:gd name="connsiteX10" fmla="*/ 800581 w 2993816"/>
              <a:gd name="connsiteY10" fmla="*/ 30703 h 1050422"/>
              <a:gd name="connsiteX11" fmla="*/ 922141 w 2993816"/>
              <a:gd name="connsiteY11" fmla="*/ 0 h 1050422"/>
              <a:gd name="connsiteX12" fmla="*/ 1043701 w 2993816"/>
              <a:gd name="connsiteY12" fmla="*/ 30703 h 1050422"/>
              <a:gd name="connsiteX13" fmla="*/ 1165261 w 2993816"/>
              <a:gd name="connsiteY13" fmla="*/ 0 h 1050422"/>
              <a:gd name="connsiteX14" fmla="*/ 1286820 w 2993816"/>
              <a:gd name="connsiteY14" fmla="*/ 30703 h 1050422"/>
              <a:gd name="connsiteX15" fmla="*/ 1408380 w 2993816"/>
              <a:gd name="connsiteY15" fmla="*/ 0 h 1050422"/>
              <a:gd name="connsiteX16" fmla="*/ 1527595 w 2993816"/>
              <a:gd name="connsiteY16" fmla="*/ 30671 h 1050422"/>
              <a:gd name="connsiteX17" fmla="*/ 1646810 w 2993816"/>
              <a:gd name="connsiteY17" fmla="*/ 0 h 1050422"/>
              <a:gd name="connsiteX18" fmla="*/ 1768370 w 2993816"/>
              <a:gd name="connsiteY18" fmla="*/ 30703 h 1050422"/>
              <a:gd name="connsiteX19" fmla="*/ 1889930 w 2993816"/>
              <a:gd name="connsiteY19" fmla="*/ 0 h 1050422"/>
              <a:gd name="connsiteX20" fmla="*/ 2011458 w 2993816"/>
              <a:gd name="connsiteY20" fmla="*/ 30703 h 1050422"/>
              <a:gd name="connsiteX21" fmla="*/ 2133018 w 2993816"/>
              <a:gd name="connsiteY21" fmla="*/ 0 h 1050422"/>
              <a:gd name="connsiteX22" fmla="*/ 2254578 w 2993816"/>
              <a:gd name="connsiteY22" fmla="*/ 30703 h 1050422"/>
              <a:gd name="connsiteX23" fmla="*/ 2376137 w 2993816"/>
              <a:gd name="connsiteY23" fmla="*/ 0 h 1050422"/>
              <a:gd name="connsiteX24" fmla="*/ 2497697 w 2993816"/>
              <a:gd name="connsiteY24" fmla="*/ 30703 h 1050422"/>
              <a:gd name="connsiteX25" fmla="*/ 2619257 w 2993816"/>
              <a:gd name="connsiteY25" fmla="*/ 0 h 1050422"/>
              <a:gd name="connsiteX26" fmla="*/ 2740817 w 2993816"/>
              <a:gd name="connsiteY26" fmla="*/ 30703 h 1050422"/>
              <a:gd name="connsiteX27" fmla="*/ 2862377 w 2993816"/>
              <a:gd name="connsiteY27" fmla="*/ 0 h 1050422"/>
              <a:gd name="connsiteX28" fmla="*/ 2983936 w 2993816"/>
              <a:gd name="connsiteY28" fmla="*/ 30703 h 1050422"/>
              <a:gd name="connsiteX29" fmla="*/ 2993785 w 2993816"/>
              <a:gd name="connsiteY29" fmla="*/ 30390 h 105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93816" h="1050422">
                <a:moveTo>
                  <a:pt x="2993816" y="30421"/>
                </a:moveTo>
                <a:lnTo>
                  <a:pt x="2993816" y="1050423"/>
                </a:lnTo>
                <a:lnTo>
                  <a:pt x="0" y="1050423"/>
                </a:lnTo>
                <a:lnTo>
                  <a:pt x="0" y="10224"/>
                </a:lnTo>
                <a:cubicBezTo>
                  <a:pt x="19603" y="19134"/>
                  <a:pt x="34017" y="30703"/>
                  <a:pt x="71285" y="30703"/>
                </a:cubicBezTo>
                <a:cubicBezTo>
                  <a:pt x="132065" y="30703"/>
                  <a:pt x="132065" y="0"/>
                  <a:pt x="192814" y="0"/>
                </a:cubicBezTo>
                <a:cubicBezTo>
                  <a:pt x="253562" y="0"/>
                  <a:pt x="253593" y="30703"/>
                  <a:pt x="314373" y="30703"/>
                </a:cubicBezTo>
                <a:cubicBezTo>
                  <a:pt x="375153" y="30703"/>
                  <a:pt x="375153" y="0"/>
                  <a:pt x="435933" y="0"/>
                </a:cubicBezTo>
                <a:cubicBezTo>
                  <a:pt x="496713" y="0"/>
                  <a:pt x="496713" y="30703"/>
                  <a:pt x="557462" y="30703"/>
                </a:cubicBezTo>
                <a:cubicBezTo>
                  <a:pt x="618210" y="30703"/>
                  <a:pt x="618242" y="0"/>
                  <a:pt x="679021" y="0"/>
                </a:cubicBezTo>
                <a:cubicBezTo>
                  <a:pt x="739801" y="0"/>
                  <a:pt x="739801" y="30703"/>
                  <a:pt x="800581" y="30703"/>
                </a:cubicBezTo>
                <a:cubicBezTo>
                  <a:pt x="861361" y="30703"/>
                  <a:pt x="861361" y="0"/>
                  <a:pt x="922141" y="0"/>
                </a:cubicBezTo>
                <a:cubicBezTo>
                  <a:pt x="982921" y="0"/>
                  <a:pt x="982921" y="30703"/>
                  <a:pt x="1043701" y="30703"/>
                </a:cubicBezTo>
                <a:cubicBezTo>
                  <a:pt x="1104481" y="30703"/>
                  <a:pt x="1104481" y="0"/>
                  <a:pt x="1165261" y="0"/>
                </a:cubicBezTo>
                <a:cubicBezTo>
                  <a:pt x="1226041" y="0"/>
                  <a:pt x="1226041" y="30703"/>
                  <a:pt x="1286820" y="30703"/>
                </a:cubicBezTo>
                <a:cubicBezTo>
                  <a:pt x="1347600" y="30703"/>
                  <a:pt x="1347600" y="0"/>
                  <a:pt x="1408380" y="0"/>
                </a:cubicBezTo>
                <a:cubicBezTo>
                  <a:pt x="1469160" y="0"/>
                  <a:pt x="1469160" y="29921"/>
                  <a:pt x="1527595" y="30671"/>
                </a:cubicBezTo>
                <a:cubicBezTo>
                  <a:pt x="1586061" y="29921"/>
                  <a:pt x="1586812" y="0"/>
                  <a:pt x="1646810" y="0"/>
                </a:cubicBezTo>
                <a:cubicBezTo>
                  <a:pt x="1706808" y="0"/>
                  <a:pt x="1707590" y="30703"/>
                  <a:pt x="1768370" y="30703"/>
                </a:cubicBezTo>
                <a:cubicBezTo>
                  <a:pt x="1829150" y="30703"/>
                  <a:pt x="1829150" y="0"/>
                  <a:pt x="1889930" y="0"/>
                </a:cubicBezTo>
                <a:cubicBezTo>
                  <a:pt x="1950709" y="0"/>
                  <a:pt x="1950709" y="30703"/>
                  <a:pt x="2011458" y="30703"/>
                </a:cubicBezTo>
                <a:cubicBezTo>
                  <a:pt x="2072207" y="30703"/>
                  <a:pt x="2072238" y="0"/>
                  <a:pt x="2133018" y="0"/>
                </a:cubicBezTo>
                <a:cubicBezTo>
                  <a:pt x="2193798" y="0"/>
                  <a:pt x="2193798" y="30703"/>
                  <a:pt x="2254578" y="30703"/>
                </a:cubicBezTo>
                <a:cubicBezTo>
                  <a:pt x="2315358" y="30703"/>
                  <a:pt x="2315358" y="0"/>
                  <a:pt x="2376137" y="0"/>
                </a:cubicBezTo>
                <a:cubicBezTo>
                  <a:pt x="2436917" y="0"/>
                  <a:pt x="2436917" y="30703"/>
                  <a:pt x="2497697" y="30703"/>
                </a:cubicBezTo>
                <a:cubicBezTo>
                  <a:pt x="2558477" y="30703"/>
                  <a:pt x="2558477" y="0"/>
                  <a:pt x="2619257" y="0"/>
                </a:cubicBezTo>
                <a:cubicBezTo>
                  <a:pt x="2680037" y="0"/>
                  <a:pt x="2680037" y="30703"/>
                  <a:pt x="2740817" y="30703"/>
                </a:cubicBezTo>
                <a:cubicBezTo>
                  <a:pt x="2801597" y="30703"/>
                  <a:pt x="2801597" y="0"/>
                  <a:pt x="2862377" y="0"/>
                </a:cubicBezTo>
                <a:cubicBezTo>
                  <a:pt x="2923157" y="0"/>
                  <a:pt x="2923157" y="30703"/>
                  <a:pt x="2983936" y="30703"/>
                </a:cubicBezTo>
                <a:cubicBezTo>
                  <a:pt x="2987407" y="30703"/>
                  <a:pt x="2990658" y="30578"/>
                  <a:pt x="2993785" y="30390"/>
                </a:cubicBezTo>
                <a:close/>
              </a:path>
            </a:pathLst>
          </a:custGeom>
          <a:solidFill>
            <a:srgbClr val="0597F2"/>
          </a:solidFill>
          <a:ln w="3121" cap="flat">
            <a:noFill/>
            <a:prstDash val="solid"/>
            <a:miter/>
          </a:ln>
        </p:spPr>
        <p:txBody>
          <a:bodyPr rtlCol="0" anchor="ctr"/>
          <a:lstStyle/>
          <a:p>
            <a:endParaRPr lang="en-IN"/>
          </a:p>
        </p:txBody>
      </p:sp>
      <p:sp>
        <p:nvSpPr>
          <p:cNvPr id="22" name="Freeform: Shape 21">
            <a:extLst>
              <a:ext uri="{FF2B5EF4-FFF2-40B4-BE49-F238E27FC236}">
                <a16:creationId xmlns:a16="http://schemas.microsoft.com/office/drawing/2014/main" id="{AC2CD2E9-531D-F3A6-8BC4-648E367E06E1}"/>
              </a:ext>
            </a:extLst>
          </p:cNvPr>
          <p:cNvSpPr/>
          <p:nvPr/>
        </p:nvSpPr>
        <p:spPr>
          <a:xfrm>
            <a:off x="-368300" y="6006428"/>
            <a:ext cx="12801600" cy="1837000"/>
          </a:xfrm>
          <a:custGeom>
            <a:avLst/>
            <a:gdLst>
              <a:gd name="connsiteX0" fmla="*/ 3093053 w 3093115"/>
              <a:gd name="connsiteY0" fmla="*/ 14726 h 968507"/>
              <a:gd name="connsiteX1" fmla="*/ 3035743 w 3093115"/>
              <a:gd name="connsiteY1" fmla="*/ 0 h 968507"/>
              <a:gd name="connsiteX2" fmla="*/ 2914183 w 3093115"/>
              <a:gd name="connsiteY2" fmla="*/ 33235 h 968507"/>
              <a:gd name="connsiteX3" fmla="*/ 2792623 w 3093115"/>
              <a:gd name="connsiteY3" fmla="*/ 0 h 968507"/>
              <a:gd name="connsiteX4" fmla="*/ 2671064 w 3093115"/>
              <a:gd name="connsiteY4" fmla="*/ 33235 h 968507"/>
              <a:gd name="connsiteX5" fmla="*/ 2549504 w 3093115"/>
              <a:gd name="connsiteY5" fmla="*/ 0 h 968507"/>
              <a:gd name="connsiteX6" fmla="*/ 2427944 w 3093115"/>
              <a:gd name="connsiteY6" fmla="*/ 33235 h 968507"/>
              <a:gd name="connsiteX7" fmla="*/ 2306416 w 3093115"/>
              <a:gd name="connsiteY7" fmla="*/ 0 h 968507"/>
              <a:gd name="connsiteX8" fmla="*/ 2184825 w 3093115"/>
              <a:gd name="connsiteY8" fmla="*/ 33235 h 968507"/>
              <a:gd name="connsiteX9" fmla="*/ 2063296 w 3093115"/>
              <a:gd name="connsiteY9" fmla="*/ 0 h 968507"/>
              <a:gd name="connsiteX10" fmla="*/ 1944081 w 3093115"/>
              <a:gd name="connsiteY10" fmla="*/ 33204 h 968507"/>
              <a:gd name="connsiteX11" fmla="*/ 1824866 w 3093115"/>
              <a:gd name="connsiteY11" fmla="*/ 0 h 968507"/>
              <a:gd name="connsiteX12" fmla="*/ 1703307 w 3093115"/>
              <a:gd name="connsiteY12" fmla="*/ 33235 h 968507"/>
              <a:gd name="connsiteX13" fmla="*/ 1581747 w 3093115"/>
              <a:gd name="connsiteY13" fmla="*/ 0 h 968507"/>
              <a:gd name="connsiteX14" fmla="*/ 1460187 w 3093115"/>
              <a:gd name="connsiteY14" fmla="*/ 33235 h 968507"/>
              <a:gd name="connsiteX15" fmla="*/ 1338627 w 3093115"/>
              <a:gd name="connsiteY15" fmla="*/ 0 h 968507"/>
              <a:gd name="connsiteX16" fmla="*/ 1217067 w 3093115"/>
              <a:gd name="connsiteY16" fmla="*/ 33235 h 968507"/>
              <a:gd name="connsiteX17" fmla="*/ 1095508 w 3093115"/>
              <a:gd name="connsiteY17" fmla="*/ 0 h 968507"/>
              <a:gd name="connsiteX18" fmla="*/ 973948 w 3093115"/>
              <a:gd name="connsiteY18" fmla="*/ 33235 h 968507"/>
              <a:gd name="connsiteX19" fmla="*/ 852419 w 3093115"/>
              <a:gd name="connsiteY19" fmla="*/ 0 h 968507"/>
              <a:gd name="connsiteX20" fmla="*/ 730859 w 3093115"/>
              <a:gd name="connsiteY20" fmla="*/ 33235 h 968507"/>
              <a:gd name="connsiteX21" fmla="*/ 609300 w 3093115"/>
              <a:gd name="connsiteY21" fmla="*/ 0 h 968507"/>
              <a:gd name="connsiteX22" fmla="*/ 490585 w 3093115"/>
              <a:gd name="connsiteY22" fmla="*/ 33204 h 968507"/>
              <a:gd name="connsiteX23" fmla="*/ 490241 w 3093115"/>
              <a:gd name="connsiteY23" fmla="*/ 33204 h 968507"/>
              <a:gd name="connsiteX24" fmla="*/ 371495 w 3093115"/>
              <a:gd name="connsiteY24" fmla="*/ 0 h 968507"/>
              <a:gd name="connsiteX25" fmla="*/ 249904 w 3093115"/>
              <a:gd name="connsiteY25" fmla="*/ 33235 h 968507"/>
              <a:gd name="connsiteX26" fmla="*/ 128344 w 3093115"/>
              <a:gd name="connsiteY26" fmla="*/ 0 h 968507"/>
              <a:gd name="connsiteX27" fmla="*/ 6785 w 3093115"/>
              <a:gd name="connsiteY27" fmla="*/ 33235 h 968507"/>
              <a:gd name="connsiteX28" fmla="*/ 0 w 3093115"/>
              <a:gd name="connsiteY28" fmla="*/ 33079 h 968507"/>
              <a:gd name="connsiteX29" fmla="*/ 0 w 3093115"/>
              <a:gd name="connsiteY29" fmla="*/ 968507 h 968507"/>
              <a:gd name="connsiteX30" fmla="*/ 3093115 w 3093115"/>
              <a:gd name="connsiteY30" fmla="*/ 968507 h 968507"/>
              <a:gd name="connsiteX31" fmla="*/ 3093115 w 3093115"/>
              <a:gd name="connsiteY31" fmla="*/ 14726 h 96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093115" h="968507">
                <a:moveTo>
                  <a:pt x="3093053" y="14726"/>
                </a:moveTo>
                <a:cubicBezTo>
                  <a:pt x="3078921" y="7097"/>
                  <a:pt x="3063820" y="0"/>
                  <a:pt x="3035743" y="0"/>
                </a:cubicBezTo>
                <a:cubicBezTo>
                  <a:pt x="2974963" y="0"/>
                  <a:pt x="2974963" y="33235"/>
                  <a:pt x="2914183" y="33235"/>
                </a:cubicBezTo>
                <a:cubicBezTo>
                  <a:pt x="2853403" y="33235"/>
                  <a:pt x="2853403" y="0"/>
                  <a:pt x="2792623" y="0"/>
                </a:cubicBezTo>
                <a:cubicBezTo>
                  <a:pt x="2731844" y="0"/>
                  <a:pt x="2731844" y="33235"/>
                  <a:pt x="2671064" y="33235"/>
                </a:cubicBezTo>
                <a:cubicBezTo>
                  <a:pt x="2610284" y="33235"/>
                  <a:pt x="2610284" y="0"/>
                  <a:pt x="2549504" y="0"/>
                </a:cubicBezTo>
                <a:cubicBezTo>
                  <a:pt x="2488724" y="0"/>
                  <a:pt x="2488724" y="33235"/>
                  <a:pt x="2427944" y="33235"/>
                </a:cubicBezTo>
                <a:cubicBezTo>
                  <a:pt x="2367164" y="33235"/>
                  <a:pt x="2367164" y="0"/>
                  <a:pt x="2306416" y="0"/>
                </a:cubicBezTo>
                <a:cubicBezTo>
                  <a:pt x="2245667" y="0"/>
                  <a:pt x="2245636" y="33235"/>
                  <a:pt x="2184825" y="33235"/>
                </a:cubicBezTo>
                <a:cubicBezTo>
                  <a:pt x="2124013" y="33235"/>
                  <a:pt x="2124045" y="0"/>
                  <a:pt x="2063296" y="0"/>
                </a:cubicBezTo>
                <a:cubicBezTo>
                  <a:pt x="2002548" y="0"/>
                  <a:pt x="2002516" y="32391"/>
                  <a:pt x="1944081" y="33204"/>
                </a:cubicBezTo>
                <a:cubicBezTo>
                  <a:pt x="1885615" y="32391"/>
                  <a:pt x="1884833" y="0"/>
                  <a:pt x="1824866" y="0"/>
                </a:cubicBezTo>
                <a:cubicBezTo>
                  <a:pt x="1764899" y="0"/>
                  <a:pt x="1764055" y="33235"/>
                  <a:pt x="1703307" y="33235"/>
                </a:cubicBezTo>
                <a:cubicBezTo>
                  <a:pt x="1642558" y="33235"/>
                  <a:pt x="1642527" y="0"/>
                  <a:pt x="1581747" y="0"/>
                </a:cubicBezTo>
                <a:cubicBezTo>
                  <a:pt x="1520967" y="0"/>
                  <a:pt x="1520967" y="33235"/>
                  <a:pt x="1460187" y="33235"/>
                </a:cubicBezTo>
                <a:cubicBezTo>
                  <a:pt x="1399407" y="33235"/>
                  <a:pt x="1399407" y="0"/>
                  <a:pt x="1338627" y="0"/>
                </a:cubicBezTo>
                <a:cubicBezTo>
                  <a:pt x="1277847" y="0"/>
                  <a:pt x="1277847" y="33235"/>
                  <a:pt x="1217067" y="33235"/>
                </a:cubicBezTo>
                <a:cubicBezTo>
                  <a:pt x="1156288" y="33235"/>
                  <a:pt x="1156288" y="0"/>
                  <a:pt x="1095508" y="0"/>
                </a:cubicBezTo>
                <a:cubicBezTo>
                  <a:pt x="1034728" y="0"/>
                  <a:pt x="1034728" y="33235"/>
                  <a:pt x="973948" y="33235"/>
                </a:cubicBezTo>
                <a:cubicBezTo>
                  <a:pt x="913168" y="33235"/>
                  <a:pt x="913168" y="0"/>
                  <a:pt x="852419" y="0"/>
                </a:cubicBezTo>
                <a:cubicBezTo>
                  <a:pt x="791671" y="0"/>
                  <a:pt x="791639" y="33235"/>
                  <a:pt x="730859" y="33235"/>
                </a:cubicBezTo>
                <a:cubicBezTo>
                  <a:pt x="670080" y="33235"/>
                  <a:pt x="670080" y="0"/>
                  <a:pt x="609300" y="0"/>
                </a:cubicBezTo>
                <a:cubicBezTo>
                  <a:pt x="548520" y="0"/>
                  <a:pt x="548551" y="32203"/>
                  <a:pt x="490585" y="33204"/>
                </a:cubicBezTo>
                <a:cubicBezTo>
                  <a:pt x="490491" y="33204"/>
                  <a:pt x="490366" y="33204"/>
                  <a:pt x="490241" y="33204"/>
                </a:cubicBezTo>
                <a:cubicBezTo>
                  <a:pt x="432244" y="32203"/>
                  <a:pt x="431306" y="0"/>
                  <a:pt x="371495" y="0"/>
                </a:cubicBezTo>
                <a:cubicBezTo>
                  <a:pt x="311685" y="0"/>
                  <a:pt x="310684" y="33235"/>
                  <a:pt x="249904" y="33235"/>
                </a:cubicBezTo>
                <a:cubicBezTo>
                  <a:pt x="189124" y="33235"/>
                  <a:pt x="189124" y="0"/>
                  <a:pt x="128344" y="0"/>
                </a:cubicBezTo>
                <a:cubicBezTo>
                  <a:pt x="67564" y="0"/>
                  <a:pt x="67564" y="33235"/>
                  <a:pt x="6785" y="33235"/>
                </a:cubicBezTo>
                <a:cubicBezTo>
                  <a:pt x="4440" y="33235"/>
                  <a:pt x="2157" y="33173"/>
                  <a:pt x="0" y="33079"/>
                </a:cubicBezTo>
                <a:lnTo>
                  <a:pt x="0" y="968507"/>
                </a:lnTo>
                <a:lnTo>
                  <a:pt x="3093115" y="968507"/>
                </a:lnTo>
                <a:lnTo>
                  <a:pt x="3093115" y="14726"/>
                </a:lnTo>
                <a:close/>
              </a:path>
            </a:pathLst>
          </a:custGeom>
          <a:gradFill>
            <a:gsLst>
              <a:gs pos="0">
                <a:srgbClr val="29C4FB"/>
              </a:gs>
              <a:gs pos="100000">
                <a:srgbClr val="0477BF"/>
              </a:gs>
            </a:gsLst>
            <a:lin ang="5400000" scaled="1"/>
          </a:gradFill>
          <a:ln w="3121" cap="flat">
            <a:noFill/>
            <a:prstDash val="solid"/>
            <a:miter/>
          </a:ln>
        </p:spPr>
        <p:txBody>
          <a:bodyPr rtlCol="0" anchor="ctr"/>
          <a:lstStyle/>
          <a:p>
            <a:endParaRPr lang="en-IN"/>
          </a:p>
        </p:txBody>
      </p:sp>
      <p:sp>
        <p:nvSpPr>
          <p:cNvPr id="26" name="Freeform: Shape 25">
            <a:extLst>
              <a:ext uri="{FF2B5EF4-FFF2-40B4-BE49-F238E27FC236}">
                <a16:creationId xmlns:a16="http://schemas.microsoft.com/office/drawing/2014/main" id="{8F1AEAC2-E3C5-00E9-68D7-7D0B3A82CD2B}"/>
              </a:ext>
            </a:extLst>
          </p:cNvPr>
          <p:cNvSpPr/>
          <p:nvPr/>
        </p:nvSpPr>
        <p:spPr>
          <a:xfrm>
            <a:off x="-153541" y="6349328"/>
            <a:ext cx="12390627" cy="2036394"/>
          </a:xfrm>
          <a:custGeom>
            <a:avLst/>
            <a:gdLst>
              <a:gd name="connsiteX0" fmla="*/ 2993816 w 2993816"/>
              <a:gd name="connsiteY0" fmla="*/ 30421 h 1050422"/>
              <a:gd name="connsiteX1" fmla="*/ 2993816 w 2993816"/>
              <a:gd name="connsiteY1" fmla="*/ 1050423 h 1050422"/>
              <a:gd name="connsiteX2" fmla="*/ 0 w 2993816"/>
              <a:gd name="connsiteY2" fmla="*/ 1050423 h 1050422"/>
              <a:gd name="connsiteX3" fmla="*/ 0 w 2993816"/>
              <a:gd name="connsiteY3" fmla="*/ 10224 h 1050422"/>
              <a:gd name="connsiteX4" fmla="*/ 71285 w 2993816"/>
              <a:gd name="connsiteY4" fmla="*/ 30703 h 1050422"/>
              <a:gd name="connsiteX5" fmla="*/ 192814 w 2993816"/>
              <a:gd name="connsiteY5" fmla="*/ 0 h 1050422"/>
              <a:gd name="connsiteX6" fmla="*/ 314373 w 2993816"/>
              <a:gd name="connsiteY6" fmla="*/ 30703 h 1050422"/>
              <a:gd name="connsiteX7" fmla="*/ 435933 w 2993816"/>
              <a:gd name="connsiteY7" fmla="*/ 0 h 1050422"/>
              <a:gd name="connsiteX8" fmla="*/ 557462 w 2993816"/>
              <a:gd name="connsiteY8" fmla="*/ 30703 h 1050422"/>
              <a:gd name="connsiteX9" fmla="*/ 679021 w 2993816"/>
              <a:gd name="connsiteY9" fmla="*/ 0 h 1050422"/>
              <a:gd name="connsiteX10" fmla="*/ 800581 w 2993816"/>
              <a:gd name="connsiteY10" fmla="*/ 30703 h 1050422"/>
              <a:gd name="connsiteX11" fmla="*/ 922141 w 2993816"/>
              <a:gd name="connsiteY11" fmla="*/ 0 h 1050422"/>
              <a:gd name="connsiteX12" fmla="*/ 1043701 w 2993816"/>
              <a:gd name="connsiteY12" fmla="*/ 30703 h 1050422"/>
              <a:gd name="connsiteX13" fmla="*/ 1165261 w 2993816"/>
              <a:gd name="connsiteY13" fmla="*/ 0 h 1050422"/>
              <a:gd name="connsiteX14" fmla="*/ 1286820 w 2993816"/>
              <a:gd name="connsiteY14" fmla="*/ 30703 h 1050422"/>
              <a:gd name="connsiteX15" fmla="*/ 1408380 w 2993816"/>
              <a:gd name="connsiteY15" fmla="*/ 0 h 1050422"/>
              <a:gd name="connsiteX16" fmla="*/ 1527595 w 2993816"/>
              <a:gd name="connsiteY16" fmla="*/ 30671 h 1050422"/>
              <a:gd name="connsiteX17" fmla="*/ 1646810 w 2993816"/>
              <a:gd name="connsiteY17" fmla="*/ 0 h 1050422"/>
              <a:gd name="connsiteX18" fmla="*/ 1768370 w 2993816"/>
              <a:gd name="connsiteY18" fmla="*/ 30703 h 1050422"/>
              <a:gd name="connsiteX19" fmla="*/ 1889930 w 2993816"/>
              <a:gd name="connsiteY19" fmla="*/ 0 h 1050422"/>
              <a:gd name="connsiteX20" fmla="*/ 2011458 w 2993816"/>
              <a:gd name="connsiteY20" fmla="*/ 30703 h 1050422"/>
              <a:gd name="connsiteX21" fmla="*/ 2133018 w 2993816"/>
              <a:gd name="connsiteY21" fmla="*/ 0 h 1050422"/>
              <a:gd name="connsiteX22" fmla="*/ 2254578 w 2993816"/>
              <a:gd name="connsiteY22" fmla="*/ 30703 h 1050422"/>
              <a:gd name="connsiteX23" fmla="*/ 2376137 w 2993816"/>
              <a:gd name="connsiteY23" fmla="*/ 0 h 1050422"/>
              <a:gd name="connsiteX24" fmla="*/ 2497697 w 2993816"/>
              <a:gd name="connsiteY24" fmla="*/ 30703 h 1050422"/>
              <a:gd name="connsiteX25" fmla="*/ 2619257 w 2993816"/>
              <a:gd name="connsiteY25" fmla="*/ 0 h 1050422"/>
              <a:gd name="connsiteX26" fmla="*/ 2740817 w 2993816"/>
              <a:gd name="connsiteY26" fmla="*/ 30703 h 1050422"/>
              <a:gd name="connsiteX27" fmla="*/ 2862377 w 2993816"/>
              <a:gd name="connsiteY27" fmla="*/ 0 h 1050422"/>
              <a:gd name="connsiteX28" fmla="*/ 2983936 w 2993816"/>
              <a:gd name="connsiteY28" fmla="*/ 30703 h 1050422"/>
              <a:gd name="connsiteX29" fmla="*/ 2993785 w 2993816"/>
              <a:gd name="connsiteY29" fmla="*/ 30390 h 105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93816" h="1050422">
                <a:moveTo>
                  <a:pt x="2993816" y="30421"/>
                </a:moveTo>
                <a:lnTo>
                  <a:pt x="2993816" y="1050423"/>
                </a:lnTo>
                <a:lnTo>
                  <a:pt x="0" y="1050423"/>
                </a:lnTo>
                <a:lnTo>
                  <a:pt x="0" y="10224"/>
                </a:lnTo>
                <a:cubicBezTo>
                  <a:pt x="19603" y="19134"/>
                  <a:pt x="34017" y="30703"/>
                  <a:pt x="71285" y="30703"/>
                </a:cubicBezTo>
                <a:cubicBezTo>
                  <a:pt x="132065" y="30703"/>
                  <a:pt x="132065" y="0"/>
                  <a:pt x="192814" y="0"/>
                </a:cubicBezTo>
                <a:cubicBezTo>
                  <a:pt x="253562" y="0"/>
                  <a:pt x="253593" y="30703"/>
                  <a:pt x="314373" y="30703"/>
                </a:cubicBezTo>
                <a:cubicBezTo>
                  <a:pt x="375153" y="30703"/>
                  <a:pt x="375153" y="0"/>
                  <a:pt x="435933" y="0"/>
                </a:cubicBezTo>
                <a:cubicBezTo>
                  <a:pt x="496713" y="0"/>
                  <a:pt x="496713" y="30703"/>
                  <a:pt x="557462" y="30703"/>
                </a:cubicBezTo>
                <a:cubicBezTo>
                  <a:pt x="618210" y="30703"/>
                  <a:pt x="618242" y="0"/>
                  <a:pt x="679021" y="0"/>
                </a:cubicBezTo>
                <a:cubicBezTo>
                  <a:pt x="739801" y="0"/>
                  <a:pt x="739801" y="30703"/>
                  <a:pt x="800581" y="30703"/>
                </a:cubicBezTo>
                <a:cubicBezTo>
                  <a:pt x="861361" y="30703"/>
                  <a:pt x="861361" y="0"/>
                  <a:pt x="922141" y="0"/>
                </a:cubicBezTo>
                <a:cubicBezTo>
                  <a:pt x="982921" y="0"/>
                  <a:pt x="982921" y="30703"/>
                  <a:pt x="1043701" y="30703"/>
                </a:cubicBezTo>
                <a:cubicBezTo>
                  <a:pt x="1104481" y="30703"/>
                  <a:pt x="1104481" y="0"/>
                  <a:pt x="1165261" y="0"/>
                </a:cubicBezTo>
                <a:cubicBezTo>
                  <a:pt x="1226041" y="0"/>
                  <a:pt x="1226041" y="30703"/>
                  <a:pt x="1286820" y="30703"/>
                </a:cubicBezTo>
                <a:cubicBezTo>
                  <a:pt x="1347600" y="30703"/>
                  <a:pt x="1347600" y="0"/>
                  <a:pt x="1408380" y="0"/>
                </a:cubicBezTo>
                <a:cubicBezTo>
                  <a:pt x="1469160" y="0"/>
                  <a:pt x="1469160" y="29921"/>
                  <a:pt x="1527595" y="30671"/>
                </a:cubicBezTo>
                <a:cubicBezTo>
                  <a:pt x="1586061" y="29921"/>
                  <a:pt x="1586812" y="0"/>
                  <a:pt x="1646810" y="0"/>
                </a:cubicBezTo>
                <a:cubicBezTo>
                  <a:pt x="1706808" y="0"/>
                  <a:pt x="1707590" y="30703"/>
                  <a:pt x="1768370" y="30703"/>
                </a:cubicBezTo>
                <a:cubicBezTo>
                  <a:pt x="1829150" y="30703"/>
                  <a:pt x="1829150" y="0"/>
                  <a:pt x="1889930" y="0"/>
                </a:cubicBezTo>
                <a:cubicBezTo>
                  <a:pt x="1950709" y="0"/>
                  <a:pt x="1950709" y="30703"/>
                  <a:pt x="2011458" y="30703"/>
                </a:cubicBezTo>
                <a:cubicBezTo>
                  <a:pt x="2072207" y="30703"/>
                  <a:pt x="2072238" y="0"/>
                  <a:pt x="2133018" y="0"/>
                </a:cubicBezTo>
                <a:cubicBezTo>
                  <a:pt x="2193798" y="0"/>
                  <a:pt x="2193798" y="30703"/>
                  <a:pt x="2254578" y="30703"/>
                </a:cubicBezTo>
                <a:cubicBezTo>
                  <a:pt x="2315358" y="30703"/>
                  <a:pt x="2315358" y="0"/>
                  <a:pt x="2376137" y="0"/>
                </a:cubicBezTo>
                <a:cubicBezTo>
                  <a:pt x="2436917" y="0"/>
                  <a:pt x="2436917" y="30703"/>
                  <a:pt x="2497697" y="30703"/>
                </a:cubicBezTo>
                <a:cubicBezTo>
                  <a:pt x="2558477" y="30703"/>
                  <a:pt x="2558477" y="0"/>
                  <a:pt x="2619257" y="0"/>
                </a:cubicBezTo>
                <a:cubicBezTo>
                  <a:pt x="2680037" y="0"/>
                  <a:pt x="2680037" y="30703"/>
                  <a:pt x="2740817" y="30703"/>
                </a:cubicBezTo>
                <a:cubicBezTo>
                  <a:pt x="2801597" y="30703"/>
                  <a:pt x="2801597" y="0"/>
                  <a:pt x="2862377" y="0"/>
                </a:cubicBezTo>
                <a:cubicBezTo>
                  <a:pt x="2923157" y="0"/>
                  <a:pt x="2923157" y="30703"/>
                  <a:pt x="2983936" y="30703"/>
                </a:cubicBezTo>
                <a:cubicBezTo>
                  <a:pt x="2987407" y="30703"/>
                  <a:pt x="2990658" y="30578"/>
                  <a:pt x="2993785" y="30390"/>
                </a:cubicBezTo>
                <a:close/>
              </a:path>
            </a:pathLst>
          </a:custGeom>
          <a:solidFill>
            <a:srgbClr val="5A8192"/>
          </a:solidFill>
          <a:ln w="3121" cap="flat">
            <a:noFill/>
            <a:prstDash val="solid"/>
            <a:miter/>
          </a:ln>
        </p:spPr>
        <p:txBody>
          <a:bodyPr rtlCol="0" anchor="ctr"/>
          <a:lstStyle/>
          <a:p>
            <a:endParaRPr lang="en-IN"/>
          </a:p>
        </p:txBody>
      </p:sp>
      <p:sp>
        <p:nvSpPr>
          <p:cNvPr id="2" name="TextBox 1">
            <a:extLst>
              <a:ext uri="{FF2B5EF4-FFF2-40B4-BE49-F238E27FC236}">
                <a16:creationId xmlns:a16="http://schemas.microsoft.com/office/drawing/2014/main" id="{AA264EF2-F0CF-0894-970F-6F0F2B99F04B}"/>
              </a:ext>
            </a:extLst>
          </p:cNvPr>
          <p:cNvSpPr txBox="1"/>
          <p:nvPr/>
        </p:nvSpPr>
        <p:spPr>
          <a:xfrm>
            <a:off x="5357139" y="1595747"/>
            <a:ext cx="6251110" cy="3524002"/>
          </a:xfrm>
          <a:prstGeom prst="rect">
            <a:avLst/>
          </a:prstGeom>
        </p:spPr>
        <p:txBody>
          <a:bodyPr vert="horz" lIns="91440" tIns="45720" rIns="91440" bIns="45720" rtlCol="0">
            <a:normAutofit/>
          </a:bodyPr>
          <a:lstStyle/>
          <a:p>
            <a:pPr algn="justLow">
              <a:lnSpc>
                <a:spcPct val="90000"/>
              </a:lnSpc>
              <a:spcAft>
                <a:spcPts val="600"/>
              </a:spcAft>
            </a:pPr>
            <a:r>
              <a:rPr lang="en-US" sz="2200" dirty="0"/>
              <a:t>There are numerous imaginative and practical solutions to this terrible problem, and here are some of the greatest of them.</a:t>
            </a:r>
          </a:p>
        </p:txBody>
      </p:sp>
      <p:sp>
        <p:nvSpPr>
          <p:cNvPr id="4" name="TextBox 3">
            <a:extLst>
              <a:ext uri="{FF2B5EF4-FFF2-40B4-BE49-F238E27FC236}">
                <a16:creationId xmlns:a16="http://schemas.microsoft.com/office/drawing/2014/main" id="{BC07422C-C27E-4A58-08A7-DD38BE8E4A12}"/>
              </a:ext>
            </a:extLst>
          </p:cNvPr>
          <p:cNvSpPr txBox="1"/>
          <p:nvPr/>
        </p:nvSpPr>
        <p:spPr>
          <a:xfrm>
            <a:off x="5225382" y="4711283"/>
            <a:ext cx="2236895" cy="369332"/>
          </a:xfrm>
          <a:prstGeom prst="rect">
            <a:avLst/>
          </a:prstGeom>
          <a:noFill/>
        </p:spPr>
        <p:txBody>
          <a:bodyPr wrap="square" rtlCol="0">
            <a:spAutoFit/>
          </a:bodyPr>
          <a:lstStyle/>
          <a:p>
            <a:r>
              <a:rPr lang="en-US" dirty="0">
                <a:hlinkClick r:id="rId3" action="ppaction://hlinksldjump"/>
              </a:rPr>
              <a:t>Solution 1</a:t>
            </a:r>
            <a:endParaRPr lang="en-US" dirty="0"/>
          </a:p>
        </p:txBody>
      </p:sp>
      <p:sp>
        <p:nvSpPr>
          <p:cNvPr id="6" name="TextBox 5">
            <a:extLst>
              <a:ext uri="{FF2B5EF4-FFF2-40B4-BE49-F238E27FC236}">
                <a16:creationId xmlns:a16="http://schemas.microsoft.com/office/drawing/2014/main" id="{05D5F1C6-3C79-169F-8137-778CD1B547A0}"/>
              </a:ext>
            </a:extLst>
          </p:cNvPr>
          <p:cNvSpPr txBox="1"/>
          <p:nvPr/>
        </p:nvSpPr>
        <p:spPr>
          <a:xfrm>
            <a:off x="6650965" y="4711283"/>
            <a:ext cx="2236895" cy="369332"/>
          </a:xfrm>
          <a:prstGeom prst="rect">
            <a:avLst/>
          </a:prstGeom>
          <a:noFill/>
        </p:spPr>
        <p:txBody>
          <a:bodyPr wrap="square" rtlCol="0">
            <a:spAutoFit/>
          </a:bodyPr>
          <a:lstStyle/>
          <a:p>
            <a:r>
              <a:rPr lang="en-US" dirty="0">
                <a:hlinkClick r:id="rId4" action="ppaction://hlinksldjump"/>
              </a:rPr>
              <a:t>Solution 2</a:t>
            </a:r>
            <a:endParaRPr lang="en-US" dirty="0"/>
          </a:p>
        </p:txBody>
      </p:sp>
      <p:sp>
        <p:nvSpPr>
          <p:cNvPr id="19" name="TextBox 18">
            <a:extLst>
              <a:ext uri="{FF2B5EF4-FFF2-40B4-BE49-F238E27FC236}">
                <a16:creationId xmlns:a16="http://schemas.microsoft.com/office/drawing/2014/main" id="{0CD2DB5F-6E3B-618A-FC7B-B77F80F0BAB8}"/>
              </a:ext>
            </a:extLst>
          </p:cNvPr>
          <p:cNvSpPr txBox="1"/>
          <p:nvPr/>
        </p:nvSpPr>
        <p:spPr>
          <a:xfrm>
            <a:off x="8152235" y="4711283"/>
            <a:ext cx="2236895" cy="369332"/>
          </a:xfrm>
          <a:prstGeom prst="rect">
            <a:avLst/>
          </a:prstGeom>
          <a:noFill/>
        </p:spPr>
        <p:txBody>
          <a:bodyPr wrap="square" rtlCol="0">
            <a:spAutoFit/>
          </a:bodyPr>
          <a:lstStyle/>
          <a:p>
            <a:r>
              <a:rPr lang="en-US" dirty="0">
                <a:hlinkClick r:id="rId5" action="ppaction://hlinksldjump"/>
              </a:rPr>
              <a:t>Solution 3</a:t>
            </a:r>
            <a:endParaRPr lang="en-US" dirty="0"/>
          </a:p>
        </p:txBody>
      </p:sp>
      <p:sp>
        <p:nvSpPr>
          <p:cNvPr id="20" name="TextBox 19">
            <a:extLst>
              <a:ext uri="{FF2B5EF4-FFF2-40B4-BE49-F238E27FC236}">
                <a16:creationId xmlns:a16="http://schemas.microsoft.com/office/drawing/2014/main" id="{EBE74EBE-9670-D4D2-F1EF-BB66248C8B43}"/>
              </a:ext>
            </a:extLst>
          </p:cNvPr>
          <p:cNvSpPr txBox="1"/>
          <p:nvPr/>
        </p:nvSpPr>
        <p:spPr>
          <a:xfrm>
            <a:off x="4852912" y="5303565"/>
            <a:ext cx="2803666" cy="369332"/>
          </a:xfrm>
          <a:prstGeom prst="rect">
            <a:avLst/>
          </a:prstGeom>
          <a:noFill/>
        </p:spPr>
        <p:txBody>
          <a:bodyPr wrap="square" rtlCol="0">
            <a:spAutoFit/>
          </a:bodyPr>
          <a:lstStyle/>
          <a:p>
            <a:r>
              <a:rPr lang="en-US" dirty="0">
                <a:hlinkClick r:id="rId6" action="ppaction://hlinksldjump"/>
              </a:rPr>
              <a:t>Back to Contents page</a:t>
            </a:r>
            <a:endParaRPr lang="en-US" dirty="0"/>
          </a:p>
        </p:txBody>
      </p:sp>
    </p:spTree>
    <p:extLst>
      <p:ext uri="{BB962C8B-B14F-4D97-AF65-F5344CB8AC3E}">
        <p14:creationId xmlns:p14="http://schemas.microsoft.com/office/powerpoint/2010/main" val="304177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29C4FB"/>
            </a:gs>
            <a:gs pos="0">
              <a:srgbClr val="0477BF"/>
            </a:gs>
          </a:gsLst>
          <a:lin ang="5400000" scaled="1"/>
        </a:gradFill>
        <a:effectLst/>
      </p:bgPr>
    </p:bg>
    <p:spTree>
      <p:nvGrpSpPr>
        <p:cNvPr id="1" name=""/>
        <p:cNvGrpSpPr/>
        <p:nvPr/>
      </p:nvGrpSpPr>
      <p:grpSpPr>
        <a:xfrm>
          <a:off x="0" y="0"/>
          <a:ext cx="0" cy="0"/>
          <a:chOff x="0" y="0"/>
          <a:chExt cx="0" cy="0"/>
        </a:xfrm>
      </p:grpSpPr>
      <p:grpSp>
        <p:nvGrpSpPr>
          <p:cNvPr id="13" name="Graphic 2">
            <a:extLst>
              <a:ext uri="{FF2B5EF4-FFF2-40B4-BE49-F238E27FC236}">
                <a16:creationId xmlns:a16="http://schemas.microsoft.com/office/drawing/2014/main" id="{4A66DDFA-2D62-5CFC-8F65-074C5C29BBD9}"/>
              </a:ext>
            </a:extLst>
          </p:cNvPr>
          <p:cNvGrpSpPr/>
          <p:nvPr/>
        </p:nvGrpSpPr>
        <p:grpSpPr>
          <a:xfrm>
            <a:off x="-175630" y="5193118"/>
            <a:ext cx="1506074" cy="482146"/>
            <a:chOff x="202689" y="5258249"/>
            <a:chExt cx="1506074" cy="482146"/>
          </a:xfrm>
          <a:solidFill>
            <a:srgbClr val="8E640E"/>
          </a:solidFill>
        </p:grpSpPr>
        <p:sp>
          <p:nvSpPr>
            <p:cNvPr id="14" name="Freeform: Shape 13">
              <a:extLst>
                <a:ext uri="{FF2B5EF4-FFF2-40B4-BE49-F238E27FC236}">
                  <a16:creationId xmlns:a16="http://schemas.microsoft.com/office/drawing/2014/main" id="{05BD8808-6FA7-9058-15AE-22EDD1BAC6F6}"/>
                </a:ext>
              </a:extLst>
            </p:cNvPr>
            <p:cNvSpPr/>
            <p:nvPr/>
          </p:nvSpPr>
          <p:spPr>
            <a:xfrm>
              <a:off x="202689" y="5361802"/>
              <a:ext cx="1506074" cy="37323"/>
            </a:xfrm>
            <a:custGeom>
              <a:avLst/>
              <a:gdLst>
                <a:gd name="connsiteX0" fmla="*/ 0 w 1506074"/>
                <a:gd name="connsiteY0" fmla="*/ 0 h 37323"/>
                <a:gd name="connsiteX1" fmla="*/ 1506074 w 1506074"/>
                <a:gd name="connsiteY1" fmla="*/ 0 h 37323"/>
                <a:gd name="connsiteX2" fmla="*/ 1506074 w 1506074"/>
                <a:gd name="connsiteY2" fmla="*/ 37324 h 37323"/>
                <a:gd name="connsiteX3" fmla="*/ 0 w 1506074"/>
                <a:gd name="connsiteY3" fmla="*/ 37324 h 37323"/>
              </a:gdLst>
              <a:ahLst/>
              <a:cxnLst>
                <a:cxn ang="0">
                  <a:pos x="connsiteX0" y="connsiteY0"/>
                </a:cxn>
                <a:cxn ang="0">
                  <a:pos x="connsiteX1" y="connsiteY1"/>
                </a:cxn>
                <a:cxn ang="0">
                  <a:pos x="connsiteX2" y="connsiteY2"/>
                </a:cxn>
                <a:cxn ang="0">
                  <a:pos x="connsiteX3" y="connsiteY3"/>
                </a:cxn>
              </a:cxnLst>
              <a:rect l="l" t="t" r="r" b="b"/>
              <a:pathLst>
                <a:path w="1506074" h="37323">
                  <a:moveTo>
                    <a:pt x="0" y="0"/>
                  </a:moveTo>
                  <a:lnTo>
                    <a:pt x="1506074" y="0"/>
                  </a:lnTo>
                  <a:lnTo>
                    <a:pt x="1506074" y="37324"/>
                  </a:lnTo>
                  <a:lnTo>
                    <a:pt x="0" y="37324"/>
                  </a:lnTo>
                  <a:close/>
                </a:path>
              </a:pathLst>
            </a:custGeom>
            <a:solidFill>
              <a:srgbClr val="8E640E"/>
            </a:solidFill>
            <a:ln w="5887" cap="flat">
              <a:noFill/>
              <a:prstDash val="solid"/>
              <a:miter/>
            </a:ln>
          </p:spPr>
          <p:txBody>
            <a:bodyPr rtlCol="0" anchor="ctr"/>
            <a:lstStyle/>
            <a:p>
              <a:endParaRPr lang="en-IN"/>
            </a:p>
          </p:txBody>
        </p:sp>
        <p:sp>
          <p:nvSpPr>
            <p:cNvPr id="15" name="Freeform: Shape 14">
              <a:extLst>
                <a:ext uri="{FF2B5EF4-FFF2-40B4-BE49-F238E27FC236}">
                  <a16:creationId xmlns:a16="http://schemas.microsoft.com/office/drawing/2014/main" id="{6263358B-5AD9-F824-23DC-FC17DFC315B8}"/>
                </a:ext>
              </a:extLst>
            </p:cNvPr>
            <p:cNvSpPr/>
            <p:nvPr/>
          </p:nvSpPr>
          <p:spPr>
            <a:xfrm>
              <a:off x="202689" y="5507093"/>
              <a:ext cx="1506074" cy="37323"/>
            </a:xfrm>
            <a:custGeom>
              <a:avLst/>
              <a:gdLst>
                <a:gd name="connsiteX0" fmla="*/ 0 w 1506074"/>
                <a:gd name="connsiteY0" fmla="*/ 0 h 37323"/>
                <a:gd name="connsiteX1" fmla="*/ 1506074 w 1506074"/>
                <a:gd name="connsiteY1" fmla="*/ 0 h 37323"/>
                <a:gd name="connsiteX2" fmla="*/ 1506074 w 1506074"/>
                <a:gd name="connsiteY2" fmla="*/ 37324 h 37323"/>
                <a:gd name="connsiteX3" fmla="*/ 0 w 1506074"/>
                <a:gd name="connsiteY3" fmla="*/ 37324 h 37323"/>
              </a:gdLst>
              <a:ahLst/>
              <a:cxnLst>
                <a:cxn ang="0">
                  <a:pos x="connsiteX0" y="connsiteY0"/>
                </a:cxn>
                <a:cxn ang="0">
                  <a:pos x="connsiteX1" y="connsiteY1"/>
                </a:cxn>
                <a:cxn ang="0">
                  <a:pos x="connsiteX2" y="connsiteY2"/>
                </a:cxn>
                <a:cxn ang="0">
                  <a:pos x="connsiteX3" y="connsiteY3"/>
                </a:cxn>
              </a:cxnLst>
              <a:rect l="l" t="t" r="r" b="b"/>
              <a:pathLst>
                <a:path w="1506074" h="37323">
                  <a:moveTo>
                    <a:pt x="0" y="0"/>
                  </a:moveTo>
                  <a:lnTo>
                    <a:pt x="1506074" y="0"/>
                  </a:lnTo>
                  <a:lnTo>
                    <a:pt x="1506074" y="37324"/>
                  </a:lnTo>
                  <a:lnTo>
                    <a:pt x="0" y="37324"/>
                  </a:lnTo>
                  <a:close/>
                </a:path>
              </a:pathLst>
            </a:custGeom>
            <a:solidFill>
              <a:srgbClr val="8E640E"/>
            </a:solidFill>
            <a:ln w="5887" cap="flat">
              <a:noFill/>
              <a:prstDash val="solid"/>
              <a:miter/>
            </a:ln>
          </p:spPr>
          <p:txBody>
            <a:bodyPr rtlCol="0" anchor="ctr"/>
            <a:lstStyle/>
            <a:p>
              <a:endParaRPr lang="en-IN"/>
            </a:p>
          </p:txBody>
        </p:sp>
        <p:grpSp>
          <p:nvGrpSpPr>
            <p:cNvPr id="16" name="Graphic 2">
              <a:extLst>
                <a:ext uri="{FF2B5EF4-FFF2-40B4-BE49-F238E27FC236}">
                  <a16:creationId xmlns:a16="http://schemas.microsoft.com/office/drawing/2014/main" id="{75F65EAE-BA93-970C-45D8-EF71B02CDB01}"/>
                </a:ext>
              </a:extLst>
            </p:cNvPr>
            <p:cNvGrpSpPr/>
            <p:nvPr/>
          </p:nvGrpSpPr>
          <p:grpSpPr>
            <a:xfrm>
              <a:off x="347333" y="5258249"/>
              <a:ext cx="1004029" cy="482146"/>
              <a:chOff x="347333" y="5258249"/>
              <a:chExt cx="1004029" cy="482146"/>
            </a:xfrm>
            <a:solidFill>
              <a:srgbClr val="8E640E"/>
            </a:solidFill>
          </p:grpSpPr>
          <p:sp>
            <p:nvSpPr>
              <p:cNvPr id="17" name="Freeform: Shape 16">
                <a:extLst>
                  <a:ext uri="{FF2B5EF4-FFF2-40B4-BE49-F238E27FC236}">
                    <a16:creationId xmlns:a16="http://schemas.microsoft.com/office/drawing/2014/main" id="{3A2A130F-7EC8-1023-A55D-02A354C2DD3E}"/>
                  </a:ext>
                </a:extLst>
              </p:cNvPr>
              <p:cNvSpPr/>
              <p:nvPr/>
            </p:nvSpPr>
            <p:spPr>
              <a:xfrm>
                <a:off x="347333" y="5258249"/>
                <a:ext cx="48921" cy="482146"/>
              </a:xfrm>
              <a:custGeom>
                <a:avLst/>
                <a:gdLst>
                  <a:gd name="connsiteX0" fmla="*/ 0 w 48921"/>
                  <a:gd name="connsiteY0" fmla="*/ 0 h 482146"/>
                  <a:gd name="connsiteX1" fmla="*/ 48921 w 48921"/>
                  <a:gd name="connsiteY1" fmla="*/ 0 h 482146"/>
                  <a:gd name="connsiteX2" fmla="*/ 48921 w 48921"/>
                  <a:gd name="connsiteY2" fmla="*/ 482146 h 482146"/>
                  <a:gd name="connsiteX3" fmla="*/ 0 w 48921"/>
                  <a:gd name="connsiteY3" fmla="*/ 482146 h 482146"/>
                </a:gdLst>
                <a:ahLst/>
                <a:cxnLst>
                  <a:cxn ang="0">
                    <a:pos x="connsiteX0" y="connsiteY0"/>
                  </a:cxn>
                  <a:cxn ang="0">
                    <a:pos x="connsiteX1" y="connsiteY1"/>
                  </a:cxn>
                  <a:cxn ang="0">
                    <a:pos x="connsiteX2" y="connsiteY2"/>
                  </a:cxn>
                  <a:cxn ang="0">
                    <a:pos x="connsiteX3" y="connsiteY3"/>
                  </a:cxn>
                </a:cxnLst>
                <a:rect l="l" t="t" r="r" b="b"/>
                <a:pathLst>
                  <a:path w="48921" h="482146">
                    <a:moveTo>
                      <a:pt x="0" y="0"/>
                    </a:moveTo>
                    <a:lnTo>
                      <a:pt x="48921" y="0"/>
                    </a:lnTo>
                    <a:lnTo>
                      <a:pt x="48921" y="482146"/>
                    </a:lnTo>
                    <a:lnTo>
                      <a:pt x="0" y="482146"/>
                    </a:lnTo>
                    <a:close/>
                  </a:path>
                </a:pathLst>
              </a:custGeom>
              <a:solidFill>
                <a:srgbClr val="8E640E"/>
              </a:solidFill>
              <a:ln w="5887" cap="flat">
                <a:noFill/>
                <a:prstDash val="solid"/>
                <a:miter/>
              </a:ln>
            </p:spPr>
            <p:txBody>
              <a:bodyPr rtlCol="0" anchor="ctr"/>
              <a:lstStyle/>
              <a:p>
                <a:endParaRPr lang="en-IN"/>
              </a:p>
            </p:txBody>
          </p:sp>
          <p:sp>
            <p:nvSpPr>
              <p:cNvPr id="18" name="Freeform: Shape 17">
                <a:extLst>
                  <a:ext uri="{FF2B5EF4-FFF2-40B4-BE49-F238E27FC236}">
                    <a16:creationId xmlns:a16="http://schemas.microsoft.com/office/drawing/2014/main" id="{7A00AF14-04E8-0973-FE72-CD1597D62A68}"/>
                  </a:ext>
                </a:extLst>
              </p:cNvPr>
              <p:cNvSpPr/>
              <p:nvPr/>
            </p:nvSpPr>
            <p:spPr>
              <a:xfrm>
                <a:off x="665703" y="5258249"/>
                <a:ext cx="48921" cy="482146"/>
              </a:xfrm>
              <a:custGeom>
                <a:avLst/>
                <a:gdLst>
                  <a:gd name="connsiteX0" fmla="*/ 0 w 48921"/>
                  <a:gd name="connsiteY0" fmla="*/ 0 h 482146"/>
                  <a:gd name="connsiteX1" fmla="*/ 48921 w 48921"/>
                  <a:gd name="connsiteY1" fmla="*/ 0 h 482146"/>
                  <a:gd name="connsiteX2" fmla="*/ 48921 w 48921"/>
                  <a:gd name="connsiteY2" fmla="*/ 482146 h 482146"/>
                  <a:gd name="connsiteX3" fmla="*/ 0 w 48921"/>
                  <a:gd name="connsiteY3" fmla="*/ 482146 h 482146"/>
                </a:gdLst>
                <a:ahLst/>
                <a:cxnLst>
                  <a:cxn ang="0">
                    <a:pos x="connsiteX0" y="connsiteY0"/>
                  </a:cxn>
                  <a:cxn ang="0">
                    <a:pos x="connsiteX1" y="connsiteY1"/>
                  </a:cxn>
                  <a:cxn ang="0">
                    <a:pos x="connsiteX2" y="connsiteY2"/>
                  </a:cxn>
                  <a:cxn ang="0">
                    <a:pos x="connsiteX3" y="connsiteY3"/>
                  </a:cxn>
                </a:cxnLst>
                <a:rect l="l" t="t" r="r" b="b"/>
                <a:pathLst>
                  <a:path w="48921" h="482146">
                    <a:moveTo>
                      <a:pt x="0" y="0"/>
                    </a:moveTo>
                    <a:lnTo>
                      <a:pt x="48921" y="0"/>
                    </a:lnTo>
                    <a:lnTo>
                      <a:pt x="48921" y="482146"/>
                    </a:lnTo>
                    <a:lnTo>
                      <a:pt x="0" y="482146"/>
                    </a:lnTo>
                    <a:close/>
                  </a:path>
                </a:pathLst>
              </a:custGeom>
              <a:solidFill>
                <a:srgbClr val="8E640E"/>
              </a:solidFill>
              <a:ln w="5887" cap="flat">
                <a:noFill/>
                <a:prstDash val="solid"/>
                <a:miter/>
              </a:ln>
            </p:spPr>
            <p:txBody>
              <a:bodyPr rtlCol="0" anchor="ctr"/>
              <a:lstStyle/>
              <a:p>
                <a:endParaRPr lang="en-IN"/>
              </a:p>
            </p:txBody>
          </p:sp>
          <p:sp>
            <p:nvSpPr>
              <p:cNvPr id="19" name="Freeform: Shape 18">
                <a:extLst>
                  <a:ext uri="{FF2B5EF4-FFF2-40B4-BE49-F238E27FC236}">
                    <a16:creationId xmlns:a16="http://schemas.microsoft.com/office/drawing/2014/main" id="{023FE8E3-2080-2404-89E6-2319430C17AC}"/>
                  </a:ext>
                </a:extLst>
              </p:cNvPr>
              <p:cNvSpPr/>
              <p:nvPr/>
            </p:nvSpPr>
            <p:spPr>
              <a:xfrm>
                <a:off x="984072" y="5258249"/>
                <a:ext cx="48921" cy="482146"/>
              </a:xfrm>
              <a:custGeom>
                <a:avLst/>
                <a:gdLst>
                  <a:gd name="connsiteX0" fmla="*/ 0 w 48921"/>
                  <a:gd name="connsiteY0" fmla="*/ 0 h 482146"/>
                  <a:gd name="connsiteX1" fmla="*/ 48921 w 48921"/>
                  <a:gd name="connsiteY1" fmla="*/ 0 h 482146"/>
                  <a:gd name="connsiteX2" fmla="*/ 48921 w 48921"/>
                  <a:gd name="connsiteY2" fmla="*/ 482146 h 482146"/>
                  <a:gd name="connsiteX3" fmla="*/ 0 w 48921"/>
                  <a:gd name="connsiteY3" fmla="*/ 482146 h 482146"/>
                </a:gdLst>
                <a:ahLst/>
                <a:cxnLst>
                  <a:cxn ang="0">
                    <a:pos x="connsiteX0" y="connsiteY0"/>
                  </a:cxn>
                  <a:cxn ang="0">
                    <a:pos x="connsiteX1" y="connsiteY1"/>
                  </a:cxn>
                  <a:cxn ang="0">
                    <a:pos x="connsiteX2" y="connsiteY2"/>
                  </a:cxn>
                  <a:cxn ang="0">
                    <a:pos x="connsiteX3" y="connsiteY3"/>
                  </a:cxn>
                </a:cxnLst>
                <a:rect l="l" t="t" r="r" b="b"/>
                <a:pathLst>
                  <a:path w="48921" h="482146">
                    <a:moveTo>
                      <a:pt x="0" y="0"/>
                    </a:moveTo>
                    <a:lnTo>
                      <a:pt x="48921" y="0"/>
                    </a:lnTo>
                    <a:lnTo>
                      <a:pt x="48921" y="482146"/>
                    </a:lnTo>
                    <a:lnTo>
                      <a:pt x="0" y="482146"/>
                    </a:lnTo>
                    <a:close/>
                  </a:path>
                </a:pathLst>
              </a:custGeom>
              <a:solidFill>
                <a:srgbClr val="8E640E"/>
              </a:solidFill>
              <a:ln w="5887" cap="flat">
                <a:noFill/>
                <a:prstDash val="solid"/>
                <a:miter/>
              </a:ln>
            </p:spPr>
            <p:txBody>
              <a:bodyPr rtlCol="0" anchor="ctr"/>
              <a:lstStyle/>
              <a:p>
                <a:endParaRPr lang="en-IN"/>
              </a:p>
            </p:txBody>
          </p:sp>
          <p:sp>
            <p:nvSpPr>
              <p:cNvPr id="20" name="Freeform: Shape 19">
                <a:extLst>
                  <a:ext uri="{FF2B5EF4-FFF2-40B4-BE49-F238E27FC236}">
                    <a16:creationId xmlns:a16="http://schemas.microsoft.com/office/drawing/2014/main" id="{45AB35B4-A298-2A91-8D56-063828F61ED3}"/>
                  </a:ext>
                </a:extLst>
              </p:cNvPr>
              <p:cNvSpPr/>
              <p:nvPr/>
            </p:nvSpPr>
            <p:spPr>
              <a:xfrm>
                <a:off x="1302442" y="5258249"/>
                <a:ext cx="48921" cy="482146"/>
              </a:xfrm>
              <a:custGeom>
                <a:avLst/>
                <a:gdLst>
                  <a:gd name="connsiteX0" fmla="*/ 0 w 48921"/>
                  <a:gd name="connsiteY0" fmla="*/ 0 h 482146"/>
                  <a:gd name="connsiteX1" fmla="*/ 48921 w 48921"/>
                  <a:gd name="connsiteY1" fmla="*/ 0 h 482146"/>
                  <a:gd name="connsiteX2" fmla="*/ 48921 w 48921"/>
                  <a:gd name="connsiteY2" fmla="*/ 482146 h 482146"/>
                  <a:gd name="connsiteX3" fmla="*/ 0 w 48921"/>
                  <a:gd name="connsiteY3" fmla="*/ 482146 h 482146"/>
                </a:gdLst>
                <a:ahLst/>
                <a:cxnLst>
                  <a:cxn ang="0">
                    <a:pos x="connsiteX0" y="connsiteY0"/>
                  </a:cxn>
                  <a:cxn ang="0">
                    <a:pos x="connsiteX1" y="connsiteY1"/>
                  </a:cxn>
                  <a:cxn ang="0">
                    <a:pos x="connsiteX2" y="connsiteY2"/>
                  </a:cxn>
                  <a:cxn ang="0">
                    <a:pos x="connsiteX3" y="connsiteY3"/>
                  </a:cxn>
                </a:cxnLst>
                <a:rect l="l" t="t" r="r" b="b"/>
                <a:pathLst>
                  <a:path w="48921" h="482146">
                    <a:moveTo>
                      <a:pt x="0" y="0"/>
                    </a:moveTo>
                    <a:lnTo>
                      <a:pt x="48921" y="0"/>
                    </a:lnTo>
                    <a:lnTo>
                      <a:pt x="48921" y="482146"/>
                    </a:lnTo>
                    <a:lnTo>
                      <a:pt x="0" y="482146"/>
                    </a:lnTo>
                    <a:close/>
                  </a:path>
                </a:pathLst>
              </a:custGeom>
              <a:solidFill>
                <a:srgbClr val="8E640E"/>
              </a:solidFill>
              <a:ln w="5887" cap="flat">
                <a:noFill/>
                <a:prstDash val="solid"/>
                <a:miter/>
              </a:ln>
            </p:spPr>
            <p:txBody>
              <a:bodyPr rtlCol="0" anchor="ctr"/>
              <a:lstStyle/>
              <a:p>
                <a:endParaRPr lang="en-IN"/>
              </a:p>
            </p:txBody>
          </p:sp>
        </p:grpSp>
      </p:grpSp>
      <p:grpSp>
        <p:nvGrpSpPr>
          <p:cNvPr id="24" name="Graphic 2">
            <a:extLst>
              <a:ext uri="{FF2B5EF4-FFF2-40B4-BE49-F238E27FC236}">
                <a16:creationId xmlns:a16="http://schemas.microsoft.com/office/drawing/2014/main" id="{CFCD00D6-2306-3AE1-24DA-1812F347D642}"/>
              </a:ext>
            </a:extLst>
          </p:cNvPr>
          <p:cNvGrpSpPr/>
          <p:nvPr/>
        </p:nvGrpSpPr>
        <p:grpSpPr>
          <a:xfrm>
            <a:off x="994179" y="5618267"/>
            <a:ext cx="784761" cy="747768"/>
            <a:chOff x="1316471" y="4942954"/>
            <a:chExt cx="784761" cy="747768"/>
          </a:xfrm>
        </p:grpSpPr>
        <p:sp>
          <p:nvSpPr>
            <p:cNvPr id="25" name="Freeform: Shape 24">
              <a:extLst>
                <a:ext uri="{FF2B5EF4-FFF2-40B4-BE49-F238E27FC236}">
                  <a16:creationId xmlns:a16="http://schemas.microsoft.com/office/drawing/2014/main" id="{48FA07A3-3084-5842-6728-FC97F133EEB9}"/>
                </a:ext>
              </a:extLst>
            </p:cNvPr>
            <p:cNvSpPr/>
            <p:nvPr/>
          </p:nvSpPr>
          <p:spPr>
            <a:xfrm>
              <a:off x="1316471" y="4942954"/>
              <a:ext cx="784761" cy="582277"/>
            </a:xfrm>
            <a:custGeom>
              <a:avLst/>
              <a:gdLst>
                <a:gd name="connsiteX0" fmla="*/ 227280 w 784761"/>
                <a:gd name="connsiteY0" fmla="*/ 520163 h 582277"/>
                <a:gd name="connsiteX1" fmla="*/ 128260 w 784761"/>
                <a:gd name="connsiteY1" fmla="*/ 537530 h 582277"/>
                <a:gd name="connsiteX2" fmla="*/ 74394 w 784761"/>
                <a:gd name="connsiteY2" fmla="*/ 523107 h 582277"/>
                <a:gd name="connsiteX3" fmla="*/ 46490 w 784761"/>
                <a:gd name="connsiteY3" fmla="*/ 477894 h 582277"/>
                <a:gd name="connsiteX4" fmla="*/ 51906 w 784761"/>
                <a:gd name="connsiteY4" fmla="*/ 449460 h 582277"/>
                <a:gd name="connsiteX5" fmla="*/ 39013 w 784761"/>
                <a:gd name="connsiteY5" fmla="*/ 415257 h 582277"/>
                <a:gd name="connsiteX6" fmla="*/ 100 w 784761"/>
                <a:gd name="connsiteY6" fmla="*/ 259074 h 582277"/>
                <a:gd name="connsiteX7" fmla="*/ 56027 w 784761"/>
                <a:gd name="connsiteY7" fmla="*/ 165471 h 582277"/>
                <a:gd name="connsiteX8" fmla="*/ 97118 w 784761"/>
                <a:gd name="connsiteY8" fmla="*/ 161703 h 582277"/>
                <a:gd name="connsiteX9" fmla="*/ 147157 w 784761"/>
                <a:gd name="connsiteY9" fmla="*/ 90647 h 582277"/>
                <a:gd name="connsiteX10" fmla="*/ 268960 w 784761"/>
                <a:gd name="connsiteY10" fmla="*/ 17942 h 582277"/>
                <a:gd name="connsiteX11" fmla="*/ 333069 w 784761"/>
                <a:gd name="connsiteY11" fmla="*/ 26302 h 582277"/>
                <a:gd name="connsiteX12" fmla="*/ 448043 w 784761"/>
                <a:gd name="connsiteY12" fmla="*/ 10171 h 582277"/>
                <a:gd name="connsiteX13" fmla="*/ 563251 w 784761"/>
                <a:gd name="connsiteY13" fmla="*/ 5521 h 582277"/>
                <a:gd name="connsiteX14" fmla="*/ 633542 w 784761"/>
                <a:gd name="connsiteY14" fmla="*/ 87998 h 582277"/>
                <a:gd name="connsiteX15" fmla="*/ 633778 w 784761"/>
                <a:gd name="connsiteY15" fmla="*/ 112959 h 582277"/>
                <a:gd name="connsiteX16" fmla="*/ 715960 w 784761"/>
                <a:gd name="connsiteY16" fmla="*/ 171711 h 582277"/>
                <a:gd name="connsiteX17" fmla="*/ 722142 w 784761"/>
                <a:gd name="connsiteY17" fmla="*/ 203030 h 582277"/>
                <a:gd name="connsiteX18" fmla="*/ 774772 w 784761"/>
                <a:gd name="connsiteY18" fmla="*/ 286684 h 582277"/>
                <a:gd name="connsiteX19" fmla="*/ 767766 w 784761"/>
                <a:gd name="connsiteY19" fmla="*/ 410488 h 582277"/>
                <a:gd name="connsiteX20" fmla="*/ 738155 w 784761"/>
                <a:gd name="connsiteY20" fmla="*/ 533350 h 582277"/>
                <a:gd name="connsiteX21" fmla="*/ 737389 w 784761"/>
                <a:gd name="connsiteY21" fmla="*/ 549481 h 582277"/>
                <a:gd name="connsiteX22" fmla="*/ 722495 w 784761"/>
                <a:gd name="connsiteY22" fmla="*/ 561784 h 582277"/>
                <a:gd name="connsiteX23" fmla="*/ 592569 w 784761"/>
                <a:gd name="connsiteY23" fmla="*/ 579328 h 582277"/>
                <a:gd name="connsiteX24" fmla="*/ 482128 w 784761"/>
                <a:gd name="connsiteY24" fmla="*/ 566376 h 582277"/>
                <a:gd name="connsiteX25" fmla="*/ 448043 w 784761"/>
                <a:gd name="connsiteY25" fmla="*/ 573676 h 582277"/>
                <a:gd name="connsiteX26" fmla="*/ 402065 w 784761"/>
                <a:gd name="connsiteY26" fmla="*/ 552659 h 582277"/>
                <a:gd name="connsiteX27" fmla="*/ 227397 w 784761"/>
                <a:gd name="connsiteY27" fmla="*/ 520163 h 58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4761" h="582277">
                  <a:moveTo>
                    <a:pt x="227280" y="520163"/>
                  </a:moveTo>
                  <a:cubicBezTo>
                    <a:pt x="202966" y="545124"/>
                    <a:pt x="162758" y="542239"/>
                    <a:pt x="128260" y="537530"/>
                  </a:cubicBezTo>
                  <a:cubicBezTo>
                    <a:pt x="109716" y="534998"/>
                    <a:pt x="90642" y="532290"/>
                    <a:pt x="74394" y="523107"/>
                  </a:cubicBezTo>
                  <a:cubicBezTo>
                    <a:pt x="58146" y="513923"/>
                    <a:pt x="44959" y="496556"/>
                    <a:pt x="46490" y="477894"/>
                  </a:cubicBezTo>
                  <a:cubicBezTo>
                    <a:pt x="47255" y="468240"/>
                    <a:pt x="51788" y="459115"/>
                    <a:pt x="51906" y="449460"/>
                  </a:cubicBezTo>
                  <a:cubicBezTo>
                    <a:pt x="52023" y="437097"/>
                    <a:pt x="45077" y="425971"/>
                    <a:pt x="39013" y="415257"/>
                  </a:cubicBezTo>
                  <a:cubicBezTo>
                    <a:pt x="12286" y="367984"/>
                    <a:pt x="-1313" y="313353"/>
                    <a:pt x="100" y="259074"/>
                  </a:cubicBezTo>
                  <a:cubicBezTo>
                    <a:pt x="1101" y="219690"/>
                    <a:pt x="17290" y="172830"/>
                    <a:pt x="56027" y="165471"/>
                  </a:cubicBezTo>
                  <a:cubicBezTo>
                    <a:pt x="69567" y="162881"/>
                    <a:pt x="83990" y="165883"/>
                    <a:pt x="97118" y="161703"/>
                  </a:cubicBezTo>
                  <a:cubicBezTo>
                    <a:pt x="125670" y="152637"/>
                    <a:pt x="133794" y="117433"/>
                    <a:pt x="147157" y="90647"/>
                  </a:cubicBezTo>
                  <a:cubicBezTo>
                    <a:pt x="169469" y="45964"/>
                    <a:pt x="219038" y="16353"/>
                    <a:pt x="268960" y="17942"/>
                  </a:cubicBezTo>
                  <a:cubicBezTo>
                    <a:pt x="290506" y="18590"/>
                    <a:pt x="311582" y="24595"/>
                    <a:pt x="333069" y="26302"/>
                  </a:cubicBezTo>
                  <a:cubicBezTo>
                    <a:pt x="371806" y="29422"/>
                    <a:pt x="410130" y="18825"/>
                    <a:pt x="448043" y="10171"/>
                  </a:cubicBezTo>
                  <a:cubicBezTo>
                    <a:pt x="485955" y="1518"/>
                    <a:pt x="525869" y="-5194"/>
                    <a:pt x="563251" y="5521"/>
                  </a:cubicBezTo>
                  <a:cubicBezTo>
                    <a:pt x="600634" y="16235"/>
                    <a:pt x="634249" y="49143"/>
                    <a:pt x="633542" y="87998"/>
                  </a:cubicBezTo>
                  <a:cubicBezTo>
                    <a:pt x="633366" y="96357"/>
                    <a:pt x="631717" y="104835"/>
                    <a:pt x="633778" y="112959"/>
                  </a:cubicBezTo>
                  <a:cubicBezTo>
                    <a:pt x="642373" y="146868"/>
                    <a:pt x="700713" y="140274"/>
                    <a:pt x="715960" y="171711"/>
                  </a:cubicBezTo>
                  <a:cubicBezTo>
                    <a:pt x="720611" y="181307"/>
                    <a:pt x="720023" y="192551"/>
                    <a:pt x="722142" y="203030"/>
                  </a:cubicBezTo>
                  <a:cubicBezTo>
                    <a:pt x="728735" y="235585"/>
                    <a:pt x="760054" y="256896"/>
                    <a:pt x="774772" y="286684"/>
                  </a:cubicBezTo>
                  <a:cubicBezTo>
                    <a:pt x="793610" y="324832"/>
                    <a:pt x="782660" y="370633"/>
                    <a:pt x="767766" y="410488"/>
                  </a:cubicBezTo>
                  <a:cubicBezTo>
                    <a:pt x="752872" y="450343"/>
                    <a:pt x="734034" y="491022"/>
                    <a:pt x="738155" y="533350"/>
                  </a:cubicBezTo>
                  <a:cubicBezTo>
                    <a:pt x="738684" y="538766"/>
                    <a:pt x="739567" y="544477"/>
                    <a:pt x="737389" y="549481"/>
                  </a:cubicBezTo>
                  <a:cubicBezTo>
                    <a:pt x="734799" y="555544"/>
                    <a:pt x="728500" y="559017"/>
                    <a:pt x="722495" y="561784"/>
                  </a:cubicBezTo>
                  <a:cubicBezTo>
                    <a:pt x="682228" y="580387"/>
                    <a:pt x="636309" y="586569"/>
                    <a:pt x="592569" y="579328"/>
                  </a:cubicBezTo>
                  <a:cubicBezTo>
                    <a:pt x="555657" y="573264"/>
                    <a:pt x="518510" y="557899"/>
                    <a:pt x="482128" y="566376"/>
                  </a:cubicBezTo>
                  <a:cubicBezTo>
                    <a:pt x="470766" y="569025"/>
                    <a:pt x="459699" y="574029"/>
                    <a:pt x="448043" y="573676"/>
                  </a:cubicBezTo>
                  <a:cubicBezTo>
                    <a:pt x="430970" y="573205"/>
                    <a:pt x="416547" y="561726"/>
                    <a:pt x="402065" y="552659"/>
                  </a:cubicBezTo>
                  <a:cubicBezTo>
                    <a:pt x="353497" y="522282"/>
                    <a:pt x="280734" y="499205"/>
                    <a:pt x="227397" y="520163"/>
                  </a:cubicBezTo>
                </a:path>
              </a:pathLst>
            </a:custGeom>
            <a:solidFill>
              <a:srgbClr val="B8D12C"/>
            </a:solidFill>
            <a:ln w="5887" cap="flat">
              <a:noFill/>
              <a:prstDash val="solid"/>
              <a:miter/>
            </a:ln>
          </p:spPr>
          <p:txBody>
            <a:bodyPr rtlCol="0" anchor="ctr"/>
            <a:lstStyle/>
            <a:p>
              <a:endParaRPr lang="en-IN" dirty="0"/>
            </a:p>
          </p:txBody>
        </p:sp>
        <p:sp>
          <p:nvSpPr>
            <p:cNvPr id="26" name="Freeform: Shape 25">
              <a:extLst>
                <a:ext uri="{FF2B5EF4-FFF2-40B4-BE49-F238E27FC236}">
                  <a16:creationId xmlns:a16="http://schemas.microsoft.com/office/drawing/2014/main" id="{DAB4A675-ECE0-A6AC-8D76-14BEE7A0AACC}"/>
                </a:ext>
              </a:extLst>
            </p:cNvPr>
            <p:cNvSpPr/>
            <p:nvPr/>
          </p:nvSpPr>
          <p:spPr>
            <a:xfrm>
              <a:off x="1479111" y="5121617"/>
              <a:ext cx="514877" cy="569106"/>
            </a:xfrm>
            <a:custGeom>
              <a:avLst/>
              <a:gdLst>
                <a:gd name="connsiteX0" fmla="*/ 459776 w 514877"/>
                <a:gd name="connsiteY0" fmla="*/ 171248 h 569106"/>
                <a:gd name="connsiteX1" fmla="*/ 514878 w 514877"/>
                <a:gd name="connsiteY1" fmla="*/ 152704 h 569106"/>
                <a:gd name="connsiteX2" fmla="*/ 436228 w 514877"/>
                <a:gd name="connsiteY2" fmla="*/ 167304 h 569106"/>
                <a:gd name="connsiteX3" fmla="*/ 430105 w 514877"/>
                <a:gd name="connsiteY3" fmla="*/ 165126 h 569106"/>
                <a:gd name="connsiteX4" fmla="*/ 433461 w 514877"/>
                <a:gd name="connsiteY4" fmla="*/ 132865 h 569106"/>
                <a:gd name="connsiteX5" fmla="*/ 426867 w 514877"/>
                <a:gd name="connsiteY5" fmla="*/ 93245 h 569106"/>
                <a:gd name="connsiteX6" fmla="*/ 422982 w 514877"/>
                <a:gd name="connsiteY6" fmla="*/ 143402 h 569106"/>
                <a:gd name="connsiteX7" fmla="*/ 412444 w 514877"/>
                <a:gd name="connsiteY7" fmla="*/ 199152 h 569106"/>
                <a:gd name="connsiteX8" fmla="*/ 380713 w 514877"/>
                <a:gd name="connsiteY8" fmla="*/ 233709 h 569106"/>
                <a:gd name="connsiteX9" fmla="*/ 352750 w 514877"/>
                <a:gd name="connsiteY9" fmla="*/ 243776 h 569106"/>
                <a:gd name="connsiteX10" fmla="*/ 347981 w 514877"/>
                <a:gd name="connsiteY10" fmla="*/ 236947 h 569106"/>
                <a:gd name="connsiteX11" fmla="*/ 366820 w 514877"/>
                <a:gd name="connsiteY11" fmla="*/ 189616 h 569106"/>
                <a:gd name="connsiteX12" fmla="*/ 361404 w 514877"/>
                <a:gd name="connsiteY12" fmla="*/ 120267 h 569106"/>
                <a:gd name="connsiteX13" fmla="*/ 358048 w 514877"/>
                <a:gd name="connsiteY13" fmla="*/ 173367 h 569106"/>
                <a:gd name="connsiteX14" fmla="*/ 349041 w 514877"/>
                <a:gd name="connsiteY14" fmla="*/ 175958 h 569106"/>
                <a:gd name="connsiteX15" fmla="*/ 307361 w 514877"/>
                <a:gd name="connsiteY15" fmla="*/ 134749 h 569106"/>
                <a:gd name="connsiteX16" fmla="*/ 328672 w 514877"/>
                <a:gd name="connsiteY16" fmla="*/ 170483 h 569106"/>
                <a:gd name="connsiteX17" fmla="*/ 338856 w 514877"/>
                <a:gd name="connsiteY17" fmla="*/ 180373 h 569106"/>
                <a:gd name="connsiteX18" fmla="*/ 345450 w 514877"/>
                <a:gd name="connsiteY18" fmla="*/ 192147 h 569106"/>
                <a:gd name="connsiteX19" fmla="*/ 333676 w 514877"/>
                <a:gd name="connsiteY19" fmla="*/ 227763 h 569106"/>
                <a:gd name="connsiteX20" fmla="*/ 299060 w 514877"/>
                <a:gd name="connsiteY20" fmla="*/ 256904 h 569106"/>
                <a:gd name="connsiteX21" fmla="*/ 275394 w 514877"/>
                <a:gd name="connsiteY21" fmla="*/ 259318 h 569106"/>
                <a:gd name="connsiteX22" fmla="*/ 244134 w 514877"/>
                <a:gd name="connsiteY22" fmla="*/ 260260 h 569106"/>
                <a:gd name="connsiteX23" fmla="*/ 229711 w 514877"/>
                <a:gd name="connsiteY23" fmla="*/ 206335 h 569106"/>
                <a:gd name="connsiteX24" fmla="*/ 268507 w 514877"/>
                <a:gd name="connsiteY24" fmla="*/ 160828 h 569106"/>
                <a:gd name="connsiteX25" fmla="*/ 293880 w 514877"/>
                <a:gd name="connsiteY25" fmla="*/ 122327 h 569106"/>
                <a:gd name="connsiteX26" fmla="*/ 308362 w 514877"/>
                <a:gd name="connsiteY26" fmla="*/ 111436 h 569106"/>
                <a:gd name="connsiteX27" fmla="*/ 320077 w 514877"/>
                <a:gd name="connsiteY27" fmla="*/ 100368 h 569106"/>
                <a:gd name="connsiteX28" fmla="*/ 361345 w 514877"/>
                <a:gd name="connsiteY28" fmla="*/ 85474 h 569106"/>
                <a:gd name="connsiteX29" fmla="*/ 375827 w 514877"/>
                <a:gd name="connsiteY29" fmla="*/ 67107 h 569106"/>
                <a:gd name="connsiteX30" fmla="*/ 374649 w 514877"/>
                <a:gd name="connsiteY30" fmla="*/ 15301 h 569106"/>
                <a:gd name="connsiteX31" fmla="*/ 362522 w 514877"/>
                <a:gd name="connsiteY31" fmla="*/ 63987 h 569106"/>
                <a:gd name="connsiteX32" fmla="*/ 329673 w 514877"/>
                <a:gd name="connsiteY32" fmla="*/ 83708 h 569106"/>
                <a:gd name="connsiteX33" fmla="*/ 336914 w 514877"/>
                <a:gd name="connsiteY33" fmla="*/ 33904 h 569106"/>
                <a:gd name="connsiteX34" fmla="*/ 308126 w 514877"/>
                <a:gd name="connsiteY34" fmla="*/ 93363 h 569106"/>
                <a:gd name="connsiteX35" fmla="*/ 282106 w 514877"/>
                <a:gd name="connsiteY35" fmla="*/ 113025 h 569106"/>
                <a:gd name="connsiteX36" fmla="*/ 280575 w 514877"/>
                <a:gd name="connsiteY36" fmla="*/ 93304 h 569106"/>
                <a:gd name="connsiteX37" fmla="*/ 289935 w 514877"/>
                <a:gd name="connsiteY37" fmla="*/ 53272 h 569106"/>
                <a:gd name="connsiteX38" fmla="*/ 320724 w 514877"/>
                <a:gd name="connsiteY38" fmla="*/ 26133 h 569106"/>
                <a:gd name="connsiteX39" fmla="*/ 290171 w 514877"/>
                <a:gd name="connsiteY39" fmla="*/ 39379 h 569106"/>
                <a:gd name="connsiteX40" fmla="*/ 271038 w 514877"/>
                <a:gd name="connsiteY40" fmla="*/ 67342 h 569106"/>
                <a:gd name="connsiteX41" fmla="*/ 269154 w 514877"/>
                <a:gd name="connsiteY41" fmla="*/ 88006 h 569106"/>
                <a:gd name="connsiteX42" fmla="*/ 268860 w 514877"/>
                <a:gd name="connsiteY42" fmla="*/ 128037 h 569106"/>
                <a:gd name="connsiteX43" fmla="*/ 265328 w 514877"/>
                <a:gd name="connsiteY43" fmla="*/ 135396 h 569106"/>
                <a:gd name="connsiteX44" fmla="*/ 250787 w 514877"/>
                <a:gd name="connsiteY44" fmla="*/ 149348 h 569106"/>
                <a:gd name="connsiteX45" fmla="*/ 237188 w 514877"/>
                <a:gd name="connsiteY45" fmla="*/ 96954 h 569106"/>
                <a:gd name="connsiteX46" fmla="*/ 221352 w 514877"/>
                <a:gd name="connsiteY46" fmla="*/ 82531 h 569106"/>
                <a:gd name="connsiteX47" fmla="*/ 221057 w 514877"/>
                <a:gd name="connsiteY47" fmla="*/ 50682 h 569106"/>
                <a:gd name="connsiteX48" fmla="*/ 188796 w 514877"/>
                <a:gd name="connsiteY48" fmla="*/ 2821 h 569106"/>
                <a:gd name="connsiteX49" fmla="*/ 148412 w 514877"/>
                <a:gd name="connsiteY49" fmla="*/ 3174 h 569106"/>
                <a:gd name="connsiteX50" fmla="*/ 197980 w 514877"/>
                <a:gd name="connsiteY50" fmla="*/ 32020 h 569106"/>
                <a:gd name="connsiteX51" fmla="*/ 204633 w 514877"/>
                <a:gd name="connsiteY51" fmla="*/ 48268 h 569106"/>
                <a:gd name="connsiteX52" fmla="*/ 210461 w 514877"/>
                <a:gd name="connsiteY52" fmla="*/ 75878 h 569106"/>
                <a:gd name="connsiteX53" fmla="*/ 161186 w 514877"/>
                <a:gd name="connsiteY53" fmla="*/ 20128 h 569106"/>
                <a:gd name="connsiteX54" fmla="*/ 174550 w 514877"/>
                <a:gd name="connsiteY54" fmla="*/ 68637 h 569106"/>
                <a:gd name="connsiteX55" fmla="*/ 202925 w 514877"/>
                <a:gd name="connsiteY55" fmla="*/ 91420 h 569106"/>
                <a:gd name="connsiteX56" fmla="*/ 221646 w 514877"/>
                <a:gd name="connsiteY56" fmla="*/ 113673 h 569106"/>
                <a:gd name="connsiteX57" fmla="*/ 173843 w 514877"/>
                <a:gd name="connsiteY57" fmla="*/ 119266 h 569106"/>
                <a:gd name="connsiteX58" fmla="*/ 155182 w 514877"/>
                <a:gd name="connsiteY58" fmla="*/ 112849 h 569106"/>
                <a:gd name="connsiteX59" fmla="*/ 192859 w 514877"/>
                <a:gd name="connsiteY59" fmla="*/ 134160 h 569106"/>
                <a:gd name="connsiteX60" fmla="*/ 202984 w 514877"/>
                <a:gd name="connsiteY60" fmla="*/ 133453 h 569106"/>
                <a:gd name="connsiteX61" fmla="*/ 228004 w 514877"/>
                <a:gd name="connsiteY61" fmla="*/ 126507 h 569106"/>
                <a:gd name="connsiteX62" fmla="*/ 234656 w 514877"/>
                <a:gd name="connsiteY62" fmla="*/ 159121 h 569106"/>
                <a:gd name="connsiteX63" fmla="*/ 204691 w 514877"/>
                <a:gd name="connsiteY63" fmla="*/ 206688 h 569106"/>
                <a:gd name="connsiteX64" fmla="*/ 209872 w 514877"/>
                <a:gd name="connsiteY64" fmla="*/ 238301 h 569106"/>
                <a:gd name="connsiteX65" fmla="*/ 160362 w 514877"/>
                <a:gd name="connsiteY65" fmla="*/ 233945 h 569106"/>
                <a:gd name="connsiteX66" fmla="*/ 120095 w 514877"/>
                <a:gd name="connsiteY66" fmla="*/ 210161 h 569106"/>
                <a:gd name="connsiteX67" fmla="*/ 116622 w 514877"/>
                <a:gd name="connsiteY67" fmla="*/ 113084 h 569106"/>
                <a:gd name="connsiteX68" fmla="*/ 110323 w 514877"/>
                <a:gd name="connsiteY68" fmla="*/ 88123 h 569106"/>
                <a:gd name="connsiteX69" fmla="*/ 82712 w 514877"/>
                <a:gd name="connsiteY69" fmla="*/ 59925 h 569106"/>
                <a:gd name="connsiteX70" fmla="*/ 102081 w 514877"/>
                <a:gd name="connsiteY70" fmla="*/ 116440 h 569106"/>
                <a:gd name="connsiteX71" fmla="*/ 100197 w 514877"/>
                <a:gd name="connsiteY71" fmla="*/ 115910 h 569106"/>
                <a:gd name="connsiteX72" fmla="*/ 81888 w 514877"/>
                <a:gd name="connsiteY72" fmla="*/ 98956 h 569106"/>
                <a:gd name="connsiteX73" fmla="*/ 52277 w 514877"/>
                <a:gd name="connsiteY73" fmla="*/ 67695 h 569106"/>
                <a:gd name="connsiteX74" fmla="*/ 102493 w 514877"/>
                <a:gd name="connsiteY74" fmla="*/ 135337 h 569106"/>
                <a:gd name="connsiteX75" fmla="*/ 100845 w 514877"/>
                <a:gd name="connsiteY75" fmla="*/ 178136 h 569106"/>
                <a:gd name="connsiteX76" fmla="*/ 106555 w 514877"/>
                <a:gd name="connsiteY76" fmla="*/ 197151 h 569106"/>
                <a:gd name="connsiteX77" fmla="*/ 83066 w 514877"/>
                <a:gd name="connsiteY77" fmla="*/ 163183 h 569106"/>
                <a:gd name="connsiteX78" fmla="*/ 21370 w 514877"/>
                <a:gd name="connsiteY78" fmla="*/ 120796 h 569106"/>
                <a:gd name="connsiteX79" fmla="*/ 58164 w 514877"/>
                <a:gd name="connsiteY79" fmla="*/ 159709 h 569106"/>
                <a:gd name="connsiteX80" fmla="*/ 78827 w 514877"/>
                <a:gd name="connsiteY80" fmla="*/ 189145 h 569106"/>
                <a:gd name="connsiteX81" fmla="*/ 82948 w 514877"/>
                <a:gd name="connsiteY81" fmla="*/ 197033 h 569106"/>
                <a:gd name="connsiteX82" fmla="*/ 43564 w 514877"/>
                <a:gd name="connsiteY82" fmla="*/ 224702 h 569106"/>
                <a:gd name="connsiteX83" fmla="*/ 29729 w 514877"/>
                <a:gd name="connsiteY83" fmla="*/ 240597 h 569106"/>
                <a:gd name="connsiteX84" fmla="*/ 0 w 514877"/>
                <a:gd name="connsiteY84" fmla="*/ 249310 h 569106"/>
                <a:gd name="connsiteX85" fmla="*/ 26197 w 514877"/>
                <a:gd name="connsiteY85" fmla="*/ 256374 h 569106"/>
                <a:gd name="connsiteX86" fmla="*/ 49981 w 514877"/>
                <a:gd name="connsiteY86" fmla="*/ 242952 h 569106"/>
                <a:gd name="connsiteX87" fmla="*/ 59871 w 514877"/>
                <a:gd name="connsiteY87" fmla="*/ 227822 h 569106"/>
                <a:gd name="connsiteX88" fmla="*/ 64639 w 514877"/>
                <a:gd name="connsiteY88" fmla="*/ 235593 h 569106"/>
                <a:gd name="connsiteX89" fmla="*/ 61637 w 514877"/>
                <a:gd name="connsiteY89" fmla="*/ 305177 h 569106"/>
                <a:gd name="connsiteX90" fmla="*/ 63226 w 514877"/>
                <a:gd name="connsiteY90" fmla="*/ 303058 h 569106"/>
                <a:gd name="connsiteX91" fmla="*/ 68407 w 514877"/>
                <a:gd name="connsiteY91" fmla="*/ 295758 h 569106"/>
                <a:gd name="connsiteX92" fmla="*/ 76178 w 514877"/>
                <a:gd name="connsiteY92" fmla="*/ 256904 h 569106"/>
                <a:gd name="connsiteX93" fmla="*/ 68702 w 514877"/>
                <a:gd name="connsiteY93" fmla="*/ 226115 h 569106"/>
                <a:gd name="connsiteX94" fmla="*/ 70291 w 514877"/>
                <a:gd name="connsiteY94" fmla="*/ 222230 h 569106"/>
                <a:gd name="connsiteX95" fmla="*/ 94899 w 514877"/>
                <a:gd name="connsiteY95" fmla="*/ 217638 h 569106"/>
                <a:gd name="connsiteX96" fmla="*/ 97724 w 514877"/>
                <a:gd name="connsiteY96" fmla="*/ 222112 h 569106"/>
                <a:gd name="connsiteX97" fmla="*/ 126806 w 514877"/>
                <a:gd name="connsiteY97" fmla="*/ 250134 h 569106"/>
                <a:gd name="connsiteX98" fmla="*/ 169546 w 514877"/>
                <a:gd name="connsiteY98" fmla="*/ 270091 h 569106"/>
                <a:gd name="connsiteX99" fmla="*/ 212050 w 514877"/>
                <a:gd name="connsiteY99" fmla="*/ 332552 h 569106"/>
                <a:gd name="connsiteX100" fmla="*/ 211226 w 514877"/>
                <a:gd name="connsiteY100" fmla="*/ 364460 h 569106"/>
                <a:gd name="connsiteX101" fmla="*/ 204574 w 514877"/>
                <a:gd name="connsiteY101" fmla="*/ 398899 h 569106"/>
                <a:gd name="connsiteX102" fmla="*/ 184852 w 514877"/>
                <a:gd name="connsiteY102" fmla="*/ 453648 h 569106"/>
                <a:gd name="connsiteX103" fmla="*/ 158419 w 514877"/>
                <a:gd name="connsiteY103" fmla="*/ 481199 h 569106"/>
                <a:gd name="connsiteX104" fmla="*/ 125040 w 514877"/>
                <a:gd name="connsiteY104" fmla="*/ 500803 h 569106"/>
                <a:gd name="connsiteX105" fmla="*/ 117623 w 514877"/>
                <a:gd name="connsiteY105" fmla="*/ 508633 h 569106"/>
                <a:gd name="connsiteX106" fmla="*/ 90895 w 514877"/>
                <a:gd name="connsiteY106" fmla="*/ 521819 h 569106"/>
                <a:gd name="connsiteX107" fmla="*/ 114973 w 514877"/>
                <a:gd name="connsiteY107" fmla="*/ 529002 h 569106"/>
                <a:gd name="connsiteX108" fmla="*/ 132046 w 514877"/>
                <a:gd name="connsiteY108" fmla="*/ 519877 h 569106"/>
                <a:gd name="connsiteX109" fmla="*/ 150295 w 514877"/>
                <a:gd name="connsiteY109" fmla="*/ 517699 h 569106"/>
                <a:gd name="connsiteX110" fmla="*/ 160303 w 514877"/>
                <a:gd name="connsiteY110" fmla="*/ 511399 h 569106"/>
                <a:gd name="connsiteX111" fmla="*/ 171253 w 514877"/>
                <a:gd name="connsiteY111" fmla="*/ 507396 h 569106"/>
                <a:gd name="connsiteX112" fmla="*/ 178435 w 514877"/>
                <a:gd name="connsiteY112" fmla="*/ 515167 h 569106"/>
                <a:gd name="connsiteX113" fmla="*/ 170723 w 514877"/>
                <a:gd name="connsiteY113" fmla="*/ 522820 h 569106"/>
                <a:gd name="connsiteX114" fmla="*/ 163482 w 514877"/>
                <a:gd name="connsiteY114" fmla="*/ 540422 h 569106"/>
                <a:gd name="connsiteX115" fmla="*/ 166661 w 514877"/>
                <a:gd name="connsiteY115" fmla="*/ 545309 h 569106"/>
                <a:gd name="connsiteX116" fmla="*/ 166073 w 514877"/>
                <a:gd name="connsiteY116" fmla="*/ 563912 h 569106"/>
                <a:gd name="connsiteX117" fmla="*/ 177964 w 514877"/>
                <a:gd name="connsiteY117" fmla="*/ 553609 h 569106"/>
                <a:gd name="connsiteX118" fmla="*/ 179318 w 514877"/>
                <a:gd name="connsiteY118" fmla="*/ 536125 h 569106"/>
                <a:gd name="connsiteX119" fmla="*/ 198746 w 514877"/>
                <a:gd name="connsiteY119" fmla="*/ 520407 h 569106"/>
                <a:gd name="connsiteX120" fmla="*/ 212462 w 514877"/>
                <a:gd name="connsiteY120" fmla="*/ 527824 h 569106"/>
                <a:gd name="connsiteX121" fmla="*/ 212815 w 514877"/>
                <a:gd name="connsiteY121" fmla="*/ 531945 h 569106"/>
                <a:gd name="connsiteX122" fmla="*/ 216230 w 514877"/>
                <a:gd name="connsiteY122" fmla="*/ 540246 h 569106"/>
                <a:gd name="connsiteX123" fmla="*/ 225355 w 514877"/>
                <a:gd name="connsiteY123" fmla="*/ 545250 h 569106"/>
                <a:gd name="connsiteX124" fmla="*/ 229358 w 514877"/>
                <a:gd name="connsiteY124" fmla="*/ 553904 h 569106"/>
                <a:gd name="connsiteX125" fmla="*/ 230182 w 514877"/>
                <a:gd name="connsiteY125" fmla="*/ 557436 h 569106"/>
                <a:gd name="connsiteX126" fmla="*/ 235245 w 514877"/>
                <a:gd name="connsiteY126" fmla="*/ 565795 h 569106"/>
                <a:gd name="connsiteX127" fmla="*/ 235480 w 514877"/>
                <a:gd name="connsiteY127" fmla="*/ 567738 h 569106"/>
                <a:gd name="connsiteX128" fmla="*/ 236776 w 514877"/>
                <a:gd name="connsiteY128" fmla="*/ 569092 h 569106"/>
                <a:gd name="connsiteX129" fmla="*/ 238424 w 514877"/>
                <a:gd name="connsiteY129" fmla="*/ 567915 h 569106"/>
                <a:gd name="connsiteX130" fmla="*/ 239071 w 514877"/>
                <a:gd name="connsiteY130" fmla="*/ 565854 h 569106"/>
                <a:gd name="connsiteX131" fmla="*/ 240602 w 514877"/>
                <a:gd name="connsiteY131" fmla="*/ 562852 h 569106"/>
                <a:gd name="connsiteX132" fmla="*/ 239013 w 514877"/>
                <a:gd name="connsiteY132" fmla="*/ 556023 h 569106"/>
                <a:gd name="connsiteX133" fmla="*/ 239013 w 514877"/>
                <a:gd name="connsiteY133" fmla="*/ 548429 h 569106"/>
                <a:gd name="connsiteX134" fmla="*/ 234656 w 514877"/>
                <a:gd name="connsiteY134" fmla="*/ 537302 h 569106"/>
                <a:gd name="connsiteX135" fmla="*/ 234185 w 514877"/>
                <a:gd name="connsiteY135" fmla="*/ 525882 h 569106"/>
                <a:gd name="connsiteX136" fmla="*/ 239013 w 514877"/>
                <a:gd name="connsiteY136" fmla="*/ 522938 h 569106"/>
                <a:gd name="connsiteX137" fmla="*/ 256026 w 514877"/>
                <a:gd name="connsiteY137" fmla="*/ 532063 h 569106"/>
                <a:gd name="connsiteX138" fmla="*/ 258263 w 514877"/>
                <a:gd name="connsiteY138" fmla="*/ 542247 h 569106"/>
                <a:gd name="connsiteX139" fmla="*/ 281340 w 514877"/>
                <a:gd name="connsiteY139" fmla="*/ 550666 h 569106"/>
                <a:gd name="connsiteX140" fmla="*/ 285285 w 514877"/>
                <a:gd name="connsiteY140" fmla="*/ 558201 h 569106"/>
                <a:gd name="connsiteX141" fmla="*/ 292349 w 514877"/>
                <a:gd name="connsiteY141" fmla="*/ 560968 h 569106"/>
                <a:gd name="connsiteX142" fmla="*/ 292761 w 514877"/>
                <a:gd name="connsiteY142" fmla="*/ 552609 h 569106"/>
                <a:gd name="connsiteX143" fmla="*/ 285579 w 514877"/>
                <a:gd name="connsiteY143" fmla="*/ 540187 h 569106"/>
                <a:gd name="connsiteX144" fmla="*/ 274865 w 514877"/>
                <a:gd name="connsiteY144" fmla="*/ 532593 h 569106"/>
                <a:gd name="connsiteX145" fmla="*/ 268919 w 514877"/>
                <a:gd name="connsiteY145" fmla="*/ 521584 h 569106"/>
                <a:gd name="connsiteX146" fmla="*/ 282989 w 514877"/>
                <a:gd name="connsiteY146" fmla="*/ 514225 h 569106"/>
                <a:gd name="connsiteX147" fmla="*/ 295646 w 514877"/>
                <a:gd name="connsiteY147" fmla="*/ 526529 h 569106"/>
                <a:gd name="connsiteX148" fmla="*/ 303004 w 514877"/>
                <a:gd name="connsiteY148" fmla="*/ 536125 h 569106"/>
                <a:gd name="connsiteX149" fmla="*/ 326611 w 514877"/>
                <a:gd name="connsiteY149" fmla="*/ 537538 h 569106"/>
                <a:gd name="connsiteX150" fmla="*/ 336031 w 514877"/>
                <a:gd name="connsiteY150" fmla="*/ 542954 h 569106"/>
                <a:gd name="connsiteX151" fmla="*/ 345862 w 514877"/>
                <a:gd name="connsiteY151" fmla="*/ 541541 h 569106"/>
                <a:gd name="connsiteX152" fmla="*/ 348040 w 514877"/>
                <a:gd name="connsiteY152" fmla="*/ 532240 h 569106"/>
                <a:gd name="connsiteX153" fmla="*/ 325964 w 514877"/>
                <a:gd name="connsiteY153" fmla="*/ 514696 h 569106"/>
                <a:gd name="connsiteX154" fmla="*/ 324963 w 514877"/>
                <a:gd name="connsiteY154" fmla="*/ 508220 h 569106"/>
                <a:gd name="connsiteX155" fmla="*/ 311364 w 514877"/>
                <a:gd name="connsiteY155" fmla="*/ 500979 h 569106"/>
                <a:gd name="connsiteX156" fmla="*/ 295351 w 514877"/>
                <a:gd name="connsiteY156" fmla="*/ 491796 h 569106"/>
                <a:gd name="connsiteX157" fmla="*/ 288110 w 514877"/>
                <a:gd name="connsiteY157" fmla="*/ 485143 h 569106"/>
                <a:gd name="connsiteX158" fmla="*/ 280457 w 514877"/>
                <a:gd name="connsiteY158" fmla="*/ 481964 h 569106"/>
                <a:gd name="connsiteX159" fmla="*/ 251258 w 514877"/>
                <a:gd name="connsiteY159" fmla="*/ 426862 h 569106"/>
                <a:gd name="connsiteX160" fmla="*/ 250021 w 514877"/>
                <a:gd name="connsiteY160" fmla="*/ 332670 h 569106"/>
                <a:gd name="connsiteX161" fmla="*/ 259264 w 514877"/>
                <a:gd name="connsiteY161" fmla="*/ 308474 h 569106"/>
                <a:gd name="connsiteX162" fmla="*/ 269978 w 514877"/>
                <a:gd name="connsiteY162" fmla="*/ 298937 h 569106"/>
                <a:gd name="connsiteX163" fmla="*/ 303358 w 514877"/>
                <a:gd name="connsiteY163" fmla="*/ 281747 h 569106"/>
                <a:gd name="connsiteX164" fmla="*/ 334147 w 514877"/>
                <a:gd name="connsiteY164" fmla="*/ 278038 h 569106"/>
                <a:gd name="connsiteX165" fmla="*/ 341623 w 514877"/>
                <a:gd name="connsiteY165" fmla="*/ 277096 h 569106"/>
                <a:gd name="connsiteX166" fmla="*/ 354692 w 514877"/>
                <a:gd name="connsiteY166" fmla="*/ 290754 h 569106"/>
                <a:gd name="connsiteX167" fmla="*/ 360285 w 514877"/>
                <a:gd name="connsiteY167" fmla="*/ 298584 h 569106"/>
                <a:gd name="connsiteX168" fmla="*/ 347275 w 514877"/>
                <a:gd name="connsiteY168" fmla="*/ 308886 h 569106"/>
                <a:gd name="connsiteX169" fmla="*/ 337090 w 514877"/>
                <a:gd name="connsiteY169" fmla="*/ 318188 h 569106"/>
                <a:gd name="connsiteX170" fmla="*/ 330732 w 514877"/>
                <a:gd name="connsiteY170" fmla="*/ 355276 h 569106"/>
                <a:gd name="connsiteX171" fmla="*/ 351513 w 514877"/>
                <a:gd name="connsiteY171" fmla="*/ 320131 h 569106"/>
                <a:gd name="connsiteX172" fmla="*/ 351867 w 514877"/>
                <a:gd name="connsiteY172" fmla="*/ 328490 h 569106"/>
                <a:gd name="connsiteX173" fmla="*/ 377946 w 514877"/>
                <a:gd name="connsiteY173" fmla="*/ 351685 h 569106"/>
                <a:gd name="connsiteX174" fmla="*/ 370352 w 514877"/>
                <a:gd name="connsiteY174" fmla="*/ 341206 h 569106"/>
                <a:gd name="connsiteX175" fmla="*/ 365112 w 514877"/>
                <a:gd name="connsiteY175" fmla="*/ 318482 h 569106"/>
                <a:gd name="connsiteX176" fmla="*/ 367291 w 514877"/>
                <a:gd name="connsiteY176" fmla="*/ 308592 h 569106"/>
                <a:gd name="connsiteX177" fmla="*/ 367526 w 514877"/>
                <a:gd name="connsiteY177" fmla="*/ 308415 h 569106"/>
                <a:gd name="connsiteX178" fmla="*/ 376003 w 514877"/>
                <a:gd name="connsiteY178" fmla="*/ 317717 h 569106"/>
                <a:gd name="connsiteX179" fmla="*/ 427868 w 514877"/>
                <a:gd name="connsiteY179" fmla="*/ 331846 h 569106"/>
                <a:gd name="connsiteX180" fmla="*/ 479438 w 514877"/>
                <a:gd name="connsiteY180" fmla="*/ 312713 h 569106"/>
                <a:gd name="connsiteX181" fmla="*/ 424041 w 514877"/>
                <a:gd name="connsiteY181" fmla="*/ 320484 h 569106"/>
                <a:gd name="connsiteX182" fmla="*/ 399905 w 514877"/>
                <a:gd name="connsiteY182" fmla="*/ 316245 h 569106"/>
                <a:gd name="connsiteX183" fmla="*/ 390250 w 514877"/>
                <a:gd name="connsiteY183" fmla="*/ 307238 h 569106"/>
                <a:gd name="connsiteX184" fmla="*/ 462896 w 514877"/>
                <a:gd name="connsiteY184" fmla="*/ 287340 h 569106"/>
                <a:gd name="connsiteX185" fmla="*/ 420745 w 514877"/>
                <a:gd name="connsiteY185" fmla="*/ 283042 h 569106"/>
                <a:gd name="connsiteX186" fmla="*/ 380419 w 514877"/>
                <a:gd name="connsiteY186" fmla="*/ 297466 h 569106"/>
                <a:gd name="connsiteX187" fmla="*/ 362522 w 514877"/>
                <a:gd name="connsiteY187" fmla="*/ 274506 h 569106"/>
                <a:gd name="connsiteX188" fmla="*/ 361816 w 514877"/>
                <a:gd name="connsiteY188" fmla="*/ 273388 h 569106"/>
                <a:gd name="connsiteX189" fmla="*/ 398021 w 514877"/>
                <a:gd name="connsiteY189" fmla="*/ 256669 h 569106"/>
                <a:gd name="connsiteX190" fmla="*/ 414092 w 514877"/>
                <a:gd name="connsiteY190" fmla="*/ 238537 h 569106"/>
                <a:gd name="connsiteX191" fmla="*/ 421746 w 514877"/>
                <a:gd name="connsiteY191" fmla="*/ 234239 h 569106"/>
                <a:gd name="connsiteX192" fmla="*/ 456538 w 514877"/>
                <a:gd name="connsiteY192" fmla="*/ 224996 h 569106"/>
                <a:gd name="connsiteX193" fmla="*/ 478555 w 514877"/>
                <a:gd name="connsiteY193" fmla="*/ 225585 h 569106"/>
                <a:gd name="connsiteX194" fmla="*/ 504458 w 514877"/>
                <a:gd name="connsiteY194" fmla="*/ 204981 h 569106"/>
                <a:gd name="connsiteX195" fmla="*/ 425513 w 514877"/>
                <a:gd name="connsiteY195" fmla="*/ 219404 h 569106"/>
                <a:gd name="connsiteX196" fmla="*/ 460188 w 514877"/>
                <a:gd name="connsiteY196" fmla="*/ 171484 h 56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514877" h="569106">
                  <a:moveTo>
                    <a:pt x="459776" y="171248"/>
                  </a:moveTo>
                  <a:cubicBezTo>
                    <a:pt x="475494" y="159592"/>
                    <a:pt x="495569" y="156001"/>
                    <a:pt x="514878" y="152704"/>
                  </a:cubicBezTo>
                  <a:cubicBezTo>
                    <a:pt x="489211" y="140047"/>
                    <a:pt x="455772" y="146758"/>
                    <a:pt x="436228" y="167304"/>
                  </a:cubicBezTo>
                  <a:cubicBezTo>
                    <a:pt x="434049" y="169600"/>
                    <a:pt x="430164" y="168246"/>
                    <a:pt x="430105" y="165126"/>
                  </a:cubicBezTo>
                  <a:cubicBezTo>
                    <a:pt x="429870" y="154411"/>
                    <a:pt x="432166" y="143579"/>
                    <a:pt x="433461" y="132865"/>
                  </a:cubicBezTo>
                  <a:cubicBezTo>
                    <a:pt x="435109" y="119266"/>
                    <a:pt x="434932" y="104313"/>
                    <a:pt x="426867" y="93245"/>
                  </a:cubicBezTo>
                  <a:lnTo>
                    <a:pt x="422982" y="143402"/>
                  </a:lnTo>
                  <a:cubicBezTo>
                    <a:pt x="421510" y="162359"/>
                    <a:pt x="419979" y="181491"/>
                    <a:pt x="412444" y="199152"/>
                  </a:cubicBezTo>
                  <a:cubicBezTo>
                    <a:pt x="406145" y="213929"/>
                    <a:pt x="394724" y="225821"/>
                    <a:pt x="380713" y="233709"/>
                  </a:cubicBezTo>
                  <a:cubicBezTo>
                    <a:pt x="371883" y="238713"/>
                    <a:pt x="362699" y="242422"/>
                    <a:pt x="352750" y="243776"/>
                  </a:cubicBezTo>
                  <a:cubicBezTo>
                    <a:pt x="349041" y="244306"/>
                    <a:pt x="346274" y="240303"/>
                    <a:pt x="347981" y="236947"/>
                  </a:cubicBezTo>
                  <a:cubicBezTo>
                    <a:pt x="355399" y="222053"/>
                    <a:pt x="361404" y="204745"/>
                    <a:pt x="366820" y="189616"/>
                  </a:cubicBezTo>
                  <a:cubicBezTo>
                    <a:pt x="374944" y="166833"/>
                    <a:pt x="375886" y="139576"/>
                    <a:pt x="361404" y="120267"/>
                  </a:cubicBezTo>
                  <a:cubicBezTo>
                    <a:pt x="366879" y="135808"/>
                    <a:pt x="366172" y="158238"/>
                    <a:pt x="358048" y="173367"/>
                  </a:cubicBezTo>
                  <a:cubicBezTo>
                    <a:pt x="356341" y="176546"/>
                    <a:pt x="352279" y="177606"/>
                    <a:pt x="349041" y="175958"/>
                  </a:cubicBezTo>
                  <a:cubicBezTo>
                    <a:pt x="329025" y="165420"/>
                    <a:pt x="319488" y="150114"/>
                    <a:pt x="307361" y="134749"/>
                  </a:cubicBezTo>
                  <a:cubicBezTo>
                    <a:pt x="309421" y="148289"/>
                    <a:pt x="318369" y="161476"/>
                    <a:pt x="328672" y="170483"/>
                  </a:cubicBezTo>
                  <a:cubicBezTo>
                    <a:pt x="332263" y="173603"/>
                    <a:pt x="335265" y="177253"/>
                    <a:pt x="338856" y="180373"/>
                  </a:cubicBezTo>
                  <a:cubicBezTo>
                    <a:pt x="344214" y="185082"/>
                    <a:pt x="346745" y="183199"/>
                    <a:pt x="345450" y="192147"/>
                  </a:cubicBezTo>
                  <a:cubicBezTo>
                    <a:pt x="343566" y="205098"/>
                    <a:pt x="340976" y="216519"/>
                    <a:pt x="333676" y="227763"/>
                  </a:cubicBezTo>
                  <a:cubicBezTo>
                    <a:pt x="325257" y="240656"/>
                    <a:pt x="314602" y="252901"/>
                    <a:pt x="299060" y="256904"/>
                  </a:cubicBezTo>
                  <a:cubicBezTo>
                    <a:pt x="291643" y="258788"/>
                    <a:pt x="282989" y="259612"/>
                    <a:pt x="275394" y="259318"/>
                  </a:cubicBezTo>
                  <a:cubicBezTo>
                    <a:pt x="264445" y="258847"/>
                    <a:pt x="254966" y="265558"/>
                    <a:pt x="244134" y="260260"/>
                  </a:cubicBezTo>
                  <a:cubicBezTo>
                    <a:pt x="232007" y="254314"/>
                    <a:pt x="227886" y="219757"/>
                    <a:pt x="229711" y="206335"/>
                  </a:cubicBezTo>
                  <a:cubicBezTo>
                    <a:pt x="233008" y="181550"/>
                    <a:pt x="255320" y="175840"/>
                    <a:pt x="268507" y="160828"/>
                  </a:cubicBezTo>
                  <a:cubicBezTo>
                    <a:pt x="278691" y="149231"/>
                    <a:pt x="282694" y="132982"/>
                    <a:pt x="293880" y="122327"/>
                  </a:cubicBezTo>
                  <a:cubicBezTo>
                    <a:pt x="298236" y="118147"/>
                    <a:pt x="303534" y="115086"/>
                    <a:pt x="308362" y="111436"/>
                  </a:cubicBezTo>
                  <a:cubicBezTo>
                    <a:pt x="312659" y="108198"/>
                    <a:pt x="316603" y="104430"/>
                    <a:pt x="320077" y="100368"/>
                  </a:cubicBezTo>
                  <a:cubicBezTo>
                    <a:pt x="335030" y="98543"/>
                    <a:pt x="350101" y="95247"/>
                    <a:pt x="361345" y="85474"/>
                  </a:cubicBezTo>
                  <a:cubicBezTo>
                    <a:pt x="367232" y="80353"/>
                    <a:pt x="371647" y="73759"/>
                    <a:pt x="375827" y="67107"/>
                  </a:cubicBezTo>
                  <a:cubicBezTo>
                    <a:pt x="380007" y="60454"/>
                    <a:pt x="390368" y="31961"/>
                    <a:pt x="374649" y="15301"/>
                  </a:cubicBezTo>
                  <a:cubicBezTo>
                    <a:pt x="378299" y="30254"/>
                    <a:pt x="372000" y="51918"/>
                    <a:pt x="362522" y="63987"/>
                  </a:cubicBezTo>
                  <a:cubicBezTo>
                    <a:pt x="349394" y="80647"/>
                    <a:pt x="330850" y="82943"/>
                    <a:pt x="329673" y="83708"/>
                  </a:cubicBezTo>
                  <a:cubicBezTo>
                    <a:pt x="335795" y="69167"/>
                    <a:pt x="340328" y="49269"/>
                    <a:pt x="336914" y="33904"/>
                  </a:cubicBezTo>
                  <a:cubicBezTo>
                    <a:pt x="332734" y="61632"/>
                    <a:pt x="323668" y="77291"/>
                    <a:pt x="308126" y="93363"/>
                  </a:cubicBezTo>
                  <a:cubicBezTo>
                    <a:pt x="298177" y="103665"/>
                    <a:pt x="288405" y="106785"/>
                    <a:pt x="282106" y="113025"/>
                  </a:cubicBezTo>
                  <a:cubicBezTo>
                    <a:pt x="281694" y="108375"/>
                    <a:pt x="280457" y="97955"/>
                    <a:pt x="280575" y="93304"/>
                  </a:cubicBezTo>
                  <a:cubicBezTo>
                    <a:pt x="280869" y="78116"/>
                    <a:pt x="281340" y="65812"/>
                    <a:pt x="289935" y="53272"/>
                  </a:cubicBezTo>
                  <a:cubicBezTo>
                    <a:pt x="296941" y="43088"/>
                    <a:pt x="306007" y="34493"/>
                    <a:pt x="320724" y="26133"/>
                  </a:cubicBezTo>
                  <a:cubicBezTo>
                    <a:pt x="309127" y="28311"/>
                    <a:pt x="299001" y="32020"/>
                    <a:pt x="290171" y="39379"/>
                  </a:cubicBezTo>
                  <a:cubicBezTo>
                    <a:pt x="281340" y="46679"/>
                    <a:pt x="273923" y="56216"/>
                    <a:pt x="271038" y="67342"/>
                  </a:cubicBezTo>
                  <a:cubicBezTo>
                    <a:pt x="269272" y="74053"/>
                    <a:pt x="269213" y="81059"/>
                    <a:pt x="269154" y="88006"/>
                  </a:cubicBezTo>
                  <a:lnTo>
                    <a:pt x="268860" y="128037"/>
                  </a:lnTo>
                  <a:cubicBezTo>
                    <a:pt x="267800" y="130569"/>
                    <a:pt x="266740" y="133100"/>
                    <a:pt x="265328" y="135396"/>
                  </a:cubicBezTo>
                  <a:cubicBezTo>
                    <a:pt x="261736" y="141224"/>
                    <a:pt x="256497" y="145581"/>
                    <a:pt x="250787" y="149348"/>
                  </a:cubicBezTo>
                  <a:cubicBezTo>
                    <a:pt x="243310" y="133571"/>
                    <a:pt x="247078" y="112142"/>
                    <a:pt x="237188" y="96954"/>
                  </a:cubicBezTo>
                  <a:cubicBezTo>
                    <a:pt x="233243" y="90890"/>
                    <a:pt x="227533" y="86475"/>
                    <a:pt x="221352" y="82531"/>
                  </a:cubicBezTo>
                  <a:cubicBezTo>
                    <a:pt x="220586" y="71993"/>
                    <a:pt x="221940" y="61279"/>
                    <a:pt x="221057" y="50682"/>
                  </a:cubicBezTo>
                  <a:cubicBezTo>
                    <a:pt x="219409" y="30431"/>
                    <a:pt x="207870" y="9767"/>
                    <a:pt x="188796" y="2821"/>
                  </a:cubicBezTo>
                  <a:cubicBezTo>
                    <a:pt x="175963" y="-1889"/>
                    <a:pt x="161716" y="54"/>
                    <a:pt x="148412" y="3174"/>
                  </a:cubicBezTo>
                  <a:cubicBezTo>
                    <a:pt x="168486" y="2762"/>
                    <a:pt x="188384" y="14359"/>
                    <a:pt x="197980" y="32020"/>
                  </a:cubicBezTo>
                  <a:cubicBezTo>
                    <a:pt x="200747" y="37201"/>
                    <a:pt x="202690" y="42735"/>
                    <a:pt x="204633" y="48268"/>
                  </a:cubicBezTo>
                  <a:cubicBezTo>
                    <a:pt x="207753" y="57217"/>
                    <a:pt x="210873" y="66518"/>
                    <a:pt x="210461" y="75878"/>
                  </a:cubicBezTo>
                  <a:cubicBezTo>
                    <a:pt x="188855" y="62868"/>
                    <a:pt x="171430" y="43147"/>
                    <a:pt x="161186" y="20128"/>
                  </a:cubicBezTo>
                  <a:cubicBezTo>
                    <a:pt x="157654" y="37201"/>
                    <a:pt x="162776" y="55804"/>
                    <a:pt x="174550" y="68637"/>
                  </a:cubicBezTo>
                  <a:cubicBezTo>
                    <a:pt x="182733" y="77586"/>
                    <a:pt x="193683" y="83590"/>
                    <a:pt x="202925" y="91420"/>
                  </a:cubicBezTo>
                  <a:cubicBezTo>
                    <a:pt x="210343" y="97719"/>
                    <a:pt x="216642" y="105313"/>
                    <a:pt x="221646" y="113673"/>
                  </a:cubicBezTo>
                  <a:cubicBezTo>
                    <a:pt x="206458" y="119325"/>
                    <a:pt x="189915" y="121267"/>
                    <a:pt x="173843" y="119266"/>
                  </a:cubicBezTo>
                  <a:cubicBezTo>
                    <a:pt x="167250" y="118441"/>
                    <a:pt x="160539" y="116852"/>
                    <a:pt x="155182" y="112849"/>
                  </a:cubicBezTo>
                  <a:cubicBezTo>
                    <a:pt x="163188" y="125565"/>
                    <a:pt x="177847" y="133866"/>
                    <a:pt x="192859" y="134160"/>
                  </a:cubicBezTo>
                  <a:cubicBezTo>
                    <a:pt x="196273" y="134219"/>
                    <a:pt x="199629" y="133924"/>
                    <a:pt x="202984" y="133453"/>
                  </a:cubicBezTo>
                  <a:cubicBezTo>
                    <a:pt x="211579" y="132217"/>
                    <a:pt x="219998" y="129862"/>
                    <a:pt x="228004" y="126507"/>
                  </a:cubicBezTo>
                  <a:cubicBezTo>
                    <a:pt x="232184" y="136868"/>
                    <a:pt x="234480" y="147935"/>
                    <a:pt x="234656" y="159121"/>
                  </a:cubicBezTo>
                  <a:cubicBezTo>
                    <a:pt x="217878" y="169717"/>
                    <a:pt x="202690" y="187025"/>
                    <a:pt x="204691" y="206688"/>
                  </a:cubicBezTo>
                  <a:cubicBezTo>
                    <a:pt x="205045" y="210220"/>
                    <a:pt x="210284" y="234828"/>
                    <a:pt x="209872" y="238301"/>
                  </a:cubicBezTo>
                  <a:cubicBezTo>
                    <a:pt x="208753" y="247661"/>
                    <a:pt x="165013" y="236358"/>
                    <a:pt x="160362" y="233945"/>
                  </a:cubicBezTo>
                  <a:cubicBezTo>
                    <a:pt x="154534" y="230883"/>
                    <a:pt x="121390" y="216519"/>
                    <a:pt x="120095" y="210161"/>
                  </a:cubicBezTo>
                  <a:cubicBezTo>
                    <a:pt x="113560" y="178607"/>
                    <a:pt x="119742" y="145345"/>
                    <a:pt x="116622" y="113084"/>
                  </a:cubicBezTo>
                  <a:cubicBezTo>
                    <a:pt x="115798" y="104489"/>
                    <a:pt x="114208" y="95777"/>
                    <a:pt x="110323" y="88123"/>
                  </a:cubicBezTo>
                  <a:cubicBezTo>
                    <a:pt x="104318" y="76291"/>
                    <a:pt x="93309" y="67931"/>
                    <a:pt x="82712" y="59925"/>
                  </a:cubicBezTo>
                  <a:cubicBezTo>
                    <a:pt x="93545" y="76879"/>
                    <a:pt x="100138" y="96424"/>
                    <a:pt x="102081" y="116440"/>
                  </a:cubicBezTo>
                  <a:cubicBezTo>
                    <a:pt x="101433" y="116263"/>
                    <a:pt x="100786" y="116087"/>
                    <a:pt x="100197" y="115910"/>
                  </a:cubicBezTo>
                  <a:cubicBezTo>
                    <a:pt x="92132" y="113320"/>
                    <a:pt x="86951" y="105784"/>
                    <a:pt x="81888" y="98956"/>
                  </a:cubicBezTo>
                  <a:cubicBezTo>
                    <a:pt x="73293" y="87417"/>
                    <a:pt x="63344" y="76879"/>
                    <a:pt x="52277" y="67695"/>
                  </a:cubicBezTo>
                  <a:cubicBezTo>
                    <a:pt x="59930" y="95423"/>
                    <a:pt x="78297" y="119913"/>
                    <a:pt x="102493" y="135337"/>
                  </a:cubicBezTo>
                  <a:cubicBezTo>
                    <a:pt x="101728" y="149643"/>
                    <a:pt x="98961" y="163948"/>
                    <a:pt x="100845" y="178136"/>
                  </a:cubicBezTo>
                  <a:cubicBezTo>
                    <a:pt x="101728" y="184729"/>
                    <a:pt x="103729" y="191146"/>
                    <a:pt x="106555" y="197151"/>
                  </a:cubicBezTo>
                  <a:cubicBezTo>
                    <a:pt x="97901" y="186436"/>
                    <a:pt x="91778" y="173838"/>
                    <a:pt x="83066" y="163183"/>
                  </a:cubicBezTo>
                  <a:cubicBezTo>
                    <a:pt x="67171" y="143697"/>
                    <a:pt x="43917" y="131982"/>
                    <a:pt x="21370" y="120796"/>
                  </a:cubicBezTo>
                  <a:lnTo>
                    <a:pt x="58164" y="159709"/>
                  </a:lnTo>
                  <a:cubicBezTo>
                    <a:pt x="64993" y="166950"/>
                    <a:pt x="74294" y="180196"/>
                    <a:pt x="78827" y="189145"/>
                  </a:cubicBezTo>
                  <a:cubicBezTo>
                    <a:pt x="80181" y="191794"/>
                    <a:pt x="81535" y="194443"/>
                    <a:pt x="82948" y="197033"/>
                  </a:cubicBezTo>
                  <a:cubicBezTo>
                    <a:pt x="68643" y="204568"/>
                    <a:pt x="54278" y="212575"/>
                    <a:pt x="43564" y="224702"/>
                  </a:cubicBezTo>
                  <a:cubicBezTo>
                    <a:pt x="38913" y="230000"/>
                    <a:pt x="35028" y="235946"/>
                    <a:pt x="29729" y="240597"/>
                  </a:cubicBezTo>
                  <a:cubicBezTo>
                    <a:pt x="21664" y="247603"/>
                    <a:pt x="10538" y="250840"/>
                    <a:pt x="0" y="249310"/>
                  </a:cubicBezTo>
                  <a:cubicBezTo>
                    <a:pt x="7182" y="255256"/>
                    <a:pt x="16955" y="257669"/>
                    <a:pt x="26197" y="256374"/>
                  </a:cubicBezTo>
                  <a:cubicBezTo>
                    <a:pt x="35381" y="255020"/>
                    <a:pt x="43917" y="250016"/>
                    <a:pt x="49981" y="242952"/>
                  </a:cubicBezTo>
                  <a:cubicBezTo>
                    <a:pt x="52983" y="239420"/>
                    <a:pt x="57516" y="230059"/>
                    <a:pt x="59871" y="227822"/>
                  </a:cubicBezTo>
                  <a:cubicBezTo>
                    <a:pt x="60636" y="227057"/>
                    <a:pt x="63933" y="233062"/>
                    <a:pt x="64639" y="235593"/>
                  </a:cubicBezTo>
                  <a:cubicBezTo>
                    <a:pt x="70880" y="258317"/>
                    <a:pt x="69820" y="283042"/>
                    <a:pt x="61637" y="305177"/>
                  </a:cubicBezTo>
                  <a:cubicBezTo>
                    <a:pt x="62167" y="304471"/>
                    <a:pt x="62697" y="303765"/>
                    <a:pt x="63226" y="303058"/>
                  </a:cubicBezTo>
                  <a:cubicBezTo>
                    <a:pt x="64993" y="300645"/>
                    <a:pt x="66818" y="298290"/>
                    <a:pt x="68407" y="295758"/>
                  </a:cubicBezTo>
                  <a:cubicBezTo>
                    <a:pt x="75472" y="284279"/>
                    <a:pt x="77414" y="270268"/>
                    <a:pt x="76178" y="256904"/>
                  </a:cubicBezTo>
                  <a:cubicBezTo>
                    <a:pt x="75177" y="246366"/>
                    <a:pt x="72234" y="236123"/>
                    <a:pt x="68702" y="226115"/>
                  </a:cubicBezTo>
                  <a:cubicBezTo>
                    <a:pt x="68172" y="224584"/>
                    <a:pt x="68819" y="222936"/>
                    <a:pt x="70291" y="222230"/>
                  </a:cubicBezTo>
                  <a:cubicBezTo>
                    <a:pt x="77709" y="218815"/>
                    <a:pt x="90895" y="212104"/>
                    <a:pt x="94899" y="217638"/>
                  </a:cubicBezTo>
                  <a:cubicBezTo>
                    <a:pt x="95841" y="219109"/>
                    <a:pt x="96724" y="220581"/>
                    <a:pt x="97724" y="222112"/>
                  </a:cubicBezTo>
                  <a:cubicBezTo>
                    <a:pt x="105495" y="233827"/>
                    <a:pt x="112501" y="241951"/>
                    <a:pt x="126806" y="250134"/>
                  </a:cubicBezTo>
                  <a:cubicBezTo>
                    <a:pt x="140935" y="258258"/>
                    <a:pt x="154593" y="263615"/>
                    <a:pt x="169546" y="270091"/>
                  </a:cubicBezTo>
                  <a:cubicBezTo>
                    <a:pt x="198569" y="281983"/>
                    <a:pt x="211403" y="301174"/>
                    <a:pt x="212050" y="332552"/>
                  </a:cubicBezTo>
                  <a:cubicBezTo>
                    <a:pt x="212286" y="343208"/>
                    <a:pt x="212345" y="353863"/>
                    <a:pt x="211226" y="364460"/>
                  </a:cubicBezTo>
                  <a:cubicBezTo>
                    <a:pt x="209990" y="376116"/>
                    <a:pt x="207341" y="387537"/>
                    <a:pt x="204574" y="398899"/>
                  </a:cubicBezTo>
                  <a:cubicBezTo>
                    <a:pt x="199923" y="417796"/>
                    <a:pt x="194742" y="436870"/>
                    <a:pt x="184852" y="453648"/>
                  </a:cubicBezTo>
                  <a:cubicBezTo>
                    <a:pt x="178259" y="464833"/>
                    <a:pt x="169193" y="474017"/>
                    <a:pt x="158419" y="481199"/>
                  </a:cubicBezTo>
                  <a:cubicBezTo>
                    <a:pt x="147352" y="488558"/>
                    <a:pt x="134871" y="490559"/>
                    <a:pt x="125040" y="500803"/>
                  </a:cubicBezTo>
                  <a:cubicBezTo>
                    <a:pt x="122568" y="503393"/>
                    <a:pt x="120272" y="506160"/>
                    <a:pt x="117623" y="508633"/>
                  </a:cubicBezTo>
                  <a:cubicBezTo>
                    <a:pt x="110264" y="515403"/>
                    <a:pt x="100432" y="518699"/>
                    <a:pt x="90895" y="521819"/>
                  </a:cubicBezTo>
                  <a:cubicBezTo>
                    <a:pt x="96194" y="529119"/>
                    <a:pt x="106555" y="532181"/>
                    <a:pt x="114973" y="529002"/>
                  </a:cubicBezTo>
                  <a:cubicBezTo>
                    <a:pt x="121037" y="526706"/>
                    <a:pt x="125805" y="521643"/>
                    <a:pt x="132046" y="519877"/>
                  </a:cubicBezTo>
                  <a:cubicBezTo>
                    <a:pt x="137992" y="518228"/>
                    <a:pt x="144526" y="519700"/>
                    <a:pt x="150295" y="517699"/>
                  </a:cubicBezTo>
                  <a:cubicBezTo>
                    <a:pt x="154004" y="516403"/>
                    <a:pt x="157124" y="513695"/>
                    <a:pt x="160303" y="511399"/>
                  </a:cubicBezTo>
                  <a:cubicBezTo>
                    <a:pt x="163541" y="509103"/>
                    <a:pt x="167309" y="507102"/>
                    <a:pt x="171253" y="507396"/>
                  </a:cubicBezTo>
                  <a:cubicBezTo>
                    <a:pt x="175198" y="507691"/>
                    <a:pt x="179083" y="511223"/>
                    <a:pt x="178435" y="515167"/>
                  </a:cubicBezTo>
                  <a:cubicBezTo>
                    <a:pt x="177788" y="518876"/>
                    <a:pt x="173843" y="520819"/>
                    <a:pt x="170723" y="522820"/>
                  </a:cubicBezTo>
                  <a:cubicBezTo>
                    <a:pt x="164836" y="526588"/>
                    <a:pt x="160186" y="534241"/>
                    <a:pt x="163482" y="540422"/>
                  </a:cubicBezTo>
                  <a:cubicBezTo>
                    <a:pt x="164365" y="542130"/>
                    <a:pt x="165837" y="543543"/>
                    <a:pt x="166661" y="545309"/>
                  </a:cubicBezTo>
                  <a:cubicBezTo>
                    <a:pt x="169369" y="551019"/>
                    <a:pt x="164895" y="557730"/>
                    <a:pt x="166073" y="563912"/>
                  </a:cubicBezTo>
                  <a:cubicBezTo>
                    <a:pt x="171783" y="565266"/>
                    <a:pt x="176787" y="559379"/>
                    <a:pt x="177964" y="553609"/>
                  </a:cubicBezTo>
                  <a:cubicBezTo>
                    <a:pt x="179083" y="547840"/>
                    <a:pt x="177964" y="541835"/>
                    <a:pt x="179318" y="536125"/>
                  </a:cubicBezTo>
                  <a:cubicBezTo>
                    <a:pt x="181379" y="527412"/>
                    <a:pt x="189797" y="520642"/>
                    <a:pt x="198746" y="520407"/>
                  </a:cubicBezTo>
                  <a:cubicBezTo>
                    <a:pt x="204044" y="520289"/>
                    <a:pt x="211108" y="521819"/>
                    <a:pt x="212462" y="527824"/>
                  </a:cubicBezTo>
                  <a:cubicBezTo>
                    <a:pt x="212757" y="529178"/>
                    <a:pt x="212757" y="530591"/>
                    <a:pt x="212815" y="531945"/>
                  </a:cubicBezTo>
                  <a:cubicBezTo>
                    <a:pt x="213051" y="535006"/>
                    <a:pt x="214052" y="538127"/>
                    <a:pt x="216230" y="540246"/>
                  </a:cubicBezTo>
                  <a:cubicBezTo>
                    <a:pt x="218820" y="542777"/>
                    <a:pt x="222529" y="543130"/>
                    <a:pt x="225355" y="545250"/>
                  </a:cubicBezTo>
                  <a:cubicBezTo>
                    <a:pt x="227710" y="547016"/>
                    <a:pt x="228769" y="551078"/>
                    <a:pt x="229358" y="553904"/>
                  </a:cubicBezTo>
                  <a:cubicBezTo>
                    <a:pt x="229593" y="555081"/>
                    <a:pt x="229770" y="556317"/>
                    <a:pt x="230182" y="557436"/>
                  </a:cubicBezTo>
                  <a:cubicBezTo>
                    <a:pt x="231418" y="560497"/>
                    <a:pt x="234774" y="562558"/>
                    <a:pt x="235245" y="565795"/>
                  </a:cubicBezTo>
                  <a:cubicBezTo>
                    <a:pt x="235363" y="566443"/>
                    <a:pt x="235245" y="567091"/>
                    <a:pt x="235480" y="567738"/>
                  </a:cubicBezTo>
                  <a:cubicBezTo>
                    <a:pt x="235657" y="568386"/>
                    <a:pt x="236128" y="568974"/>
                    <a:pt x="236776" y="569092"/>
                  </a:cubicBezTo>
                  <a:cubicBezTo>
                    <a:pt x="237482" y="569210"/>
                    <a:pt x="238130" y="568562"/>
                    <a:pt x="238424" y="567915"/>
                  </a:cubicBezTo>
                  <a:cubicBezTo>
                    <a:pt x="238718" y="567267"/>
                    <a:pt x="238777" y="566502"/>
                    <a:pt x="239071" y="565854"/>
                  </a:cubicBezTo>
                  <a:cubicBezTo>
                    <a:pt x="239484" y="564795"/>
                    <a:pt x="240249" y="563912"/>
                    <a:pt x="240602" y="562852"/>
                  </a:cubicBezTo>
                  <a:cubicBezTo>
                    <a:pt x="241250" y="560556"/>
                    <a:pt x="239601" y="558142"/>
                    <a:pt x="239013" y="556023"/>
                  </a:cubicBezTo>
                  <a:cubicBezTo>
                    <a:pt x="238306" y="553433"/>
                    <a:pt x="239071" y="551078"/>
                    <a:pt x="239013" y="548429"/>
                  </a:cubicBezTo>
                  <a:cubicBezTo>
                    <a:pt x="238954" y="544426"/>
                    <a:pt x="236481" y="540893"/>
                    <a:pt x="234656" y="537302"/>
                  </a:cubicBezTo>
                  <a:cubicBezTo>
                    <a:pt x="232831" y="533711"/>
                    <a:pt x="231713" y="529060"/>
                    <a:pt x="234185" y="525882"/>
                  </a:cubicBezTo>
                  <a:cubicBezTo>
                    <a:pt x="235363" y="524351"/>
                    <a:pt x="237188" y="523468"/>
                    <a:pt x="239013" y="522938"/>
                  </a:cubicBezTo>
                  <a:cubicBezTo>
                    <a:pt x="246195" y="520936"/>
                    <a:pt x="254083" y="524645"/>
                    <a:pt x="256026" y="532063"/>
                  </a:cubicBezTo>
                  <a:cubicBezTo>
                    <a:pt x="256909" y="535477"/>
                    <a:pt x="256379" y="539304"/>
                    <a:pt x="258263" y="542247"/>
                  </a:cubicBezTo>
                  <a:cubicBezTo>
                    <a:pt x="262796" y="549371"/>
                    <a:pt x="275689" y="544308"/>
                    <a:pt x="281340" y="550666"/>
                  </a:cubicBezTo>
                  <a:cubicBezTo>
                    <a:pt x="283224" y="552785"/>
                    <a:pt x="283813" y="555729"/>
                    <a:pt x="285285" y="558201"/>
                  </a:cubicBezTo>
                  <a:cubicBezTo>
                    <a:pt x="286756" y="560615"/>
                    <a:pt x="289994" y="562558"/>
                    <a:pt x="292349" y="560968"/>
                  </a:cubicBezTo>
                  <a:cubicBezTo>
                    <a:pt x="294821" y="559261"/>
                    <a:pt x="293938" y="555434"/>
                    <a:pt x="292761" y="552609"/>
                  </a:cubicBezTo>
                  <a:cubicBezTo>
                    <a:pt x="290936" y="548134"/>
                    <a:pt x="288993" y="543601"/>
                    <a:pt x="285579" y="540187"/>
                  </a:cubicBezTo>
                  <a:cubicBezTo>
                    <a:pt x="282459" y="537067"/>
                    <a:pt x="278397" y="535242"/>
                    <a:pt x="274865" y="532593"/>
                  </a:cubicBezTo>
                  <a:cubicBezTo>
                    <a:pt x="271391" y="529944"/>
                    <a:pt x="268330" y="525882"/>
                    <a:pt x="268919" y="521584"/>
                  </a:cubicBezTo>
                  <a:cubicBezTo>
                    <a:pt x="269684" y="515579"/>
                    <a:pt x="277219" y="512400"/>
                    <a:pt x="282989" y="514225"/>
                  </a:cubicBezTo>
                  <a:cubicBezTo>
                    <a:pt x="288758" y="516050"/>
                    <a:pt x="292761" y="521231"/>
                    <a:pt x="295646" y="526529"/>
                  </a:cubicBezTo>
                  <a:cubicBezTo>
                    <a:pt x="297647" y="530120"/>
                    <a:pt x="299472" y="534064"/>
                    <a:pt x="303004" y="536125"/>
                  </a:cubicBezTo>
                  <a:cubicBezTo>
                    <a:pt x="309892" y="540187"/>
                    <a:pt x="319076" y="534947"/>
                    <a:pt x="326611" y="537538"/>
                  </a:cubicBezTo>
                  <a:cubicBezTo>
                    <a:pt x="330026" y="538715"/>
                    <a:pt x="332734" y="541364"/>
                    <a:pt x="336031" y="542954"/>
                  </a:cubicBezTo>
                  <a:cubicBezTo>
                    <a:pt x="339327" y="544543"/>
                    <a:pt x="343919" y="544602"/>
                    <a:pt x="345862" y="541541"/>
                  </a:cubicBezTo>
                  <a:cubicBezTo>
                    <a:pt x="347569" y="538833"/>
                    <a:pt x="357047" y="534830"/>
                    <a:pt x="348040" y="532240"/>
                  </a:cubicBezTo>
                  <a:cubicBezTo>
                    <a:pt x="337679" y="533476"/>
                    <a:pt x="327082" y="525116"/>
                    <a:pt x="325964" y="514696"/>
                  </a:cubicBezTo>
                  <a:cubicBezTo>
                    <a:pt x="325728" y="512518"/>
                    <a:pt x="325846" y="510281"/>
                    <a:pt x="324963" y="508220"/>
                  </a:cubicBezTo>
                  <a:cubicBezTo>
                    <a:pt x="322844" y="503334"/>
                    <a:pt x="316545" y="502392"/>
                    <a:pt x="311364" y="500979"/>
                  </a:cubicBezTo>
                  <a:cubicBezTo>
                    <a:pt x="305359" y="499331"/>
                    <a:pt x="299825" y="496152"/>
                    <a:pt x="295351" y="491796"/>
                  </a:cubicBezTo>
                  <a:cubicBezTo>
                    <a:pt x="292996" y="489500"/>
                    <a:pt x="290936" y="486851"/>
                    <a:pt x="288110" y="485143"/>
                  </a:cubicBezTo>
                  <a:cubicBezTo>
                    <a:pt x="285756" y="483672"/>
                    <a:pt x="283047" y="482965"/>
                    <a:pt x="280457" y="481964"/>
                  </a:cubicBezTo>
                  <a:cubicBezTo>
                    <a:pt x="257674" y="473193"/>
                    <a:pt x="252317" y="448350"/>
                    <a:pt x="251258" y="426862"/>
                  </a:cubicBezTo>
                  <a:cubicBezTo>
                    <a:pt x="249668" y="395425"/>
                    <a:pt x="244841" y="363694"/>
                    <a:pt x="250021" y="332670"/>
                  </a:cubicBezTo>
                  <a:cubicBezTo>
                    <a:pt x="251493" y="324075"/>
                    <a:pt x="253848" y="315303"/>
                    <a:pt x="259264" y="308474"/>
                  </a:cubicBezTo>
                  <a:cubicBezTo>
                    <a:pt x="262266" y="304706"/>
                    <a:pt x="266034" y="301704"/>
                    <a:pt x="269978" y="298937"/>
                  </a:cubicBezTo>
                  <a:cubicBezTo>
                    <a:pt x="280222" y="291696"/>
                    <a:pt x="291525" y="285868"/>
                    <a:pt x="303358" y="281747"/>
                  </a:cubicBezTo>
                  <a:cubicBezTo>
                    <a:pt x="313601" y="278156"/>
                    <a:pt x="323432" y="279334"/>
                    <a:pt x="334147" y="278038"/>
                  </a:cubicBezTo>
                  <a:cubicBezTo>
                    <a:pt x="336619" y="277744"/>
                    <a:pt x="339092" y="277450"/>
                    <a:pt x="341623" y="277096"/>
                  </a:cubicBezTo>
                  <a:cubicBezTo>
                    <a:pt x="346627" y="280923"/>
                    <a:pt x="350925" y="285750"/>
                    <a:pt x="354692" y="290754"/>
                  </a:cubicBezTo>
                  <a:cubicBezTo>
                    <a:pt x="356635" y="293286"/>
                    <a:pt x="358460" y="295935"/>
                    <a:pt x="360285" y="298584"/>
                  </a:cubicBezTo>
                  <a:cubicBezTo>
                    <a:pt x="355929" y="301999"/>
                    <a:pt x="351631" y="305413"/>
                    <a:pt x="347275" y="308886"/>
                  </a:cubicBezTo>
                  <a:cubicBezTo>
                    <a:pt x="343625" y="311771"/>
                    <a:pt x="339975" y="314656"/>
                    <a:pt x="337090" y="318188"/>
                  </a:cubicBezTo>
                  <a:cubicBezTo>
                    <a:pt x="328848" y="328255"/>
                    <a:pt x="327377" y="342678"/>
                    <a:pt x="330732" y="355276"/>
                  </a:cubicBezTo>
                  <a:cubicBezTo>
                    <a:pt x="335736" y="343090"/>
                    <a:pt x="339739" y="326842"/>
                    <a:pt x="351513" y="320131"/>
                  </a:cubicBezTo>
                  <a:cubicBezTo>
                    <a:pt x="351278" y="322191"/>
                    <a:pt x="351690" y="326430"/>
                    <a:pt x="351867" y="328490"/>
                  </a:cubicBezTo>
                  <a:cubicBezTo>
                    <a:pt x="353103" y="341383"/>
                    <a:pt x="365112" y="352921"/>
                    <a:pt x="377946" y="351685"/>
                  </a:cubicBezTo>
                  <a:cubicBezTo>
                    <a:pt x="374178" y="349448"/>
                    <a:pt x="372059" y="345268"/>
                    <a:pt x="370352" y="341206"/>
                  </a:cubicBezTo>
                  <a:cubicBezTo>
                    <a:pt x="367291" y="334024"/>
                    <a:pt x="364818" y="326312"/>
                    <a:pt x="365112" y="318482"/>
                  </a:cubicBezTo>
                  <a:cubicBezTo>
                    <a:pt x="365230" y="315127"/>
                    <a:pt x="365996" y="311712"/>
                    <a:pt x="367291" y="308592"/>
                  </a:cubicBezTo>
                  <a:cubicBezTo>
                    <a:pt x="367349" y="308592"/>
                    <a:pt x="367408" y="308474"/>
                    <a:pt x="367526" y="308415"/>
                  </a:cubicBezTo>
                  <a:cubicBezTo>
                    <a:pt x="370116" y="311712"/>
                    <a:pt x="372883" y="314950"/>
                    <a:pt x="376003" y="317717"/>
                  </a:cubicBezTo>
                  <a:cubicBezTo>
                    <a:pt x="389838" y="329962"/>
                    <a:pt x="409559" y="334024"/>
                    <a:pt x="427868" y="331846"/>
                  </a:cubicBezTo>
                  <a:cubicBezTo>
                    <a:pt x="446235" y="329667"/>
                    <a:pt x="463426" y="321897"/>
                    <a:pt x="479438" y="312713"/>
                  </a:cubicBezTo>
                  <a:cubicBezTo>
                    <a:pt x="460364" y="313773"/>
                    <a:pt x="443115" y="319424"/>
                    <a:pt x="424041" y="320484"/>
                  </a:cubicBezTo>
                  <a:cubicBezTo>
                    <a:pt x="416624" y="320896"/>
                    <a:pt x="408794" y="321131"/>
                    <a:pt x="399905" y="316245"/>
                  </a:cubicBezTo>
                  <a:cubicBezTo>
                    <a:pt x="396372" y="314302"/>
                    <a:pt x="390250" y="307238"/>
                    <a:pt x="390250" y="307238"/>
                  </a:cubicBezTo>
                  <a:cubicBezTo>
                    <a:pt x="401671" y="292991"/>
                    <a:pt x="437876" y="290283"/>
                    <a:pt x="462896" y="287340"/>
                  </a:cubicBezTo>
                  <a:cubicBezTo>
                    <a:pt x="450827" y="279275"/>
                    <a:pt x="434932" y="280040"/>
                    <a:pt x="420745" y="283042"/>
                  </a:cubicBezTo>
                  <a:cubicBezTo>
                    <a:pt x="406734" y="286045"/>
                    <a:pt x="393194" y="290931"/>
                    <a:pt x="380419" y="297466"/>
                  </a:cubicBezTo>
                  <a:cubicBezTo>
                    <a:pt x="373825" y="290342"/>
                    <a:pt x="367821" y="282689"/>
                    <a:pt x="362522" y="274506"/>
                  </a:cubicBezTo>
                  <a:cubicBezTo>
                    <a:pt x="362287" y="274153"/>
                    <a:pt x="362051" y="273741"/>
                    <a:pt x="361816" y="273388"/>
                  </a:cubicBezTo>
                  <a:cubicBezTo>
                    <a:pt x="374885" y="270268"/>
                    <a:pt x="387483" y="265322"/>
                    <a:pt x="398021" y="256669"/>
                  </a:cubicBezTo>
                  <a:cubicBezTo>
                    <a:pt x="404320" y="251488"/>
                    <a:pt x="409442" y="245248"/>
                    <a:pt x="414092" y="238537"/>
                  </a:cubicBezTo>
                  <a:lnTo>
                    <a:pt x="421746" y="234239"/>
                  </a:lnTo>
                  <a:cubicBezTo>
                    <a:pt x="433049" y="233179"/>
                    <a:pt x="444293" y="225526"/>
                    <a:pt x="456538" y="224996"/>
                  </a:cubicBezTo>
                  <a:cubicBezTo>
                    <a:pt x="463896" y="224643"/>
                    <a:pt x="471314" y="226880"/>
                    <a:pt x="478555" y="225585"/>
                  </a:cubicBezTo>
                  <a:cubicBezTo>
                    <a:pt x="489682" y="223583"/>
                    <a:pt x="497570" y="213988"/>
                    <a:pt x="504458" y="204981"/>
                  </a:cubicBezTo>
                  <a:cubicBezTo>
                    <a:pt x="480969" y="218344"/>
                    <a:pt x="449120" y="206747"/>
                    <a:pt x="425513" y="219404"/>
                  </a:cubicBezTo>
                  <a:cubicBezTo>
                    <a:pt x="435168" y="201684"/>
                    <a:pt x="444234" y="183375"/>
                    <a:pt x="460188" y="171484"/>
                  </a:cubicBezTo>
                  <a:close/>
                </a:path>
              </a:pathLst>
            </a:custGeom>
            <a:solidFill>
              <a:srgbClr val="3D3324"/>
            </a:solidFill>
            <a:ln w="5887" cap="flat">
              <a:noFill/>
              <a:prstDash val="solid"/>
              <a:miter/>
            </a:ln>
          </p:spPr>
          <p:txBody>
            <a:bodyPr rtlCol="0" anchor="ctr"/>
            <a:lstStyle/>
            <a:p>
              <a:endParaRPr lang="en-IN"/>
            </a:p>
          </p:txBody>
        </p:sp>
      </p:grpSp>
      <p:grpSp>
        <p:nvGrpSpPr>
          <p:cNvPr id="139" name="Group 138">
            <a:extLst>
              <a:ext uri="{FF2B5EF4-FFF2-40B4-BE49-F238E27FC236}">
                <a16:creationId xmlns:a16="http://schemas.microsoft.com/office/drawing/2014/main" id="{D6C220C1-C6F4-5944-FFD3-D8CD0527BE66}"/>
              </a:ext>
            </a:extLst>
          </p:cNvPr>
          <p:cNvGrpSpPr/>
          <p:nvPr/>
        </p:nvGrpSpPr>
        <p:grpSpPr>
          <a:xfrm flipH="1">
            <a:off x="-1169632" y="5348629"/>
            <a:ext cx="9094288" cy="2461843"/>
            <a:chOff x="3541932" y="5337281"/>
            <a:chExt cx="9094288" cy="2461843"/>
          </a:xfrm>
        </p:grpSpPr>
        <p:sp>
          <p:nvSpPr>
            <p:cNvPr id="140" name="Freeform: Shape 139">
              <a:extLst>
                <a:ext uri="{FF2B5EF4-FFF2-40B4-BE49-F238E27FC236}">
                  <a16:creationId xmlns:a16="http://schemas.microsoft.com/office/drawing/2014/main" id="{8966EFB0-3396-DE3A-15C5-27F177DE385A}"/>
                </a:ext>
              </a:extLst>
            </p:cNvPr>
            <p:cNvSpPr/>
            <p:nvPr/>
          </p:nvSpPr>
          <p:spPr>
            <a:xfrm>
              <a:off x="3541933" y="5337281"/>
              <a:ext cx="9094287" cy="2461843"/>
            </a:xfrm>
            <a:custGeom>
              <a:avLst/>
              <a:gdLst>
                <a:gd name="connsiteX0" fmla="*/ 8056283 w 9094287"/>
                <a:gd name="connsiteY0" fmla="*/ 1482738 h 2461843"/>
                <a:gd name="connsiteX1" fmla="*/ 8114259 w 9094287"/>
                <a:gd name="connsiteY1" fmla="*/ 1535199 h 2461843"/>
                <a:gd name="connsiteX2" fmla="*/ 8139687 w 9094287"/>
                <a:gd name="connsiteY2" fmla="*/ 1589461 h 2461843"/>
                <a:gd name="connsiteX3" fmla="*/ 8139689 w 9094287"/>
                <a:gd name="connsiteY3" fmla="*/ 1589461 h 2461843"/>
                <a:gd name="connsiteX4" fmla="*/ 8141639 w 9094287"/>
                <a:gd name="connsiteY4" fmla="*/ 1584715 h 2461843"/>
                <a:gd name="connsiteX5" fmla="*/ 8056283 w 9094287"/>
                <a:gd name="connsiteY5" fmla="*/ 1482739 h 2461843"/>
                <a:gd name="connsiteX6" fmla="*/ 8789723 w 9094287"/>
                <a:gd name="connsiteY6" fmla="*/ 1221613 h 2461843"/>
                <a:gd name="connsiteX7" fmla="*/ 8878321 w 9094287"/>
                <a:gd name="connsiteY7" fmla="*/ 1317264 h 2461843"/>
                <a:gd name="connsiteX8" fmla="*/ 8912689 w 9094287"/>
                <a:gd name="connsiteY8" fmla="*/ 1477348 h 2461843"/>
                <a:gd name="connsiteX9" fmla="*/ 8912691 w 9094287"/>
                <a:gd name="connsiteY9" fmla="*/ 1477348 h 2461843"/>
                <a:gd name="connsiteX10" fmla="*/ 8918855 w 9094287"/>
                <a:gd name="connsiteY10" fmla="*/ 1468016 h 2461843"/>
                <a:gd name="connsiteX11" fmla="*/ 8789723 w 9094287"/>
                <a:gd name="connsiteY11" fmla="*/ 1221613 h 2461843"/>
                <a:gd name="connsiteX12" fmla="*/ 7194853 w 9094287"/>
                <a:gd name="connsiteY12" fmla="*/ 998461 h 2461843"/>
                <a:gd name="connsiteX13" fmla="*/ 7206265 w 9094287"/>
                <a:gd name="connsiteY13" fmla="*/ 1004093 h 2461843"/>
                <a:gd name="connsiteX14" fmla="*/ 7194853 w 9094287"/>
                <a:gd name="connsiteY14" fmla="*/ 998461 h 2461843"/>
                <a:gd name="connsiteX15" fmla="*/ 8065929 w 9094287"/>
                <a:gd name="connsiteY15" fmla="*/ 779626 h 2461843"/>
                <a:gd name="connsiteX16" fmla="*/ 8094367 w 9094287"/>
                <a:gd name="connsiteY16" fmla="*/ 793934 h 2461843"/>
                <a:gd name="connsiteX17" fmla="*/ 8065929 w 9094287"/>
                <a:gd name="connsiteY17" fmla="*/ 779626 h 2461843"/>
                <a:gd name="connsiteX18" fmla="*/ 9094287 w 9094287"/>
                <a:gd name="connsiteY18" fmla="*/ 0 h 2461843"/>
                <a:gd name="connsiteX19" fmla="*/ 9094287 w 9094287"/>
                <a:gd name="connsiteY19" fmla="*/ 379175 h 2461843"/>
                <a:gd name="connsiteX20" fmla="*/ 9094287 w 9094287"/>
                <a:gd name="connsiteY20" fmla="*/ 491153 h 2461843"/>
                <a:gd name="connsiteX21" fmla="*/ 9094287 w 9094287"/>
                <a:gd name="connsiteY21" fmla="*/ 905489 h 2461843"/>
                <a:gd name="connsiteX22" fmla="*/ 9094287 w 9094287"/>
                <a:gd name="connsiteY22" fmla="*/ 1453119 h 2461843"/>
                <a:gd name="connsiteX23" fmla="*/ 9094287 w 9094287"/>
                <a:gd name="connsiteY23" fmla="*/ 1453120 h 2461843"/>
                <a:gd name="connsiteX24" fmla="*/ 9094287 w 9094287"/>
                <a:gd name="connsiteY24" fmla="*/ 2168620 h 2461843"/>
                <a:gd name="connsiteX25" fmla="*/ 7054199 w 9094287"/>
                <a:gd name="connsiteY25" fmla="*/ 2461843 h 2461843"/>
                <a:gd name="connsiteX26" fmla="*/ 453592 w 9094287"/>
                <a:gd name="connsiteY26" fmla="*/ 1274379 h 2461843"/>
                <a:gd name="connsiteX27" fmla="*/ 486933 w 9094287"/>
                <a:gd name="connsiteY27" fmla="*/ 1266243 h 2461843"/>
                <a:gd name="connsiteX28" fmla="*/ 486934 w 9094287"/>
                <a:gd name="connsiteY28" fmla="*/ 1266244 h 2461843"/>
                <a:gd name="connsiteX29" fmla="*/ 591831 w 9094287"/>
                <a:gd name="connsiteY29" fmla="*/ 1240646 h 2461843"/>
                <a:gd name="connsiteX30" fmla="*/ 713336 w 9094287"/>
                <a:gd name="connsiteY30" fmla="*/ 1214573 h 2461843"/>
                <a:gd name="connsiteX31" fmla="*/ 819166 w 9094287"/>
                <a:gd name="connsiteY31" fmla="*/ 1250553 h 2461843"/>
                <a:gd name="connsiteX32" fmla="*/ 1715896 w 9094287"/>
                <a:gd name="connsiteY32" fmla="*/ 1672275 h 2461843"/>
                <a:gd name="connsiteX33" fmla="*/ 1737356 w 9094287"/>
                <a:gd name="connsiteY33" fmla="*/ 1684193 h 2461843"/>
                <a:gd name="connsiteX34" fmla="*/ 1737356 w 9094287"/>
                <a:gd name="connsiteY34" fmla="*/ 1684193 h 2461843"/>
                <a:gd name="connsiteX35" fmla="*/ 819165 w 9094287"/>
                <a:gd name="connsiteY35" fmla="*/ 1250552 h 2461843"/>
                <a:gd name="connsiteX36" fmla="*/ 713335 w 9094287"/>
                <a:gd name="connsiteY36" fmla="*/ 1214572 h 2461843"/>
                <a:gd name="connsiteX37" fmla="*/ 750208 w 9094287"/>
                <a:gd name="connsiteY37" fmla="*/ 1206659 h 2461843"/>
                <a:gd name="connsiteX38" fmla="*/ 1129703 w 9094287"/>
                <a:gd name="connsiteY38" fmla="*/ 1137975 h 2461843"/>
                <a:gd name="connsiteX39" fmla="*/ 1332820 w 9094287"/>
                <a:gd name="connsiteY39" fmla="*/ 1104968 h 2461843"/>
                <a:gd name="connsiteX40" fmla="*/ 1332822 w 9094287"/>
                <a:gd name="connsiteY40" fmla="*/ 1104969 h 2461843"/>
                <a:gd name="connsiteX41" fmla="*/ 1576693 w 9094287"/>
                <a:gd name="connsiteY41" fmla="*/ 1065339 h 2461843"/>
                <a:gd name="connsiteX42" fmla="*/ 1667270 w 9094287"/>
                <a:gd name="connsiteY42" fmla="*/ 1091053 h 2461843"/>
                <a:gd name="connsiteX43" fmla="*/ 2924099 w 9094287"/>
                <a:gd name="connsiteY43" fmla="*/ 1413869 h 2461843"/>
                <a:gd name="connsiteX44" fmla="*/ 2958083 w 9094287"/>
                <a:gd name="connsiteY44" fmla="*/ 1422090 h 2461843"/>
                <a:gd name="connsiteX45" fmla="*/ 2958085 w 9094287"/>
                <a:gd name="connsiteY45" fmla="*/ 1422090 h 2461843"/>
                <a:gd name="connsiteX46" fmla="*/ 1667269 w 9094287"/>
                <a:gd name="connsiteY46" fmla="*/ 1091052 h 2461843"/>
                <a:gd name="connsiteX47" fmla="*/ 1576692 w 9094287"/>
                <a:gd name="connsiteY47" fmla="*/ 1065338 h 2461843"/>
                <a:gd name="connsiteX48" fmla="*/ 1844742 w 9094287"/>
                <a:gd name="connsiteY48" fmla="*/ 1021779 h 2461843"/>
                <a:gd name="connsiteX49" fmla="*/ 1982464 w 9094287"/>
                <a:gd name="connsiteY49" fmla="*/ 999723 h 2461843"/>
                <a:gd name="connsiteX50" fmla="*/ 1982468 w 9094287"/>
                <a:gd name="connsiteY50" fmla="*/ 999723 h 2461843"/>
                <a:gd name="connsiteX51" fmla="*/ 2466797 w 9094287"/>
                <a:gd name="connsiteY51" fmla="*/ 922156 h 2461843"/>
                <a:gd name="connsiteX52" fmla="*/ 2500278 w 9094287"/>
                <a:gd name="connsiteY52" fmla="*/ 923017 h 2461843"/>
                <a:gd name="connsiteX53" fmla="*/ 5438274 w 9094287"/>
                <a:gd name="connsiteY53" fmla="*/ 1917766 h 2461843"/>
                <a:gd name="connsiteX54" fmla="*/ 5457802 w 9094287"/>
                <a:gd name="connsiteY54" fmla="*/ 1928076 h 2461843"/>
                <a:gd name="connsiteX55" fmla="*/ 5457804 w 9094287"/>
                <a:gd name="connsiteY55" fmla="*/ 1928076 h 2461843"/>
                <a:gd name="connsiteX56" fmla="*/ 2500278 w 9094287"/>
                <a:gd name="connsiteY56" fmla="*/ 923016 h 2461843"/>
                <a:gd name="connsiteX57" fmla="*/ 2466797 w 9094287"/>
                <a:gd name="connsiteY57" fmla="*/ 922155 h 2461843"/>
                <a:gd name="connsiteX58" fmla="*/ 2543219 w 9094287"/>
                <a:gd name="connsiteY58" fmla="*/ 909916 h 2461843"/>
                <a:gd name="connsiteX59" fmla="*/ 3164691 w 9094287"/>
                <a:gd name="connsiteY59" fmla="*/ 811862 h 2461843"/>
                <a:gd name="connsiteX60" fmla="*/ 3164696 w 9094287"/>
                <a:gd name="connsiteY60" fmla="*/ 811862 h 2461843"/>
                <a:gd name="connsiteX61" fmla="*/ 3222478 w 9094287"/>
                <a:gd name="connsiteY61" fmla="*/ 802745 h 2461843"/>
                <a:gd name="connsiteX62" fmla="*/ 3659418 w 9094287"/>
                <a:gd name="connsiteY62" fmla="*/ 734868 h 2461843"/>
                <a:gd name="connsiteX63" fmla="*/ 3887259 w 9094287"/>
                <a:gd name="connsiteY63" fmla="*/ 760176 h 2461843"/>
                <a:gd name="connsiteX64" fmla="*/ 6573051 w 9094287"/>
                <a:gd name="connsiteY64" fmla="*/ 1727940 h 2461843"/>
                <a:gd name="connsiteX65" fmla="*/ 6590093 w 9094287"/>
                <a:gd name="connsiteY65" fmla="*/ 1736945 h 2461843"/>
                <a:gd name="connsiteX66" fmla="*/ 6590095 w 9094287"/>
                <a:gd name="connsiteY66" fmla="*/ 1736945 h 2461843"/>
                <a:gd name="connsiteX67" fmla="*/ 3887259 w 9094287"/>
                <a:gd name="connsiteY67" fmla="*/ 760175 h 2461843"/>
                <a:gd name="connsiteX68" fmla="*/ 3659418 w 9094287"/>
                <a:gd name="connsiteY68" fmla="*/ 734867 h 2461843"/>
                <a:gd name="connsiteX69" fmla="*/ 3879859 w 9094287"/>
                <a:gd name="connsiteY69" fmla="*/ 700623 h 2461843"/>
                <a:gd name="connsiteX70" fmla="*/ 4371414 w 9094287"/>
                <a:gd name="connsiteY70" fmla="*/ 625504 h 2461843"/>
                <a:gd name="connsiteX71" fmla="*/ 4371418 w 9094287"/>
                <a:gd name="connsiteY71" fmla="*/ 625505 h 2461843"/>
                <a:gd name="connsiteX72" fmla="*/ 4512703 w 9094287"/>
                <a:gd name="connsiteY72" fmla="*/ 603913 h 2461843"/>
                <a:gd name="connsiteX73" fmla="*/ 4800928 w 9094287"/>
                <a:gd name="connsiteY73" fmla="*/ 560635 h 2461843"/>
                <a:gd name="connsiteX74" fmla="*/ 4883492 w 9094287"/>
                <a:gd name="connsiteY74" fmla="*/ 569806 h 2461843"/>
                <a:gd name="connsiteX75" fmla="*/ 7569283 w 9094287"/>
                <a:gd name="connsiteY75" fmla="*/ 1537570 h 2461843"/>
                <a:gd name="connsiteX76" fmla="*/ 7586325 w 9094287"/>
                <a:gd name="connsiteY76" fmla="*/ 1546575 h 2461843"/>
                <a:gd name="connsiteX77" fmla="*/ 7586327 w 9094287"/>
                <a:gd name="connsiteY77" fmla="*/ 1546575 h 2461843"/>
                <a:gd name="connsiteX78" fmla="*/ 4883492 w 9094287"/>
                <a:gd name="connsiteY78" fmla="*/ 569805 h 2461843"/>
                <a:gd name="connsiteX79" fmla="*/ 4800928 w 9094287"/>
                <a:gd name="connsiteY79" fmla="*/ 560634 h 2461843"/>
                <a:gd name="connsiteX80" fmla="*/ 5118353 w 9094287"/>
                <a:gd name="connsiteY80" fmla="*/ 512972 h 2461843"/>
                <a:gd name="connsiteX81" fmla="*/ 5410149 w 9094287"/>
                <a:gd name="connsiteY81" fmla="*/ 469778 h 2461843"/>
                <a:gd name="connsiteX82" fmla="*/ 5503381 w 9094287"/>
                <a:gd name="connsiteY82" fmla="*/ 456116 h 2461843"/>
                <a:gd name="connsiteX83" fmla="*/ 5503383 w 9094287"/>
                <a:gd name="connsiteY83" fmla="*/ 456117 h 2461843"/>
                <a:gd name="connsiteX84" fmla="*/ 5694151 w 9094287"/>
                <a:gd name="connsiteY84" fmla="*/ 428162 h 2461843"/>
                <a:gd name="connsiteX85" fmla="*/ 5970023 w 9094287"/>
                <a:gd name="connsiteY85" fmla="*/ 388167 h 2461843"/>
                <a:gd name="connsiteX86" fmla="*/ 5999863 w 9094287"/>
                <a:gd name="connsiteY86" fmla="*/ 383890 h 2461843"/>
                <a:gd name="connsiteX87" fmla="*/ 6050265 w 9094287"/>
                <a:gd name="connsiteY87" fmla="*/ 390236 h 2461843"/>
                <a:gd name="connsiteX88" fmla="*/ 8500051 w 9094287"/>
                <a:gd name="connsiteY88" fmla="*/ 1364158 h 2461843"/>
                <a:gd name="connsiteX89" fmla="*/ 8707721 w 9094287"/>
                <a:gd name="connsiteY89" fmla="*/ 1566918 h 2461843"/>
                <a:gd name="connsiteX90" fmla="*/ 8707723 w 9094287"/>
                <a:gd name="connsiteY90" fmla="*/ 1566918 h 2461843"/>
                <a:gd name="connsiteX91" fmla="*/ 6050263 w 9094287"/>
                <a:gd name="connsiteY91" fmla="*/ 390235 h 2461843"/>
                <a:gd name="connsiteX92" fmla="*/ 5999863 w 9094287"/>
                <a:gd name="connsiteY92" fmla="*/ 383889 h 2461843"/>
                <a:gd name="connsiteX93" fmla="*/ 6237435 w 9094287"/>
                <a:gd name="connsiteY93" fmla="*/ 349839 h 2461843"/>
                <a:gd name="connsiteX94" fmla="*/ 6496055 w 9094287"/>
                <a:gd name="connsiteY94" fmla="*/ 313223 h 2461843"/>
                <a:gd name="connsiteX95" fmla="*/ 6599811 w 9094287"/>
                <a:gd name="connsiteY95" fmla="*/ 298727 h 2461843"/>
                <a:gd name="connsiteX96" fmla="*/ 6599813 w 9094287"/>
                <a:gd name="connsiteY96" fmla="*/ 298728 h 2461843"/>
                <a:gd name="connsiteX97" fmla="*/ 6745551 w 9094287"/>
                <a:gd name="connsiteY97" fmla="*/ 278366 h 2461843"/>
                <a:gd name="connsiteX98" fmla="*/ 6985591 w 9094287"/>
                <a:gd name="connsiteY98" fmla="*/ 245309 h 2461843"/>
                <a:gd name="connsiteX99" fmla="*/ 7123187 w 9094287"/>
                <a:gd name="connsiteY99" fmla="*/ 226658 h 2461843"/>
                <a:gd name="connsiteX100" fmla="*/ 7215839 w 9094287"/>
                <a:gd name="connsiteY100" fmla="*/ 214100 h 2461843"/>
                <a:gd name="connsiteX101" fmla="*/ 7435965 w 9094287"/>
                <a:gd name="connsiteY101" fmla="*/ 184782 h 2461843"/>
                <a:gd name="connsiteX102" fmla="*/ 7632249 w 9094287"/>
                <a:gd name="connsiteY102" fmla="*/ 159149 h 2461843"/>
                <a:gd name="connsiteX103" fmla="*/ 7645639 w 9094287"/>
                <a:gd name="connsiteY103" fmla="*/ 157401 h 2461843"/>
                <a:gd name="connsiteX104" fmla="*/ 7844525 w 9094287"/>
                <a:gd name="connsiteY104" fmla="*/ 132002 h 2461843"/>
                <a:gd name="connsiteX105" fmla="*/ 7984439 w 9094287"/>
                <a:gd name="connsiteY105" fmla="*/ 114586 h 2461843"/>
                <a:gd name="connsiteX106" fmla="*/ 8032291 w 9094287"/>
                <a:gd name="connsiteY106" fmla="*/ 108629 h 2461843"/>
                <a:gd name="connsiteX107" fmla="*/ 9094287 w 9094287"/>
                <a:gd name="connsiteY107" fmla="*/ 0 h 246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094287" h="2461843">
                  <a:moveTo>
                    <a:pt x="8056283" y="1482738"/>
                  </a:moveTo>
                  <a:lnTo>
                    <a:pt x="8114259" y="1535199"/>
                  </a:lnTo>
                  <a:cubicBezTo>
                    <a:pt x="8152699" y="1577143"/>
                    <a:pt x="8139687" y="1589461"/>
                    <a:pt x="8139687" y="1589461"/>
                  </a:cubicBezTo>
                  <a:lnTo>
                    <a:pt x="8139689" y="1589461"/>
                  </a:lnTo>
                  <a:lnTo>
                    <a:pt x="8141639" y="1584715"/>
                  </a:lnTo>
                  <a:cubicBezTo>
                    <a:pt x="8143151" y="1574580"/>
                    <a:pt x="8136187" y="1546357"/>
                    <a:pt x="8056283" y="1482739"/>
                  </a:cubicBezTo>
                  <a:close/>
                  <a:moveTo>
                    <a:pt x="8789723" y="1221613"/>
                  </a:moveTo>
                  <a:lnTo>
                    <a:pt x="8878321" y="1317264"/>
                  </a:lnTo>
                  <a:cubicBezTo>
                    <a:pt x="8960341" y="1428769"/>
                    <a:pt x="8912689" y="1477348"/>
                    <a:pt x="8912689" y="1477348"/>
                  </a:cubicBezTo>
                  <a:lnTo>
                    <a:pt x="8912691" y="1477348"/>
                  </a:lnTo>
                  <a:lnTo>
                    <a:pt x="8918855" y="1468016"/>
                  </a:lnTo>
                  <a:cubicBezTo>
                    <a:pt x="8931597" y="1442830"/>
                    <a:pt x="8947661" y="1365478"/>
                    <a:pt x="8789723" y="1221613"/>
                  </a:cubicBezTo>
                  <a:close/>
                  <a:moveTo>
                    <a:pt x="7194853" y="998461"/>
                  </a:moveTo>
                  <a:lnTo>
                    <a:pt x="7206265" y="1004093"/>
                  </a:lnTo>
                  <a:lnTo>
                    <a:pt x="7194853" y="998461"/>
                  </a:lnTo>
                  <a:close/>
                  <a:moveTo>
                    <a:pt x="8065929" y="779626"/>
                  </a:moveTo>
                  <a:lnTo>
                    <a:pt x="8094367" y="793934"/>
                  </a:lnTo>
                  <a:lnTo>
                    <a:pt x="8065929" y="779626"/>
                  </a:lnTo>
                  <a:close/>
                  <a:moveTo>
                    <a:pt x="9094287" y="0"/>
                  </a:moveTo>
                  <a:lnTo>
                    <a:pt x="9094287" y="379175"/>
                  </a:lnTo>
                  <a:lnTo>
                    <a:pt x="9094287" y="491153"/>
                  </a:lnTo>
                  <a:lnTo>
                    <a:pt x="9094287" y="905489"/>
                  </a:lnTo>
                  <a:lnTo>
                    <a:pt x="9094287" y="1453119"/>
                  </a:lnTo>
                  <a:lnTo>
                    <a:pt x="9094287" y="1453120"/>
                  </a:lnTo>
                  <a:lnTo>
                    <a:pt x="9094287" y="2168620"/>
                  </a:lnTo>
                  <a:lnTo>
                    <a:pt x="7054199" y="2461843"/>
                  </a:lnTo>
                  <a:cubicBezTo>
                    <a:pt x="7054199" y="2461843"/>
                    <a:pt x="-2113657" y="1946480"/>
                    <a:pt x="453592" y="1274379"/>
                  </a:cubicBezTo>
                  <a:lnTo>
                    <a:pt x="486933" y="1266243"/>
                  </a:lnTo>
                  <a:lnTo>
                    <a:pt x="486934" y="1266244"/>
                  </a:lnTo>
                  <a:lnTo>
                    <a:pt x="591831" y="1240646"/>
                  </a:lnTo>
                  <a:lnTo>
                    <a:pt x="713336" y="1214573"/>
                  </a:lnTo>
                  <a:lnTo>
                    <a:pt x="819166" y="1250553"/>
                  </a:lnTo>
                  <a:cubicBezTo>
                    <a:pt x="1203012" y="1393787"/>
                    <a:pt x="1618118" y="1618368"/>
                    <a:pt x="1715896" y="1672275"/>
                  </a:cubicBezTo>
                  <a:lnTo>
                    <a:pt x="1737356" y="1684193"/>
                  </a:lnTo>
                  <a:lnTo>
                    <a:pt x="1737356" y="1684193"/>
                  </a:lnTo>
                  <a:cubicBezTo>
                    <a:pt x="1737356" y="1684193"/>
                    <a:pt x="1257846" y="1414248"/>
                    <a:pt x="819165" y="1250552"/>
                  </a:cubicBezTo>
                  <a:lnTo>
                    <a:pt x="713335" y="1214572"/>
                  </a:lnTo>
                  <a:lnTo>
                    <a:pt x="750208" y="1206659"/>
                  </a:lnTo>
                  <a:cubicBezTo>
                    <a:pt x="862635" y="1183921"/>
                    <a:pt x="988875" y="1161022"/>
                    <a:pt x="1129703" y="1137975"/>
                  </a:cubicBezTo>
                  <a:lnTo>
                    <a:pt x="1332820" y="1104968"/>
                  </a:lnTo>
                  <a:lnTo>
                    <a:pt x="1332822" y="1104969"/>
                  </a:lnTo>
                  <a:lnTo>
                    <a:pt x="1576693" y="1065339"/>
                  </a:lnTo>
                  <a:lnTo>
                    <a:pt x="1667270" y="1091053"/>
                  </a:lnTo>
                  <a:cubicBezTo>
                    <a:pt x="2125453" y="1219108"/>
                    <a:pt x="2770097" y="1376518"/>
                    <a:pt x="2924099" y="1413869"/>
                  </a:cubicBezTo>
                  <a:lnTo>
                    <a:pt x="2958083" y="1422090"/>
                  </a:lnTo>
                  <a:lnTo>
                    <a:pt x="2958085" y="1422090"/>
                  </a:lnTo>
                  <a:cubicBezTo>
                    <a:pt x="2958085" y="1422090"/>
                    <a:pt x="2190906" y="1237400"/>
                    <a:pt x="1667269" y="1091052"/>
                  </a:cubicBezTo>
                  <a:lnTo>
                    <a:pt x="1576692" y="1065338"/>
                  </a:lnTo>
                  <a:lnTo>
                    <a:pt x="1844742" y="1021779"/>
                  </a:lnTo>
                  <a:lnTo>
                    <a:pt x="1982464" y="999723"/>
                  </a:lnTo>
                  <a:lnTo>
                    <a:pt x="1982468" y="999723"/>
                  </a:lnTo>
                  <a:lnTo>
                    <a:pt x="2466797" y="922156"/>
                  </a:lnTo>
                  <a:lnTo>
                    <a:pt x="2500278" y="923017"/>
                  </a:lnTo>
                  <a:cubicBezTo>
                    <a:pt x="3668012" y="1006341"/>
                    <a:pt x="5245633" y="1816786"/>
                    <a:pt x="5438274" y="1917766"/>
                  </a:cubicBezTo>
                  <a:lnTo>
                    <a:pt x="5457802" y="1928076"/>
                  </a:lnTo>
                  <a:lnTo>
                    <a:pt x="5457804" y="1928076"/>
                  </a:lnTo>
                  <a:cubicBezTo>
                    <a:pt x="5457804" y="1928076"/>
                    <a:pt x="3745861" y="1011895"/>
                    <a:pt x="2500278" y="923016"/>
                  </a:cubicBezTo>
                  <a:lnTo>
                    <a:pt x="2466797" y="922155"/>
                  </a:lnTo>
                  <a:lnTo>
                    <a:pt x="2543219" y="909916"/>
                  </a:lnTo>
                  <a:lnTo>
                    <a:pt x="3164691" y="811862"/>
                  </a:lnTo>
                  <a:lnTo>
                    <a:pt x="3164696" y="811862"/>
                  </a:lnTo>
                  <a:lnTo>
                    <a:pt x="3222478" y="802745"/>
                  </a:lnTo>
                  <a:lnTo>
                    <a:pt x="3659418" y="734868"/>
                  </a:lnTo>
                  <a:lnTo>
                    <a:pt x="3887259" y="760176"/>
                  </a:lnTo>
                  <a:cubicBezTo>
                    <a:pt x="5023082" y="927684"/>
                    <a:pt x="6404777" y="1639604"/>
                    <a:pt x="6573051" y="1727940"/>
                  </a:cubicBezTo>
                  <a:lnTo>
                    <a:pt x="6590093" y="1736945"/>
                  </a:lnTo>
                  <a:lnTo>
                    <a:pt x="6590095" y="1736945"/>
                  </a:lnTo>
                  <a:cubicBezTo>
                    <a:pt x="6590095" y="1736945"/>
                    <a:pt x="5098803" y="938850"/>
                    <a:pt x="3887259" y="760175"/>
                  </a:cubicBezTo>
                  <a:lnTo>
                    <a:pt x="3659418" y="734867"/>
                  </a:lnTo>
                  <a:lnTo>
                    <a:pt x="3879859" y="700623"/>
                  </a:lnTo>
                  <a:lnTo>
                    <a:pt x="4371414" y="625504"/>
                  </a:lnTo>
                  <a:lnTo>
                    <a:pt x="4371418" y="625505"/>
                  </a:lnTo>
                  <a:lnTo>
                    <a:pt x="4512703" y="603913"/>
                  </a:lnTo>
                  <a:lnTo>
                    <a:pt x="4800928" y="560635"/>
                  </a:lnTo>
                  <a:lnTo>
                    <a:pt x="4883492" y="569806"/>
                  </a:lnTo>
                  <a:cubicBezTo>
                    <a:pt x="6019315" y="737314"/>
                    <a:pt x="7401009" y="1449234"/>
                    <a:pt x="7569283" y="1537570"/>
                  </a:cubicBezTo>
                  <a:lnTo>
                    <a:pt x="7586325" y="1546575"/>
                  </a:lnTo>
                  <a:lnTo>
                    <a:pt x="7586327" y="1546575"/>
                  </a:lnTo>
                  <a:cubicBezTo>
                    <a:pt x="7586327" y="1546575"/>
                    <a:pt x="6095037" y="748480"/>
                    <a:pt x="4883492" y="569805"/>
                  </a:cubicBezTo>
                  <a:lnTo>
                    <a:pt x="4800928" y="560634"/>
                  </a:lnTo>
                  <a:lnTo>
                    <a:pt x="5118353" y="512972"/>
                  </a:lnTo>
                  <a:cubicBezTo>
                    <a:pt x="5216881" y="498316"/>
                    <a:pt x="5314164" y="483915"/>
                    <a:pt x="5410149" y="469778"/>
                  </a:cubicBezTo>
                  <a:lnTo>
                    <a:pt x="5503381" y="456116"/>
                  </a:lnTo>
                  <a:lnTo>
                    <a:pt x="5503383" y="456117"/>
                  </a:lnTo>
                  <a:lnTo>
                    <a:pt x="5694151" y="428162"/>
                  </a:lnTo>
                  <a:cubicBezTo>
                    <a:pt x="5787482" y="414557"/>
                    <a:pt x="5879458" y="401223"/>
                    <a:pt x="5970023" y="388167"/>
                  </a:cubicBezTo>
                  <a:lnTo>
                    <a:pt x="5999863" y="383890"/>
                  </a:lnTo>
                  <a:lnTo>
                    <a:pt x="6050265" y="390236"/>
                  </a:lnTo>
                  <a:cubicBezTo>
                    <a:pt x="6738343" y="496186"/>
                    <a:pt x="7921599" y="898509"/>
                    <a:pt x="8500051" y="1364158"/>
                  </a:cubicBezTo>
                  <a:lnTo>
                    <a:pt x="8707721" y="1566918"/>
                  </a:lnTo>
                  <a:lnTo>
                    <a:pt x="8707723" y="1566918"/>
                  </a:lnTo>
                  <a:cubicBezTo>
                    <a:pt x="8269775" y="1019505"/>
                    <a:pt x="6836637" y="511321"/>
                    <a:pt x="6050263" y="390235"/>
                  </a:cubicBezTo>
                  <a:lnTo>
                    <a:pt x="5999863" y="383889"/>
                  </a:lnTo>
                  <a:lnTo>
                    <a:pt x="6237435" y="349839"/>
                  </a:lnTo>
                  <a:cubicBezTo>
                    <a:pt x="6325127" y="337346"/>
                    <a:pt x="6411351" y="325138"/>
                    <a:pt x="6496055" y="313223"/>
                  </a:cubicBezTo>
                  <a:lnTo>
                    <a:pt x="6599811" y="298727"/>
                  </a:lnTo>
                  <a:lnTo>
                    <a:pt x="6599813" y="298728"/>
                  </a:lnTo>
                  <a:lnTo>
                    <a:pt x="6745551" y="278366"/>
                  </a:lnTo>
                  <a:cubicBezTo>
                    <a:pt x="6827159" y="267044"/>
                    <a:pt x="6907191" y="256023"/>
                    <a:pt x="6985591" y="245309"/>
                  </a:cubicBezTo>
                  <a:lnTo>
                    <a:pt x="7123187" y="226658"/>
                  </a:lnTo>
                  <a:lnTo>
                    <a:pt x="7215839" y="214100"/>
                  </a:lnTo>
                  <a:cubicBezTo>
                    <a:pt x="7290919" y="204009"/>
                    <a:pt x="7364315" y="194234"/>
                    <a:pt x="7435965" y="184782"/>
                  </a:cubicBezTo>
                  <a:lnTo>
                    <a:pt x="7632249" y="159149"/>
                  </a:lnTo>
                  <a:lnTo>
                    <a:pt x="7645639" y="157401"/>
                  </a:lnTo>
                  <a:cubicBezTo>
                    <a:pt x="7713751" y="148602"/>
                    <a:pt x="7780063" y="140133"/>
                    <a:pt x="7844525" y="132002"/>
                  </a:cubicBezTo>
                  <a:lnTo>
                    <a:pt x="7984439" y="114586"/>
                  </a:lnTo>
                  <a:lnTo>
                    <a:pt x="8032291" y="108629"/>
                  </a:lnTo>
                  <a:cubicBezTo>
                    <a:pt x="8517887" y="49045"/>
                    <a:pt x="8881337" y="11557"/>
                    <a:pt x="9094287" y="0"/>
                  </a:cubicBezTo>
                  <a:close/>
                </a:path>
              </a:pathLst>
            </a:custGeom>
            <a:solidFill>
              <a:srgbClr val="CEE751"/>
            </a:solidFill>
            <a:ln w="5887" cap="flat">
              <a:noFill/>
              <a:prstDash val="solid"/>
              <a:miter/>
            </a:ln>
            <a:effectLst>
              <a:outerShdw blurRad="50800" dist="38100" dir="13500000" algn="br" rotWithShape="0">
                <a:srgbClr val="AFC00C">
                  <a:alpha val="40000"/>
                </a:srgbClr>
              </a:outerShdw>
            </a:effectLst>
          </p:spPr>
          <p:txBody>
            <a:bodyPr rtlCol="0" anchor="ctr"/>
            <a:lstStyle/>
            <a:p>
              <a:endParaRPr lang="en-IN"/>
            </a:p>
          </p:txBody>
        </p:sp>
        <p:grpSp>
          <p:nvGrpSpPr>
            <p:cNvPr id="141" name="Group 140">
              <a:extLst>
                <a:ext uri="{FF2B5EF4-FFF2-40B4-BE49-F238E27FC236}">
                  <a16:creationId xmlns:a16="http://schemas.microsoft.com/office/drawing/2014/main" id="{581F886D-3D9A-A1EE-5DCA-509ED1DC1E8C}"/>
                </a:ext>
              </a:extLst>
            </p:cNvPr>
            <p:cNvGrpSpPr/>
            <p:nvPr/>
          </p:nvGrpSpPr>
          <p:grpSpPr>
            <a:xfrm>
              <a:off x="3541932" y="5337281"/>
              <a:ext cx="9094288" cy="2461843"/>
              <a:chOff x="3036600" y="-32408"/>
              <a:chExt cx="9094288" cy="2461843"/>
            </a:xfrm>
          </p:grpSpPr>
          <p:sp>
            <p:nvSpPr>
              <p:cNvPr id="142" name="Freeform: Shape 141">
                <a:extLst>
                  <a:ext uri="{FF2B5EF4-FFF2-40B4-BE49-F238E27FC236}">
                    <a16:creationId xmlns:a16="http://schemas.microsoft.com/office/drawing/2014/main" id="{508195F9-F34E-B8F3-DB4E-D9CA22ADE4DE}"/>
                  </a:ext>
                </a:extLst>
              </p:cNvPr>
              <p:cNvSpPr/>
              <p:nvPr/>
            </p:nvSpPr>
            <p:spPr>
              <a:xfrm>
                <a:off x="10668849" y="82178"/>
                <a:ext cx="1462039" cy="462068"/>
              </a:xfrm>
              <a:custGeom>
                <a:avLst/>
                <a:gdLst>
                  <a:gd name="connsiteX0" fmla="*/ 352191 w 1462039"/>
                  <a:gd name="connsiteY0" fmla="*/ 0 h 462068"/>
                  <a:gd name="connsiteX1" fmla="*/ 448910 w 1462039"/>
                  <a:gd name="connsiteY1" fmla="*/ 17922 h 462068"/>
                  <a:gd name="connsiteX2" fmla="*/ 1447128 w 1462039"/>
                  <a:gd name="connsiteY2" fmla="*/ 260503 h 462068"/>
                  <a:gd name="connsiteX3" fmla="*/ 1462039 w 1462039"/>
                  <a:gd name="connsiteY3" fmla="*/ 264589 h 462068"/>
                  <a:gd name="connsiteX4" fmla="*/ 1462039 w 1462039"/>
                  <a:gd name="connsiteY4" fmla="*/ 376567 h 462068"/>
                  <a:gd name="connsiteX5" fmla="*/ 1142432 w 1462039"/>
                  <a:gd name="connsiteY5" fmla="*/ 462068 h 462068"/>
                  <a:gd name="connsiteX6" fmla="*/ 21435 w 1462039"/>
                  <a:gd name="connsiteY6" fmla="*/ 48413 h 462068"/>
                  <a:gd name="connsiteX7" fmla="*/ 0 w 1462039"/>
                  <a:gd name="connsiteY7" fmla="*/ 44563 h 462068"/>
                  <a:gd name="connsiteX8" fmla="*/ 13389 w 1462039"/>
                  <a:gd name="connsiteY8" fmla="*/ 42815 h 462068"/>
                  <a:gd name="connsiteX9" fmla="*/ 212276 w 1462039"/>
                  <a:gd name="connsiteY9" fmla="*/ 17416 h 462068"/>
                  <a:gd name="connsiteX10" fmla="*/ 352191 w 1462039"/>
                  <a:gd name="connsiteY10" fmla="*/ 0 h 46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2039" h="462068">
                    <a:moveTo>
                      <a:pt x="352191" y="0"/>
                    </a:moveTo>
                    <a:lnTo>
                      <a:pt x="448910" y="17922"/>
                    </a:lnTo>
                    <a:cubicBezTo>
                      <a:pt x="802256" y="89410"/>
                      <a:pt x="1204722" y="194533"/>
                      <a:pt x="1447128" y="260503"/>
                    </a:cubicBezTo>
                    <a:lnTo>
                      <a:pt x="1462039" y="264589"/>
                    </a:lnTo>
                    <a:lnTo>
                      <a:pt x="1462039" y="376567"/>
                    </a:lnTo>
                    <a:lnTo>
                      <a:pt x="1142432" y="462068"/>
                    </a:lnTo>
                    <a:cubicBezTo>
                      <a:pt x="1142432" y="462068"/>
                      <a:pt x="246794" y="101881"/>
                      <a:pt x="21435" y="48413"/>
                    </a:cubicBezTo>
                    <a:lnTo>
                      <a:pt x="0" y="44563"/>
                    </a:lnTo>
                    <a:lnTo>
                      <a:pt x="13389" y="42815"/>
                    </a:lnTo>
                    <a:cubicBezTo>
                      <a:pt x="81501" y="34016"/>
                      <a:pt x="147815" y="25547"/>
                      <a:pt x="212276" y="17416"/>
                    </a:cubicBezTo>
                    <a:lnTo>
                      <a:pt x="352191" y="0"/>
                    </a:lnTo>
                    <a:close/>
                  </a:path>
                </a:pathLst>
              </a:custGeom>
              <a:solidFill>
                <a:srgbClr val="CEE751"/>
              </a:solidFill>
              <a:ln w="5887" cap="flat">
                <a:noFill/>
                <a:prstDash val="solid"/>
                <a:miter/>
              </a:ln>
            </p:spPr>
            <p:txBody>
              <a:bodyPr rtlCol="0" anchor="ctr"/>
              <a:lstStyle/>
              <a:p>
                <a:endParaRPr lang="en-IN"/>
              </a:p>
            </p:txBody>
          </p:sp>
          <p:sp>
            <p:nvSpPr>
              <p:cNvPr id="143" name="Freeform: Shape 142">
                <a:extLst>
                  <a:ext uri="{FF2B5EF4-FFF2-40B4-BE49-F238E27FC236}">
                    <a16:creationId xmlns:a16="http://schemas.microsoft.com/office/drawing/2014/main" id="{D2D52D8A-DCD3-09E3-32A4-E85E68B5DE37}"/>
                  </a:ext>
                </a:extLst>
              </p:cNvPr>
              <p:cNvSpPr/>
              <p:nvPr/>
            </p:nvSpPr>
            <p:spPr>
              <a:xfrm>
                <a:off x="9636413" y="194250"/>
                <a:ext cx="2494475" cy="1250691"/>
              </a:xfrm>
              <a:custGeom>
                <a:avLst/>
                <a:gdLst>
                  <a:gd name="connsiteX0" fmla="*/ 523374 w 2494475"/>
                  <a:gd name="connsiteY0" fmla="*/ 0 h 1250691"/>
                  <a:gd name="connsiteX1" fmla="*/ 592073 w 2494475"/>
                  <a:gd name="connsiteY1" fmla="*/ 11848 h 1250691"/>
                  <a:gd name="connsiteX2" fmla="*/ 2327041 w 2494475"/>
                  <a:gd name="connsiteY2" fmla="*/ 591588 h 1250691"/>
                  <a:gd name="connsiteX3" fmla="*/ 2494475 w 2494475"/>
                  <a:gd name="connsiteY3" fmla="*/ 678831 h 1250691"/>
                  <a:gd name="connsiteX4" fmla="*/ 2494475 w 2494475"/>
                  <a:gd name="connsiteY4" fmla="*/ 1226462 h 1250691"/>
                  <a:gd name="connsiteX5" fmla="*/ 2312877 w 2494475"/>
                  <a:gd name="connsiteY5" fmla="*/ 1250691 h 1250691"/>
                  <a:gd name="connsiteX6" fmla="*/ 1466116 w 2494475"/>
                  <a:gd name="connsiteY6" fmla="*/ 552968 h 1250691"/>
                  <a:gd name="connsiteX7" fmla="*/ 51445 w 2494475"/>
                  <a:gd name="connsiteY7" fmla="*/ 88729 h 1250691"/>
                  <a:gd name="connsiteX8" fmla="*/ 0 w 2494475"/>
                  <a:gd name="connsiteY8" fmla="*/ 72070 h 1250691"/>
                  <a:gd name="connsiteX9" fmla="*/ 145739 w 2494475"/>
                  <a:gd name="connsiteY9" fmla="*/ 51708 h 1250691"/>
                  <a:gd name="connsiteX10" fmla="*/ 385777 w 2494475"/>
                  <a:gd name="connsiteY10" fmla="*/ 18651 h 1250691"/>
                  <a:gd name="connsiteX11" fmla="*/ 523374 w 2494475"/>
                  <a:gd name="connsiteY11" fmla="*/ 0 h 125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4475" h="1250691">
                    <a:moveTo>
                      <a:pt x="523374" y="0"/>
                    </a:moveTo>
                    <a:lnTo>
                      <a:pt x="592073" y="11848"/>
                    </a:lnTo>
                    <a:cubicBezTo>
                      <a:pt x="1096329" y="109474"/>
                      <a:pt x="1780544" y="323181"/>
                      <a:pt x="2327041" y="591588"/>
                    </a:cubicBezTo>
                    <a:lnTo>
                      <a:pt x="2494475" y="678831"/>
                    </a:lnTo>
                    <a:lnTo>
                      <a:pt x="2494475" y="1226462"/>
                    </a:lnTo>
                    <a:lnTo>
                      <a:pt x="2312877" y="1250691"/>
                    </a:lnTo>
                    <a:cubicBezTo>
                      <a:pt x="2312877" y="1250691"/>
                      <a:pt x="2503482" y="1056374"/>
                      <a:pt x="1466116" y="552968"/>
                    </a:cubicBezTo>
                    <a:cubicBezTo>
                      <a:pt x="1200302" y="424005"/>
                      <a:pt x="482794" y="218301"/>
                      <a:pt x="51445" y="88729"/>
                    </a:cubicBezTo>
                    <a:lnTo>
                      <a:pt x="0" y="72070"/>
                    </a:lnTo>
                    <a:lnTo>
                      <a:pt x="145739" y="51708"/>
                    </a:lnTo>
                    <a:cubicBezTo>
                      <a:pt x="227346" y="40386"/>
                      <a:pt x="307377" y="29365"/>
                      <a:pt x="385777" y="18651"/>
                    </a:cubicBezTo>
                    <a:lnTo>
                      <a:pt x="523374" y="0"/>
                    </a:lnTo>
                    <a:close/>
                  </a:path>
                </a:pathLst>
              </a:custGeom>
              <a:solidFill>
                <a:srgbClr val="CEE751"/>
              </a:solidFill>
              <a:ln w="5887" cap="flat">
                <a:noFill/>
                <a:prstDash val="solid"/>
                <a:miter/>
              </a:ln>
            </p:spPr>
            <p:txBody>
              <a:bodyPr rtlCol="0" anchor="ctr"/>
              <a:lstStyle/>
              <a:p>
                <a:endParaRPr lang="en-IN"/>
              </a:p>
            </p:txBody>
          </p:sp>
          <p:sp>
            <p:nvSpPr>
              <p:cNvPr id="144" name="Freeform: Shape 143">
                <a:extLst>
                  <a:ext uri="{FF2B5EF4-FFF2-40B4-BE49-F238E27FC236}">
                    <a16:creationId xmlns:a16="http://schemas.microsoft.com/office/drawing/2014/main" id="{13E95466-461B-209D-540F-78E95AC69006}"/>
                  </a:ext>
                </a:extLst>
              </p:cNvPr>
              <p:cNvSpPr/>
              <p:nvPr/>
            </p:nvSpPr>
            <p:spPr>
              <a:xfrm>
                <a:off x="8539982" y="351482"/>
                <a:ext cx="3204341" cy="1205572"/>
              </a:xfrm>
              <a:custGeom>
                <a:avLst/>
                <a:gdLst>
                  <a:gd name="connsiteX0" fmla="*/ 496482 w 3204341"/>
                  <a:gd name="connsiteY0" fmla="*/ 0 h 1205572"/>
                  <a:gd name="connsiteX1" fmla="*/ 546883 w 3204341"/>
                  <a:gd name="connsiteY1" fmla="*/ 6346 h 1205572"/>
                  <a:gd name="connsiteX2" fmla="*/ 3204341 w 3204341"/>
                  <a:gd name="connsiteY2" fmla="*/ 1183029 h 1205572"/>
                  <a:gd name="connsiteX3" fmla="*/ 2636307 w 3204341"/>
                  <a:gd name="connsiteY3" fmla="*/ 1205572 h 1205572"/>
                  <a:gd name="connsiteX4" fmla="*/ 1691471 w 3204341"/>
                  <a:gd name="connsiteY4" fmla="*/ 614571 h 1205572"/>
                  <a:gd name="connsiteX5" fmla="*/ 143012 w 3204341"/>
                  <a:gd name="connsiteY5" fmla="*/ 127714 h 1205572"/>
                  <a:gd name="connsiteX6" fmla="*/ 17166 w 3204341"/>
                  <a:gd name="connsiteY6" fmla="*/ 82078 h 1205572"/>
                  <a:gd name="connsiteX7" fmla="*/ 0 w 3204341"/>
                  <a:gd name="connsiteY7" fmla="*/ 72227 h 1205572"/>
                  <a:gd name="connsiteX8" fmla="*/ 190769 w 3204341"/>
                  <a:gd name="connsiteY8" fmla="*/ 44272 h 1205572"/>
                  <a:gd name="connsiteX9" fmla="*/ 466642 w 3204341"/>
                  <a:gd name="connsiteY9" fmla="*/ 4277 h 1205572"/>
                  <a:gd name="connsiteX10" fmla="*/ 496482 w 3204341"/>
                  <a:gd name="connsiteY10" fmla="*/ 0 h 120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41" h="1205572">
                    <a:moveTo>
                      <a:pt x="496482" y="0"/>
                    </a:moveTo>
                    <a:lnTo>
                      <a:pt x="546883" y="6346"/>
                    </a:lnTo>
                    <a:cubicBezTo>
                      <a:pt x="1333256" y="127432"/>
                      <a:pt x="2766395" y="635616"/>
                      <a:pt x="3204341" y="1183029"/>
                    </a:cubicBezTo>
                    <a:lnTo>
                      <a:pt x="2636307" y="1205572"/>
                    </a:lnTo>
                    <a:cubicBezTo>
                      <a:pt x="2636307" y="1205572"/>
                      <a:pt x="2728837" y="1117977"/>
                      <a:pt x="1691471" y="614571"/>
                    </a:cubicBezTo>
                    <a:cubicBezTo>
                      <a:pt x="1425657" y="485608"/>
                      <a:pt x="574360" y="257284"/>
                      <a:pt x="143012" y="127714"/>
                    </a:cubicBezTo>
                    <a:cubicBezTo>
                      <a:pt x="86141" y="110626"/>
                      <a:pt x="45225" y="95487"/>
                      <a:pt x="17166" y="82078"/>
                    </a:cubicBezTo>
                    <a:lnTo>
                      <a:pt x="0" y="72227"/>
                    </a:lnTo>
                    <a:lnTo>
                      <a:pt x="190769" y="44272"/>
                    </a:lnTo>
                    <a:cubicBezTo>
                      <a:pt x="284100" y="30667"/>
                      <a:pt x="376076" y="17333"/>
                      <a:pt x="466642" y="4277"/>
                    </a:cubicBezTo>
                    <a:lnTo>
                      <a:pt x="496482" y="0"/>
                    </a:lnTo>
                    <a:close/>
                  </a:path>
                </a:pathLst>
              </a:custGeom>
              <a:solidFill>
                <a:srgbClr val="CEE751"/>
              </a:solidFill>
              <a:ln w="5887" cap="flat">
                <a:noFill/>
                <a:prstDash val="solid"/>
                <a:miter/>
              </a:ln>
            </p:spPr>
            <p:txBody>
              <a:bodyPr rtlCol="0" anchor="ctr"/>
              <a:lstStyle/>
              <a:p>
                <a:endParaRPr lang="en-IN"/>
              </a:p>
            </p:txBody>
          </p:sp>
          <p:sp>
            <p:nvSpPr>
              <p:cNvPr id="145" name="Freeform: Shape 144">
                <a:extLst>
                  <a:ext uri="{FF2B5EF4-FFF2-40B4-BE49-F238E27FC236}">
                    <a16:creationId xmlns:a16="http://schemas.microsoft.com/office/drawing/2014/main" id="{1E05EAB7-AD02-BD97-C651-853065110D4C}"/>
                  </a:ext>
                </a:extLst>
              </p:cNvPr>
              <p:cNvSpPr/>
              <p:nvPr/>
            </p:nvSpPr>
            <p:spPr>
              <a:xfrm>
                <a:off x="7408014" y="528227"/>
                <a:ext cx="3214914" cy="985941"/>
              </a:xfrm>
              <a:custGeom>
                <a:avLst/>
                <a:gdLst>
                  <a:gd name="connsiteX0" fmla="*/ 429514 w 3214914"/>
                  <a:gd name="connsiteY0" fmla="*/ 0 h 985941"/>
                  <a:gd name="connsiteX1" fmla="*/ 512078 w 3214914"/>
                  <a:gd name="connsiteY1" fmla="*/ 9171 h 985941"/>
                  <a:gd name="connsiteX2" fmla="*/ 3214914 w 3214914"/>
                  <a:gd name="connsiteY2" fmla="*/ 985941 h 985941"/>
                  <a:gd name="connsiteX3" fmla="*/ 2786022 w 3214914"/>
                  <a:gd name="connsiteY3" fmla="*/ 985941 h 985941"/>
                  <a:gd name="connsiteX4" fmla="*/ 40766 w 3214914"/>
                  <a:gd name="connsiteY4" fmla="*/ 70221 h 985941"/>
                  <a:gd name="connsiteX5" fmla="*/ 0 w 3214914"/>
                  <a:gd name="connsiteY5" fmla="*/ 64870 h 985941"/>
                  <a:gd name="connsiteX6" fmla="*/ 141289 w 3214914"/>
                  <a:gd name="connsiteY6" fmla="*/ 43278 h 985941"/>
                  <a:gd name="connsiteX7" fmla="*/ 429514 w 3214914"/>
                  <a:gd name="connsiteY7" fmla="*/ 0 h 98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4914" h="985941">
                    <a:moveTo>
                      <a:pt x="429514" y="0"/>
                    </a:moveTo>
                    <a:lnTo>
                      <a:pt x="512078" y="9171"/>
                    </a:lnTo>
                    <a:cubicBezTo>
                      <a:pt x="1723623" y="187846"/>
                      <a:pt x="3214914" y="985941"/>
                      <a:pt x="3214914" y="985941"/>
                    </a:cubicBezTo>
                    <a:lnTo>
                      <a:pt x="2786022" y="985941"/>
                    </a:lnTo>
                    <a:cubicBezTo>
                      <a:pt x="2491541" y="804623"/>
                      <a:pt x="678712" y="167970"/>
                      <a:pt x="40766" y="70221"/>
                    </a:cubicBezTo>
                    <a:lnTo>
                      <a:pt x="0" y="64870"/>
                    </a:lnTo>
                    <a:lnTo>
                      <a:pt x="141289" y="43278"/>
                    </a:lnTo>
                    <a:lnTo>
                      <a:pt x="429514" y="0"/>
                    </a:lnTo>
                    <a:close/>
                  </a:path>
                </a:pathLst>
              </a:custGeom>
              <a:solidFill>
                <a:srgbClr val="CEE751"/>
              </a:solidFill>
              <a:ln w="5887" cap="flat">
                <a:noFill/>
                <a:prstDash val="solid"/>
                <a:miter/>
              </a:ln>
            </p:spPr>
            <p:txBody>
              <a:bodyPr rtlCol="0" anchor="ctr"/>
              <a:lstStyle/>
              <a:p>
                <a:endParaRPr lang="en-IN"/>
              </a:p>
            </p:txBody>
          </p:sp>
          <p:sp>
            <p:nvSpPr>
              <p:cNvPr id="146" name="Freeform: Shape 145">
                <a:extLst>
                  <a:ext uri="{FF2B5EF4-FFF2-40B4-BE49-F238E27FC236}">
                    <a16:creationId xmlns:a16="http://schemas.microsoft.com/office/drawing/2014/main" id="{AE49EB52-2A71-4D19-129E-A37091558C1D}"/>
                  </a:ext>
                </a:extLst>
              </p:cNvPr>
              <p:cNvSpPr/>
              <p:nvPr/>
            </p:nvSpPr>
            <p:spPr>
              <a:xfrm>
                <a:off x="6201291" y="702460"/>
                <a:ext cx="3425404" cy="1002078"/>
              </a:xfrm>
              <a:custGeom>
                <a:avLst/>
                <a:gdLst>
                  <a:gd name="connsiteX0" fmla="*/ 494727 w 3425404"/>
                  <a:gd name="connsiteY0" fmla="*/ 0 h 1002078"/>
                  <a:gd name="connsiteX1" fmla="*/ 722568 w 3425404"/>
                  <a:gd name="connsiteY1" fmla="*/ 25308 h 1002078"/>
                  <a:gd name="connsiteX2" fmla="*/ 3425404 w 3425404"/>
                  <a:gd name="connsiteY2" fmla="*/ 1002078 h 1002078"/>
                  <a:gd name="connsiteX3" fmla="*/ 2996510 w 3425404"/>
                  <a:gd name="connsiteY3" fmla="*/ 1002078 h 1002078"/>
                  <a:gd name="connsiteX4" fmla="*/ 57633 w 3425404"/>
                  <a:gd name="connsiteY4" fmla="*/ 80358 h 1002078"/>
                  <a:gd name="connsiteX5" fmla="*/ 57633 w 3425404"/>
                  <a:gd name="connsiteY5" fmla="*/ 80433 h 1002078"/>
                  <a:gd name="connsiteX6" fmla="*/ 13504 w 3425404"/>
                  <a:gd name="connsiteY6" fmla="*/ 77854 h 1002078"/>
                  <a:gd name="connsiteX7" fmla="*/ 0 w 3425404"/>
                  <a:gd name="connsiteY7" fmla="*/ 76995 h 1002078"/>
                  <a:gd name="connsiteX8" fmla="*/ 57787 w 3425404"/>
                  <a:gd name="connsiteY8" fmla="*/ 67877 h 1002078"/>
                  <a:gd name="connsiteX9" fmla="*/ 494727 w 3425404"/>
                  <a:gd name="connsiteY9" fmla="*/ 0 h 100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5404" h="1002078">
                    <a:moveTo>
                      <a:pt x="494727" y="0"/>
                    </a:moveTo>
                    <a:lnTo>
                      <a:pt x="722568" y="25308"/>
                    </a:lnTo>
                    <a:cubicBezTo>
                      <a:pt x="1934112" y="203983"/>
                      <a:pt x="3425404" y="1002078"/>
                      <a:pt x="3425404" y="1002078"/>
                    </a:cubicBezTo>
                    <a:lnTo>
                      <a:pt x="2996510" y="1002078"/>
                    </a:lnTo>
                    <a:cubicBezTo>
                      <a:pt x="2659961" y="794857"/>
                      <a:pt x="340264" y="-7086"/>
                      <a:pt x="57633" y="80358"/>
                    </a:cubicBezTo>
                    <a:lnTo>
                      <a:pt x="57633" y="80433"/>
                    </a:lnTo>
                    <a:cubicBezTo>
                      <a:pt x="57633" y="80433"/>
                      <a:pt x="40697" y="79517"/>
                      <a:pt x="13504" y="77854"/>
                    </a:cubicBezTo>
                    <a:lnTo>
                      <a:pt x="0" y="76995"/>
                    </a:lnTo>
                    <a:lnTo>
                      <a:pt x="57787" y="67877"/>
                    </a:lnTo>
                    <a:lnTo>
                      <a:pt x="494727" y="0"/>
                    </a:lnTo>
                    <a:close/>
                  </a:path>
                </a:pathLst>
              </a:custGeom>
              <a:solidFill>
                <a:srgbClr val="CEE751"/>
              </a:solidFill>
              <a:ln w="5887" cap="flat">
                <a:noFill/>
                <a:prstDash val="solid"/>
                <a:miter/>
              </a:ln>
            </p:spPr>
            <p:txBody>
              <a:bodyPr rtlCol="0" anchor="ctr"/>
              <a:lstStyle/>
              <a:p>
                <a:endParaRPr lang="en-IN"/>
              </a:p>
            </p:txBody>
          </p:sp>
          <p:sp>
            <p:nvSpPr>
              <p:cNvPr id="147" name="Freeform: Shape 146">
                <a:extLst>
                  <a:ext uri="{FF2B5EF4-FFF2-40B4-BE49-F238E27FC236}">
                    <a16:creationId xmlns:a16="http://schemas.microsoft.com/office/drawing/2014/main" id="{709D8F3A-D560-04DC-3788-CEABFDD9B1CD}"/>
                  </a:ext>
                </a:extLst>
              </p:cNvPr>
              <p:cNvSpPr/>
              <p:nvPr/>
            </p:nvSpPr>
            <p:spPr>
              <a:xfrm>
                <a:off x="5019064" y="889748"/>
                <a:ext cx="3475340" cy="1005921"/>
              </a:xfrm>
              <a:custGeom>
                <a:avLst/>
                <a:gdLst>
                  <a:gd name="connsiteX0" fmla="*/ 484333 w 3475340"/>
                  <a:gd name="connsiteY0" fmla="*/ 0 h 1005921"/>
                  <a:gd name="connsiteX1" fmla="*/ 517814 w 3475340"/>
                  <a:gd name="connsiteY1" fmla="*/ 861 h 1005921"/>
                  <a:gd name="connsiteX2" fmla="*/ 3475340 w 3475340"/>
                  <a:gd name="connsiteY2" fmla="*/ 1005921 h 1005921"/>
                  <a:gd name="connsiteX3" fmla="*/ 3046448 w 3475340"/>
                  <a:gd name="connsiteY3" fmla="*/ 1005921 h 1005921"/>
                  <a:gd name="connsiteX4" fmla="*/ 107569 w 3475340"/>
                  <a:gd name="connsiteY4" fmla="*/ 84201 h 1005921"/>
                  <a:gd name="connsiteX5" fmla="*/ 107569 w 3475340"/>
                  <a:gd name="connsiteY5" fmla="*/ 84276 h 1005921"/>
                  <a:gd name="connsiteX6" fmla="*/ 15792 w 3475340"/>
                  <a:gd name="connsiteY6" fmla="*/ 78664 h 1005921"/>
                  <a:gd name="connsiteX7" fmla="*/ 0 w 3475340"/>
                  <a:gd name="connsiteY7" fmla="*/ 77568 h 1005921"/>
                  <a:gd name="connsiteX8" fmla="*/ 484333 w 3475340"/>
                  <a:gd name="connsiteY8" fmla="*/ 0 h 10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5340" h="1005921">
                    <a:moveTo>
                      <a:pt x="484333" y="0"/>
                    </a:moveTo>
                    <a:lnTo>
                      <a:pt x="517814" y="861"/>
                    </a:lnTo>
                    <a:cubicBezTo>
                      <a:pt x="1763397" y="89740"/>
                      <a:pt x="3475340" y="1005921"/>
                      <a:pt x="3475340" y="1005921"/>
                    </a:cubicBezTo>
                    <a:lnTo>
                      <a:pt x="3046448" y="1005921"/>
                    </a:lnTo>
                    <a:cubicBezTo>
                      <a:pt x="2709897" y="798700"/>
                      <a:pt x="390200" y="-3243"/>
                      <a:pt x="107569" y="84201"/>
                    </a:cubicBezTo>
                    <a:lnTo>
                      <a:pt x="107569" y="84276"/>
                    </a:lnTo>
                    <a:cubicBezTo>
                      <a:pt x="107569" y="84276"/>
                      <a:pt x="69462" y="82216"/>
                      <a:pt x="15792" y="78664"/>
                    </a:cubicBezTo>
                    <a:lnTo>
                      <a:pt x="0" y="77568"/>
                    </a:lnTo>
                    <a:lnTo>
                      <a:pt x="484333" y="0"/>
                    </a:lnTo>
                    <a:close/>
                  </a:path>
                </a:pathLst>
              </a:custGeom>
              <a:solidFill>
                <a:srgbClr val="CEE751"/>
              </a:solidFill>
              <a:ln w="5887" cap="flat">
                <a:noFill/>
                <a:prstDash val="solid"/>
                <a:miter/>
              </a:ln>
            </p:spPr>
            <p:txBody>
              <a:bodyPr rtlCol="0" anchor="ctr"/>
              <a:lstStyle/>
              <a:p>
                <a:endParaRPr lang="en-IN"/>
              </a:p>
            </p:txBody>
          </p:sp>
          <p:sp>
            <p:nvSpPr>
              <p:cNvPr id="148" name="Freeform: Shape 147">
                <a:extLst>
                  <a:ext uri="{FF2B5EF4-FFF2-40B4-BE49-F238E27FC236}">
                    <a16:creationId xmlns:a16="http://schemas.microsoft.com/office/drawing/2014/main" id="{803BDED7-29C7-D06B-6E3E-6AFF65B763C0}"/>
                  </a:ext>
                </a:extLst>
              </p:cNvPr>
              <p:cNvSpPr/>
              <p:nvPr/>
            </p:nvSpPr>
            <p:spPr>
              <a:xfrm>
                <a:off x="4369421" y="1032931"/>
                <a:ext cx="1625265" cy="481237"/>
              </a:xfrm>
              <a:custGeom>
                <a:avLst/>
                <a:gdLst>
                  <a:gd name="connsiteX0" fmla="*/ 243872 w 1625265"/>
                  <a:gd name="connsiteY0" fmla="*/ 0 h 481237"/>
                  <a:gd name="connsiteX1" fmla="*/ 334449 w 1625265"/>
                  <a:gd name="connsiteY1" fmla="*/ 25714 h 481237"/>
                  <a:gd name="connsiteX2" fmla="*/ 1625265 w 1625265"/>
                  <a:gd name="connsiteY2" fmla="*/ 356752 h 481237"/>
                  <a:gd name="connsiteX3" fmla="*/ 997895 w 1625265"/>
                  <a:gd name="connsiteY3" fmla="*/ 481237 h 481237"/>
                  <a:gd name="connsiteX4" fmla="*/ 798 w 1625265"/>
                  <a:gd name="connsiteY4" fmla="*/ 39991 h 481237"/>
                  <a:gd name="connsiteX5" fmla="*/ 0 w 1625265"/>
                  <a:gd name="connsiteY5" fmla="*/ 39630 h 481237"/>
                  <a:gd name="connsiteX6" fmla="*/ 243872 w 1625265"/>
                  <a:gd name="connsiteY6" fmla="*/ 0 h 48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65" h="481237">
                    <a:moveTo>
                      <a:pt x="243872" y="0"/>
                    </a:moveTo>
                    <a:lnTo>
                      <a:pt x="334449" y="25714"/>
                    </a:lnTo>
                    <a:cubicBezTo>
                      <a:pt x="858086" y="172062"/>
                      <a:pt x="1625265" y="356752"/>
                      <a:pt x="1625265" y="356752"/>
                    </a:cubicBezTo>
                    <a:lnTo>
                      <a:pt x="997895" y="481237"/>
                    </a:lnTo>
                    <a:cubicBezTo>
                      <a:pt x="997895" y="481237"/>
                      <a:pt x="261387" y="157246"/>
                      <a:pt x="798" y="39991"/>
                    </a:cubicBezTo>
                    <a:lnTo>
                      <a:pt x="0" y="39630"/>
                    </a:lnTo>
                    <a:lnTo>
                      <a:pt x="243872" y="0"/>
                    </a:lnTo>
                    <a:close/>
                  </a:path>
                </a:pathLst>
              </a:custGeom>
              <a:solidFill>
                <a:srgbClr val="CEE751"/>
              </a:solidFill>
              <a:ln w="5887" cap="flat">
                <a:noFill/>
                <a:prstDash val="solid"/>
                <a:miter/>
              </a:ln>
            </p:spPr>
            <p:txBody>
              <a:bodyPr rtlCol="0" anchor="ctr"/>
              <a:lstStyle/>
              <a:p>
                <a:endParaRPr lang="en-IN"/>
              </a:p>
            </p:txBody>
          </p:sp>
          <p:sp>
            <p:nvSpPr>
              <p:cNvPr id="149" name="Freeform: Shape 148">
                <a:extLst>
                  <a:ext uri="{FF2B5EF4-FFF2-40B4-BE49-F238E27FC236}">
                    <a16:creationId xmlns:a16="http://schemas.microsoft.com/office/drawing/2014/main" id="{07D29AF9-B1BA-0704-AEA8-DAE510BA096A}"/>
                  </a:ext>
                </a:extLst>
              </p:cNvPr>
              <p:cNvSpPr/>
              <p:nvPr/>
            </p:nvSpPr>
            <p:spPr>
              <a:xfrm>
                <a:off x="3523534" y="1182165"/>
                <a:ext cx="1250423" cy="529586"/>
              </a:xfrm>
              <a:custGeom>
                <a:avLst/>
                <a:gdLst>
                  <a:gd name="connsiteX0" fmla="*/ 226402 w 1250423"/>
                  <a:gd name="connsiteY0" fmla="*/ 0 h 529586"/>
                  <a:gd name="connsiteX1" fmla="*/ 332232 w 1250423"/>
                  <a:gd name="connsiteY1" fmla="*/ 35980 h 529586"/>
                  <a:gd name="connsiteX2" fmla="*/ 1250423 w 1250423"/>
                  <a:gd name="connsiteY2" fmla="*/ 469621 h 529586"/>
                  <a:gd name="connsiteX3" fmla="*/ 795706 w 1250423"/>
                  <a:gd name="connsiteY3" fmla="*/ 529586 h 529586"/>
                  <a:gd name="connsiteX4" fmla="*/ 19681 w 1250423"/>
                  <a:gd name="connsiteY4" fmla="*/ 64285 h 529586"/>
                  <a:gd name="connsiteX5" fmla="*/ 3053 w 1250423"/>
                  <a:gd name="connsiteY5" fmla="*/ 54695 h 529586"/>
                  <a:gd name="connsiteX6" fmla="*/ 0 w 1250423"/>
                  <a:gd name="connsiteY6" fmla="*/ 51671 h 529586"/>
                  <a:gd name="connsiteX7" fmla="*/ 104897 w 1250423"/>
                  <a:gd name="connsiteY7" fmla="*/ 26073 h 529586"/>
                  <a:gd name="connsiteX8" fmla="*/ 226402 w 1250423"/>
                  <a:gd name="connsiteY8" fmla="*/ 0 h 52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423" h="529586">
                    <a:moveTo>
                      <a:pt x="226402" y="0"/>
                    </a:moveTo>
                    <a:lnTo>
                      <a:pt x="332232" y="35980"/>
                    </a:lnTo>
                    <a:cubicBezTo>
                      <a:pt x="770913" y="199676"/>
                      <a:pt x="1250423" y="469621"/>
                      <a:pt x="1250423" y="469621"/>
                    </a:cubicBezTo>
                    <a:lnTo>
                      <a:pt x="795706" y="529586"/>
                    </a:lnTo>
                    <a:cubicBezTo>
                      <a:pt x="795706" y="529586"/>
                      <a:pt x="129345" y="116280"/>
                      <a:pt x="19681" y="64285"/>
                    </a:cubicBezTo>
                    <a:cubicBezTo>
                      <a:pt x="12827" y="61035"/>
                      <a:pt x="7332" y="57837"/>
                      <a:pt x="3053" y="54695"/>
                    </a:cubicBezTo>
                    <a:lnTo>
                      <a:pt x="0" y="51671"/>
                    </a:lnTo>
                    <a:lnTo>
                      <a:pt x="104897" y="26073"/>
                    </a:lnTo>
                    <a:lnTo>
                      <a:pt x="226402" y="0"/>
                    </a:lnTo>
                    <a:close/>
                  </a:path>
                </a:pathLst>
              </a:custGeom>
              <a:solidFill>
                <a:srgbClr val="CEE751"/>
              </a:solidFill>
              <a:ln w="5887" cap="flat">
                <a:noFill/>
                <a:prstDash val="solid"/>
                <a:miter/>
              </a:ln>
            </p:spPr>
            <p:txBody>
              <a:bodyPr rtlCol="0" anchor="ctr"/>
              <a:lstStyle/>
              <a:p>
                <a:endParaRPr lang="en-IN"/>
              </a:p>
            </p:txBody>
          </p:sp>
          <p:sp>
            <p:nvSpPr>
              <p:cNvPr id="150" name="Freeform: Shape 149">
                <a:extLst>
                  <a:ext uri="{FF2B5EF4-FFF2-40B4-BE49-F238E27FC236}">
                    <a16:creationId xmlns:a16="http://schemas.microsoft.com/office/drawing/2014/main" id="{AD921944-2C17-3AF5-1A8D-E75E92939559}"/>
                  </a:ext>
                </a:extLst>
              </p:cNvPr>
              <p:cNvSpPr/>
              <p:nvPr/>
            </p:nvSpPr>
            <p:spPr>
              <a:xfrm>
                <a:off x="11021039" y="-32408"/>
                <a:ext cx="1109848" cy="379175"/>
              </a:xfrm>
              <a:custGeom>
                <a:avLst/>
                <a:gdLst>
                  <a:gd name="connsiteX0" fmla="*/ 1109848 w 1109848"/>
                  <a:gd name="connsiteY0" fmla="*/ 0 h 379175"/>
                  <a:gd name="connsiteX1" fmla="*/ 1109848 w 1109848"/>
                  <a:gd name="connsiteY1" fmla="*/ 379175 h 379175"/>
                  <a:gd name="connsiteX2" fmla="*/ 1094937 w 1109848"/>
                  <a:gd name="connsiteY2" fmla="*/ 375089 h 379175"/>
                  <a:gd name="connsiteX3" fmla="*/ 96719 w 1109848"/>
                  <a:gd name="connsiteY3" fmla="*/ 132508 h 379175"/>
                  <a:gd name="connsiteX4" fmla="*/ 0 w 1109848"/>
                  <a:gd name="connsiteY4" fmla="*/ 114586 h 379175"/>
                  <a:gd name="connsiteX5" fmla="*/ 47853 w 1109848"/>
                  <a:gd name="connsiteY5" fmla="*/ 108629 h 379175"/>
                  <a:gd name="connsiteX6" fmla="*/ 1109848 w 1109848"/>
                  <a:gd name="connsiteY6" fmla="*/ 0 h 37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848" h="379175">
                    <a:moveTo>
                      <a:pt x="1109848" y="0"/>
                    </a:moveTo>
                    <a:lnTo>
                      <a:pt x="1109848" y="379175"/>
                    </a:lnTo>
                    <a:lnTo>
                      <a:pt x="1094937" y="375089"/>
                    </a:lnTo>
                    <a:cubicBezTo>
                      <a:pt x="852531" y="309119"/>
                      <a:pt x="450065" y="203996"/>
                      <a:pt x="96719" y="132508"/>
                    </a:cubicBezTo>
                    <a:lnTo>
                      <a:pt x="0" y="114586"/>
                    </a:lnTo>
                    <a:lnTo>
                      <a:pt x="47853" y="108629"/>
                    </a:lnTo>
                    <a:cubicBezTo>
                      <a:pt x="533447" y="49045"/>
                      <a:pt x="896898" y="11557"/>
                      <a:pt x="1109848" y="0"/>
                    </a:cubicBezTo>
                    <a:close/>
                  </a:path>
                </a:pathLst>
              </a:custGeom>
              <a:solidFill>
                <a:srgbClr val="E5F558"/>
              </a:solidFill>
              <a:ln w="5887" cap="flat">
                <a:noFill/>
                <a:prstDash val="solid"/>
                <a:miter/>
              </a:ln>
            </p:spPr>
            <p:txBody>
              <a:bodyPr rtlCol="0" anchor="ctr"/>
              <a:lstStyle/>
              <a:p>
                <a:endParaRPr lang="en-IN"/>
              </a:p>
            </p:txBody>
          </p:sp>
          <p:sp>
            <p:nvSpPr>
              <p:cNvPr id="151" name="Freeform: Shape 150">
                <a:extLst>
                  <a:ext uri="{FF2B5EF4-FFF2-40B4-BE49-F238E27FC236}">
                    <a16:creationId xmlns:a16="http://schemas.microsoft.com/office/drawing/2014/main" id="{2F5A415B-B966-0092-4479-7B35E25F09CF}"/>
                  </a:ext>
                </a:extLst>
              </p:cNvPr>
              <p:cNvSpPr/>
              <p:nvPr/>
            </p:nvSpPr>
            <p:spPr>
              <a:xfrm>
                <a:off x="10159787" y="126741"/>
                <a:ext cx="1971101" cy="746340"/>
              </a:xfrm>
              <a:custGeom>
                <a:avLst/>
                <a:gdLst>
                  <a:gd name="connsiteX0" fmla="*/ 509062 w 1971101"/>
                  <a:gd name="connsiteY0" fmla="*/ 0 h 746340"/>
                  <a:gd name="connsiteX1" fmla="*/ 530497 w 1971101"/>
                  <a:gd name="connsiteY1" fmla="*/ 3850 h 746340"/>
                  <a:gd name="connsiteX2" fmla="*/ 1651494 w 1971101"/>
                  <a:gd name="connsiteY2" fmla="*/ 417505 h 746340"/>
                  <a:gd name="connsiteX3" fmla="*/ 1971101 w 1971101"/>
                  <a:gd name="connsiteY3" fmla="*/ 332004 h 746340"/>
                  <a:gd name="connsiteX4" fmla="*/ 1971101 w 1971101"/>
                  <a:gd name="connsiteY4" fmla="*/ 746340 h 746340"/>
                  <a:gd name="connsiteX5" fmla="*/ 1803667 w 1971101"/>
                  <a:gd name="connsiteY5" fmla="*/ 659097 h 746340"/>
                  <a:gd name="connsiteX6" fmla="*/ 68699 w 1971101"/>
                  <a:gd name="connsiteY6" fmla="*/ 79357 h 746340"/>
                  <a:gd name="connsiteX7" fmla="*/ 0 w 1971101"/>
                  <a:gd name="connsiteY7" fmla="*/ 67509 h 746340"/>
                  <a:gd name="connsiteX8" fmla="*/ 92651 w 1971101"/>
                  <a:gd name="connsiteY8" fmla="*/ 54951 h 746340"/>
                  <a:gd name="connsiteX9" fmla="*/ 312778 w 1971101"/>
                  <a:gd name="connsiteY9" fmla="*/ 25633 h 746340"/>
                  <a:gd name="connsiteX10" fmla="*/ 509062 w 1971101"/>
                  <a:gd name="connsiteY10" fmla="*/ 0 h 7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101" h="746340">
                    <a:moveTo>
                      <a:pt x="509062" y="0"/>
                    </a:moveTo>
                    <a:lnTo>
                      <a:pt x="530497" y="3850"/>
                    </a:lnTo>
                    <a:cubicBezTo>
                      <a:pt x="755856" y="57318"/>
                      <a:pt x="1651494" y="417505"/>
                      <a:pt x="1651494" y="417505"/>
                    </a:cubicBezTo>
                    <a:lnTo>
                      <a:pt x="1971101" y="332004"/>
                    </a:lnTo>
                    <a:lnTo>
                      <a:pt x="1971101" y="746340"/>
                    </a:lnTo>
                    <a:lnTo>
                      <a:pt x="1803667" y="659097"/>
                    </a:lnTo>
                    <a:cubicBezTo>
                      <a:pt x="1257170" y="390690"/>
                      <a:pt x="572955" y="176983"/>
                      <a:pt x="68699" y="79357"/>
                    </a:cubicBezTo>
                    <a:lnTo>
                      <a:pt x="0" y="67509"/>
                    </a:lnTo>
                    <a:lnTo>
                      <a:pt x="92651" y="54951"/>
                    </a:lnTo>
                    <a:cubicBezTo>
                      <a:pt x="167732" y="44860"/>
                      <a:pt x="241127" y="35085"/>
                      <a:pt x="312778" y="25633"/>
                    </a:cubicBezTo>
                    <a:lnTo>
                      <a:pt x="509062" y="0"/>
                    </a:lnTo>
                    <a:close/>
                  </a:path>
                </a:pathLst>
              </a:custGeom>
              <a:solidFill>
                <a:srgbClr val="E5F558"/>
              </a:solidFill>
              <a:ln w="5887" cap="flat">
                <a:noFill/>
                <a:prstDash val="solid"/>
                <a:miter/>
              </a:ln>
            </p:spPr>
            <p:txBody>
              <a:bodyPr rtlCol="0" anchor="ctr"/>
              <a:lstStyle/>
              <a:p>
                <a:endParaRPr lang="en-IN"/>
              </a:p>
            </p:txBody>
          </p:sp>
          <p:sp>
            <p:nvSpPr>
              <p:cNvPr id="152" name="Freeform: Shape 151">
                <a:extLst>
                  <a:ext uri="{FF2B5EF4-FFF2-40B4-BE49-F238E27FC236}">
                    <a16:creationId xmlns:a16="http://schemas.microsoft.com/office/drawing/2014/main" id="{AACCFF74-6307-0310-042B-F36D822AAA33}"/>
                  </a:ext>
                </a:extLst>
              </p:cNvPr>
              <p:cNvSpPr/>
              <p:nvPr/>
            </p:nvSpPr>
            <p:spPr>
              <a:xfrm>
                <a:off x="3036600" y="266319"/>
                <a:ext cx="9094287" cy="2163116"/>
              </a:xfrm>
              <a:custGeom>
                <a:avLst/>
                <a:gdLst>
                  <a:gd name="connsiteX0" fmla="*/ 6599812 w 9094287"/>
                  <a:gd name="connsiteY0" fmla="*/ 0 h 2163116"/>
                  <a:gd name="connsiteX1" fmla="*/ 6651257 w 9094287"/>
                  <a:gd name="connsiteY1" fmla="*/ 16659 h 2163116"/>
                  <a:gd name="connsiteX2" fmla="*/ 8065928 w 9094287"/>
                  <a:gd name="connsiteY2" fmla="*/ 480898 h 2163116"/>
                  <a:gd name="connsiteX3" fmla="*/ 8912689 w 9094287"/>
                  <a:gd name="connsiteY3" fmla="*/ 1178621 h 2163116"/>
                  <a:gd name="connsiteX4" fmla="*/ 9094287 w 9094287"/>
                  <a:gd name="connsiteY4" fmla="*/ 1154392 h 2163116"/>
                  <a:gd name="connsiteX5" fmla="*/ 9094287 w 9094287"/>
                  <a:gd name="connsiteY5" fmla="*/ 1869893 h 2163116"/>
                  <a:gd name="connsiteX6" fmla="*/ 7054198 w 9094287"/>
                  <a:gd name="connsiteY6" fmla="*/ 2163116 h 2163116"/>
                  <a:gd name="connsiteX7" fmla="*/ 453592 w 9094287"/>
                  <a:gd name="connsiteY7" fmla="*/ 975652 h 2163116"/>
                  <a:gd name="connsiteX8" fmla="*/ 486933 w 9094287"/>
                  <a:gd name="connsiteY8" fmla="*/ 967516 h 2163116"/>
                  <a:gd name="connsiteX9" fmla="*/ 489986 w 9094287"/>
                  <a:gd name="connsiteY9" fmla="*/ 970540 h 2163116"/>
                  <a:gd name="connsiteX10" fmla="*/ 506614 w 9094287"/>
                  <a:gd name="connsiteY10" fmla="*/ 980130 h 2163116"/>
                  <a:gd name="connsiteX11" fmla="*/ 1282639 w 9094287"/>
                  <a:gd name="connsiteY11" fmla="*/ 1445431 h 2163116"/>
                  <a:gd name="connsiteX12" fmla="*/ 1737356 w 9094287"/>
                  <a:gd name="connsiteY12" fmla="*/ 1385466 h 2163116"/>
                  <a:gd name="connsiteX13" fmla="*/ 819165 w 9094287"/>
                  <a:gd name="connsiteY13" fmla="*/ 951825 h 2163116"/>
                  <a:gd name="connsiteX14" fmla="*/ 713335 w 9094287"/>
                  <a:gd name="connsiteY14" fmla="*/ 915845 h 2163116"/>
                  <a:gd name="connsiteX15" fmla="*/ 750208 w 9094287"/>
                  <a:gd name="connsiteY15" fmla="*/ 907932 h 2163116"/>
                  <a:gd name="connsiteX16" fmla="*/ 1129703 w 9094287"/>
                  <a:gd name="connsiteY16" fmla="*/ 839248 h 2163116"/>
                  <a:gd name="connsiteX17" fmla="*/ 1332820 w 9094287"/>
                  <a:gd name="connsiteY17" fmla="*/ 806241 h 2163116"/>
                  <a:gd name="connsiteX18" fmla="*/ 1333618 w 9094287"/>
                  <a:gd name="connsiteY18" fmla="*/ 806602 h 2163116"/>
                  <a:gd name="connsiteX19" fmla="*/ 2330715 w 9094287"/>
                  <a:gd name="connsiteY19" fmla="*/ 1247848 h 2163116"/>
                  <a:gd name="connsiteX20" fmla="*/ 2958085 w 9094287"/>
                  <a:gd name="connsiteY20" fmla="*/ 1123363 h 2163116"/>
                  <a:gd name="connsiteX21" fmla="*/ 1667269 w 9094287"/>
                  <a:gd name="connsiteY21" fmla="*/ 792325 h 2163116"/>
                  <a:gd name="connsiteX22" fmla="*/ 1576692 w 9094287"/>
                  <a:gd name="connsiteY22" fmla="*/ 766611 h 2163116"/>
                  <a:gd name="connsiteX23" fmla="*/ 1844742 w 9094287"/>
                  <a:gd name="connsiteY23" fmla="*/ 723052 h 2163116"/>
                  <a:gd name="connsiteX24" fmla="*/ 1982464 w 9094287"/>
                  <a:gd name="connsiteY24" fmla="*/ 700996 h 2163116"/>
                  <a:gd name="connsiteX25" fmla="*/ 1998256 w 9094287"/>
                  <a:gd name="connsiteY25" fmla="*/ 702092 h 2163116"/>
                  <a:gd name="connsiteX26" fmla="*/ 2090033 w 9094287"/>
                  <a:gd name="connsiteY26" fmla="*/ 707704 h 2163116"/>
                  <a:gd name="connsiteX27" fmla="*/ 2090033 w 9094287"/>
                  <a:gd name="connsiteY27" fmla="*/ 707629 h 2163116"/>
                  <a:gd name="connsiteX28" fmla="*/ 5028912 w 9094287"/>
                  <a:gd name="connsiteY28" fmla="*/ 1629349 h 2163116"/>
                  <a:gd name="connsiteX29" fmla="*/ 5457804 w 9094287"/>
                  <a:gd name="connsiteY29" fmla="*/ 1629349 h 2163116"/>
                  <a:gd name="connsiteX30" fmla="*/ 2500278 w 9094287"/>
                  <a:gd name="connsiteY30" fmla="*/ 624289 h 2163116"/>
                  <a:gd name="connsiteX31" fmla="*/ 2466797 w 9094287"/>
                  <a:gd name="connsiteY31" fmla="*/ 623428 h 2163116"/>
                  <a:gd name="connsiteX32" fmla="*/ 2543219 w 9094287"/>
                  <a:gd name="connsiteY32" fmla="*/ 611189 h 2163116"/>
                  <a:gd name="connsiteX33" fmla="*/ 3164691 w 9094287"/>
                  <a:gd name="connsiteY33" fmla="*/ 513135 h 2163116"/>
                  <a:gd name="connsiteX34" fmla="*/ 3178195 w 9094287"/>
                  <a:gd name="connsiteY34" fmla="*/ 513994 h 2163116"/>
                  <a:gd name="connsiteX35" fmla="*/ 3222324 w 9094287"/>
                  <a:gd name="connsiteY35" fmla="*/ 516573 h 2163116"/>
                  <a:gd name="connsiteX36" fmla="*/ 3222324 w 9094287"/>
                  <a:gd name="connsiteY36" fmla="*/ 516498 h 2163116"/>
                  <a:gd name="connsiteX37" fmla="*/ 6161201 w 9094287"/>
                  <a:gd name="connsiteY37" fmla="*/ 1438218 h 2163116"/>
                  <a:gd name="connsiteX38" fmla="*/ 6590095 w 9094287"/>
                  <a:gd name="connsiteY38" fmla="*/ 1438218 h 2163116"/>
                  <a:gd name="connsiteX39" fmla="*/ 3887259 w 9094287"/>
                  <a:gd name="connsiteY39" fmla="*/ 461448 h 2163116"/>
                  <a:gd name="connsiteX40" fmla="*/ 3659418 w 9094287"/>
                  <a:gd name="connsiteY40" fmla="*/ 436140 h 2163116"/>
                  <a:gd name="connsiteX41" fmla="*/ 3879859 w 9094287"/>
                  <a:gd name="connsiteY41" fmla="*/ 401896 h 2163116"/>
                  <a:gd name="connsiteX42" fmla="*/ 4371414 w 9094287"/>
                  <a:gd name="connsiteY42" fmla="*/ 326777 h 2163116"/>
                  <a:gd name="connsiteX43" fmla="*/ 4412180 w 9094287"/>
                  <a:gd name="connsiteY43" fmla="*/ 332128 h 2163116"/>
                  <a:gd name="connsiteX44" fmla="*/ 7157436 w 9094287"/>
                  <a:gd name="connsiteY44" fmla="*/ 1247848 h 2163116"/>
                  <a:gd name="connsiteX45" fmla="*/ 7586328 w 9094287"/>
                  <a:gd name="connsiteY45" fmla="*/ 1247848 h 2163116"/>
                  <a:gd name="connsiteX46" fmla="*/ 4883492 w 9094287"/>
                  <a:gd name="connsiteY46" fmla="*/ 271078 h 2163116"/>
                  <a:gd name="connsiteX47" fmla="*/ 4800928 w 9094287"/>
                  <a:gd name="connsiteY47" fmla="*/ 261907 h 2163116"/>
                  <a:gd name="connsiteX48" fmla="*/ 5118353 w 9094287"/>
                  <a:gd name="connsiteY48" fmla="*/ 214245 h 2163116"/>
                  <a:gd name="connsiteX49" fmla="*/ 5410149 w 9094287"/>
                  <a:gd name="connsiteY49" fmla="*/ 171051 h 2163116"/>
                  <a:gd name="connsiteX50" fmla="*/ 5503381 w 9094287"/>
                  <a:gd name="connsiteY50" fmla="*/ 157389 h 2163116"/>
                  <a:gd name="connsiteX51" fmla="*/ 5520547 w 9094287"/>
                  <a:gd name="connsiteY51" fmla="*/ 167240 h 2163116"/>
                  <a:gd name="connsiteX52" fmla="*/ 5646393 w 9094287"/>
                  <a:gd name="connsiteY52" fmla="*/ 212876 h 2163116"/>
                  <a:gd name="connsiteX53" fmla="*/ 7194852 w 9094287"/>
                  <a:gd name="connsiteY53" fmla="*/ 699733 h 2163116"/>
                  <a:gd name="connsiteX54" fmla="*/ 8139688 w 9094287"/>
                  <a:gd name="connsiteY54" fmla="*/ 1290734 h 2163116"/>
                  <a:gd name="connsiteX55" fmla="*/ 8707722 w 9094287"/>
                  <a:gd name="connsiteY55" fmla="*/ 1268191 h 2163116"/>
                  <a:gd name="connsiteX56" fmla="*/ 6050264 w 9094287"/>
                  <a:gd name="connsiteY56" fmla="*/ 91508 h 2163116"/>
                  <a:gd name="connsiteX57" fmla="*/ 5999863 w 9094287"/>
                  <a:gd name="connsiteY57" fmla="*/ 85162 h 2163116"/>
                  <a:gd name="connsiteX58" fmla="*/ 6237435 w 9094287"/>
                  <a:gd name="connsiteY58" fmla="*/ 51112 h 2163116"/>
                  <a:gd name="connsiteX59" fmla="*/ 6496055 w 9094287"/>
                  <a:gd name="connsiteY59" fmla="*/ 14496 h 2163116"/>
                  <a:gd name="connsiteX60" fmla="*/ 6599812 w 9094287"/>
                  <a:gd name="connsiteY60" fmla="*/ 0 h 216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094287" h="2163116">
                    <a:moveTo>
                      <a:pt x="6599812" y="0"/>
                    </a:moveTo>
                    <a:lnTo>
                      <a:pt x="6651257" y="16659"/>
                    </a:lnTo>
                    <a:cubicBezTo>
                      <a:pt x="7082606" y="146231"/>
                      <a:pt x="7800114" y="351935"/>
                      <a:pt x="8065928" y="480898"/>
                    </a:cubicBezTo>
                    <a:cubicBezTo>
                      <a:pt x="9103294" y="984304"/>
                      <a:pt x="8912689" y="1178621"/>
                      <a:pt x="8912689" y="1178621"/>
                    </a:cubicBezTo>
                    <a:lnTo>
                      <a:pt x="9094287" y="1154392"/>
                    </a:lnTo>
                    <a:lnTo>
                      <a:pt x="9094287" y="1869893"/>
                    </a:lnTo>
                    <a:lnTo>
                      <a:pt x="7054198" y="2163116"/>
                    </a:lnTo>
                    <a:cubicBezTo>
                      <a:pt x="7054198" y="2163116"/>
                      <a:pt x="-2113657" y="1647753"/>
                      <a:pt x="453592" y="975652"/>
                    </a:cubicBezTo>
                    <a:lnTo>
                      <a:pt x="486933" y="967516"/>
                    </a:lnTo>
                    <a:lnTo>
                      <a:pt x="489986" y="970540"/>
                    </a:lnTo>
                    <a:cubicBezTo>
                      <a:pt x="494265" y="973682"/>
                      <a:pt x="499760" y="976880"/>
                      <a:pt x="506614" y="980130"/>
                    </a:cubicBezTo>
                    <a:cubicBezTo>
                      <a:pt x="616278" y="1032125"/>
                      <a:pt x="1282639" y="1445431"/>
                      <a:pt x="1282639" y="1445431"/>
                    </a:cubicBezTo>
                    <a:lnTo>
                      <a:pt x="1737356" y="1385466"/>
                    </a:lnTo>
                    <a:cubicBezTo>
                      <a:pt x="1737356" y="1385466"/>
                      <a:pt x="1257846" y="1115521"/>
                      <a:pt x="819165" y="951825"/>
                    </a:cubicBezTo>
                    <a:lnTo>
                      <a:pt x="713335" y="915845"/>
                    </a:lnTo>
                    <a:lnTo>
                      <a:pt x="750208" y="907932"/>
                    </a:lnTo>
                    <a:cubicBezTo>
                      <a:pt x="862635" y="885194"/>
                      <a:pt x="988875" y="862295"/>
                      <a:pt x="1129703" y="839248"/>
                    </a:cubicBezTo>
                    <a:lnTo>
                      <a:pt x="1332820" y="806241"/>
                    </a:lnTo>
                    <a:lnTo>
                      <a:pt x="1333618" y="806602"/>
                    </a:lnTo>
                    <a:cubicBezTo>
                      <a:pt x="1594207" y="923857"/>
                      <a:pt x="2330715" y="1247848"/>
                      <a:pt x="2330715" y="1247848"/>
                    </a:cubicBezTo>
                    <a:lnTo>
                      <a:pt x="2958085" y="1123363"/>
                    </a:lnTo>
                    <a:cubicBezTo>
                      <a:pt x="2958085" y="1123363"/>
                      <a:pt x="2190906" y="938673"/>
                      <a:pt x="1667269" y="792325"/>
                    </a:cubicBezTo>
                    <a:lnTo>
                      <a:pt x="1576692" y="766611"/>
                    </a:lnTo>
                    <a:lnTo>
                      <a:pt x="1844742" y="723052"/>
                    </a:lnTo>
                    <a:lnTo>
                      <a:pt x="1982464" y="700996"/>
                    </a:lnTo>
                    <a:lnTo>
                      <a:pt x="1998256" y="702092"/>
                    </a:lnTo>
                    <a:cubicBezTo>
                      <a:pt x="2051926" y="705644"/>
                      <a:pt x="2090033" y="707704"/>
                      <a:pt x="2090033" y="707704"/>
                    </a:cubicBezTo>
                    <a:lnTo>
                      <a:pt x="2090033" y="707629"/>
                    </a:lnTo>
                    <a:cubicBezTo>
                      <a:pt x="2372664" y="620185"/>
                      <a:pt x="4692361" y="1422128"/>
                      <a:pt x="5028912" y="1629349"/>
                    </a:cubicBezTo>
                    <a:lnTo>
                      <a:pt x="5457804" y="1629349"/>
                    </a:lnTo>
                    <a:cubicBezTo>
                      <a:pt x="5457804" y="1629349"/>
                      <a:pt x="3745861" y="713168"/>
                      <a:pt x="2500278" y="624289"/>
                    </a:cubicBezTo>
                    <a:lnTo>
                      <a:pt x="2466797" y="623428"/>
                    </a:lnTo>
                    <a:lnTo>
                      <a:pt x="2543219" y="611189"/>
                    </a:lnTo>
                    <a:lnTo>
                      <a:pt x="3164691" y="513135"/>
                    </a:lnTo>
                    <a:lnTo>
                      <a:pt x="3178195" y="513994"/>
                    </a:lnTo>
                    <a:cubicBezTo>
                      <a:pt x="3205388" y="515657"/>
                      <a:pt x="3222324" y="516573"/>
                      <a:pt x="3222324" y="516573"/>
                    </a:cubicBezTo>
                    <a:lnTo>
                      <a:pt x="3222324" y="516498"/>
                    </a:lnTo>
                    <a:cubicBezTo>
                      <a:pt x="3504955" y="429054"/>
                      <a:pt x="5824652" y="1230997"/>
                      <a:pt x="6161201" y="1438218"/>
                    </a:cubicBezTo>
                    <a:lnTo>
                      <a:pt x="6590095" y="1438218"/>
                    </a:lnTo>
                    <a:cubicBezTo>
                      <a:pt x="6590095" y="1438218"/>
                      <a:pt x="5098803" y="640123"/>
                      <a:pt x="3887259" y="461448"/>
                    </a:cubicBezTo>
                    <a:lnTo>
                      <a:pt x="3659418" y="436140"/>
                    </a:lnTo>
                    <a:lnTo>
                      <a:pt x="3879859" y="401896"/>
                    </a:lnTo>
                    <a:lnTo>
                      <a:pt x="4371414" y="326777"/>
                    </a:lnTo>
                    <a:lnTo>
                      <a:pt x="4412180" y="332128"/>
                    </a:lnTo>
                    <a:cubicBezTo>
                      <a:pt x="5050126" y="429877"/>
                      <a:pt x="6862955" y="1066530"/>
                      <a:pt x="7157436" y="1247848"/>
                    </a:cubicBezTo>
                    <a:lnTo>
                      <a:pt x="7586328" y="1247848"/>
                    </a:lnTo>
                    <a:cubicBezTo>
                      <a:pt x="7586328" y="1247848"/>
                      <a:pt x="6095037" y="449753"/>
                      <a:pt x="4883492" y="271078"/>
                    </a:cubicBezTo>
                    <a:lnTo>
                      <a:pt x="4800928" y="261907"/>
                    </a:lnTo>
                    <a:lnTo>
                      <a:pt x="5118353" y="214245"/>
                    </a:lnTo>
                    <a:cubicBezTo>
                      <a:pt x="5216881" y="199589"/>
                      <a:pt x="5314164" y="185188"/>
                      <a:pt x="5410149" y="171051"/>
                    </a:cubicBezTo>
                    <a:lnTo>
                      <a:pt x="5503381" y="157389"/>
                    </a:lnTo>
                    <a:lnTo>
                      <a:pt x="5520547" y="167240"/>
                    </a:lnTo>
                    <a:cubicBezTo>
                      <a:pt x="5548606" y="180649"/>
                      <a:pt x="5589522" y="195788"/>
                      <a:pt x="5646393" y="212876"/>
                    </a:cubicBezTo>
                    <a:cubicBezTo>
                      <a:pt x="6077741" y="342446"/>
                      <a:pt x="6929038" y="570770"/>
                      <a:pt x="7194852" y="699733"/>
                    </a:cubicBezTo>
                    <a:cubicBezTo>
                      <a:pt x="8232218" y="1203139"/>
                      <a:pt x="8139688" y="1290734"/>
                      <a:pt x="8139688" y="1290734"/>
                    </a:cubicBezTo>
                    <a:lnTo>
                      <a:pt x="8707722" y="1268191"/>
                    </a:lnTo>
                    <a:cubicBezTo>
                      <a:pt x="8269776" y="720778"/>
                      <a:pt x="6836637" y="212594"/>
                      <a:pt x="6050264" y="91508"/>
                    </a:cubicBezTo>
                    <a:lnTo>
                      <a:pt x="5999863" y="85162"/>
                    </a:lnTo>
                    <a:lnTo>
                      <a:pt x="6237435" y="51112"/>
                    </a:lnTo>
                    <a:cubicBezTo>
                      <a:pt x="6325126" y="38619"/>
                      <a:pt x="6411351" y="26411"/>
                      <a:pt x="6496055" y="14496"/>
                    </a:cubicBezTo>
                    <a:lnTo>
                      <a:pt x="6599812" y="0"/>
                    </a:lnTo>
                    <a:close/>
                  </a:path>
                </a:pathLst>
              </a:custGeom>
              <a:solidFill>
                <a:srgbClr val="E5F558"/>
              </a:solidFill>
              <a:ln w="5887" cap="flat">
                <a:noFill/>
                <a:prstDash val="solid"/>
                <a:miter/>
              </a:ln>
            </p:spPr>
            <p:txBody>
              <a:bodyPr rtlCol="0" anchor="ctr"/>
              <a:lstStyle/>
              <a:p>
                <a:endParaRPr lang="en-IN"/>
              </a:p>
            </p:txBody>
          </p:sp>
        </p:grpSp>
      </p:grpSp>
      <p:grpSp>
        <p:nvGrpSpPr>
          <p:cNvPr id="5" name="Graphic 2">
            <a:extLst>
              <a:ext uri="{FF2B5EF4-FFF2-40B4-BE49-F238E27FC236}">
                <a16:creationId xmlns:a16="http://schemas.microsoft.com/office/drawing/2014/main" id="{B3216052-78EC-7316-8941-FCAB6E003A0C}"/>
              </a:ext>
            </a:extLst>
          </p:cNvPr>
          <p:cNvGrpSpPr/>
          <p:nvPr/>
        </p:nvGrpSpPr>
        <p:grpSpPr>
          <a:xfrm>
            <a:off x="10152164" y="4962383"/>
            <a:ext cx="2174603" cy="696197"/>
            <a:chOff x="9759251" y="5099712"/>
            <a:chExt cx="2174603" cy="696197"/>
          </a:xfrm>
          <a:solidFill>
            <a:srgbClr val="8E640E"/>
          </a:solidFill>
        </p:grpSpPr>
        <p:sp>
          <p:nvSpPr>
            <p:cNvPr id="6" name="Freeform: Shape 5">
              <a:extLst>
                <a:ext uri="{FF2B5EF4-FFF2-40B4-BE49-F238E27FC236}">
                  <a16:creationId xmlns:a16="http://schemas.microsoft.com/office/drawing/2014/main" id="{5B008DA3-A92F-25F8-29F0-D8D107FA977F}"/>
                </a:ext>
              </a:extLst>
            </p:cNvPr>
            <p:cNvSpPr/>
            <p:nvPr/>
          </p:nvSpPr>
          <p:spPr>
            <a:xfrm>
              <a:off x="9759251" y="5249183"/>
              <a:ext cx="2174603" cy="53925"/>
            </a:xfrm>
            <a:custGeom>
              <a:avLst/>
              <a:gdLst>
                <a:gd name="connsiteX0" fmla="*/ 0 w 2174603"/>
                <a:gd name="connsiteY0" fmla="*/ 0 h 53925"/>
                <a:gd name="connsiteX1" fmla="*/ 2174603 w 2174603"/>
                <a:gd name="connsiteY1" fmla="*/ 0 h 53925"/>
                <a:gd name="connsiteX2" fmla="*/ 2174603 w 2174603"/>
                <a:gd name="connsiteY2" fmla="*/ 53925 h 53925"/>
                <a:gd name="connsiteX3" fmla="*/ 0 w 2174603"/>
                <a:gd name="connsiteY3" fmla="*/ 53925 h 53925"/>
              </a:gdLst>
              <a:ahLst/>
              <a:cxnLst>
                <a:cxn ang="0">
                  <a:pos x="connsiteX0" y="connsiteY0"/>
                </a:cxn>
                <a:cxn ang="0">
                  <a:pos x="connsiteX1" y="connsiteY1"/>
                </a:cxn>
                <a:cxn ang="0">
                  <a:pos x="connsiteX2" y="connsiteY2"/>
                </a:cxn>
                <a:cxn ang="0">
                  <a:pos x="connsiteX3" y="connsiteY3"/>
                </a:cxn>
              </a:cxnLst>
              <a:rect l="l" t="t" r="r" b="b"/>
              <a:pathLst>
                <a:path w="2174603" h="53925">
                  <a:moveTo>
                    <a:pt x="0" y="0"/>
                  </a:moveTo>
                  <a:lnTo>
                    <a:pt x="2174603" y="0"/>
                  </a:lnTo>
                  <a:lnTo>
                    <a:pt x="2174603" y="53925"/>
                  </a:lnTo>
                  <a:lnTo>
                    <a:pt x="0" y="53925"/>
                  </a:lnTo>
                  <a:close/>
                </a:path>
              </a:pathLst>
            </a:custGeom>
            <a:solidFill>
              <a:srgbClr val="8E640E"/>
            </a:solidFill>
            <a:ln w="5887" cap="flat">
              <a:noFill/>
              <a:prstDash val="solid"/>
              <a:miter/>
            </a:ln>
          </p:spPr>
          <p:txBody>
            <a:bodyPr rtlCol="0" anchor="ctr"/>
            <a:lstStyle/>
            <a:p>
              <a:endParaRPr lang="en-IN"/>
            </a:p>
          </p:txBody>
        </p:sp>
        <p:sp>
          <p:nvSpPr>
            <p:cNvPr id="7" name="Freeform: Shape 6">
              <a:extLst>
                <a:ext uri="{FF2B5EF4-FFF2-40B4-BE49-F238E27FC236}">
                  <a16:creationId xmlns:a16="http://schemas.microsoft.com/office/drawing/2014/main" id="{37AA9267-D339-4C2E-6A1E-4FCF05ED4888}"/>
                </a:ext>
              </a:extLst>
            </p:cNvPr>
            <p:cNvSpPr/>
            <p:nvPr/>
          </p:nvSpPr>
          <p:spPr>
            <a:xfrm>
              <a:off x="9759251" y="5458996"/>
              <a:ext cx="2174603" cy="53925"/>
            </a:xfrm>
            <a:custGeom>
              <a:avLst/>
              <a:gdLst>
                <a:gd name="connsiteX0" fmla="*/ 0 w 2174603"/>
                <a:gd name="connsiteY0" fmla="*/ 0 h 53925"/>
                <a:gd name="connsiteX1" fmla="*/ 2174603 w 2174603"/>
                <a:gd name="connsiteY1" fmla="*/ 0 h 53925"/>
                <a:gd name="connsiteX2" fmla="*/ 2174603 w 2174603"/>
                <a:gd name="connsiteY2" fmla="*/ 53925 h 53925"/>
                <a:gd name="connsiteX3" fmla="*/ 0 w 2174603"/>
                <a:gd name="connsiteY3" fmla="*/ 53925 h 53925"/>
              </a:gdLst>
              <a:ahLst/>
              <a:cxnLst>
                <a:cxn ang="0">
                  <a:pos x="connsiteX0" y="connsiteY0"/>
                </a:cxn>
                <a:cxn ang="0">
                  <a:pos x="connsiteX1" y="connsiteY1"/>
                </a:cxn>
                <a:cxn ang="0">
                  <a:pos x="connsiteX2" y="connsiteY2"/>
                </a:cxn>
                <a:cxn ang="0">
                  <a:pos x="connsiteX3" y="connsiteY3"/>
                </a:cxn>
              </a:cxnLst>
              <a:rect l="l" t="t" r="r" b="b"/>
              <a:pathLst>
                <a:path w="2174603" h="53925">
                  <a:moveTo>
                    <a:pt x="0" y="0"/>
                  </a:moveTo>
                  <a:lnTo>
                    <a:pt x="2174603" y="0"/>
                  </a:lnTo>
                  <a:lnTo>
                    <a:pt x="2174603" y="53925"/>
                  </a:lnTo>
                  <a:lnTo>
                    <a:pt x="0" y="53925"/>
                  </a:lnTo>
                  <a:close/>
                </a:path>
              </a:pathLst>
            </a:custGeom>
            <a:solidFill>
              <a:srgbClr val="8E640E"/>
            </a:solidFill>
            <a:ln w="5887" cap="flat">
              <a:noFill/>
              <a:prstDash val="solid"/>
              <a:miter/>
            </a:ln>
          </p:spPr>
          <p:txBody>
            <a:bodyPr rtlCol="0" anchor="ctr"/>
            <a:lstStyle/>
            <a:p>
              <a:endParaRPr lang="en-IN"/>
            </a:p>
          </p:txBody>
        </p:sp>
        <p:grpSp>
          <p:nvGrpSpPr>
            <p:cNvPr id="8" name="Graphic 2">
              <a:extLst>
                <a:ext uri="{FF2B5EF4-FFF2-40B4-BE49-F238E27FC236}">
                  <a16:creationId xmlns:a16="http://schemas.microsoft.com/office/drawing/2014/main" id="{F40F1D63-A1FE-0251-1418-A39D2C5C6AA7}"/>
                </a:ext>
              </a:extLst>
            </p:cNvPr>
            <p:cNvGrpSpPr/>
            <p:nvPr/>
          </p:nvGrpSpPr>
          <p:grpSpPr>
            <a:xfrm>
              <a:off x="9968122" y="5099712"/>
              <a:ext cx="1449735" cy="696197"/>
              <a:chOff x="9968122" y="5099712"/>
              <a:chExt cx="1449735" cy="696197"/>
            </a:xfrm>
            <a:solidFill>
              <a:srgbClr val="8E640E"/>
            </a:solidFill>
          </p:grpSpPr>
          <p:sp>
            <p:nvSpPr>
              <p:cNvPr id="9" name="Freeform: Shape 8">
                <a:extLst>
                  <a:ext uri="{FF2B5EF4-FFF2-40B4-BE49-F238E27FC236}">
                    <a16:creationId xmlns:a16="http://schemas.microsoft.com/office/drawing/2014/main" id="{5A709605-AE3D-4DDD-FB64-35E7D81071BE}"/>
                  </a:ext>
                </a:extLst>
              </p:cNvPr>
              <p:cNvSpPr/>
              <p:nvPr/>
            </p:nvSpPr>
            <p:spPr>
              <a:xfrm>
                <a:off x="9968122" y="5099712"/>
                <a:ext cx="70644" cy="696197"/>
              </a:xfrm>
              <a:custGeom>
                <a:avLst/>
                <a:gdLst>
                  <a:gd name="connsiteX0" fmla="*/ 0 w 70644"/>
                  <a:gd name="connsiteY0" fmla="*/ 0 h 696197"/>
                  <a:gd name="connsiteX1" fmla="*/ 70644 w 70644"/>
                  <a:gd name="connsiteY1" fmla="*/ 0 h 696197"/>
                  <a:gd name="connsiteX2" fmla="*/ 70644 w 70644"/>
                  <a:gd name="connsiteY2" fmla="*/ 696198 h 696197"/>
                  <a:gd name="connsiteX3" fmla="*/ 0 w 70644"/>
                  <a:gd name="connsiteY3" fmla="*/ 696198 h 696197"/>
                </a:gdLst>
                <a:ahLst/>
                <a:cxnLst>
                  <a:cxn ang="0">
                    <a:pos x="connsiteX0" y="connsiteY0"/>
                  </a:cxn>
                  <a:cxn ang="0">
                    <a:pos x="connsiteX1" y="connsiteY1"/>
                  </a:cxn>
                  <a:cxn ang="0">
                    <a:pos x="connsiteX2" y="connsiteY2"/>
                  </a:cxn>
                  <a:cxn ang="0">
                    <a:pos x="connsiteX3" y="connsiteY3"/>
                  </a:cxn>
                </a:cxnLst>
                <a:rect l="l" t="t" r="r" b="b"/>
                <a:pathLst>
                  <a:path w="70644" h="696197">
                    <a:moveTo>
                      <a:pt x="0" y="0"/>
                    </a:moveTo>
                    <a:lnTo>
                      <a:pt x="70644" y="0"/>
                    </a:lnTo>
                    <a:lnTo>
                      <a:pt x="70644" y="696198"/>
                    </a:lnTo>
                    <a:lnTo>
                      <a:pt x="0" y="696198"/>
                    </a:lnTo>
                    <a:close/>
                  </a:path>
                </a:pathLst>
              </a:custGeom>
              <a:solidFill>
                <a:srgbClr val="8E640E"/>
              </a:solidFill>
              <a:ln w="5887" cap="flat">
                <a:noFill/>
                <a:prstDash val="solid"/>
                <a:miter/>
              </a:ln>
            </p:spPr>
            <p:txBody>
              <a:bodyPr rtlCol="0" anchor="ctr"/>
              <a:lstStyle/>
              <a:p>
                <a:endParaRPr lang="en-IN"/>
              </a:p>
            </p:txBody>
          </p:sp>
          <p:sp>
            <p:nvSpPr>
              <p:cNvPr id="10" name="Freeform: Shape 9">
                <a:extLst>
                  <a:ext uri="{FF2B5EF4-FFF2-40B4-BE49-F238E27FC236}">
                    <a16:creationId xmlns:a16="http://schemas.microsoft.com/office/drawing/2014/main" id="{95FC7F62-0147-C149-27F2-B12AE886CAA1}"/>
                  </a:ext>
                </a:extLst>
              </p:cNvPr>
              <p:cNvSpPr/>
              <p:nvPr/>
            </p:nvSpPr>
            <p:spPr>
              <a:xfrm>
                <a:off x="10427780" y="5099712"/>
                <a:ext cx="70644" cy="696197"/>
              </a:xfrm>
              <a:custGeom>
                <a:avLst/>
                <a:gdLst>
                  <a:gd name="connsiteX0" fmla="*/ 0 w 70644"/>
                  <a:gd name="connsiteY0" fmla="*/ 0 h 696197"/>
                  <a:gd name="connsiteX1" fmla="*/ 70644 w 70644"/>
                  <a:gd name="connsiteY1" fmla="*/ 0 h 696197"/>
                  <a:gd name="connsiteX2" fmla="*/ 70644 w 70644"/>
                  <a:gd name="connsiteY2" fmla="*/ 696198 h 696197"/>
                  <a:gd name="connsiteX3" fmla="*/ 0 w 70644"/>
                  <a:gd name="connsiteY3" fmla="*/ 696198 h 696197"/>
                </a:gdLst>
                <a:ahLst/>
                <a:cxnLst>
                  <a:cxn ang="0">
                    <a:pos x="connsiteX0" y="connsiteY0"/>
                  </a:cxn>
                  <a:cxn ang="0">
                    <a:pos x="connsiteX1" y="connsiteY1"/>
                  </a:cxn>
                  <a:cxn ang="0">
                    <a:pos x="connsiteX2" y="connsiteY2"/>
                  </a:cxn>
                  <a:cxn ang="0">
                    <a:pos x="connsiteX3" y="connsiteY3"/>
                  </a:cxn>
                </a:cxnLst>
                <a:rect l="l" t="t" r="r" b="b"/>
                <a:pathLst>
                  <a:path w="70644" h="696197">
                    <a:moveTo>
                      <a:pt x="0" y="0"/>
                    </a:moveTo>
                    <a:lnTo>
                      <a:pt x="70644" y="0"/>
                    </a:lnTo>
                    <a:lnTo>
                      <a:pt x="70644" y="696198"/>
                    </a:lnTo>
                    <a:lnTo>
                      <a:pt x="0" y="696198"/>
                    </a:lnTo>
                    <a:close/>
                  </a:path>
                </a:pathLst>
              </a:custGeom>
              <a:solidFill>
                <a:srgbClr val="8E640E"/>
              </a:solidFill>
              <a:ln w="5887" cap="flat">
                <a:noFill/>
                <a:prstDash val="solid"/>
                <a:miter/>
              </a:ln>
            </p:spPr>
            <p:txBody>
              <a:bodyPr rtlCol="0" anchor="ctr"/>
              <a:lstStyle/>
              <a:p>
                <a:endParaRPr lang="en-IN"/>
              </a:p>
            </p:txBody>
          </p:sp>
          <p:sp>
            <p:nvSpPr>
              <p:cNvPr id="11" name="Freeform: Shape 10">
                <a:extLst>
                  <a:ext uri="{FF2B5EF4-FFF2-40B4-BE49-F238E27FC236}">
                    <a16:creationId xmlns:a16="http://schemas.microsoft.com/office/drawing/2014/main" id="{B091D68B-6A67-4999-4CD2-6FBDFD2ED21C}"/>
                  </a:ext>
                </a:extLst>
              </p:cNvPr>
              <p:cNvSpPr/>
              <p:nvPr/>
            </p:nvSpPr>
            <p:spPr>
              <a:xfrm>
                <a:off x="10887497" y="5099712"/>
                <a:ext cx="70644" cy="696197"/>
              </a:xfrm>
              <a:custGeom>
                <a:avLst/>
                <a:gdLst>
                  <a:gd name="connsiteX0" fmla="*/ 0 w 70644"/>
                  <a:gd name="connsiteY0" fmla="*/ 0 h 696197"/>
                  <a:gd name="connsiteX1" fmla="*/ 70644 w 70644"/>
                  <a:gd name="connsiteY1" fmla="*/ 0 h 696197"/>
                  <a:gd name="connsiteX2" fmla="*/ 70644 w 70644"/>
                  <a:gd name="connsiteY2" fmla="*/ 696198 h 696197"/>
                  <a:gd name="connsiteX3" fmla="*/ 0 w 70644"/>
                  <a:gd name="connsiteY3" fmla="*/ 696198 h 696197"/>
                </a:gdLst>
                <a:ahLst/>
                <a:cxnLst>
                  <a:cxn ang="0">
                    <a:pos x="connsiteX0" y="connsiteY0"/>
                  </a:cxn>
                  <a:cxn ang="0">
                    <a:pos x="connsiteX1" y="connsiteY1"/>
                  </a:cxn>
                  <a:cxn ang="0">
                    <a:pos x="connsiteX2" y="connsiteY2"/>
                  </a:cxn>
                  <a:cxn ang="0">
                    <a:pos x="connsiteX3" y="connsiteY3"/>
                  </a:cxn>
                </a:cxnLst>
                <a:rect l="l" t="t" r="r" b="b"/>
                <a:pathLst>
                  <a:path w="70644" h="696197">
                    <a:moveTo>
                      <a:pt x="0" y="0"/>
                    </a:moveTo>
                    <a:lnTo>
                      <a:pt x="70644" y="0"/>
                    </a:lnTo>
                    <a:lnTo>
                      <a:pt x="70644" y="696198"/>
                    </a:lnTo>
                    <a:lnTo>
                      <a:pt x="0" y="696198"/>
                    </a:lnTo>
                    <a:close/>
                  </a:path>
                </a:pathLst>
              </a:custGeom>
              <a:solidFill>
                <a:srgbClr val="8E640E"/>
              </a:solidFill>
              <a:ln w="5887" cap="flat">
                <a:noFill/>
                <a:prstDash val="solid"/>
                <a:miter/>
              </a:ln>
            </p:spPr>
            <p:txBody>
              <a:bodyPr rtlCol="0" anchor="ctr"/>
              <a:lstStyle/>
              <a:p>
                <a:endParaRPr lang="en-IN"/>
              </a:p>
            </p:txBody>
          </p:sp>
          <p:sp>
            <p:nvSpPr>
              <p:cNvPr id="12" name="Freeform: Shape 11">
                <a:extLst>
                  <a:ext uri="{FF2B5EF4-FFF2-40B4-BE49-F238E27FC236}">
                    <a16:creationId xmlns:a16="http://schemas.microsoft.com/office/drawing/2014/main" id="{4CFB394F-A760-FB81-51E8-F38322477CAE}"/>
                  </a:ext>
                </a:extLst>
              </p:cNvPr>
              <p:cNvSpPr/>
              <p:nvPr/>
            </p:nvSpPr>
            <p:spPr>
              <a:xfrm>
                <a:off x="11347213" y="5099712"/>
                <a:ext cx="70644" cy="696197"/>
              </a:xfrm>
              <a:custGeom>
                <a:avLst/>
                <a:gdLst>
                  <a:gd name="connsiteX0" fmla="*/ 0 w 70644"/>
                  <a:gd name="connsiteY0" fmla="*/ 0 h 696197"/>
                  <a:gd name="connsiteX1" fmla="*/ 70644 w 70644"/>
                  <a:gd name="connsiteY1" fmla="*/ 0 h 696197"/>
                  <a:gd name="connsiteX2" fmla="*/ 70644 w 70644"/>
                  <a:gd name="connsiteY2" fmla="*/ 696198 h 696197"/>
                  <a:gd name="connsiteX3" fmla="*/ 0 w 70644"/>
                  <a:gd name="connsiteY3" fmla="*/ 696198 h 696197"/>
                </a:gdLst>
                <a:ahLst/>
                <a:cxnLst>
                  <a:cxn ang="0">
                    <a:pos x="connsiteX0" y="connsiteY0"/>
                  </a:cxn>
                  <a:cxn ang="0">
                    <a:pos x="connsiteX1" y="connsiteY1"/>
                  </a:cxn>
                  <a:cxn ang="0">
                    <a:pos x="connsiteX2" y="connsiteY2"/>
                  </a:cxn>
                  <a:cxn ang="0">
                    <a:pos x="connsiteX3" y="connsiteY3"/>
                  </a:cxn>
                </a:cxnLst>
                <a:rect l="l" t="t" r="r" b="b"/>
                <a:pathLst>
                  <a:path w="70644" h="696197">
                    <a:moveTo>
                      <a:pt x="0" y="0"/>
                    </a:moveTo>
                    <a:lnTo>
                      <a:pt x="70644" y="0"/>
                    </a:lnTo>
                    <a:lnTo>
                      <a:pt x="70644" y="696198"/>
                    </a:lnTo>
                    <a:lnTo>
                      <a:pt x="0" y="696198"/>
                    </a:lnTo>
                    <a:close/>
                  </a:path>
                </a:pathLst>
              </a:custGeom>
              <a:solidFill>
                <a:srgbClr val="8E640E"/>
              </a:solidFill>
              <a:ln w="5887" cap="flat">
                <a:noFill/>
                <a:prstDash val="solid"/>
                <a:miter/>
              </a:ln>
            </p:spPr>
            <p:txBody>
              <a:bodyPr rtlCol="0" anchor="ctr"/>
              <a:lstStyle/>
              <a:p>
                <a:endParaRPr lang="en-IN"/>
              </a:p>
            </p:txBody>
          </p:sp>
        </p:grpSp>
      </p:grpSp>
      <p:grpSp>
        <p:nvGrpSpPr>
          <p:cNvPr id="21" name="Graphic 2">
            <a:extLst>
              <a:ext uri="{FF2B5EF4-FFF2-40B4-BE49-F238E27FC236}">
                <a16:creationId xmlns:a16="http://schemas.microsoft.com/office/drawing/2014/main" id="{E2FD8D7A-E781-B49B-3973-39B12B38CAE3}"/>
              </a:ext>
            </a:extLst>
          </p:cNvPr>
          <p:cNvGrpSpPr/>
          <p:nvPr/>
        </p:nvGrpSpPr>
        <p:grpSpPr>
          <a:xfrm>
            <a:off x="10884091" y="5516392"/>
            <a:ext cx="1307909" cy="1245747"/>
            <a:chOff x="10448571" y="4476889"/>
            <a:chExt cx="1307909" cy="1245747"/>
          </a:xfrm>
        </p:grpSpPr>
        <p:sp>
          <p:nvSpPr>
            <p:cNvPr id="22" name="Freeform: Shape 21">
              <a:extLst>
                <a:ext uri="{FF2B5EF4-FFF2-40B4-BE49-F238E27FC236}">
                  <a16:creationId xmlns:a16="http://schemas.microsoft.com/office/drawing/2014/main" id="{4A874DCD-5713-9A42-A7CB-354F4BB92D1E}"/>
                </a:ext>
              </a:extLst>
            </p:cNvPr>
            <p:cNvSpPr/>
            <p:nvPr/>
          </p:nvSpPr>
          <p:spPr>
            <a:xfrm>
              <a:off x="10448571" y="4476889"/>
              <a:ext cx="1307909" cy="970445"/>
            </a:xfrm>
            <a:custGeom>
              <a:avLst/>
              <a:gdLst>
                <a:gd name="connsiteX0" fmla="*/ 378878 w 1307909"/>
                <a:gd name="connsiteY0" fmla="*/ 866957 h 970445"/>
                <a:gd name="connsiteX1" fmla="*/ 213806 w 1307909"/>
                <a:gd name="connsiteY1" fmla="*/ 895921 h 970445"/>
                <a:gd name="connsiteX2" fmla="*/ 123971 w 1307909"/>
                <a:gd name="connsiteY2" fmla="*/ 871902 h 970445"/>
                <a:gd name="connsiteX3" fmla="*/ 77463 w 1307909"/>
                <a:gd name="connsiteY3" fmla="*/ 796489 h 970445"/>
                <a:gd name="connsiteX4" fmla="*/ 86470 w 1307909"/>
                <a:gd name="connsiteY4" fmla="*/ 749099 h 970445"/>
                <a:gd name="connsiteX5" fmla="*/ 64983 w 1307909"/>
                <a:gd name="connsiteY5" fmla="*/ 692054 h 970445"/>
                <a:gd name="connsiteX6" fmla="*/ 167 w 1307909"/>
                <a:gd name="connsiteY6" fmla="*/ 431730 h 970445"/>
                <a:gd name="connsiteX7" fmla="*/ 93358 w 1307909"/>
                <a:gd name="connsiteY7" fmla="*/ 275666 h 970445"/>
                <a:gd name="connsiteX8" fmla="*/ 161824 w 1307909"/>
                <a:gd name="connsiteY8" fmla="*/ 269367 h 970445"/>
                <a:gd name="connsiteX9" fmla="*/ 245184 w 1307909"/>
                <a:gd name="connsiteY9" fmla="*/ 150979 h 970445"/>
                <a:gd name="connsiteX10" fmla="*/ 448227 w 1307909"/>
                <a:gd name="connsiteY10" fmla="*/ 29824 h 970445"/>
                <a:gd name="connsiteX11" fmla="*/ 555135 w 1307909"/>
                <a:gd name="connsiteY11" fmla="*/ 43776 h 970445"/>
                <a:gd name="connsiteX12" fmla="*/ 746757 w 1307909"/>
                <a:gd name="connsiteY12" fmla="*/ 16931 h 970445"/>
                <a:gd name="connsiteX13" fmla="*/ 938791 w 1307909"/>
                <a:gd name="connsiteY13" fmla="*/ 9161 h 970445"/>
                <a:gd name="connsiteX14" fmla="*/ 1055943 w 1307909"/>
                <a:gd name="connsiteY14" fmla="*/ 146622 h 970445"/>
                <a:gd name="connsiteX15" fmla="*/ 1056297 w 1307909"/>
                <a:gd name="connsiteY15" fmla="*/ 188185 h 970445"/>
                <a:gd name="connsiteX16" fmla="*/ 1193229 w 1307909"/>
                <a:gd name="connsiteY16" fmla="*/ 286144 h 970445"/>
                <a:gd name="connsiteX17" fmla="*/ 1203531 w 1307909"/>
                <a:gd name="connsiteY17" fmla="*/ 338362 h 970445"/>
                <a:gd name="connsiteX18" fmla="*/ 1291247 w 1307909"/>
                <a:gd name="connsiteY18" fmla="*/ 477767 h 970445"/>
                <a:gd name="connsiteX19" fmla="*/ 1279591 w 1307909"/>
                <a:gd name="connsiteY19" fmla="*/ 684106 h 970445"/>
                <a:gd name="connsiteX20" fmla="*/ 1230198 w 1307909"/>
                <a:gd name="connsiteY20" fmla="*/ 888915 h 970445"/>
                <a:gd name="connsiteX21" fmla="*/ 1228962 w 1307909"/>
                <a:gd name="connsiteY21" fmla="*/ 915819 h 970445"/>
                <a:gd name="connsiteX22" fmla="*/ 1204178 w 1307909"/>
                <a:gd name="connsiteY22" fmla="*/ 936306 h 970445"/>
                <a:gd name="connsiteX23" fmla="*/ 987654 w 1307909"/>
                <a:gd name="connsiteY23" fmla="*/ 965564 h 970445"/>
                <a:gd name="connsiteX24" fmla="*/ 803567 w 1307909"/>
                <a:gd name="connsiteY24" fmla="*/ 944018 h 970445"/>
                <a:gd name="connsiteX25" fmla="*/ 746698 w 1307909"/>
                <a:gd name="connsiteY25" fmla="*/ 956204 h 970445"/>
                <a:gd name="connsiteX26" fmla="*/ 670050 w 1307909"/>
                <a:gd name="connsiteY26" fmla="*/ 921117 h 970445"/>
                <a:gd name="connsiteX27" fmla="*/ 378937 w 1307909"/>
                <a:gd name="connsiteY27" fmla="*/ 866957 h 97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07909" h="970445">
                  <a:moveTo>
                    <a:pt x="378878" y="866957"/>
                  </a:moveTo>
                  <a:cubicBezTo>
                    <a:pt x="338375" y="908578"/>
                    <a:pt x="271381" y="903751"/>
                    <a:pt x="213806" y="895921"/>
                  </a:cubicBezTo>
                  <a:cubicBezTo>
                    <a:pt x="182900" y="891682"/>
                    <a:pt x="151110" y="887208"/>
                    <a:pt x="123971" y="871902"/>
                  </a:cubicBezTo>
                  <a:cubicBezTo>
                    <a:pt x="96832" y="856537"/>
                    <a:pt x="74931" y="827632"/>
                    <a:pt x="77463" y="796489"/>
                  </a:cubicBezTo>
                  <a:cubicBezTo>
                    <a:pt x="78758" y="780418"/>
                    <a:pt x="86294" y="765229"/>
                    <a:pt x="86470" y="749099"/>
                  </a:cubicBezTo>
                  <a:cubicBezTo>
                    <a:pt x="86705" y="728494"/>
                    <a:pt x="75108" y="709950"/>
                    <a:pt x="64983" y="692054"/>
                  </a:cubicBezTo>
                  <a:cubicBezTo>
                    <a:pt x="20476" y="613227"/>
                    <a:pt x="-2188" y="522214"/>
                    <a:pt x="167" y="431730"/>
                  </a:cubicBezTo>
                  <a:cubicBezTo>
                    <a:pt x="1874" y="366090"/>
                    <a:pt x="28836" y="287911"/>
                    <a:pt x="93358" y="275666"/>
                  </a:cubicBezTo>
                  <a:cubicBezTo>
                    <a:pt x="115964" y="271368"/>
                    <a:pt x="139924" y="276313"/>
                    <a:pt x="161824" y="269367"/>
                  </a:cubicBezTo>
                  <a:cubicBezTo>
                    <a:pt x="209391" y="254296"/>
                    <a:pt x="222931" y="195602"/>
                    <a:pt x="245184" y="150979"/>
                  </a:cubicBezTo>
                  <a:cubicBezTo>
                    <a:pt x="282390" y="76508"/>
                    <a:pt x="365043" y="27175"/>
                    <a:pt x="448227" y="29824"/>
                  </a:cubicBezTo>
                  <a:cubicBezTo>
                    <a:pt x="484138" y="30943"/>
                    <a:pt x="519284" y="40892"/>
                    <a:pt x="555135" y="43776"/>
                  </a:cubicBezTo>
                  <a:cubicBezTo>
                    <a:pt x="619716" y="49016"/>
                    <a:pt x="683590" y="31296"/>
                    <a:pt x="746757" y="16931"/>
                  </a:cubicBezTo>
                  <a:cubicBezTo>
                    <a:pt x="809925" y="2508"/>
                    <a:pt x="876507" y="-8618"/>
                    <a:pt x="938791" y="9161"/>
                  </a:cubicBezTo>
                  <a:cubicBezTo>
                    <a:pt x="1001076" y="26998"/>
                    <a:pt x="1057180" y="81865"/>
                    <a:pt x="1055943" y="146622"/>
                  </a:cubicBezTo>
                  <a:cubicBezTo>
                    <a:pt x="1055649" y="160516"/>
                    <a:pt x="1052882" y="174703"/>
                    <a:pt x="1056297" y="188185"/>
                  </a:cubicBezTo>
                  <a:cubicBezTo>
                    <a:pt x="1070661" y="244641"/>
                    <a:pt x="1167855" y="233691"/>
                    <a:pt x="1193229" y="286144"/>
                  </a:cubicBezTo>
                  <a:cubicBezTo>
                    <a:pt x="1200999" y="302157"/>
                    <a:pt x="1199998" y="320937"/>
                    <a:pt x="1203531" y="338362"/>
                  </a:cubicBezTo>
                  <a:cubicBezTo>
                    <a:pt x="1214539" y="392640"/>
                    <a:pt x="1266757" y="428139"/>
                    <a:pt x="1291247" y="477767"/>
                  </a:cubicBezTo>
                  <a:cubicBezTo>
                    <a:pt x="1322684" y="541346"/>
                    <a:pt x="1304375" y="617701"/>
                    <a:pt x="1279591" y="684106"/>
                  </a:cubicBezTo>
                  <a:cubicBezTo>
                    <a:pt x="1254806" y="750512"/>
                    <a:pt x="1223311" y="818330"/>
                    <a:pt x="1230198" y="888915"/>
                  </a:cubicBezTo>
                  <a:cubicBezTo>
                    <a:pt x="1231082" y="897981"/>
                    <a:pt x="1232494" y="907460"/>
                    <a:pt x="1228962" y="915819"/>
                  </a:cubicBezTo>
                  <a:cubicBezTo>
                    <a:pt x="1224665" y="925886"/>
                    <a:pt x="1214127" y="931714"/>
                    <a:pt x="1204178" y="936306"/>
                  </a:cubicBezTo>
                  <a:cubicBezTo>
                    <a:pt x="1137066" y="967272"/>
                    <a:pt x="1060594" y="977574"/>
                    <a:pt x="987654" y="965564"/>
                  </a:cubicBezTo>
                  <a:cubicBezTo>
                    <a:pt x="926194" y="955439"/>
                    <a:pt x="864262" y="929771"/>
                    <a:pt x="803567" y="944018"/>
                  </a:cubicBezTo>
                  <a:cubicBezTo>
                    <a:pt x="784611" y="948433"/>
                    <a:pt x="766184" y="956734"/>
                    <a:pt x="746698" y="956204"/>
                  </a:cubicBezTo>
                  <a:cubicBezTo>
                    <a:pt x="718205" y="955439"/>
                    <a:pt x="694186" y="936247"/>
                    <a:pt x="670050" y="921117"/>
                  </a:cubicBezTo>
                  <a:cubicBezTo>
                    <a:pt x="589103" y="870430"/>
                    <a:pt x="467830" y="831988"/>
                    <a:pt x="378937" y="866957"/>
                  </a:cubicBezTo>
                </a:path>
              </a:pathLst>
            </a:custGeom>
            <a:solidFill>
              <a:srgbClr val="B8D12C"/>
            </a:solidFill>
            <a:ln w="5887" cap="flat">
              <a:noFill/>
              <a:prstDash val="solid"/>
              <a:miter/>
            </a:ln>
          </p:spPr>
          <p:txBody>
            <a:bodyPr rtlCol="0" anchor="ctr"/>
            <a:lstStyle/>
            <a:p>
              <a:endParaRPr lang="en-IN"/>
            </a:p>
          </p:txBody>
        </p:sp>
        <p:sp>
          <p:nvSpPr>
            <p:cNvPr id="23" name="Freeform: Shape 22">
              <a:extLst>
                <a:ext uri="{FF2B5EF4-FFF2-40B4-BE49-F238E27FC236}">
                  <a16:creationId xmlns:a16="http://schemas.microsoft.com/office/drawing/2014/main" id="{E42EFE45-47C8-2E88-EEB3-632415F265D7}"/>
                </a:ext>
              </a:extLst>
            </p:cNvPr>
            <p:cNvSpPr/>
            <p:nvPr/>
          </p:nvSpPr>
          <p:spPr>
            <a:xfrm>
              <a:off x="10719129" y="4774772"/>
              <a:ext cx="858796" cy="947864"/>
            </a:xfrm>
            <a:custGeom>
              <a:avLst/>
              <a:gdLst>
                <a:gd name="connsiteX0" fmla="*/ 766959 w 858796"/>
                <a:gd name="connsiteY0" fmla="*/ 285262 h 947864"/>
                <a:gd name="connsiteX1" fmla="*/ 858797 w 858796"/>
                <a:gd name="connsiteY1" fmla="*/ 254414 h 947864"/>
                <a:gd name="connsiteX2" fmla="*/ 727634 w 858796"/>
                <a:gd name="connsiteY2" fmla="*/ 278786 h 947864"/>
                <a:gd name="connsiteX3" fmla="*/ 717391 w 858796"/>
                <a:gd name="connsiteY3" fmla="*/ 275136 h 947864"/>
                <a:gd name="connsiteX4" fmla="*/ 722983 w 858796"/>
                <a:gd name="connsiteY4" fmla="*/ 221329 h 947864"/>
                <a:gd name="connsiteX5" fmla="*/ 711975 w 858796"/>
                <a:gd name="connsiteY5" fmla="*/ 155276 h 947864"/>
                <a:gd name="connsiteX6" fmla="*/ 705440 w 858796"/>
                <a:gd name="connsiteY6" fmla="*/ 238931 h 947864"/>
                <a:gd name="connsiteX7" fmla="*/ 687897 w 858796"/>
                <a:gd name="connsiteY7" fmla="*/ 331887 h 947864"/>
                <a:gd name="connsiteX8" fmla="*/ 635032 w 858796"/>
                <a:gd name="connsiteY8" fmla="*/ 389462 h 947864"/>
                <a:gd name="connsiteX9" fmla="*/ 588465 w 858796"/>
                <a:gd name="connsiteY9" fmla="*/ 406240 h 947864"/>
                <a:gd name="connsiteX10" fmla="*/ 580518 w 858796"/>
                <a:gd name="connsiteY10" fmla="*/ 394878 h 947864"/>
                <a:gd name="connsiteX11" fmla="*/ 611896 w 858796"/>
                <a:gd name="connsiteY11" fmla="*/ 316051 h 947864"/>
                <a:gd name="connsiteX12" fmla="*/ 602829 w 858796"/>
                <a:gd name="connsiteY12" fmla="*/ 200430 h 947864"/>
                <a:gd name="connsiteX13" fmla="*/ 597237 w 858796"/>
                <a:gd name="connsiteY13" fmla="*/ 288912 h 947864"/>
                <a:gd name="connsiteX14" fmla="*/ 582284 w 858796"/>
                <a:gd name="connsiteY14" fmla="*/ 293209 h 947864"/>
                <a:gd name="connsiteX15" fmla="*/ 512759 w 858796"/>
                <a:gd name="connsiteY15" fmla="*/ 224508 h 947864"/>
                <a:gd name="connsiteX16" fmla="*/ 548316 w 858796"/>
                <a:gd name="connsiteY16" fmla="*/ 284084 h 947864"/>
                <a:gd name="connsiteX17" fmla="*/ 565270 w 858796"/>
                <a:gd name="connsiteY17" fmla="*/ 300568 h 947864"/>
                <a:gd name="connsiteX18" fmla="*/ 576279 w 858796"/>
                <a:gd name="connsiteY18" fmla="*/ 320230 h 947864"/>
                <a:gd name="connsiteX19" fmla="*/ 556617 w 858796"/>
                <a:gd name="connsiteY19" fmla="*/ 379630 h 947864"/>
                <a:gd name="connsiteX20" fmla="*/ 498924 w 858796"/>
                <a:gd name="connsiteY20" fmla="*/ 428257 h 947864"/>
                <a:gd name="connsiteX21" fmla="*/ 459481 w 858796"/>
                <a:gd name="connsiteY21" fmla="*/ 432260 h 947864"/>
                <a:gd name="connsiteX22" fmla="*/ 407381 w 858796"/>
                <a:gd name="connsiteY22" fmla="*/ 433791 h 947864"/>
                <a:gd name="connsiteX23" fmla="*/ 383303 w 858796"/>
                <a:gd name="connsiteY23" fmla="*/ 343955 h 947864"/>
                <a:gd name="connsiteX24" fmla="*/ 448001 w 858796"/>
                <a:gd name="connsiteY24" fmla="*/ 268071 h 947864"/>
                <a:gd name="connsiteX25" fmla="*/ 490270 w 858796"/>
                <a:gd name="connsiteY25" fmla="*/ 203962 h 947864"/>
                <a:gd name="connsiteX26" fmla="*/ 514406 w 858796"/>
                <a:gd name="connsiteY26" fmla="*/ 185830 h 947864"/>
                <a:gd name="connsiteX27" fmla="*/ 533893 w 858796"/>
                <a:gd name="connsiteY27" fmla="*/ 167345 h 947864"/>
                <a:gd name="connsiteX28" fmla="*/ 602712 w 858796"/>
                <a:gd name="connsiteY28" fmla="*/ 142560 h 947864"/>
                <a:gd name="connsiteX29" fmla="*/ 626849 w 858796"/>
                <a:gd name="connsiteY29" fmla="*/ 112007 h 947864"/>
                <a:gd name="connsiteX30" fmla="*/ 624906 w 858796"/>
                <a:gd name="connsiteY30" fmla="*/ 25644 h 947864"/>
                <a:gd name="connsiteX31" fmla="*/ 604655 w 858796"/>
                <a:gd name="connsiteY31" fmla="*/ 106767 h 947864"/>
                <a:gd name="connsiteX32" fmla="*/ 549905 w 858796"/>
                <a:gd name="connsiteY32" fmla="*/ 139617 h 947864"/>
                <a:gd name="connsiteX33" fmla="*/ 561974 w 858796"/>
                <a:gd name="connsiteY33" fmla="*/ 56610 h 947864"/>
                <a:gd name="connsiteX34" fmla="*/ 513995 w 858796"/>
                <a:gd name="connsiteY34" fmla="*/ 155688 h 947864"/>
                <a:gd name="connsiteX35" fmla="*/ 470607 w 858796"/>
                <a:gd name="connsiteY35" fmla="*/ 188420 h 947864"/>
                <a:gd name="connsiteX36" fmla="*/ 468017 w 858796"/>
                <a:gd name="connsiteY36" fmla="*/ 155571 h 947864"/>
                <a:gd name="connsiteX37" fmla="*/ 483617 w 858796"/>
                <a:gd name="connsiteY37" fmla="*/ 88871 h 947864"/>
                <a:gd name="connsiteX38" fmla="*/ 534894 w 858796"/>
                <a:gd name="connsiteY38" fmla="*/ 43600 h 947864"/>
                <a:gd name="connsiteX39" fmla="*/ 483971 w 858796"/>
                <a:gd name="connsiteY39" fmla="*/ 65617 h 947864"/>
                <a:gd name="connsiteX40" fmla="*/ 452063 w 858796"/>
                <a:gd name="connsiteY40" fmla="*/ 112183 h 947864"/>
                <a:gd name="connsiteX41" fmla="*/ 448943 w 858796"/>
                <a:gd name="connsiteY41" fmla="*/ 146564 h 947864"/>
                <a:gd name="connsiteX42" fmla="*/ 448413 w 858796"/>
                <a:gd name="connsiteY42" fmla="*/ 213263 h 947864"/>
                <a:gd name="connsiteX43" fmla="*/ 442526 w 858796"/>
                <a:gd name="connsiteY43" fmla="*/ 225567 h 947864"/>
                <a:gd name="connsiteX44" fmla="*/ 418272 w 858796"/>
                <a:gd name="connsiteY44" fmla="*/ 248880 h 947864"/>
                <a:gd name="connsiteX45" fmla="*/ 395607 w 858796"/>
                <a:gd name="connsiteY45" fmla="*/ 161575 h 947864"/>
                <a:gd name="connsiteX46" fmla="*/ 369233 w 858796"/>
                <a:gd name="connsiteY46" fmla="*/ 137556 h 947864"/>
                <a:gd name="connsiteX47" fmla="*/ 368762 w 858796"/>
                <a:gd name="connsiteY47" fmla="*/ 84456 h 947864"/>
                <a:gd name="connsiteX48" fmla="*/ 315013 w 858796"/>
                <a:gd name="connsiteY48" fmla="*/ 4687 h 947864"/>
                <a:gd name="connsiteX49" fmla="*/ 247666 w 858796"/>
                <a:gd name="connsiteY49" fmla="*/ 5275 h 947864"/>
                <a:gd name="connsiteX50" fmla="*/ 330261 w 858796"/>
                <a:gd name="connsiteY50" fmla="*/ 53372 h 947864"/>
                <a:gd name="connsiteX51" fmla="*/ 341388 w 858796"/>
                <a:gd name="connsiteY51" fmla="*/ 80511 h 947864"/>
                <a:gd name="connsiteX52" fmla="*/ 351160 w 858796"/>
                <a:gd name="connsiteY52" fmla="*/ 126548 h 947864"/>
                <a:gd name="connsiteX53" fmla="*/ 269036 w 858796"/>
                <a:gd name="connsiteY53" fmla="*/ 33592 h 947864"/>
                <a:gd name="connsiteX54" fmla="*/ 291289 w 858796"/>
                <a:gd name="connsiteY54" fmla="*/ 114479 h 947864"/>
                <a:gd name="connsiteX55" fmla="*/ 338620 w 858796"/>
                <a:gd name="connsiteY55" fmla="*/ 152451 h 947864"/>
                <a:gd name="connsiteX56" fmla="*/ 369763 w 858796"/>
                <a:gd name="connsiteY56" fmla="*/ 189480 h 947864"/>
                <a:gd name="connsiteX57" fmla="*/ 290052 w 858796"/>
                <a:gd name="connsiteY57" fmla="*/ 198840 h 947864"/>
                <a:gd name="connsiteX58" fmla="*/ 258970 w 858796"/>
                <a:gd name="connsiteY58" fmla="*/ 188185 h 947864"/>
                <a:gd name="connsiteX59" fmla="*/ 321784 w 858796"/>
                <a:gd name="connsiteY59" fmla="*/ 223683 h 947864"/>
                <a:gd name="connsiteX60" fmla="*/ 338679 w 858796"/>
                <a:gd name="connsiteY60" fmla="*/ 222447 h 947864"/>
                <a:gd name="connsiteX61" fmla="*/ 380360 w 858796"/>
                <a:gd name="connsiteY61" fmla="*/ 210909 h 947864"/>
                <a:gd name="connsiteX62" fmla="*/ 391427 w 858796"/>
                <a:gd name="connsiteY62" fmla="*/ 265246 h 947864"/>
                <a:gd name="connsiteX63" fmla="*/ 341447 w 858796"/>
                <a:gd name="connsiteY63" fmla="*/ 344485 h 947864"/>
                <a:gd name="connsiteX64" fmla="*/ 350041 w 858796"/>
                <a:gd name="connsiteY64" fmla="*/ 397232 h 947864"/>
                <a:gd name="connsiteX65" fmla="*/ 267505 w 858796"/>
                <a:gd name="connsiteY65" fmla="*/ 389933 h 947864"/>
                <a:gd name="connsiteX66" fmla="*/ 200393 w 858796"/>
                <a:gd name="connsiteY66" fmla="*/ 350313 h 947864"/>
                <a:gd name="connsiteX67" fmla="*/ 194565 w 858796"/>
                <a:gd name="connsiteY67" fmla="*/ 188538 h 947864"/>
                <a:gd name="connsiteX68" fmla="*/ 184027 w 858796"/>
                <a:gd name="connsiteY68" fmla="*/ 146917 h 947864"/>
                <a:gd name="connsiteX69" fmla="*/ 137991 w 858796"/>
                <a:gd name="connsiteY69" fmla="*/ 99938 h 947864"/>
                <a:gd name="connsiteX70" fmla="*/ 170252 w 858796"/>
                <a:gd name="connsiteY70" fmla="*/ 194131 h 947864"/>
                <a:gd name="connsiteX71" fmla="*/ 167073 w 858796"/>
                <a:gd name="connsiteY71" fmla="*/ 193189 h 947864"/>
                <a:gd name="connsiteX72" fmla="*/ 136578 w 858796"/>
                <a:gd name="connsiteY72" fmla="*/ 164931 h 947864"/>
                <a:gd name="connsiteX73" fmla="*/ 87245 w 858796"/>
                <a:gd name="connsiteY73" fmla="*/ 112772 h 947864"/>
                <a:gd name="connsiteX74" fmla="*/ 170958 w 858796"/>
                <a:gd name="connsiteY74" fmla="*/ 225508 h 947864"/>
                <a:gd name="connsiteX75" fmla="*/ 168192 w 858796"/>
                <a:gd name="connsiteY75" fmla="*/ 296800 h 947864"/>
                <a:gd name="connsiteX76" fmla="*/ 177729 w 858796"/>
                <a:gd name="connsiteY76" fmla="*/ 328472 h 947864"/>
                <a:gd name="connsiteX77" fmla="*/ 138521 w 858796"/>
                <a:gd name="connsiteY77" fmla="*/ 271839 h 947864"/>
                <a:gd name="connsiteX78" fmla="*/ 35675 w 858796"/>
                <a:gd name="connsiteY78" fmla="*/ 201254 h 947864"/>
                <a:gd name="connsiteX79" fmla="*/ 97018 w 858796"/>
                <a:gd name="connsiteY79" fmla="*/ 266129 h 947864"/>
                <a:gd name="connsiteX80" fmla="*/ 131398 w 858796"/>
                <a:gd name="connsiteY80" fmla="*/ 315168 h 947864"/>
                <a:gd name="connsiteX81" fmla="*/ 138227 w 858796"/>
                <a:gd name="connsiteY81" fmla="*/ 328296 h 947864"/>
                <a:gd name="connsiteX82" fmla="*/ 72646 w 858796"/>
                <a:gd name="connsiteY82" fmla="*/ 374391 h 947864"/>
                <a:gd name="connsiteX83" fmla="*/ 49568 w 858796"/>
                <a:gd name="connsiteY83" fmla="*/ 400824 h 947864"/>
                <a:gd name="connsiteX84" fmla="*/ 0 w 858796"/>
                <a:gd name="connsiteY84" fmla="*/ 415364 h 947864"/>
                <a:gd name="connsiteX85" fmla="*/ 43622 w 858796"/>
                <a:gd name="connsiteY85" fmla="*/ 427080 h 947864"/>
                <a:gd name="connsiteX86" fmla="*/ 83301 w 858796"/>
                <a:gd name="connsiteY86" fmla="*/ 404709 h 947864"/>
                <a:gd name="connsiteX87" fmla="*/ 99785 w 858796"/>
                <a:gd name="connsiteY87" fmla="*/ 379454 h 947864"/>
                <a:gd name="connsiteX88" fmla="*/ 107732 w 858796"/>
                <a:gd name="connsiteY88" fmla="*/ 392405 h 947864"/>
                <a:gd name="connsiteX89" fmla="*/ 102787 w 858796"/>
                <a:gd name="connsiteY89" fmla="*/ 508320 h 947864"/>
                <a:gd name="connsiteX90" fmla="*/ 105436 w 858796"/>
                <a:gd name="connsiteY90" fmla="*/ 504788 h 947864"/>
                <a:gd name="connsiteX91" fmla="*/ 114031 w 858796"/>
                <a:gd name="connsiteY91" fmla="*/ 492602 h 947864"/>
                <a:gd name="connsiteX92" fmla="*/ 126983 w 858796"/>
                <a:gd name="connsiteY92" fmla="*/ 427786 h 947864"/>
                <a:gd name="connsiteX93" fmla="*/ 114561 w 858796"/>
                <a:gd name="connsiteY93" fmla="*/ 376451 h 947864"/>
                <a:gd name="connsiteX94" fmla="*/ 117269 w 858796"/>
                <a:gd name="connsiteY94" fmla="*/ 369976 h 947864"/>
                <a:gd name="connsiteX95" fmla="*/ 158301 w 858796"/>
                <a:gd name="connsiteY95" fmla="*/ 362323 h 947864"/>
                <a:gd name="connsiteX96" fmla="*/ 163070 w 858796"/>
                <a:gd name="connsiteY96" fmla="*/ 369740 h 947864"/>
                <a:gd name="connsiteX97" fmla="*/ 211579 w 858796"/>
                <a:gd name="connsiteY97" fmla="*/ 416483 h 947864"/>
                <a:gd name="connsiteX98" fmla="*/ 282870 w 858796"/>
                <a:gd name="connsiteY98" fmla="*/ 449745 h 947864"/>
                <a:gd name="connsiteX99" fmla="*/ 353750 w 858796"/>
                <a:gd name="connsiteY99" fmla="*/ 553827 h 947864"/>
                <a:gd name="connsiteX100" fmla="*/ 352337 w 858796"/>
                <a:gd name="connsiteY100" fmla="*/ 606987 h 947864"/>
                <a:gd name="connsiteX101" fmla="*/ 341270 w 858796"/>
                <a:gd name="connsiteY101" fmla="*/ 664385 h 947864"/>
                <a:gd name="connsiteX102" fmla="*/ 308361 w 858796"/>
                <a:gd name="connsiteY102" fmla="*/ 755634 h 947864"/>
                <a:gd name="connsiteX103" fmla="*/ 264326 w 858796"/>
                <a:gd name="connsiteY103" fmla="*/ 801552 h 947864"/>
                <a:gd name="connsiteX104" fmla="*/ 208635 w 858796"/>
                <a:gd name="connsiteY104" fmla="*/ 834225 h 947864"/>
                <a:gd name="connsiteX105" fmla="*/ 196332 w 858796"/>
                <a:gd name="connsiteY105" fmla="*/ 847236 h 947864"/>
                <a:gd name="connsiteX106" fmla="*/ 151826 w 858796"/>
                <a:gd name="connsiteY106" fmla="*/ 869194 h 947864"/>
                <a:gd name="connsiteX107" fmla="*/ 191975 w 858796"/>
                <a:gd name="connsiteY107" fmla="*/ 881145 h 947864"/>
                <a:gd name="connsiteX108" fmla="*/ 220409 w 858796"/>
                <a:gd name="connsiteY108" fmla="*/ 865956 h 947864"/>
                <a:gd name="connsiteX109" fmla="*/ 250845 w 858796"/>
                <a:gd name="connsiteY109" fmla="*/ 862306 h 947864"/>
                <a:gd name="connsiteX110" fmla="*/ 267564 w 858796"/>
                <a:gd name="connsiteY110" fmla="*/ 851827 h 947864"/>
                <a:gd name="connsiteX111" fmla="*/ 285755 w 858796"/>
                <a:gd name="connsiteY111" fmla="*/ 845116 h 947864"/>
                <a:gd name="connsiteX112" fmla="*/ 297706 w 858796"/>
                <a:gd name="connsiteY112" fmla="*/ 858009 h 947864"/>
                <a:gd name="connsiteX113" fmla="*/ 284872 w 858796"/>
                <a:gd name="connsiteY113" fmla="*/ 870784 h 947864"/>
                <a:gd name="connsiteX114" fmla="*/ 272804 w 858796"/>
                <a:gd name="connsiteY114" fmla="*/ 900160 h 947864"/>
                <a:gd name="connsiteX115" fmla="*/ 278102 w 858796"/>
                <a:gd name="connsiteY115" fmla="*/ 908284 h 947864"/>
                <a:gd name="connsiteX116" fmla="*/ 277101 w 858796"/>
                <a:gd name="connsiteY116" fmla="*/ 939308 h 947864"/>
                <a:gd name="connsiteX117" fmla="*/ 296882 w 858796"/>
                <a:gd name="connsiteY117" fmla="*/ 922118 h 947864"/>
                <a:gd name="connsiteX118" fmla="*/ 299178 w 858796"/>
                <a:gd name="connsiteY118" fmla="*/ 892919 h 947864"/>
                <a:gd name="connsiteX119" fmla="*/ 331556 w 858796"/>
                <a:gd name="connsiteY119" fmla="*/ 866722 h 947864"/>
                <a:gd name="connsiteX120" fmla="*/ 354398 w 858796"/>
                <a:gd name="connsiteY120" fmla="*/ 879084 h 947864"/>
                <a:gd name="connsiteX121" fmla="*/ 354986 w 858796"/>
                <a:gd name="connsiteY121" fmla="*/ 885972 h 947864"/>
                <a:gd name="connsiteX122" fmla="*/ 360638 w 858796"/>
                <a:gd name="connsiteY122" fmla="*/ 899807 h 947864"/>
                <a:gd name="connsiteX123" fmla="*/ 375827 w 858796"/>
                <a:gd name="connsiteY123" fmla="*/ 908107 h 947864"/>
                <a:gd name="connsiteX124" fmla="*/ 382479 w 858796"/>
                <a:gd name="connsiteY124" fmla="*/ 922530 h 947864"/>
                <a:gd name="connsiteX125" fmla="*/ 383892 w 858796"/>
                <a:gd name="connsiteY125" fmla="*/ 928417 h 947864"/>
                <a:gd name="connsiteX126" fmla="*/ 392310 w 858796"/>
                <a:gd name="connsiteY126" fmla="*/ 942370 h 947864"/>
                <a:gd name="connsiteX127" fmla="*/ 392722 w 858796"/>
                <a:gd name="connsiteY127" fmla="*/ 945608 h 947864"/>
                <a:gd name="connsiteX128" fmla="*/ 394842 w 858796"/>
                <a:gd name="connsiteY128" fmla="*/ 947845 h 947864"/>
                <a:gd name="connsiteX129" fmla="*/ 397608 w 858796"/>
                <a:gd name="connsiteY129" fmla="*/ 945902 h 947864"/>
                <a:gd name="connsiteX130" fmla="*/ 398668 w 858796"/>
                <a:gd name="connsiteY130" fmla="*/ 942428 h 947864"/>
                <a:gd name="connsiteX131" fmla="*/ 401199 w 858796"/>
                <a:gd name="connsiteY131" fmla="*/ 937425 h 947864"/>
                <a:gd name="connsiteX132" fmla="*/ 398491 w 858796"/>
                <a:gd name="connsiteY132" fmla="*/ 926004 h 947864"/>
                <a:gd name="connsiteX133" fmla="*/ 398550 w 858796"/>
                <a:gd name="connsiteY133" fmla="*/ 913347 h 947864"/>
                <a:gd name="connsiteX134" fmla="*/ 391251 w 858796"/>
                <a:gd name="connsiteY134" fmla="*/ 894803 h 947864"/>
                <a:gd name="connsiteX135" fmla="*/ 390426 w 858796"/>
                <a:gd name="connsiteY135" fmla="*/ 875788 h 947864"/>
                <a:gd name="connsiteX136" fmla="*/ 398433 w 858796"/>
                <a:gd name="connsiteY136" fmla="*/ 870842 h 947864"/>
                <a:gd name="connsiteX137" fmla="*/ 426808 w 858796"/>
                <a:gd name="connsiteY137" fmla="*/ 886090 h 947864"/>
                <a:gd name="connsiteX138" fmla="*/ 430516 w 858796"/>
                <a:gd name="connsiteY138" fmla="*/ 903103 h 947864"/>
                <a:gd name="connsiteX139" fmla="*/ 468959 w 858796"/>
                <a:gd name="connsiteY139" fmla="*/ 917114 h 947864"/>
                <a:gd name="connsiteX140" fmla="*/ 475493 w 858796"/>
                <a:gd name="connsiteY140" fmla="*/ 929654 h 947864"/>
                <a:gd name="connsiteX141" fmla="*/ 487267 w 858796"/>
                <a:gd name="connsiteY141" fmla="*/ 934246 h 947864"/>
                <a:gd name="connsiteX142" fmla="*/ 487974 w 858796"/>
                <a:gd name="connsiteY142" fmla="*/ 920352 h 947864"/>
                <a:gd name="connsiteX143" fmla="*/ 476024 w 858796"/>
                <a:gd name="connsiteY143" fmla="*/ 899630 h 947864"/>
                <a:gd name="connsiteX144" fmla="*/ 458186 w 858796"/>
                <a:gd name="connsiteY144" fmla="*/ 886914 h 947864"/>
                <a:gd name="connsiteX145" fmla="*/ 448236 w 858796"/>
                <a:gd name="connsiteY145" fmla="*/ 868547 h 947864"/>
                <a:gd name="connsiteX146" fmla="*/ 471667 w 858796"/>
                <a:gd name="connsiteY146" fmla="*/ 856302 h 947864"/>
                <a:gd name="connsiteX147" fmla="*/ 492801 w 858796"/>
                <a:gd name="connsiteY147" fmla="*/ 876788 h 947864"/>
                <a:gd name="connsiteX148" fmla="*/ 505046 w 858796"/>
                <a:gd name="connsiteY148" fmla="*/ 892801 h 947864"/>
                <a:gd name="connsiteX149" fmla="*/ 544431 w 858796"/>
                <a:gd name="connsiteY149" fmla="*/ 895156 h 947864"/>
                <a:gd name="connsiteX150" fmla="*/ 560090 w 858796"/>
                <a:gd name="connsiteY150" fmla="*/ 904163 h 947864"/>
                <a:gd name="connsiteX151" fmla="*/ 576456 w 858796"/>
                <a:gd name="connsiteY151" fmla="*/ 901808 h 947864"/>
                <a:gd name="connsiteX152" fmla="*/ 580047 w 858796"/>
                <a:gd name="connsiteY152" fmla="*/ 886325 h 947864"/>
                <a:gd name="connsiteX153" fmla="*/ 543253 w 858796"/>
                <a:gd name="connsiteY153" fmla="*/ 857067 h 947864"/>
                <a:gd name="connsiteX154" fmla="*/ 541605 w 858796"/>
                <a:gd name="connsiteY154" fmla="*/ 846294 h 947864"/>
                <a:gd name="connsiteX155" fmla="*/ 518998 w 858796"/>
                <a:gd name="connsiteY155" fmla="*/ 834225 h 947864"/>
                <a:gd name="connsiteX156" fmla="*/ 492330 w 858796"/>
                <a:gd name="connsiteY156" fmla="*/ 818978 h 947864"/>
                <a:gd name="connsiteX157" fmla="*/ 480262 w 858796"/>
                <a:gd name="connsiteY157" fmla="*/ 807851 h 947864"/>
                <a:gd name="connsiteX158" fmla="*/ 467487 w 858796"/>
                <a:gd name="connsiteY158" fmla="*/ 802553 h 947864"/>
                <a:gd name="connsiteX159" fmla="*/ 418801 w 858796"/>
                <a:gd name="connsiteY159" fmla="*/ 710716 h 947864"/>
                <a:gd name="connsiteX160" fmla="*/ 416741 w 858796"/>
                <a:gd name="connsiteY160" fmla="*/ 553768 h 947864"/>
                <a:gd name="connsiteX161" fmla="*/ 432165 w 858796"/>
                <a:gd name="connsiteY161" fmla="*/ 513442 h 947864"/>
                <a:gd name="connsiteX162" fmla="*/ 450003 w 858796"/>
                <a:gd name="connsiteY162" fmla="*/ 497606 h 947864"/>
                <a:gd name="connsiteX163" fmla="*/ 505635 w 858796"/>
                <a:gd name="connsiteY163" fmla="*/ 468936 h 947864"/>
                <a:gd name="connsiteX164" fmla="*/ 556911 w 858796"/>
                <a:gd name="connsiteY164" fmla="*/ 462755 h 947864"/>
                <a:gd name="connsiteX165" fmla="*/ 569333 w 858796"/>
                <a:gd name="connsiteY165" fmla="*/ 461165 h 947864"/>
                <a:gd name="connsiteX166" fmla="*/ 591173 w 858796"/>
                <a:gd name="connsiteY166" fmla="*/ 483948 h 947864"/>
                <a:gd name="connsiteX167" fmla="*/ 600475 w 858796"/>
                <a:gd name="connsiteY167" fmla="*/ 496958 h 947864"/>
                <a:gd name="connsiteX168" fmla="*/ 578811 w 858796"/>
                <a:gd name="connsiteY168" fmla="*/ 514090 h 947864"/>
                <a:gd name="connsiteX169" fmla="*/ 561797 w 858796"/>
                <a:gd name="connsiteY169" fmla="*/ 529631 h 947864"/>
                <a:gd name="connsiteX170" fmla="*/ 551200 w 858796"/>
                <a:gd name="connsiteY170" fmla="*/ 591445 h 947864"/>
                <a:gd name="connsiteX171" fmla="*/ 585816 w 858796"/>
                <a:gd name="connsiteY171" fmla="*/ 532869 h 947864"/>
                <a:gd name="connsiteX172" fmla="*/ 586464 w 858796"/>
                <a:gd name="connsiteY172" fmla="*/ 546821 h 947864"/>
                <a:gd name="connsiteX173" fmla="*/ 629968 w 858796"/>
                <a:gd name="connsiteY173" fmla="*/ 585440 h 947864"/>
                <a:gd name="connsiteX174" fmla="*/ 617312 w 858796"/>
                <a:gd name="connsiteY174" fmla="*/ 568015 h 947864"/>
                <a:gd name="connsiteX175" fmla="*/ 608599 w 858796"/>
                <a:gd name="connsiteY175" fmla="*/ 530161 h 947864"/>
                <a:gd name="connsiteX176" fmla="*/ 612249 w 858796"/>
                <a:gd name="connsiteY176" fmla="*/ 513678 h 947864"/>
                <a:gd name="connsiteX177" fmla="*/ 612602 w 858796"/>
                <a:gd name="connsiteY177" fmla="*/ 513383 h 947864"/>
                <a:gd name="connsiteX178" fmla="*/ 626731 w 858796"/>
                <a:gd name="connsiteY178" fmla="*/ 528925 h 947864"/>
                <a:gd name="connsiteX179" fmla="*/ 713211 w 858796"/>
                <a:gd name="connsiteY179" fmla="*/ 552532 h 947864"/>
                <a:gd name="connsiteX180" fmla="*/ 799162 w 858796"/>
                <a:gd name="connsiteY180" fmla="*/ 520624 h 947864"/>
                <a:gd name="connsiteX181" fmla="*/ 706853 w 858796"/>
                <a:gd name="connsiteY181" fmla="*/ 533517 h 947864"/>
                <a:gd name="connsiteX182" fmla="*/ 666645 w 858796"/>
                <a:gd name="connsiteY182" fmla="*/ 526394 h 947864"/>
                <a:gd name="connsiteX183" fmla="*/ 650573 w 858796"/>
                <a:gd name="connsiteY183" fmla="*/ 511382 h 947864"/>
                <a:gd name="connsiteX184" fmla="*/ 771669 w 858796"/>
                <a:gd name="connsiteY184" fmla="*/ 478238 h 947864"/>
                <a:gd name="connsiteX185" fmla="*/ 701378 w 858796"/>
                <a:gd name="connsiteY185" fmla="*/ 471114 h 947864"/>
                <a:gd name="connsiteX186" fmla="*/ 634208 w 858796"/>
                <a:gd name="connsiteY186" fmla="*/ 495192 h 947864"/>
                <a:gd name="connsiteX187" fmla="*/ 604360 w 858796"/>
                <a:gd name="connsiteY187" fmla="*/ 456927 h 947864"/>
                <a:gd name="connsiteX188" fmla="*/ 603124 w 858796"/>
                <a:gd name="connsiteY188" fmla="*/ 455043 h 947864"/>
                <a:gd name="connsiteX189" fmla="*/ 663466 w 858796"/>
                <a:gd name="connsiteY189" fmla="*/ 427138 h 947864"/>
                <a:gd name="connsiteX190" fmla="*/ 690193 w 858796"/>
                <a:gd name="connsiteY190" fmla="*/ 396938 h 947864"/>
                <a:gd name="connsiteX191" fmla="*/ 702968 w 858796"/>
                <a:gd name="connsiteY191" fmla="*/ 389815 h 947864"/>
                <a:gd name="connsiteX192" fmla="*/ 760896 w 858796"/>
                <a:gd name="connsiteY192" fmla="*/ 374391 h 947864"/>
                <a:gd name="connsiteX193" fmla="*/ 797631 w 858796"/>
                <a:gd name="connsiteY193" fmla="*/ 375392 h 947864"/>
                <a:gd name="connsiteX194" fmla="*/ 840783 w 858796"/>
                <a:gd name="connsiteY194" fmla="*/ 341070 h 947864"/>
                <a:gd name="connsiteX195" fmla="*/ 709208 w 858796"/>
                <a:gd name="connsiteY195" fmla="*/ 365148 h 947864"/>
                <a:gd name="connsiteX196" fmla="*/ 766959 w 858796"/>
                <a:gd name="connsiteY196" fmla="*/ 285320 h 94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858796" h="947864">
                  <a:moveTo>
                    <a:pt x="766959" y="285262"/>
                  </a:moveTo>
                  <a:cubicBezTo>
                    <a:pt x="793157" y="265834"/>
                    <a:pt x="826654" y="259830"/>
                    <a:pt x="858797" y="254414"/>
                  </a:cubicBezTo>
                  <a:cubicBezTo>
                    <a:pt x="816057" y="233338"/>
                    <a:pt x="760307" y="244523"/>
                    <a:pt x="727634" y="278786"/>
                  </a:cubicBezTo>
                  <a:cubicBezTo>
                    <a:pt x="724043" y="282612"/>
                    <a:pt x="717508" y="280375"/>
                    <a:pt x="717391" y="275136"/>
                  </a:cubicBezTo>
                  <a:cubicBezTo>
                    <a:pt x="716979" y="257239"/>
                    <a:pt x="720805" y="239225"/>
                    <a:pt x="722983" y="221329"/>
                  </a:cubicBezTo>
                  <a:cubicBezTo>
                    <a:pt x="725750" y="198605"/>
                    <a:pt x="725397" y="173762"/>
                    <a:pt x="711975" y="155276"/>
                  </a:cubicBezTo>
                  <a:lnTo>
                    <a:pt x="705440" y="238931"/>
                  </a:lnTo>
                  <a:cubicBezTo>
                    <a:pt x="702968" y="270485"/>
                    <a:pt x="700436" y="302452"/>
                    <a:pt x="687897" y="331887"/>
                  </a:cubicBezTo>
                  <a:cubicBezTo>
                    <a:pt x="677418" y="356494"/>
                    <a:pt x="658344" y="376334"/>
                    <a:pt x="635032" y="389462"/>
                  </a:cubicBezTo>
                  <a:cubicBezTo>
                    <a:pt x="620314" y="397762"/>
                    <a:pt x="604949" y="404003"/>
                    <a:pt x="588465" y="406240"/>
                  </a:cubicBezTo>
                  <a:cubicBezTo>
                    <a:pt x="582284" y="407064"/>
                    <a:pt x="577692" y="400470"/>
                    <a:pt x="580518" y="394878"/>
                  </a:cubicBezTo>
                  <a:cubicBezTo>
                    <a:pt x="592940" y="370035"/>
                    <a:pt x="602947" y="341188"/>
                    <a:pt x="611896" y="316051"/>
                  </a:cubicBezTo>
                  <a:cubicBezTo>
                    <a:pt x="625436" y="278138"/>
                    <a:pt x="627025" y="232632"/>
                    <a:pt x="602829" y="200430"/>
                  </a:cubicBezTo>
                  <a:cubicBezTo>
                    <a:pt x="611955" y="226333"/>
                    <a:pt x="610777" y="263715"/>
                    <a:pt x="597237" y="288912"/>
                  </a:cubicBezTo>
                  <a:cubicBezTo>
                    <a:pt x="594411" y="294210"/>
                    <a:pt x="587582" y="295976"/>
                    <a:pt x="582284" y="293209"/>
                  </a:cubicBezTo>
                  <a:cubicBezTo>
                    <a:pt x="548905" y="275666"/>
                    <a:pt x="533010" y="250175"/>
                    <a:pt x="512759" y="224508"/>
                  </a:cubicBezTo>
                  <a:cubicBezTo>
                    <a:pt x="516232" y="247114"/>
                    <a:pt x="531067" y="269072"/>
                    <a:pt x="548316" y="284084"/>
                  </a:cubicBezTo>
                  <a:cubicBezTo>
                    <a:pt x="554262" y="289265"/>
                    <a:pt x="559324" y="295328"/>
                    <a:pt x="565270" y="300568"/>
                  </a:cubicBezTo>
                  <a:cubicBezTo>
                    <a:pt x="574160" y="308398"/>
                    <a:pt x="578399" y="305277"/>
                    <a:pt x="576279" y="320230"/>
                  </a:cubicBezTo>
                  <a:cubicBezTo>
                    <a:pt x="573159" y="341836"/>
                    <a:pt x="568861" y="360910"/>
                    <a:pt x="556617" y="379630"/>
                  </a:cubicBezTo>
                  <a:cubicBezTo>
                    <a:pt x="542605" y="401059"/>
                    <a:pt x="524826" y="421546"/>
                    <a:pt x="498924" y="428257"/>
                  </a:cubicBezTo>
                  <a:cubicBezTo>
                    <a:pt x="486561" y="431436"/>
                    <a:pt x="472197" y="432790"/>
                    <a:pt x="459481" y="432260"/>
                  </a:cubicBezTo>
                  <a:cubicBezTo>
                    <a:pt x="441231" y="431495"/>
                    <a:pt x="425395" y="442680"/>
                    <a:pt x="407381" y="433791"/>
                  </a:cubicBezTo>
                  <a:cubicBezTo>
                    <a:pt x="387188" y="423842"/>
                    <a:pt x="380360" y="366208"/>
                    <a:pt x="383303" y="343955"/>
                  </a:cubicBezTo>
                  <a:cubicBezTo>
                    <a:pt x="388837" y="302687"/>
                    <a:pt x="425984" y="293091"/>
                    <a:pt x="448001" y="268071"/>
                  </a:cubicBezTo>
                  <a:cubicBezTo>
                    <a:pt x="464956" y="248762"/>
                    <a:pt x="471667" y="221623"/>
                    <a:pt x="490270" y="203962"/>
                  </a:cubicBezTo>
                  <a:cubicBezTo>
                    <a:pt x="497570" y="197015"/>
                    <a:pt x="506341" y="191894"/>
                    <a:pt x="514406" y="185830"/>
                  </a:cubicBezTo>
                  <a:cubicBezTo>
                    <a:pt x="521589" y="180414"/>
                    <a:pt x="528124" y="174174"/>
                    <a:pt x="533893" y="167345"/>
                  </a:cubicBezTo>
                  <a:cubicBezTo>
                    <a:pt x="558854" y="164283"/>
                    <a:pt x="583991" y="158809"/>
                    <a:pt x="602712" y="142560"/>
                  </a:cubicBezTo>
                  <a:cubicBezTo>
                    <a:pt x="612543" y="134024"/>
                    <a:pt x="619902" y="123016"/>
                    <a:pt x="626849" y="112007"/>
                  </a:cubicBezTo>
                  <a:cubicBezTo>
                    <a:pt x="633795" y="100939"/>
                    <a:pt x="651162" y="53431"/>
                    <a:pt x="624906" y="25644"/>
                  </a:cubicBezTo>
                  <a:cubicBezTo>
                    <a:pt x="631028" y="50546"/>
                    <a:pt x="620549" y="86634"/>
                    <a:pt x="604655" y="106767"/>
                  </a:cubicBezTo>
                  <a:cubicBezTo>
                    <a:pt x="582755" y="134554"/>
                    <a:pt x="551907" y="138322"/>
                    <a:pt x="549905" y="139617"/>
                  </a:cubicBezTo>
                  <a:cubicBezTo>
                    <a:pt x="560090" y="115421"/>
                    <a:pt x="567684" y="82219"/>
                    <a:pt x="561974" y="56610"/>
                  </a:cubicBezTo>
                  <a:cubicBezTo>
                    <a:pt x="555027" y="102882"/>
                    <a:pt x="539957" y="128903"/>
                    <a:pt x="513995" y="155688"/>
                  </a:cubicBezTo>
                  <a:cubicBezTo>
                    <a:pt x="497452" y="172820"/>
                    <a:pt x="481086" y="178118"/>
                    <a:pt x="470607" y="188420"/>
                  </a:cubicBezTo>
                  <a:cubicBezTo>
                    <a:pt x="469901" y="180649"/>
                    <a:pt x="467900" y="163342"/>
                    <a:pt x="468017" y="155571"/>
                  </a:cubicBezTo>
                  <a:cubicBezTo>
                    <a:pt x="468488" y="130257"/>
                    <a:pt x="469253" y="109711"/>
                    <a:pt x="483617" y="88871"/>
                  </a:cubicBezTo>
                  <a:cubicBezTo>
                    <a:pt x="495332" y="71857"/>
                    <a:pt x="510463" y="57611"/>
                    <a:pt x="534894" y="43600"/>
                  </a:cubicBezTo>
                  <a:cubicBezTo>
                    <a:pt x="515584" y="47191"/>
                    <a:pt x="498688" y="53431"/>
                    <a:pt x="483971" y="65617"/>
                  </a:cubicBezTo>
                  <a:cubicBezTo>
                    <a:pt x="469253" y="77803"/>
                    <a:pt x="456891" y="93698"/>
                    <a:pt x="452063" y="112183"/>
                  </a:cubicBezTo>
                  <a:cubicBezTo>
                    <a:pt x="449120" y="123369"/>
                    <a:pt x="449061" y="135025"/>
                    <a:pt x="448943" y="146564"/>
                  </a:cubicBezTo>
                  <a:lnTo>
                    <a:pt x="448413" y="213263"/>
                  </a:lnTo>
                  <a:cubicBezTo>
                    <a:pt x="446706" y="217502"/>
                    <a:pt x="444881" y="221682"/>
                    <a:pt x="442526" y="225567"/>
                  </a:cubicBezTo>
                  <a:cubicBezTo>
                    <a:pt x="436580" y="235340"/>
                    <a:pt x="427868" y="242522"/>
                    <a:pt x="418272" y="248880"/>
                  </a:cubicBezTo>
                  <a:cubicBezTo>
                    <a:pt x="405791" y="222565"/>
                    <a:pt x="412091" y="186831"/>
                    <a:pt x="395607" y="161575"/>
                  </a:cubicBezTo>
                  <a:cubicBezTo>
                    <a:pt x="389013" y="151450"/>
                    <a:pt x="379477" y="144150"/>
                    <a:pt x="369233" y="137556"/>
                  </a:cubicBezTo>
                  <a:cubicBezTo>
                    <a:pt x="367938" y="119954"/>
                    <a:pt x="370175" y="102117"/>
                    <a:pt x="368762" y="84456"/>
                  </a:cubicBezTo>
                  <a:cubicBezTo>
                    <a:pt x="366054" y="50664"/>
                    <a:pt x="346803" y="16284"/>
                    <a:pt x="315013" y="4687"/>
                  </a:cubicBezTo>
                  <a:cubicBezTo>
                    <a:pt x="293643" y="-3143"/>
                    <a:pt x="269860" y="95"/>
                    <a:pt x="247666" y="5275"/>
                  </a:cubicBezTo>
                  <a:cubicBezTo>
                    <a:pt x="281163" y="4569"/>
                    <a:pt x="314307" y="23878"/>
                    <a:pt x="330261" y="53372"/>
                  </a:cubicBezTo>
                  <a:cubicBezTo>
                    <a:pt x="334911" y="61967"/>
                    <a:pt x="338150" y="71269"/>
                    <a:pt x="341388" y="80511"/>
                  </a:cubicBezTo>
                  <a:cubicBezTo>
                    <a:pt x="346568" y="95405"/>
                    <a:pt x="351807" y="110888"/>
                    <a:pt x="351160" y="126548"/>
                  </a:cubicBezTo>
                  <a:cubicBezTo>
                    <a:pt x="315190" y="104884"/>
                    <a:pt x="286109" y="71975"/>
                    <a:pt x="269036" y="33592"/>
                  </a:cubicBezTo>
                  <a:cubicBezTo>
                    <a:pt x="263149" y="62026"/>
                    <a:pt x="271685" y="93051"/>
                    <a:pt x="291289" y="114479"/>
                  </a:cubicBezTo>
                  <a:cubicBezTo>
                    <a:pt x="305006" y="129432"/>
                    <a:pt x="323137" y="139381"/>
                    <a:pt x="338620" y="152451"/>
                  </a:cubicBezTo>
                  <a:cubicBezTo>
                    <a:pt x="351042" y="162929"/>
                    <a:pt x="361462" y="175587"/>
                    <a:pt x="369763" y="189480"/>
                  </a:cubicBezTo>
                  <a:cubicBezTo>
                    <a:pt x="344448" y="198899"/>
                    <a:pt x="316839" y="202196"/>
                    <a:pt x="290052" y="198840"/>
                  </a:cubicBezTo>
                  <a:cubicBezTo>
                    <a:pt x="279044" y="197486"/>
                    <a:pt x="267859" y="194837"/>
                    <a:pt x="258970" y="188185"/>
                  </a:cubicBezTo>
                  <a:cubicBezTo>
                    <a:pt x="272332" y="209378"/>
                    <a:pt x="296705" y="223212"/>
                    <a:pt x="321784" y="223683"/>
                  </a:cubicBezTo>
                  <a:cubicBezTo>
                    <a:pt x="327436" y="223801"/>
                    <a:pt x="333087" y="223271"/>
                    <a:pt x="338679" y="222447"/>
                  </a:cubicBezTo>
                  <a:cubicBezTo>
                    <a:pt x="352985" y="220387"/>
                    <a:pt x="366996" y="216501"/>
                    <a:pt x="380360" y="210909"/>
                  </a:cubicBezTo>
                  <a:cubicBezTo>
                    <a:pt x="387306" y="228158"/>
                    <a:pt x="391133" y="246643"/>
                    <a:pt x="391427" y="265246"/>
                  </a:cubicBezTo>
                  <a:cubicBezTo>
                    <a:pt x="363523" y="282966"/>
                    <a:pt x="338150" y="311753"/>
                    <a:pt x="341447" y="344485"/>
                  </a:cubicBezTo>
                  <a:cubicBezTo>
                    <a:pt x="342035" y="350372"/>
                    <a:pt x="350748" y="391345"/>
                    <a:pt x="350041" y="397232"/>
                  </a:cubicBezTo>
                  <a:cubicBezTo>
                    <a:pt x="348216" y="412833"/>
                    <a:pt x="275276" y="393995"/>
                    <a:pt x="267505" y="389933"/>
                  </a:cubicBezTo>
                  <a:cubicBezTo>
                    <a:pt x="257733" y="384811"/>
                    <a:pt x="202572" y="360910"/>
                    <a:pt x="200393" y="350313"/>
                  </a:cubicBezTo>
                  <a:cubicBezTo>
                    <a:pt x="189561" y="297742"/>
                    <a:pt x="199805" y="242345"/>
                    <a:pt x="194565" y="188538"/>
                  </a:cubicBezTo>
                  <a:cubicBezTo>
                    <a:pt x="193152" y="174233"/>
                    <a:pt x="190563" y="159750"/>
                    <a:pt x="184027" y="146917"/>
                  </a:cubicBezTo>
                  <a:cubicBezTo>
                    <a:pt x="173961" y="127195"/>
                    <a:pt x="155652" y="113184"/>
                    <a:pt x="137991" y="99938"/>
                  </a:cubicBezTo>
                  <a:cubicBezTo>
                    <a:pt x="156006" y="128196"/>
                    <a:pt x="167014" y="160810"/>
                    <a:pt x="170252" y="194131"/>
                  </a:cubicBezTo>
                  <a:cubicBezTo>
                    <a:pt x="169193" y="193836"/>
                    <a:pt x="168133" y="193542"/>
                    <a:pt x="167073" y="193189"/>
                  </a:cubicBezTo>
                  <a:cubicBezTo>
                    <a:pt x="153651" y="188891"/>
                    <a:pt x="144996" y="176234"/>
                    <a:pt x="136578" y="164931"/>
                  </a:cubicBezTo>
                  <a:cubicBezTo>
                    <a:pt x="122273" y="145681"/>
                    <a:pt x="105672" y="128137"/>
                    <a:pt x="87245" y="112772"/>
                  </a:cubicBezTo>
                  <a:cubicBezTo>
                    <a:pt x="100020" y="158985"/>
                    <a:pt x="130632" y="199782"/>
                    <a:pt x="170958" y="225508"/>
                  </a:cubicBezTo>
                  <a:cubicBezTo>
                    <a:pt x="169722" y="249351"/>
                    <a:pt x="165012" y="273193"/>
                    <a:pt x="168192" y="296800"/>
                  </a:cubicBezTo>
                  <a:cubicBezTo>
                    <a:pt x="169663" y="307750"/>
                    <a:pt x="172960" y="318464"/>
                    <a:pt x="177729" y="328472"/>
                  </a:cubicBezTo>
                  <a:cubicBezTo>
                    <a:pt x="163365" y="310635"/>
                    <a:pt x="153062" y="289618"/>
                    <a:pt x="138521" y="271839"/>
                  </a:cubicBezTo>
                  <a:cubicBezTo>
                    <a:pt x="112029" y="239343"/>
                    <a:pt x="73234" y="219798"/>
                    <a:pt x="35675" y="201254"/>
                  </a:cubicBezTo>
                  <a:lnTo>
                    <a:pt x="97018" y="266129"/>
                  </a:lnTo>
                  <a:cubicBezTo>
                    <a:pt x="108438" y="278197"/>
                    <a:pt x="123921" y="300332"/>
                    <a:pt x="131398" y="315168"/>
                  </a:cubicBezTo>
                  <a:cubicBezTo>
                    <a:pt x="133635" y="319642"/>
                    <a:pt x="135931" y="323998"/>
                    <a:pt x="138227" y="328296"/>
                  </a:cubicBezTo>
                  <a:cubicBezTo>
                    <a:pt x="114384" y="340835"/>
                    <a:pt x="90424" y="354257"/>
                    <a:pt x="72646" y="374391"/>
                  </a:cubicBezTo>
                  <a:cubicBezTo>
                    <a:pt x="64874" y="383163"/>
                    <a:pt x="58399" y="393170"/>
                    <a:pt x="49568" y="400824"/>
                  </a:cubicBezTo>
                  <a:cubicBezTo>
                    <a:pt x="36146" y="412480"/>
                    <a:pt x="17543" y="417896"/>
                    <a:pt x="0" y="415364"/>
                  </a:cubicBezTo>
                  <a:cubicBezTo>
                    <a:pt x="11950" y="425255"/>
                    <a:pt x="28316" y="429317"/>
                    <a:pt x="43622" y="427080"/>
                  </a:cubicBezTo>
                  <a:cubicBezTo>
                    <a:pt x="58987" y="424843"/>
                    <a:pt x="73175" y="416483"/>
                    <a:pt x="83301" y="404709"/>
                  </a:cubicBezTo>
                  <a:cubicBezTo>
                    <a:pt x="88305" y="398881"/>
                    <a:pt x="95899" y="383221"/>
                    <a:pt x="99785" y="379454"/>
                  </a:cubicBezTo>
                  <a:cubicBezTo>
                    <a:pt x="101080" y="378217"/>
                    <a:pt x="106555" y="388167"/>
                    <a:pt x="107732" y="392405"/>
                  </a:cubicBezTo>
                  <a:cubicBezTo>
                    <a:pt x="118152" y="430317"/>
                    <a:pt x="116386" y="471468"/>
                    <a:pt x="102787" y="508320"/>
                  </a:cubicBezTo>
                  <a:cubicBezTo>
                    <a:pt x="103670" y="507143"/>
                    <a:pt x="104553" y="505966"/>
                    <a:pt x="105436" y="504788"/>
                  </a:cubicBezTo>
                  <a:cubicBezTo>
                    <a:pt x="108438" y="500785"/>
                    <a:pt x="111441" y="496841"/>
                    <a:pt x="114031" y="492602"/>
                  </a:cubicBezTo>
                  <a:cubicBezTo>
                    <a:pt x="125805" y="473528"/>
                    <a:pt x="129102" y="450098"/>
                    <a:pt x="126983" y="427786"/>
                  </a:cubicBezTo>
                  <a:cubicBezTo>
                    <a:pt x="125334" y="410184"/>
                    <a:pt x="120448" y="393170"/>
                    <a:pt x="114561" y="376451"/>
                  </a:cubicBezTo>
                  <a:cubicBezTo>
                    <a:pt x="113678" y="373920"/>
                    <a:pt x="114797" y="371094"/>
                    <a:pt x="117269" y="369976"/>
                  </a:cubicBezTo>
                  <a:cubicBezTo>
                    <a:pt x="129572" y="364324"/>
                    <a:pt x="151649" y="353139"/>
                    <a:pt x="158301" y="362323"/>
                  </a:cubicBezTo>
                  <a:cubicBezTo>
                    <a:pt x="159891" y="364795"/>
                    <a:pt x="161362" y="367268"/>
                    <a:pt x="163070" y="369740"/>
                  </a:cubicBezTo>
                  <a:cubicBezTo>
                    <a:pt x="176080" y="389226"/>
                    <a:pt x="187677" y="402766"/>
                    <a:pt x="211579" y="416483"/>
                  </a:cubicBezTo>
                  <a:cubicBezTo>
                    <a:pt x="235127" y="430023"/>
                    <a:pt x="257910" y="438971"/>
                    <a:pt x="282870" y="449745"/>
                  </a:cubicBezTo>
                  <a:cubicBezTo>
                    <a:pt x="331262" y="469584"/>
                    <a:pt x="352631" y="501550"/>
                    <a:pt x="353750" y="553827"/>
                  </a:cubicBezTo>
                  <a:cubicBezTo>
                    <a:pt x="354103" y="571547"/>
                    <a:pt x="354221" y="589326"/>
                    <a:pt x="352337" y="606987"/>
                  </a:cubicBezTo>
                  <a:cubicBezTo>
                    <a:pt x="350277" y="626355"/>
                    <a:pt x="345920" y="645429"/>
                    <a:pt x="341270" y="664385"/>
                  </a:cubicBezTo>
                  <a:cubicBezTo>
                    <a:pt x="333499" y="695881"/>
                    <a:pt x="324845" y="727670"/>
                    <a:pt x="308361" y="755634"/>
                  </a:cubicBezTo>
                  <a:cubicBezTo>
                    <a:pt x="297352" y="774296"/>
                    <a:pt x="282282" y="789602"/>
                    <a:pt x="264326" y="801552"/>
                  </a:cubicBezTo>
                  <a:cubicBezTo>
                    <a:pt x="245900" y="813797"/>
                    <a:pt x="225060" y="817212"/>
                    <a:pt x="208635" y="834225"/>
                  </a:cubicBezTo>
                  <a:cubicBezTo>
                    <a:pt x="204515" y="838523"/>
                    <a:pt x="200688" y="843174"/>
                    <a:pt x="196332" y="847236"/>
                  </a:cubicBezTo>
                  <a:cubicBezTo>
                    <a:pt x="184027" y="858480"/>
                    <a:pt x="167662" y="864014"/>
                    <a:pt x="151826" y="869194"/>
                  </a:cubicBezTo>
                  <a:cubicBezTo>
                    <a:pt x="160656" y="881321"/>
                    <a:pt x="177905" y="886502"/>
                    <a:pt x="191975" y="881145"/>
                  </a:cubicBezTo>
                  <a:cubicBezTo>
                    <a:pt x="202042" y="877318"/>
                    <a:pt x="210048" y="868841"/>
                    <a:pt x="220409" y="865956"/>
                  </a:cubicBezTo>
                  <a:cubicBezTo>
                    <a:pt x="230300" y="863189"/>
                    <a:pt x="241191" y="865721"/>
                    <a:pt x="250845" y="862306"/>
                  </a:cubicBezTo>
                  <a:cubicBezTo>
                    <a:pt x="257085" y="860128"/>
                    <a:pt x="262207" y="855654"/>
                    <a:pt x="267564" y="851827"/>
                  </a:cubicBezTo>
                  <a:cubicBezTo>
                    <a:pt x="272922" y="848001"/>
                    <a:pt x="279221" y="844645"/>
                    <a:pt x="285755" y="845116"/>
                  </a:cubicBezTo>
                  <a:cubicBezTo>
                    <a:pt x="292348" y="845646"/>
                    <a:pt x="298824" y="851533"/>
                    <a:pt x="297706" y="858009"/>
                  </a:cubicBezTo>
                  <a:cubicBezTo>
                    <a:pt x="296646" y="864131"/>
                    <a:pt x="290111" y="867369"/>
                    <a:pt x="284872" y="870784"/>
                  </a:cubicBezTo>
                  <a:cubicBezTo>
                    <a:pt x="275100" y="877083"/>
                    <a:pt x="267329" y="889858"/>
                    <a:pt x="272804" y="900160"/>
                  </a:cubicBezTo>
                  <a:cubicBezTo>
                    <a:pt x="274335" y="902986"/>
                    <a:pt x="276690" y="905340"/>
                    <a:pt x="278102" y="908284"/>
                  </a:cubicBezTo>
                  <a:cubicBezTo>
                    <a:pt x="282577" y="917762"/>
                    <a:pt x="275159" y="929006"/>
                    <a:pt x="277101" y="939308"/>
                  </a:cubicBezTo>
                  <a:cubicBezTo>
                    <a:pt x="286638" y="941545"/>
                    <a:pt x="294998" y="931714"/>
                    <a:pt x="296882" y="922118"/>
                  </a:cubicBezTo>
                  <a:cubicBezTo>
                    <a:pt x="298766" y="912522"/>
                    <a:pt x="296882" y="902456"/>
                    <a:pt x="299178" y="892919"/>
                  </a:cubicBezTo>
                  <a:cubicBezTo>
                    <a:pt x="302651" y="878378"/>
                    <a:pt x="316662" y="867075"/>
                    <a:pt x="331556" y="866722"/>
                  </a:cubicBezTo>
                  <a:cubicBezTo>
                    <a:pt x="340387" y="866545"/>
                    <a:pt x="352161" y="869076"/>
                    <a:pt x="354398" y="879084"/>
                  </a:cubicBezTo>
                  <a:cubicBezTo>
                    <a:pt x="354868" y="881321"/>
                    <a:pt x="354868" y="883676"/>
                    <a:pt x="354986" y="885972"/>
                  </a:cubicBezTo>
                  <a:cubicBezTo>
                    <a:pt x="355340" y="891035"/>
                    <a:pt x="356988" y="896274"/>
                    <a:pt x="360638" y="899807"/>
                  </a:cubicBezTo>
                  <a:cubicBezTo>
                    <a:pt x="364936" y="904045"/>
                    <a:pt x="371117" y="904634"/>
                    <a:pt x="375827" y="908107"/>
                  </a:cubicBezTo>
                  <a:cubicBezTo>
                    <a:pt x="379770" y="910992"/>
                    <a:pt x="381537" y="917880"/>
                    <a:pt x="382479" y="922530"/>
                  </a:cubicBezTo>
                  <a:cubicBezTo>
                    <a:pt x="382891" y="924532"/>
                    <a:pt x="383126" y="926534"/>
                    <a:pt x="383892" y="928417"/>
                  </a:cubicBezTo>
                  <a:cubicBezTo>
                    <a:pt x="385952" y="933480"/>
                    <a:pt x="391544" y="936895"/>
                    <a:pt x="392310" y="942370"/>
                  </a:cubicBezTo>
                  <a:cubicBezTo>
                    <a:pt x="392487" y="943429"/>
                    <a:pt x="392428" y="944548"/>
                    <a:pt x="392722" y="945608"/>
                  </a:cubicBezTo>
                  <a:cubicBezTo>
                    <a:pt x="393016" y="946667"/>
                    <a:pt x="393782" y="947668"/>
                    <a:pt x="394842" y="947845"/>
                  </a:cubicBezTo>
                  <a:cubicBezTo>
                    <a:pt x="396019" y="948021"/>
                    <a:pt x="397138" y="947020"/>
                    <a:pt x="397608" y="945902"/>
                  </a:cubicBezTo>
                  <a:cubicBezTo>
                    <a:pt x="398138" y="944783"/>
                    <a:pt x="398197" y="943547"/>
                    <a:pt x="398668" y="942428"/>
                  </a:cubicBezTo>
                  <a:cubicBezTo>
                    <a:pt x="399316" y="940662"/>
                    <a:pt x="400670" y="939191"/>
                    <a:pt x="401199" y="937425"/>
                  </a:cubicBezTo>
                  <a:cubicBezTo>
                    <a:pt x="402318" y="933598"/>
                    <a:pt x="399551" y="929595"/>
                    <a:pt x="398491" y="926004"/>
                  </a:cubicBezTo>
                  <a:cubicBezTo>
                    <a:pt x="397255" y="921706"/>
                    <a:pt x="398609" y="917703"/>
                    <a:pt x="398550" y="913347"/>
                  </a:cubicBezTo>
                  <a:cubicBezTo>
                    <a:pt x="398433" y="906635"/>
                    <a:pt x="394312" y="900807"/>
                    <a:pt x="391251" y="894803"/>
                  </a:cubicBezTo>
                  <a:cubicBezTo>
                    <a:pt x="388189" y="888798"/>
                    <a:pt x="386364" y="881086"/>
                    <a:pt x="390426" y="875788"/>
                  </a:cubicBezTo>
                  <a:cubicBezTo>
                    <a:pt x="392369" y="873256"/>
                    <a:pt x="395371" y="871726"/>
                    <a:pt x="398433" y="870842"/>
                  </a:cubicBezTo>
                  <a:cubicBezTo>
                    <a:pt x="410383" y="867487"/>
                    <a:pt x="423570" y="873668"/>
                    <a:pt x="426808" y="886090"/>
                  </a:cubicBezTo>
                  <a:cubicBezTo>
                    <a:pt x="428280" y="891741"/>
                    <a:pt x="427338" y="898158"/>
                    <a:pt x="430516" y="903103"/>
                  </a:cubicBezTo>
                  <a:cubicBezTo>
                    <a:pt x="438111" y="914995"/>
                    <a:pt x="459599" y="906577"/>
                    <a:pt x="468959" y="917114"/>
                  </a:cubicBezTo>
                  <a:cubicBezTo>
                    <a:pt x="472079" y="920647"/>
                    <a:pt x="473080" y="925592"/>
                    <a:pt x="475493" y="929654"/>
                  </a:cubicBezTo>
                  <a:cubicBezTo>
                    <a:pt x="477907" y="933716"/>
                    <a:pt x="483382" y="936954"/>
                    <a:pt x="487267" y="934246"/>
                  </a:cubicBezTo>
                  <a:cubicBezTo>
                    <a:pt x="491389" y="931361"/>
                    <a:pt x="489917" y="925003"/>
                    <a:pt x="487974" y="920352"/>
                  </a:cubicBezTo>
                  <a:cubicBezTo>
                    <a:pt x="484913" y="912935"/>
                    <a:pt x="481675" y="905281"/>
                    <a:pt x="476024" y="899630"/>
                  </a:cubicBezTo>
                  <a:cubicBezTo>
                    <a:pt x="470843" y="894449"/>
                    <a:pt x="464014" y="891329"/>
                    <a:pt x="458186" y="886914"/>
                  </a:cubicBezTo>
                  <a:cubicBezTo>
                    <a:pt x="452358" y="882499"/>
                    <a:pt x="447295" y="875788"/>
                    <a:pt x="448236" y="868547"/>
                  </a:cubicBezTo>
                  <a:cubicBezTo>
                    <a:pt x="449532" y="858598"/>
                    <a:pt x="462071" y="853299"/>
                    <a:pt x="471667" y="856302"/>
                  </a:cubicBezTo>
                  <a:cubicBezTo>
                    <a:pt x="481263" y="859363"/>
                    <a:pt x="487915" y="867958"/>
                    <a:pt x="492801" y="876788"/>
                  </a:cubicBezTo>
                  <a:cubicBezTo>
                    <a:pt x="496098" y="882734"/>
                    <a:pt x="499159" y="889328"/>
                    <a:pt x="505046" y="892801"/>
                  </a:cubicBezTo>
                  <a:cubicBezTo>
                    <a:pt x="516526" y="899630"/>
                    <a:pt x="531773" y="890858"/>
                    <a:pt x="544431" y="895156"/>
                  </a:cubicBezTo>
                  <a:cubicBezTo>
                    <a:pt x="550141" y="897099"/>
                    <a:pt x="554674" y="901514"/>
                    <a:pt x="560090" y="904163"/>
                  </a:cubicBezTo>
                  <a:cubicBezTo>
                    <a:pt x="565506" y="906812"/>
                    <a:pt x="573218" y="906930"/>
                    <a:pt x="576456" y="901808"/>
                  </a:cubicBezTo>
                  <a:cubicBezTo>
                    <a:pt x="579281" y="897275"/>
                    <a:pt x="595059" y="890623"/>
                    <a:pt x="580047" y="886325"/>
                  </a:cubicBezTo>
                  <a:cubicBezTo>
                    <a:pt x="562739" y="888386"/>
                    <a:pt x="545137" y="874434"/>
                    <a:pt x="543253" y="857067"/>
                  </a:cubicBezTo>
                  <a:cubicBezTo>
                    <a:pt x="542841" y="853417"/>
                    <a:pt x="543018" y="849649"/>
                    <a:pt x="541605" y="846294"/>
                  </a:cubicBezTo>
                  <a:cubicBezTo>
                    <a:pt x="538131" y="838111"/>
                    <a:pt x="527535" y="836580"/>
                    <a:pt x="518998" y="834225"/>
                  </a:cubicBezTo>
                  <a:cubicBezTo>
                    <a:pt x="508991" y="831517"/>
                    <a:pt x="499748" y="826219"/>
                    <a:pt x="492330" y="818978"/>
                  </a:cubicBezTo>
                  <a:cubicBezTo>
                    <a:pt x="488386" y="815151"/>
                    <a:pt x="484913" y="810736"/>
                    <a:pt x="480262" y="807851"/>
                  </a:cubicBezTo>
                  <a:cubicBezTo>
                    <a:pt x="476318" y="805438"/>
                    <a:pt x="471784" y="804202"/>
                    <a:pt x="467487" y="802553"/>
                  </a:cubicBezTo>
                  <a:cubicBezTo>
                    <a:pt x="429516" y="787953"/>
                    <a:pt x="420627" y="746509"/>
                    <a:pt x="418801" y="710716"/>
                  </a:cubicBezTo>
                  <a:cubicBezTo>
                    <a:pt x="416152" y="658321"/>
                    <a:pt x="408087" y="605456"/>
                    <a:pt x="416741" y="553768"/>
                  </a:cubicBezTo>
                  <a:cubicBezTo>
                    <a:pt x="419155" y="539404"/>
                    <a:pt x="423099" y="524804"/>
                    <a:pt x="432165" y="513442"/>
                  </a:cubicBezTo>
                  <a:cubicBezTo>
                    <a:pt x="437169" y="507202"/>
                    <a:pt x="443468" y="502198"/>
                    <a:pt x="450003" y="497606"/>
                  </a:cubicBezTo>
                  <a:cubicBezTo>
                    <a:pt x="467075" y="485538"/>
                    <a:pt x="485913" y="475824"/>
                    <a:pt x="505635" y="468936"/>
                  </a:cubicBezTo>
                  <a:cubicBezTo>
                    <a:pt x="522766" y="462932"/>
                    <a:pt x="539073" y="464874"/>
                    <a:pt x="556911" y="462755"/>
                  </a:cubicBezTo>
                  <a:cubicBezTo>
                    <a:pt x="561032" y="462284"/>
                    <a:pt x="565211" y="461754"/>
                    <a:pt x="569333" y="461165"/>
                  </a:cubicBezTo>
                  <a:cubicBezTo>
                    <a:pt x="577634" y="467523"/>
                    <a:pt x="584874" y="475589"/>
                    <a:pt x="591173" y="483948"/>
                  </a:cubicBezTo>
                  <a:cubicBezTo>
                    <a:pt x="594352" y="488187"/>
                    <a:pt x="597414" y="492602"/>
                    <a:pt x="600475" y="496958"/>
                  </a:cubicBezTo>
                  <a:cubicBezTo>
                    <a:pt x="593234" y="502669"/>
                    <a:pt x="586052" y="508379"/>
                    <a:pt x="578811" y="514090"/>
                  </a:cubicBezTo>
                  <a:cubicBezTo>
                    <a:pt x="572747" y="518858"/>
                    <a:pt x="566683" y="523686"/>
                    <a:pt x="561797" y="529631"/>
                  </a:cubicBezTo>
                  <a:cubicBezTo>
                    <a:pt x="548022" y="546409"/>
                    <a:pt x="545608" y="570487"/>
                    <a:pt x="551200" y="591445"/>
                  </a:cubicBezTo>
                  <a:cubicBezTo>
                    <a:pt x="559560" y="571194"/>
                    <a:pt x="566153" y="543996"/>
                    <a:pt x="585816" y="532869"/>
                  </a:cubicBezTo>
                  <a:cubicBezTo>
                    <a:pt x="585404" y="536284"/>
                    <a:pt x="586110" y="543348"/>
                    <a:pt x="586464" y="546821"/>
                  </a:cubicBezTo>
                  <a:cubicBezTo>
                    <a:pt x="588524" y="568250"/>
                    <a:pt x="608540" y="587560"/>
                    <a:pt x="629968" y="585440"/>
                  </a:cubicBezTo>
                  <a:cubicBezTo>
                    <a:pt x="623670" y="581673"/>
                    <a:pt x="620138" y="574726"/>
                    <a:pt x="617312" y="568015"/>
                  </a:cubicBezTo>
                  <a:cubicBezTo>
                    <a:pt x="612190" y="556005"/>
                    <a:pt x="608069" y="543172"/>
                    <a:pt x="608599" y="530161"/>
                  </a:cubicBezTo>
                  <a:cubicBezTo>
                    <a:pt x="608834" y="524510"/>
                    <a:pt x="610070" y="518858"/>
                    <a:pt x="612249" y="513678"/>
                  </a:cubicBezTo>
                  <a:cubicBezTo>
                    <a:pt x="612366" y="513560"/>
                    <a:pt x="612484" y="513501"/>
                    <a:pt x="612602" y="513383"/>
                  </a:cubicBezTo>
                  <a:cubicBezTo>
                    <a:pt x="616958" y="518917"/>
                    <a:pt x="621491" y="524215"/>
                    <a:pt x="626731" y="528925"/>
                  </a:cubicBezTo>
                  <a:cubicBezTo>
                    <a:pt x="649808" y="549294"/>
                    <a:pt x="682658" y="556123"/>
                    <a:pt x="713211" y="552532"/>
                  </a:cubicBezTo>
                  <a:cubicBezTo>
                    <a:pt x="743765" y="548941"/>
                    <a:pt x="772493" y="535930"/>
                    <a:pt x="799162" y="520624"/>
                  </a:cubicBezTo>
                  <a:cubicBezTo>
                    <a:pt x="767431" y="522390"/>
                    <a:pt x="738584" y="531810"/>
                    <a:pt x="706853" y="533517"/>
                  </a:cubicBezTo>
                  <a:cubicBezTo>
                    <a:pt x="694432" y="534223"/>
                    <a:pt x="681480" y="534635"/>
                    <a:pt x="666645" y="526394"/>
                  </a:cubicBezTo>
                  <a:cubicBezTo>
                    <a:pt x="660817" y="523156"/>
                    <a:pt x="650573" y="511382"/>
                    <a:pt x="650573" y="511382"/>
                  </a:cubicBezTo>
                  <a:cubicBezTo>
                    <a:pt x="669589" y="487657"/>
                    <a:pt x="729930" y="483124"/>
                    <a:pt x="771669" y="478238"/>
                  </a:cubicBezTo>
                  <a:cubicBezTo>
                    <a:pt x="751535" y="464756"/>
                    <a:pt x="725044" y="466052"/>
                    <a:pt x="701378" y="471114"/>
                  </a:cubicBezTo>
                  <a:cubicBezTo>
                    <a:pt x="678066" y="476060"/>
                    <a:pt x="655401" y="484242"/>
                    <a:pt x="634208" y="495192"/>
                  </a:cubicBezTo>
                  <a:cubicBezTo>
                    <a:pt x="623199" y="483301"/>
                    <a:pt x="613191" y="470526"/>
                    <a:pt x="604360" y="456927"/>
                  </a:cubicBezTo>
                  <a:cubicBezTo>
                    <a:pt x="603948" y="456279"/>
                    <a:pt x="603536" y="455691"/>
                    <a:pt x="603124" y="455043"/>
                  </a:cubicBezTo>
                  <a:cubicBezTo>
                    <a:pt x="624965" y="449803"/>
                    <a:pt x="645864" y="441621"/>
                    <a:pt x="663466" y="427138"/>
                  </a:cubicBezTo>
                  <a:cubicBezTo>
                    <a:pt x="673945" y="418485"/>
                    <a:pt x="682540" y="408123"/>
                    <a:pt x="690193" y="396938"/>
                  </a:cubicBezTo>
                  <a:cubicBezTo>
                    <a:pt x="694667" y="394466"/>
                    <a:pt x="698493" y="392287"/>
                    <a:pt x="702968" y="389815"/>
                  </a:cubicBezTo>
                  <a:cubicBezTo>
                    <a:pt x="721806" y="388049"/>
                    <a:pt x="740527" y="375333"/>
                    <a:pt x="760896" y="374391"/>
                  </a:cubicBezTo>
                  <a:cubicBezTo>
                    <a:pt x="773141" y="373802"/>
                    <a:pt x="785562" y="377570"/>
                    <a:pt x="797631" y="375392"/>
                  </a:cubicBezTo>
                  <a:cubicBezTo>
                    <a:pt x="816175" y="372036"/>
                    <a:pt x="829303" y="356023"/>
                    <a:pt x="840783" y="341070"/>
                  </a:cubicBezTo>
                  <a:cubicBezTo>
                    <a:pt x="801634" y="363382"/>
                    <a:pt x="748533" y="344014"/>
                    <a:pt x="709208" y="365148"/>
                  </a:cubicBezTo>
                  <a:cubicBezTo>
                    <a:pt x="725338" y="335596"/>
                    <a:pt x="740350" y="305101"/>
                    <a:pt x="766959" y="285320"/>
                  </a:cubicBezTo>
                  <a:close/>
                </a:path>
              </a:pathLst>
            </a:custGeom>
            <a:solidFill>
              <a:srgbClr val="3D3324"/>
            </a:solidFill>
            <a:ln w="5887" cap="flat">
              <a:noFill/>
              <a:prstDash val="solid"/>
              <a:miter/>
            </a:ln>
          </p:spPr>
          <p:txBody>
            <a:bodyPr rtlCol="0" anchor="ctr"/>
            <a:lstStyle/>
            <a:p>
              <a:endParaRPr lang="en-IN"/>
            </a:p>
          </p:txBody>
        </p:sp>
      </p:grpSp>
      <p:grpSp>
        <p:nvGrpSpPr>
          <p:cNvPr id="49" name="Graphic 2">
            <a:extLst>
              <a:ext uri="{FF2B5EF4-FFF2-40B4-BE49-F238E27FC236}">
                <a16:creationId xmlns:a16="http://schemas.microsoft.com/office/drawing/2014/main" id="{698FC58F-3ABF-08AF-7009-4DDF5595589B}"/>
              </a:ext>
            </a:extLst>
          </p:cNvPr>
          <p:cNvGrpSpPr/>
          <p:nvPr/>
        </p:nvGrpSpPr>
        <p:grpSpPr>
          <a:xfrm rot="166380">
            <a:off x="2709548" y="5231142"/>
            <a:ext cx="2391126" cy="1034112"/>
            <a:chOff x="2709571" y="5062800"/>
            <a:chExt cx="2391126" cy="1034112"/>
          </a:xfrm>
        </p:grpSpPr>
        <p:grpSp>
          <p:nvGrpSpPr>
            <p:cNvPr id="50" name="Graphic 2">
              <a:extLst>
                <a:ext uri="{FF2B5EF4-FFF2-40B4-BE49-F238E27FC236}">
                  <a16:creationId xmlns:a16="http://schemas.microsoft.com/office/drawing/2014/main" id="{570AA25B-1440-8FE4-4FA4-F81CA0B545F2}"/>
                </a:ext>
              </a:extLst>
            </p:cNvPr>
            <p:cNvGrpSpPr/>
            <p:nvPr/>
          </p:nvGrpSpPr>
          <p:grpSpPr>
            <a:xfrm>
              <a:off x="2709571" y="5062800"/>
              <a:ext cx="1517501" cy="1034112"/>
              <a:chOff x="2709571" y="5062800"/>
              <a:chExt cx="1517501" cy="1034112"/>
            </a:xfrm>
          </p:grpSpPr>
          <p:sp>
            <p:nvSpPr>
              <p:cNvPr id="51" name="Freeform: Shape 50">
                <a:extLst>
                  <a:ext uri="{FF2B5EF4-FFF2-40B4-BE49-F238E27FC236}">
                    <a16:creationId xmlns:a16="http://schemas.microsoft.com/office/drawing/2014/main" id="{20191381-E4E0-2D41-A023-333E2D07B62D}"/>
                  </a:ext>
                </a:extLst>
              </p:cNvPr>
              <p:cNvSpPr/>
              <p:nvPr/>
            </p:nvSpPr>
            <p:spPr>
              <a:xfrm rot="353400">
                <a:off x="3637624" y="5281986"/>
                <a:ext cx="562091" cy="562091"/>
              </a:xfrm>
              <a:custGeom>
                <a:avLst/>
                <a:gdLst>
                  <a:gd name="connsiteX0" fmla="*/ 59871 w 562091"/>
                  <a:gd name="connsiteY0" fmla="*/ 0 h 562091"/>
                  <a:gd name="connsiteX1" fmla="*/ 499866 w 562091"/>
                  <a:gd name="connsiteY1" fmla="*/ 0 h 562091"/>
                  <a:gd name="connsiteX2" fmla="*/ 562092 w 562091"/>
                  <a:gd name="connsiteY2" fmla="*/ 62226 h 562091"/>
                  <a:gd name="connsiteX3" fmla="*/ 562092 w 562091"/>
                  <a:gd name="connsiteY3" fmla="*/ 562092 h 562091"/>
                  <a:gd name="connsiteX4" fmla="*/ 0 w 562091"/>
                  <a:gd name="connsiteY4" fmla="*/ 562092 h 562091"/>
                  <a:gd name="connsiteX5" fmla="*/ 0 w 562091"/>
                  <a:gd name="connsiteY5" fmla="*/ 59930 h 562091"/>
                  <a:gd name="connsiteX6" fmla="*/ 59871 w 562091"/>
                  <a:gd name="connsiteY6" fmla="*/ 59 h 562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91" h="562091">
                    <a:moveTo>
                      <a:pt x="59871" y="0"/>
                    </a:moveTo>
                    <a:lnTo>
                      <a:pt x="499866" y="0"/>
                    </a:lnTo>
                    <a:cubicBezTo>
                      <a:pt x="534188" y="0"/>
                      <a:pt x="562092" y="27845"/>
                      <a:pt x="562092" y="62226"/>
                    </a:cubicBezTo>
                    <a:lnTo>
                      <a:pt x="562092" y="562092"/>
                    </a:lnTo>
                    <a:lnTo>
                      <a:pt x="0" y="562092"/>
                    </a:lnTo>
                    <a:lnTo>
                      <a:pt x="0" y="59930"/>
                    </a:lnTo>
                    <a:cubicBezTo>
                      <a:pt x="0" y="26845"/>
                      <a:pt x="26845" y="59"/>
                      <a:pt x="59871" y="59"/>
                    </a:cubicBezTo>
                    <a:close/>
                  </a:path>
                </a:pathLst>
              </a:custGeom>
              <a:solidFill>
                <a:schemeClr val="accent2">
                  <a:lumMod val="75000"/>
                </a:schemeClr>
              </a:solidFill>
              <a:ln w="5887" cap="flat">
                <a:noFill/>
                <a:prstDash val="solid"/>
                <a:miter/>
              </a:ln>
            </p:spPr>
            <p:txBody>
              <a:bodyPr rtlCol="0" anchor="ctr"/>
              <a:lstStyle/>
              <a:p>
                <a:endParaRPr lang="en-IN"/>
              </a:p>
            </p:txBody>
          </p:sp>
          <p:sp>
            <p:nvSpPr>
              <p:cNvPr id="52" name="Freeform: Shape 51">
                <a:extLst>
                  <a:ext uri="{FF2B5EF4-FFF2-40B4-BE49-F238E27FC236}">
                    <a16:creationId xmlns:a16="http://schemas.microsoft.com/office/drawing/2014/main" id="{BC793505-9F84-5C38-42CB-281454F79B8A}"/>
                  </a:ext>
                </a:extLst>
              </p:cNvPr>
              <p:cNvSpPr/>
              <p:nvPr/>
            </p:nvSpPr>
            <p:spPr>
              <a:xfrm rot="353400">
                <a:off x="3625669" y="5187779"/>
                <a:ext cx="299531" cy="606950"/>
              </a:xfrm>
              <a:custGeom>
                <a:avLst/>
                <a:gdLst>
                  <a:gd name="connsiteX0" fmla="*/ 99903 w 299531"/>
                  <a:gd name="connsiteY0" fmla="*/ 0 h 606950"/>
                  <a:gd name="connsiteX1" fmla="*/ 299531 w 299531"/>
                  <a:gd name="connsiteY1" fmla="*/ 0 h 606950"/>
                  <a:gd name="connsiteX2" fmla="*/ 299531 w 299531"/>
                  <a:gd name="connsiteY2" fmla="*/ 507107 h 606950"/>
                  <a:gd name="connsiteX3" fmla="*/ 199688 w 299531"/>
                  <a:gd name="connsiteY3" fmla="*/ 606951 h 606950"/>
                  <a:gd name="connsiteX4" fmla="*/ 99844 w 299531"/>
                  <a:gd name="connsiteY4" fmla="*/ 606951 h 606950"/>
                  <a:gd name="connsiteX5" fmla="*/ 0 w 299531"/>
                  <a:gd name="connsiteY5" fmla="*/ 507107 h 606950"/>
                  <a:gd name="connsiteX6" fmla="*/ 0 w 299531"/>
                  <a:gd name="connsiteY6" fmla="*/ 99844 h 606950"/>
                  <a:gd name="connsiteX7" fmla="*/ 99844 w 299531"/>
                  <a:gd name="connsiteY7" fmla="*/ 0 h 60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531" h="606950">
                    <a:moveTo>
                      <a:pt x="99903" y="0"/>
                    </a:moveTo>
                    <a:lnTo>
                      <a:pt x="299531" y="0"/>
                    </a:lnTo>
                    <a:lnTo>
                      <a:pt x="299531" y="507107"/>
                    </a:lnTo>
                    <a:cubicBezTo>
                      <a:pt x="299531" y="562210"/>
                      <a:pt x="254790" y="606951"/>
                      <a:pt x="199688" y="606951"/>
                    </a:cubicBezTo>
                    <a:lnTo>
                      <a:pt x="99844" y="606951"/>
                    </a:lnTo>
                    <a:cubicBezTo>
                      <a:pt x="44742" y="606951"/>
                      <a:pt x="0" y="562210"/>
                      <a:pt x="0" y="507107"/>
                    </a:cubicBezTo>
                    <a:lnTo>
                      <a:pt x="0" y="99844"/>
                    </a:lnTo>
                    <a:cubicBezTo>
                      <a:pt x="0" y="44741"/>
                      <a:pt x="44742" y="0"/>
                      <a:pt x="99844" y="0"/>
                    </a:cubicBezTo>
                    <a:close/>
                  </a:path>
                </a:pathLst>
              </a:custGeom>
              <a:solidFill>
                <a:srgbClr val="1C2A2B"/>
              </a:solidFill>
              <a:ln w="5887" cap="flat">
                <a:noFill/>
                <a:prstDash val="solid"/>
                <a:miter/>
              </a:ln>
            </p:spPr>
            <p:txBody>
              <a:bodyPr rtlCol="0" anchor="ctr"/>
              <a:lstStyle/>
              <a:p>
                <a:endParaRPr lang="en-IN"/>
              </a:p>
            </p:txBody>
          </p:sp>
          <p:sp>
            <p:nvSpPr>
              <p:cNvPr id="53" name="Freeform: Shape 52">
                <a:extLst>
                  <a:ext uri="{FF2B5EF4-FFF2-40B4-BE49-F238E27FC236}">
                    <a16:creationId xmlns:a16="http://schemas.microsoft.com/office/drawing/2014/main" id="{F8871ED4-9676-FDFD-41AE-1435652A9CB6}"/>
                  </a:ext>
                </a:extLst>
              </p:cNvPr>
              <p:cNvSpPr/>
              <p:nvPr/>
            </p:nvSpPr>
            <p:spPr>
              <a:xfrm>
                <a:off x="2929200" y="5062800"/>
                <a:ext cx="205103" cy="291583"/>
              </a:xfrm>
              <a:custGeom>
                <a:avLst/>
                <a:gdLst>
                  <a:gd name="connsiteX0" fmla="*/ 177199 w 205103"/>
                  <a:gd name="connsiteY0" fmla="*/ 291584 h 291583"/>
                  <a:gd name="connsiteX1" fmla="*/ 205103 w 205103"/>
                  <a:gd name="connsiteY1" fmla="*/ 21193 h 291583"/>
                  <a:gd name="connsiteX2" fmla="*/ 0 w 205103"/>
                  <a:gd name="connsiteY2" fmla="*/ 0 h 291583"/>
                  <a:gd name="connsiteX3" fmla="*/ 33850 w 205103"/>
                  <a:gd name="connsiteY3" fmla="*/ 49804 h 291583"/>
                  <a:gd name="connsiteX4" fmla="*/ 140817 w 205103"/>
                  <a:gd name="connsiteY4" fmla="*/ 60872 h 291583"/>
                  <a:gd name="connsiteX5" fmla="*/ 117622 w 205103"/>
                  <a:gd name="connsiteY5" fmla="*/ 285461 h 291583"/>
                  <a:gd name="connsiteX6" fmla="*/ 177199 w 205103"/>
                  <a:gd name="connsiteY6" fmla="*/ 291584 h 29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103" h="291583">
                    <a:moveTo>
                      <a:pt x="177199" y="291584"/>
                    </a:moveTo>
                    <a:lnTo>
                      <a:pt x="205103" y="21193"/>
                    </a:lnTo>
                    <a:lnTo>
                      <a:pt x="0" y="0"/>
                    </a:lnTo>
                    <a:lnTo>
                      <a:pt x="33850" y="49804"/>
                    </a:lnTo>
                    <a:lnTo>
                      <a:pt x="140817" y="60872"/>
                    </a:lnTo>
                    <a:lnTo>
                      <a:pt x="117622" y="285461"/>
                    </a:lnTo>
                    <a:lnTo>
                      <a:pt x="177199" y="291584"/>
                    </a:lnTo>
                    <a:close/>
                  </a:path>
                </a:pathLst>
              </a:custGeom>
              <a:solidFill>
                <a:srgbClr val="2E3328"/>
              </a:solidFill>
              <a:ln w="5887" cap="flat">
                <a:noFill/>
                <a:prstDash val="solid"/>
                <a:miter/>
              </a:ln>
            </p:spPr>
            <p:txBody>
              <a:bodyPr rtlCol="0" anchor="ctr"/>
              <a:lstStyle/>
              <a:p>
                <a:endParaRPr lang="en-IN"/>
              </a:p>
            </p:txBody>
          </p:sp>
          <p:sp>
            <p:nvSpPr>
              <p:cNvPr id="54" name="Freeform: Shape 53">
                <a:extLst>
                  <a:ext uri="{FF2B5EF4-FFF2-40B4-BE49-F238E27FC236}">
                    <a16:creationId xmlns:a16="http://schemas.microsoft.com/office/drawing/2014/main" id="{E4A9D8A1-B45C-FEE8-EBB5-ABA885B1A5A3}"/>
                  </a:ext>
                </a:extLst>
              </p:cNvPr>
              <p:cNvSpPr/>
              <p:nvPr/>
            </p:nvSpPr>
            <p:spPr>
              <a:xfrm rot="353400">
                <a:off x="2720774" y="5706342"/>
                <a:ext cx="949104" cy="87539"/>
              </a:xfrm>
              <a:custGeom>
                <a:avLst/>
                <a:gdLst>
                  <a:gd name="connsiteX0" fmla="*/ 0 w 949104"/>
                  <a:gd name="connsiteY0" fmla="*/ 0 h 87539"/>
                  <a:gd name="connsiteX1" fmla="*/ 949104 w 949104"/>
                  <a:gd name="connsiteY1" fmla="*/ 0 h 87539"/>
                  <a:gd name="connsiteX2" fmla="*/ 949104 w 949104"/>
                  <a:gd name="connsiteY2" fmla="*/ 87540 h 87539"/>
                  <a:gd name="connsiteX3" fmla="*/ 0 w 949104"/>
                  <a:gd name="connsiteY3" fmla="*/ 87540 h 87539"/>
                </a:gdLst>
                <a:ahLst/>
                <a:cxnLst>
                  <a:cxn ang="0">
                    <a:pos x="connsiteX0" y="connsiteY0"/>
                  </a:cxn>
                  <a:cxn ang="0">
                    <a:pos x="connsiteX1" y="connsiteY1"/>
                  </a:cxn>
                  <a:cxn ang="0">
                    <a:pos x="connsiteX2" y="connsiteY2"/>
                  </a:cxn>
                  <a:cxn ang="0">
                    <a:pos x="connsiteX3" y="connsiteY3"/>
                  </a:cxn>
                </a:cxnLst>
                <a:rect l="l" t="t" r="r" b="b"/>
                <a:pathLst>
                  <a:path w="949104" h="87539">
                    <a:moveTo>
                      <a:pt x="0" y="0"/>
                    </a:moveTo>
                    <a:lnTo>
                      <a:pt x="949104" y="0"/>
                    </a:lnTo>
                    <a:lnTo>
                      <a:pt x="949104" y="87540"/>
                    </a:lnTo>
                    <a:lnTo>
                      <a:pt x="0" y="87540"/>
                    </a:lnTo>
                    <a:close/>
                  </a:path>
                </a:pathLst>
              </a:custGeom>
              <a:solidFill>
                <a:schemeClr val="accent2">
                  <a:lumMod val="50000"/>
                </a:schemeClr>
              </a:solidFill>
              <a:ln w="5887" cap="flat">
                <a:noFill/>
                <a:prstDash val="solid"/>
                <a:miter/>
              </a:ln>
            </p:spPr>
            <p:txBody>
              <a:bodyPr rtlCol="0" anchor="ctr"/>
              <a:lstStyle/>
              <a:p>
                <a:endParaRPr lang="en-IN"/>
              </a:p>
            </p:txBody>
          </p:sp>
          <p:sp>
            <p:nvSpPr>
              <p:cNvPr id="55" name="Freeform: Shape 54">
                <a:extLst>
                  <a:ext uri="{FF2B5EF4-FFF2-40B4-BE49-F238E27FC236}">
                    <a16:creationId xmlns:a16="http://schemas.microsoft.com/office/drawing/2014/main" id="{19679C4F-8FF3-2F85-4CCE-332FB8A91408}"/>
                  </a:ext>
                </a:extLst>
              </p:cNvPr>
              <p:cNvSpPr/>
              <p:nvPr/>
            </p:nvSpPr>
            <p:spPr>
              <a:xfrm>
                <a:off x="2772184" y="5306810"/>
                <a:ext cx="696859" cy="420760"/>
              </a:xfrm>
              <a:custGeom>
                <a:avLst/>
                <a:gdLst>
                  <a:gd name="connsiteX0" fmla="*/ 185 w 696859"/>
                  <a:gd name="connsiteY0" fmla="*/ 321791 h 420760"/>
                  <a:gd name="connsiteX1" fmla="*/ 18730 w 696859"/>
                  <a:gd name="connsiteY1" fmla="*/ 142414 h 420760"/>
                  <a:gd name="connsiteX2" fmla="*/ 19671 w 696859"/>
                  <a:gd name="connsiteY2" fmla="*/ 137352 h 420760"/>
                  <a:gd name="connsiteX3" fmla="*/ 237197 w 696859"/>
                  <a:gd name="connsiteY3" fmla="*/ 479 h 420760"/>
                  <a:gd name="connsiteX4" fmla="*/ 667419 w 696859"/>
                  <a:gd name="connsiteY4" fmla="*/ 43925 h 420760"/>
                  <a:gd name="connsiteX5" fmla="*/ 696678 w 696859"/>
                  <a:gd name="connsiteY5" fmla="*/ 80954 h 420760"/>
                  <a:gd name="connsiteX6" fmla="*/ 664711 w 696859"/>
                  <a:gd name="connsiteY6" fmla="*/ 390375 h 420760"/>
                  <a:gd name="connsiteX7" fmla="*/ 627564 w 696859"/>
                  <a:gd name="connsiteY7" fmla="*/ 420576 h 420760"/>
                  <a:gd name="connsiteX8" fmla="*/ 30386 w 696859"/>
                  <a:gd name="connsiteY8" fmla="*/ 358939 h 420760"/>
                  <a:gd name="connsiteX9" fmla="*/ 185 w 696859"/>
                  <a:gd name="connsiteY9" fmla="*/ 321791 h 42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859" h="420760">
                    <a:moveTo>
                      <a:pt x="185" y="321791"/>
                    </a:moveTo>
                    <a:lnTo>
                      <a:pt x="18730" y="142414"/>
                    </a:lnTo>
                    <a:cubicBezTo>
                      <a:pt x="18906" y="140707"/>
                      <a:pt x="19201" y="139000"/>
                      <a:pt x="19671" y="137352"/>
                    </a:cubicBezTo>
                    <a:cubicBezTo>
                      <a:pt x="25088" y="117100"/>
                      <a:pt x="65649" y="-8705"/>
                      <a:pt x="237197" y="479"/>
                    </a:cubicBezTo>
                    <a:cubicBezTo>
                      <a:pt x="384902" y="8367"/>
                      <a:pt x="588887" y="33740"/>
                      <a:pt x="667419" y="43925"/>
                    </a:cubicBezTo>
                    <a:cubicBezTo>
                      <a:pt x="685610" y="46279"/>
                      <a:pt x="698562" y="62704"/>
                      <a:pt x="696678" y="80954"/>
                    </a:cubicBezTo>
                    <a:lnTo>
                      <a:pt x="664711" y="390375"/>
                    </a:lnTo>
                    <a:cubicBezTo>
                      <a:pt x="662769" y="408978"/>
                      <a:pt x="646167" y="422518"/>
                      <a:pt x="627564" y="420576"/>
                    </a:cubicBezTo>
                    <a:lnTo>
                      <a:pt x="30386" y="358939"/>
                    </a:lnTo>
                    <a:cubicBezTo>
                      <a:pt x="11783" y="356996"/>
                      <a:pt x="-1757" y="340394"/>
                      <a:pt x="185" y="321791"/>
                    </a:cubicBezTo>
                    <a:close/>
                  </a:path>
                </a:pathLst>
              </a:custGeom>
              <a:solidFill>
                <a:schemeClr val="accent2">
                  <a:lumMod val="75000"/>
                </a:schemeClr>
              </a:solidFill>
              <a:ln w="5887" cap="flat">
                <a:noFill/>
                <a:prstDash val="solid"/>
                <a:miter/>
              </a:ln>
            </p:spPr>
            <p:txBody>
              <a:bodyPr rtlCol="0" anchor="ctr"/>
              <a:lstStyle/>
              <a:p>
                <a:endParaRPr lang="en-IN"/>
              </a:p>
            </p:txBody>
          </p:sp>
          <p:grpSp>
            <p:nvGrpSpPr>
              <p:cNvPr id="56" name="Graphic 2">
                <a:extLst>
                  <a:ext uri="{FF2B5EF4-FFF2-40B4-BE49-F238E27FC236}">
                    <a16:creationId xmlns:a16="http://schemas.microsoft.com/office/drawing/2014/main" id="{FC3AABA3-18BA-B839-3302-3AA9BE7DC9FB}"/>
                  </a:ext>
                </a:extLst>
              </p:cNvPr>
              <p:cNvGrpSpPr/>
              <p:nvPr/>
            </p:nvGrpSpPr>
            <p:grpSpPr>
              <a:xfrm>
                <a:off x="2750058" y="5562784"/>
                <a:ext cx="373236" cy="373236"/>
                <a:chOff x="2750058" y="5562784"/>
                <a:chExt cx="373236" cy="373236"/>
              </a:xfrm>
            </p:grpSpPr>
            <p:sp>
              <p:nvSpPr>
                <p:cNvPr id="57" name="Freeform: Shape 56">
                  <a:extLst>
                    <a:ext uri="{FF2B5EF4-FFF2-40B4-BE49-F238E27FC236}">
                      <a16:creationId xmlns:a16="http://schemas.microsoft.com/office/drawing/2014/main" id="{CD2D9593-8D53-762F-0FD1-3A4FD4137C09}"/>
                    </a:ext>
                  </a:extLst>
                </p:cNvPr>
                <p:cNvSpPr/>
                <p:nvPr/>
              </p:nvSpPr>
              <p:spPr>
                <a:xfrm>
                  <a:off x="2750058" y="5562784"/>
                  <a:ext cx="373236" cy="373236"/>
                </a:xfrm>
                <a:custGeom>
                  <a:avLst/>
                  <a:gdLst>
                    <a:gd name="connsiteX0" fmla="*/ 373236 w 373236"/>
                    <a:gd name="connsiteY0" fmla="*/ 186618 h 373236"/>
                    <a:gd name="connsiteX1" fmla="*/ 186618 w 373236"/>
                    <a:gd name="connsiteY1" fmla="*/ 373236 h 373236"/>
                    <a:gd name="connsiteX2" fmla="*/ 0 w 373236"/>
                    <a:gd name="connsiteY2" fmla="*/ 186618 h 373236"/>
                    <a:gd name="connsiteX3" fmla="*/ 186618 w 373236"/>
                    <a:gd name="connsiteY3" fmla="*/ 0 h 373236"/>
                    <a:gd name="connsiteX4" fmla="*/ 373236 w 373236"/>
                    <a:gd name="connsiteY4" fmla="*/ 186618 h 373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36" h="373236">
                      <a:moveTo>
                        <a:pt x="373236" y="186618"/>
                      </a:moveTo>
                      <a:cubicBezTo>
                        <a:pt x="373236" y="289685"/>
                        <a:pt x="289685" y="373236"/>
                        <a:pt x="186618" y="373236"/>
                      </a:cubicBezTo>
                      <a:cubicBezTo>
                        <a:pt x="83552" y="373236"/>
                        <a:pt x="0" y="289685"/>
                        <a:pt x="0" y="186618"/>
                      </a:cubicBezTo>
                      <a:cubicBezTo>
                        <a:pt x="0" y="83552"/>
                        <a:pt x="83552" y="0"/>
                        <a:pt x="186618" y="0"/>
                      </a:cubicBezTo>
                      <a:cubicBezTo>
                        <a:pt x="289685" y="0"/>
                        <a:pt x="373236" y="83552"/>
                        <a:pt x="373236" y="186618"/>
                      </a:cubicBezTo>
                      <a:close/>
                    </a:path>
                  </a:pathLst>
                </a:custGeom>
                <a:solidFill>
                  <a:srgbClr val="2E3328"/>
                </a:solidFill>
                <a:ln w="5887" cap="flat">
                  <a:noFill/>
                  <a:prstDash val="solid"/>
                  <a:miter/>
                </a:ln>
              </p:spPr>
              <p:txBody>
                <a:bodyPr rtlCol="0" anchor="ctr"/>
                <a:lstStyle/>
                <a:p>
                  <a:endParaRPr lang="en-IN"/>
                </a:p>
              </p:txBody>
            </p:sp>
            <p:sp>
              <p:nvSpPr>
                <p:cNvPr id="58" name="Freeform: Shape 57">
                  <a:extLst>
                    <a:ext uri="{FF2B5EF4-FFF2-40B4-BE49-F238E27FC236}">
                      <a16:creationId xmlns:a16="http://schemas.microsoft.com/office/drawing/2014/main" id="{EAB94705-05A7-2021-D8DB-87DF5450F69F}"/>
                    </a:ext>
                  </a:extLst>
                </p:cNvPr>
                <p:cNvSpPr/>
                <p:nvPr/>
              </p:nvSpPr>
              <p:spPr>
                <a:xfrm>
                  <a:off x="2823822" y="5636548"/>
                  <a:ext cx="225708" cy="225707"/>
                </a:xfrm>
                <a:custGeom>
                  <a:avLst/>
                  <a:gdLst>
                    <a:gd name="connsiteX0" fmla="*/ 225708 w 225708"/>
                    <a:gd name="connsiteY0" fmla="*/ 112854 h 225707"/>
                    <a:gd name="connsiteX1" fmla="*/ 112854 w 225708"/>
                    <a:gd name="connsiteY1" fmla="*/ 225708 h 225707"/>
                    <a:gd name="connsiteX2" fmla="*/ 0 w 225708"/>
                    <a:gd name="connsiteY2" fmla="*/ 112854 h 225707"/>
                    <a:gd name="connsiteX3" fmla="*/ 112854 w 225708"/>
                    <a:gd name="connsiteY3" fmla="*/ 0 h 225707"/>
                    <a:gd name="connsiteX4" fmla="*/ 225708 w 225708"/>
                    <a:gd name="connsiteY4" fmla="*/ 112854 h 22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08" h="225707">
                      <a:moveTo>
                        <a:pt x="225708" y="112854"/>
                      </a:moveTo>
                      <a:cubicBezTo>
                        <a:pt x="225708" y="175181"/>
                        <a:pt x="175182" y="225708"/>
                        <a:pt x="112854" y="225708"/>
                      </a:cubicBezTo>
                      <a:cubicBezTo>
                        <a:pt x="50526" y="225708"/>
                        <a:pt x="0" y="175181"/>
                        <a:pt x="0" y="112854"/>
                      </a:cubicBezTo>
                      <a:cubicBezTo>
                        <a:pt x="0" y="50526"/>
                        <a:pt x="50526" y="0"/>
                        <a:pt x="112854" y="0"/>
                      </a:cubicBezTo>
                      <a:cubicBezTo>
                        <a:pt x="175182" y="0"/>
                        <a:pt x="225708" y="50526"/>
                        <a:pt x="225708" y="112854"/>
                      </a:cubicBezTo>
                      <a:close/>
                    </a:path>
                  </a:pathLst>
                </a:custGeom>
                <a:solidFill>
                  <a:srgbClr val="F9C61B"/>
                </a:solidFill>
                <a:ln w="5887" cap="flat">
                  <a:noFill/>
                  <a:prstDash val="solid"/>
                  <a:miter/>
                </a:ln>
              </p:spPr>
              <p:txBody>
                <a:bodyPr rtlCol="0" anchor="ctr"/>
                <a:lstStyle/>
                <a:p>
                  <a:endParaRPr lang="en-IN"/>
                </a:p>
              </p:txBody>
            </p:sp>
            <p:sp>
              <p:nvSpPr>
                <p:cNvPr id="59" name="Freeform: Shape 58">
                  <a:extLst>
                    <a:ext uri="{FF2B5EF4-FFF2-40B4-BE49-F238E27FC236}">
                      <a16:creationId xmlns:a16="http://schemas.microsoft.com/office/drawing/2014/main" id="{EE4ED2AD-0419-D760-2907-D20CB8EA7574}"/>
                    </a:ext>
                  </a:extLst>
                </p:cNvPr>
                <p:cNvSpPr/>
                <p:nvPr/>
              </p:nvSpPr>
              <p:spPr>
                <a:xfrm>
                  <a:off x="2836479" y="5649206"/>
                  <a:ext cx="200393" cy="200393"/>
                </a:xfrm>
                <a:custGeom>
                  <a:avLst/>
                  <a:gdLst>
                    <a:gd name="connsiteX0" fmla="*/ 200394 w 200393"/>
                    <a:gd name="connsiteY0" fmla="*/ 100197 h 200393"/>
                    <a:gd name="connsiteX1" fmla="*/ 100197 w 200393"/>
                    <a:gd name="connsiteY1" fmla="*/ 200394 h 200393"/>
                    <a:gd name="connsiteX2" fmla="*/ 0 w 200393"/>
                    <a:gd name="connsiteY2" fmla="*/ 100197 h 200393"/>
                    <a:gd name="connsiteX3" fmla="*/ 100197 w 200393"/>
                    <a:gd name="connsiteY3" fmla="*/ 0 h 200393"/>
                    <a:gd name="connsiteX4" fmla="*/ 200394 w 200393"/>
                    <a:gd name="connsiteY4" fmla="*/ 100197 h 200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93" h="200393">
                      <a:moveTo>
                        <a:pt x="200394" y="100197"/>
                      </a:moveTo>
                      <a:cubicBezTo>
                        <a:pt x="200394" y="155534"/>
                        <a:pt x="155534" y="200394"/>
                        <a:pt x="100197" y="200394"/>
                      </a:cubicBezTo>
                      <a:cubicBezTo>
                        <a:pt x="44860" y="200394"/>
                        <a:pt x="0" y="155534"/>
                        <a:pt x="0" y="100197"/>
                      </a:cubicBezTo>
                      <a:cubicBezTo>
                        <a:pt x="0" y="44860"/>
                        <a:pt x="44860" y="0"/>
                        <a:pt x="100197" y="0"/>
                      </a:cubicBezTo>
                      <a:cubicBezTo>
                        <a:pt x="155534" y="0"/>
                        <a:pt x="200394" y="44860"/>
                        <a:pt x="200394" y="100197"/>
                      </a:cubicBezTo>
                      <a:close/>
                    </a:path>
                  </a:pathLst>
                </a:custGeom>
                <a:solidFill>
                  <a:srgbClr val="505D49"/>
                </a:solidFill>
                <a:ln w="5887" cap="flat">
                  <a:noFill/>
                  <a:prstDash val="solid"/>
                  <a:miter/>
                </a:ln>
              </p:spPr>
              <p:txBody>
                <a:bodyPr rtlCol="0" anchor="ctr"/>
                <a:lstStyle/>
                <a:p>
                  <a:endParaRPr lang="en-IN"/>
                </a:p>
              </p:txBody>
            </p:sp>
            <p:sp>
              <p:nvSpPr>
                <p:cNvPr id="60" name="Freeform: Shape 59">
                  <a:extLst>
                    <a:ext uri="{FF2B5EF4-FFF2-40B4-BE49-F238E27FC236}">
                      <a16:creationId xmlns:a16="http://schemas.microsoft.com/office/drawing/2014/main" id="{3467C08F-4DA1-6A79-99A9-FF5239A8D21B}"/>
                    </a:ext>
                  </a:extLst>
                </p:cNvPr>
                <p:cNvSpPr/>
                <p:nvPr/>
              </p:nvSpPr>
              <p:spPr>
                <a:xfrm>
                  <a:off x="2897527" y="5710254"/>
                  <a:ext cx="78297" cy="78297"/>
                </a:xfrm>
                <a:custGeom>
                  <a:avLst/>
                  <a:gdLst>
                    <a:gd name="connsiteX0" fmla="*/ 78297 w 78297"/>
                    <a:gd name="connsiteY0" fmla="*/ 39149 h 78297"/>
                    <a:gd name="connsiteX1" fmla="*/ 39149 w 78297"/>
                    <a:gd name="connsiteY1" fmla="*/ 78297 h 78297"/>
                    <a:gd name="connsiteX2" fmla="*/ 0 w 78297"/>
                    <a:gd name="connsiteY2" fmla="*/ 39149 h 78297"/>
                    <a:gd name="connsiteX3" fmla="*/ 39149 w 78297"/>
                    <a:gd name="connsiteY3" fmla="*/ 0 h 78297"/>
                    <a:gd name="connsiteX4" fmla="*/ 78297 w 78297"/>
                    <a:gd name="connsiteY4" fmla="*/ 39149 h 7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7" h="78297">
                      <a:moveTo>
                        <a:pt x="78297" y="39149"/>
                      </a:moveTo>
                      <a:cubicBezTo>
                        <a:pt x="78297" y="60770"/>
                        <a:pt x="60770" y="78297"/>
                        <a:pt x="39149" y="78297"/>
                      </a:cubicBezTo>
                      <a:cubicBezTo>
                        <a:pt x="17527" y="78297"/>
                        <a:pt x="0" y="60770"/>
                        <a:pt x="0" y="39149"/>
                      </a:cubicBezTo>
                      <a:cubicBezTo>
                        <a:pt x="0" y="17527"/>
                        <a:pt x="17527" y="0"/>
                        <a:pt x="39149" y="0"/>
                      </a:cubicBezTo>
                      <a:cubicBezTo>
                        <a:pt x="60770" y="0"/>
                        <a:pt x="78297" y="17527"/>
                        <a:pt x="78297" y="39149"/>
                      </a:cubicBezTo>
                      <a:close/>
                    </a:path>
                  </a:pathLst>
                </a:custGeom>
                <a:solidFill>
                  <a:srgbClr val="47503F"/>
                </a:solidFill>
                <a:ln w="5887" cap="flat">
                  <a:noFill/>
                  <a:prstDash val="solid"/>
                  <a:miter/>
                </a:ln>
              </p:spPr>
              <p:txBody>
                <a:bodyPr rtlCol="0" anchor="ctr"/>
                <a:lstStyle/>
                <a:p>
                  <a:endParaRPr lang="en-IN"/>
                </a:p>
              </p:txBody>
            </p:sp>
          </p:grpSp>
          <p:grpSp>
            <p:nvGrpSpPr>
              <p:cNvPr id="61" name="Graphic 2">
                <a:extLst>
                  <a:ext uri="{FF2B5EF4-FFF2-40B4-BE49-F238E27FC236}">
                    <a16:creationId xmlns:a16="http://schemas.microsoft.com/office/drawing/2014/main" id="{1FCE6E0D-27BB-EACB-19B2-8DDC9364AFA0}"/>
                  </a:ext>
                </a:extLst>
              </p:cNvPr>
              <p:cNvGrpSpPr/>
              <p:nvPr/>
            </p:nvGrpSpPr>
            <p:grpSpPr>
              <a:xfrm>
                <a:off x="3535267" y="5532231"/>
                <a:ext cx="564682" cy="564682"/>
                <a:chOff x="3535267" y="5532231"/>
                <a:chExt cx="564682" cy="564682"/>
              </a:xfrm>
            </p:grpSpPr>
            <p:sp>
              <p:nvSpPr>
                <p:cNvPr id="62" name="Freeform: Shape 61">
                  <a:extLst>
                    <a:ext uri="{FF2B5EF4-FFF2-40B4-BE49-F238E27FC236}">
                      <a16:creationId xmlns:a16="http://schemas.microsoft.com/office/drawing/2014/main" id="{CC000F81-69BB-0DED-F5DB-22DD146180EF}"/>
                    </a:ext>
                  </a:extLst>
                </p:cNvPr>
                <p:cNvSpPr/>
                <p:nvPr/>
              </p:nvSpPr>
              <p:spPr>
                <a:xfrm>
                  <a:off x="3535267" y="5532231"/>
                  <a:ext cx="564682" cy="564682"/>
                </a:xfrm>
                <a:custGeom>
                  <a:avLst/>
                  <a:gdLst>
                    <a:gd name="connsiteX0" fmla="*/ 564682 w 564682"/>
                    <a:gd name="connsiteY0" fmla="*/ 282341 h 564682"/>
                    <a:gd name="connsiteX1" fmla="*/ 282341 w 564682"/>
                    <a:gd name="connsiteY1" fmla="*/ 564682 h 564682"/>
                    <a:gd name="connsiteX2" fmla="*/ 0 w 564682"/>
                    <a:gd name="connsiteY2" fmla="*/ 282341 h 564682"/>
                    <a:gd name="connsiteX3" fmla="*/ 282341 w 564682"/>
                    <a:gd name="connsiteY3" fmla="*/ 0 h 564682"/>
                    <a:gd name="connsiteX4" fmla="*/ 564682 w 564682"/>
                    <a:gd name="connsiteY4" fmla="*/ 282341 h 564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82" h="564682">
                      <a:moveTo>
                        <a:pt x="564682" y="282341"/>
                      </a:moveTo>
                      <a:cubicBezTo>
                        <a:pt x="564682" y="438274"/>
                        <a:pt x="438274" y="564682"/>
                        <a:pt x="282341" y="564682"/>
                      </a:cubicBezTo>
                      <a:cubicBezTo>
                        <a:pt x="126408" y="564682"/>
                        <a:pt x="0" y="438274"/>
                        <a:pt x="0" y="282341"/>
                      </a:cubicBezTo>
                      <a:cubicBezTo>
                        <a:pt x="0" y="126408"/>
                        <a:pt x="126408" y="0"/>
                        <a:pt x="282341" y="0"/>
                      </a:cubicBezTo>
                      <a:cubicBezTo>
                        <a:pt x="438273" y="0"/>
                        <a:pt x="564682" y="126408"/>
                        <a:pt x="564682" y="282341"/>
                      </a:cubicBezTo>
                      <a:close/>
                    </a:path>
                  </a:pathLst>
                </a:custGeom>
                <a:solidFill>
                  <a:srgbClr val="2E3328"/>
                </a:solidFill>
                <a:ln w="5887" cap="flat">
                  <a:noFill/>
                  <a:prstDash val="solid"/>
                  <a:miter/>
                </a:ln>
              </p:spPr>
              <p:txBody>
                <a:bodyPr rtlCol="0" anchor="ctr"/>
                <a:lstStyle/>
                <a:p>
                  <a:endParaRPr lang="en-IN"/>
                </a:p>
              </p:txBody>
            </p:sp>
            <p:sp>
              <p:nvSpPr>
                <p:cNvPr id="63" name="Freeform: Shape 62">
                  <a:extLst>
                    <a:ext uri="{FF2B5EF4-FFF2-40B4-BE49-F238E27FC236}">
                      <a16:creationId xmlns:a16="http://schemas.microsoft.com/office/drawing/2014/main" id="{FA6386B6-3867-F136-29C5-1A6B81F134C3}"/>
                    </a:ext>
                  </a:extLst>
                </p:cNvPr>
                <p:cNvSpPr/>
                <p:nvPr/>
              </p:nvSpPr>
              <p:spPr>
                <a:xfrm>
                  <a:off x="3646826" y="5643790"/>
                  <a:ext cx="341564" cy="341564"/>
                </a:xfrm>
                <a:custGeom>
                  <a:avLst/>
                  <a:gdLst>
                    <a:gd name="connsiteX0" fmla="*/ 341564 w 341564"/>
                    <a:gd name="connsiteY0" fmla="*/ 170782 h 341564"/>
                    <a:gd name="connsiteX1" fmla="*/ 170782 w 341564"/>
                    <a:gd name="connsiteY1" fmla="*/ 341564 h 341564"/>
                    <a:gd name="connsiteX2" fmla="*/ 0 w 341564"/>
                    <a:gd name="connsiteY2" fmla="*/ 170782 h 341564"/>
                    <a:gd name="connsiteX3" fmla="*/ 170782 w 341564"/>
                    <a:gd name="connsiteY3" fmla="*/ 0 h 341564"/>
                    <a:gd name="connsiteX4" fmla="*/ 341564 w 341564"/>
                    <a:gd name="connsiteY4" fmla="*/ 170782 h 34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564" h="341564">
                      <a:moveTo>
                        <a:pt x="341564" y="170782"/>
                      </a:moveTo>
                      <a:cubicBezTo>
                        <a:pt x="341564" y="265103"/>
                        <a:pt x="265103" y="341564"/>
                        <a:pt x="170782" y="341564"/>
                      </a:cubicBezTo>
                      <a:cubicBezTo>
                        <a:pt x="76462" y="341564"/>
                        <a:pt x="0" y="265103"/>
                        <a:pt x="0" y="170782"/>
                      </a:cubicBezTo>
                      <a:cubicBezTo>
                        <a:pt x="0" y="76462"/>
                        <a:pt x="76462" y="0"/>
                        <a:pt x="170782" y="0"/>
                      </a:cubicBezTo>
                      <a:cubicBezTo>
                        <a:pt x="265103" y="0"/>
                        <a:pt x="341564" y="76462"/>
                        <a:pt x="341564" y="170782"/>
                      </a:cubicBezTo>
                      <a:close/>
                    </a:path>
                  </a:pathLst>
                </a:custGeom>
                <a:solidFill>
                  <a:srgbClr val="F9C61B"/>
                </a:solidFill>
                <a:ln w="5887" cap="flat">
                  <a:noFill/>
                  <a:prstDash val="solid"/>
                  <a:miter/>
                </a:ln>
              </p:spPr>
              <p:txBody>
                <a:bodyPr rtlCol="0" anchor="ctr"/>
                <a:lstStyle/>
                <a:p>
                  <a:endParaRPr lang="en-IN"/>
                </a:p>
              </p:txBody>
            </p:sp>
            <p:sp>
              <p:nvSpPr>
                <p:cNvPr id="64" name="Freeform: Shape 63">
                  <a:extLst>
                    <a:ext uri="{FF2B5EF4-FFF2-40B4-BE49-F238E27FC236}">
                      <a16:creationId xmlns:a16="http://schemas.microsoft.com/office/drawing/2014/main" id="{541B45E7-70D1-9893-48A1-CE4FED6167AF}"/>
                    </a:ext>
                  </a:extLst>
                </p:cNvPr>
                <p:cNvSpPr/>
                <p:nvPr/>
              </p:nvSpPr>
              <p:spPr>
                <a:xfrm>
                  <a:off x="3665959" y="5662922"/>
                  <a:ext cx="303298" cy="303298"/>
                </a:xfrm>
                <a:custGeom>
                  <a:avLst/>
                  <a:gdLst>
                    <a:gd name="connsiteX0" fmla="*/ 303299 w 303298"/>
                    <a:gd name="connsiteY0" fmla="*/ 151649 h 303298"/>
                    <a:gd name="connsiteX1" fmla="*/ 151649 w 303298"/>
                    <a:gd name="connsiteY1" fmla="*/ 303299 h 303298"/>
                    <a:gd name="connsiteX2" fmla="*/ 0 w 303298"/>
                    <a:gd name="connsiteY2" fmla="*/ 151649 h 303298"/>
                    <a:gd name="connsiteX3" fmla="*/ 151649 w 303298"/>
                    <a:gd name="connsiteY3" fmla="*/ 0 h 303298"/>
                    <a:gd name="connsiteX4" fmla="*/ 303299 w 303298"/>
                    <a:gd name="connsiteY4" fmla="*/ 151649 h 303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298" h="303298">
                      <a:moveTo>
                        <a:pt x="303299" y="151649"/>
                      </a:moveTo>
                      <a:cubicBezTo>
                        <a:pt x="303299" y="235403"/>
                        <a:pt x="235403" y="303299"/>
                        <a:pt x="151649" y="303299"/>
                      </a:cubicBezTo>
                      <a:cubicBezTo>
                        <a:pt x="67896" y="303299"/>
                        <a:pt x="0" y="235403"/>
                        <a:pt x="0" y="151649"/>
                      </a:cubicBezTo>
                      <a:cubicBezTo>
                        <a:pt x="0" y="67896"/>
                        <a:pt x="67896" y="0"/>
                        <a:pt x="151649" y="0"/>
                      </a:cubicBezTo>
                      <a:cubicBezTo>
                        <a:pt x="235403" y="0"/>
                        <a:pt x="303299" y="67896"/>
                        <a:pt x="303299" y="151649"/>
                      </a:cubicBezTo>
                      <a:close/>
                    </a:path>
                  </a:pathLst>
                </a:custGeom>
                <a:solidFill>
                  <a:srgbClr val="505D49"/>
                </a:solidFill>
                <a:ln w="5887" cap="flat">
                  <a:noFill/>
                  <a:prstDash val="solid"/>
                  <a:miter/>
                </a:ln>
              </p:spPr>
              <p:txBody>
                <a:bodyPr rtlCol="0" anchor="ctr"/>
                <a:lstStyle/>
                <a:p>
                  <a:endParaRPr lang="en-IN"/>
                </a:p>
              </p:txBody>
            </p:sp>
            <p:sp>
              <p:nvSpPr>
                <p:cNvPr id="65" name="Freeform: Shape 64">
                  <a:extLst>
                    <a:ext uri="{FF2B5EF4-FFF2-40B4-BE49-F238E27FC236}">
                      <a16:creationId xmlns:a16="http://schemas.microsoft.com/office/drawing/2014/main" id="{45E2312D-244C-D351-678E-544F802C57C1}"/>
                    </a:ext>
                  </a:extLst>
                </p:cNvPr>
                <p:cNvSpPr/>
                <p:nvPr/>
              </p:nvSpPr>
              <p:spPr>
                <a:xfrm>
                  <a:off x="3758326" y="5755289"/>
                  <a:ext cx="118564" cy="118564"/>
                </a:xfrm>
                <a:custGeom>
                  <a:avLst/>
                  <a:gdLst>
                    <a:gd name="connsiteX0" fmla="*/ 118564 w 118564"/>
                    <a:gd name="connsiteY0" fmla="*/ 59282 h 118564"/>
                    <a:gd name="connsiteX1" fmla="*/ 59282 w 118564"/>
                    <a:gd name="connsiteY1" fmla="*/ 118564 h 118564"/>
                    <a:gd name="connsiteX2" fmla="*/ 0 w 118564"/>
                    <a:gd name="connsiteY2" fmla="*/ 59282 h 118564"/>
                    <a:gd name="connsiteX3" fmla="*/ 59282 w 118564"/>
                    <a:gd name="connsiteY3" fmla="*/ 0 h 118564"/>
                    <a:gd name="connsiteX4" fmla="*/ 118564 w 118564"/>
                    <a:gd name="connsiteY4" fmla="*/ 59282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64" h="118564">
                      <a:moveTo>
                        <a:pt x="118564" y="59282"/>
                      </a:moveTo>
                      <a:cubicBezTo>
                        <a:pt x="118564" y="92023"/>
                        <a:pt x="92023" y="118564"/>
                        <a:pt x="59282" y="118564"/>
                      </a:cubicBezTo>
                      <a:cubicBezTo>
                        <a:pt x="26541" y="118564"/>
                        <a:pt x="0" y="92023"/>
                        <a:pt x="0" y="59282"/>
                      </a:cubicBezTo>
                      <a:cubicBezTo>
                        <a:pt x="0" y="26542"/>
                        <a:pt x="26541" y="0"/>
                        <a:pt x="59282" y="0"/>
                      </a:cubicBezTo>
                      <a:cubicBezTo>
                        <a:pt x="92023" y="0"/>
                        <a:pt x="118564" y="26542"/>
                        <a:pt x="118564" y="59282"/>
                      </a:cubicBezTo>
                      <a:close/>
                    </a:path>
                  </a:pathLst>
                </a:custGeom>
                <a:solidFill>
                  <a:srgbClr val="47503F"/>
                </a:solidFill>
                <a:ln w="5887" cap="flat">
                  <a:noFill/>
                  <a:prstDash val="solid"/>
                  <a:miter/>
                </a:ln>
              </p:spPr>
              <p:txBody>
                <a:bodyPr rtlCol="0" anchor="ctr"/>
                <a:lstStyle/>
                <a:p>
                  <a:endParaRPr lang="en-IN"/>
                </a:p>
              </p:txBody>
            </p:sp>
          </p:grpSp>
          <p:grpSp>
            <p:nvGrpSpPr>
              <p:cNvPr id="66" name="Graphic 2">
                <a:extLst>
                  <a:ext uri="{FF2B5EF4-FFF2-40B4-BE49-F238E27FC236}">
                    <a16:creationId xmlns:a16="http://schemas.microsoft.com/office/drawing/2014/main" id="{2C9FD361-98B0-66FD-7FA7-435D86B66291}"/>
                  </a:ext>
                </a:extLst>
              </p:cNvPr>
              <p:cNvGrpSpPr/>
              <p:nvPr/>
            </p:nvGrpSpPr>
            <p:grpSpPr>
              <a:xfrm>
                <a:off x="2804984" y="5345789"/>
                <a:ext cx="169840" cy="81888"/>
                <a:chOff x="2804984" y="5345789"/>
                <a:chExt cx="169840" cy="81888"/>
              </a:xfrm>
              <a:solidFill>
                <a:srgbClr val="2E3328"/>
              </a:solidFill>
            </p:grpSpPr>
            <p:sp>
              <p:nvSpPr>
                <p:cNvPr id="67" name="Freeform: Shape 66">
                  <a:extLst>
                    <a:ext uri="{FF2B5EF4-FFF2-40B4-BE49-F238E27FC236}">
                      <a16:creationId xmlns:a16="http://schemas.microsoft.com/office/drawing/2014/main" id="{09DFF1D5-55FE-9020-47C1-F197985BB414}"/>
                    </a:ext>
                  </a:extLst>
                </p:cNvPr>
                <p:cNvSpPr/>
                <p:nvPr/>
              </p:nvSpPr>
              <p:spPr>
                <a:xfrm>
                  <a:off x="2845074" y="5345789"/>
                  <a:ext cx="129749" cy="25608"/>
                </a:xfrm>
                <a:custGeom>
                  <a:avLst/>
                  <a:gdLst>
                    <a:gd name="connsiteX0" fmla="*/ 14894 w 129749"/>
                    <a:gd name="connsiteY0" fmla="*/ 0 h 25608"/>
                    <a:gd name="connsiteX1" fmla="*/ 129750 w 129749"/>
                    <a:gd name="connsiteY1" fmla="*/ 11892 h 25608"/>
                    <a:gd name="connsiteX2" fmla="*/ 128337 w 129749"/>
                    <a:gd name="connsiteY2" fmla="*/ 25609 h 25608"/>
                    <a:gd name="connsiteX3" fmla="*/ 0 w 129749"/>
                    <a:gd name="connsiteY3" fmla="*/ 12363 h 25608"/>
                    <a:gd name="connsiteX4" fmla="*/ 14894 w 129749"/>
                    <a:gd name="connsiteY4" fmla="*/ 0 h 25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49" h="25608">
                      <a:moveTo>
                        <a:pt x="14894" y="0"/>
                      </a:moveTo>
                      <a:lnTo>
                        <a:pt x="129750" y="11892"/>
                      </a:lnTo>
                      <a:lnTo>
                        <a:pt x="128337" y="25609"/>
                      </a:lnTo>
                      <a:lnTo>
                        <a:pt x="0" y="12363"/>
                      </a:lnTo>
                      <a:lnTo>
                        <a:pt x="14894" y="0"/>
                      </a:lnTo>
                      <a:close/>
                    </a:path>
                  </a:pathLst>
                </a:custGeom>
                <a:solidFill>
                  <a:srgbClr val="2E3328"/>
                </a:solidFill>
                <a:ln w="5887" cap="flat">
                  <a:noFill/>
                  <a:prstDash val="solid"/>
                  <a:miter/>
                </a:ln>
              </p:spPr>
              <p:txBody>
                <a:bodyPr rtlCol="0" anchor="ctr"/>
                <a:lstStyle/>
                <a:p>
                  <a:endParaRPr lang="en-IN"/>
                </a:p>
              </p:txBody>
            </p:sp>
            <p:sp>
              <p:nvSpPr>
                <p:cNvPr id="68" name="Freeform: Shape 67">
                  <a:extLst>
                    <a:ext uri="{FF2B5EF4-FFF2-40B4-BE49-F238E27FC236}">
                      <a16:creationId xmlns:a16="http://schemas.microsoft.com/office/drawing/2014/main" id="{0560997F-8F0F-F7DD-FAA2-08A8E5AE78EB}"/>
                    </a:ext>
                  </a:extLst>
                </p:cNvPr>
                <p:cNvSpPr/>
                <p:nvPr/>
              </p:nvSpPr>
              <p:spPr>
                <a:xfrm>
                  <a:off x="2821644" y="5371398"/>
                  <a:ext cx="150295" cy="28139"/>
                </a:xfrm>
                <a:custGeom>
                  <a:avLst/>
                  <a:gdLst>
                    <a:gd name="connsiteX0" fmla="*/ 10420 w 150295"/>
                    <a:gd name="connsiteY0" fmla="*/ 0 h 28139"/>
                    <a:gd name="connsiteX1" fmla="*/ 150295 w 150295"/>
                    <a:gd name="connsiteY1" fmla="*/ 14423 h 28139"/>
                    <a:gd name="connsiteX2" fmla="*/ 148883 w 150295"/>
                    <a:gd name="connsiteY2" fmla="*/ 28140 h 28139"/>
                    <a:gd name="connsiteX3" fmla="*/ 0 w 150295"/>
                    <a:gd name="connsiteY3" fmla="*/ 12775 h 28139"/>
                    <a:gd name="connsiteX4" fmla="*/ 10420 w 150295"/>
                    <a:gd name="connsiteY4" fmla="*/ 0 h 28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95" h="28139">
                      <a:moveTo>
                        <a:pt x="10420" y="0"/>
                      </a:moveTo>
                      <a:lnTo>
                        <a:pt x="150295" y="14423"/>
                      </a:lnTo>
                      <a:lnTo>
                        <a:pt x="148883" y="28140"/>
                      </a:lnTo>
                      <a:lnTo>
                        <a:pt x="0" y="12775"/>
                      </a:lnTo>
                      <a:lnTo>
                        <a:pt x="10420" y="0"/>
                      </a:lnTo>
                      <a:close/>
                    </a:path>
                  </a:pathLst>
                </a:custGeom>
                <a:solidFill>
                  <a:srgbClr val="2E3328"/>
                </a:solidFill>
                <a:ln w="5887" cap="flat">
                  <a:noFill/>
                  <a:prstDash val="solid"/>
                  <a:miter/>
                </a:ln>
              </p:spPr>
              <p:txBody>
                <a:bodyPr rtlCol="0" anchor="ctr"/>
                <a:lstStyle/>
                <a:p>
                  <a:endParaRPr lang="en-IN"/>
                </a:p>
              </p:txBody>
            </p:sp>
            <p:sp>
              <p:nvSpPr>
                <p:cNvPr id="69" name="Freeform: Shape 68">
                  <a:extLst>
                    <a:ext uri="{FF2B5EF4-FFF2-40B4-BE49-F238E27FC236}">
                      <a16:creationId xmlns:a16="http://schemas.microsoft.com/office/drawing/2014/main" id="{07186161-311E-8820-DE70-B1EC189A83DB}"/>
                    </a:ext>
                  </a:extLst>
                </p:cNvPr>
                <p:cNvSpPr/>
                <p:nvPr/>
              </p:nvSpPr>
              <p:spPr>
                <a:xfrm>
                  <a:off x="2804984" y="5397771"/>
                  <a:ext cx="164012" cy="29906"/>
                </a:xfrm>
                <a:custGeom>
                  <a:avLst/>
                  <a:gdLst>
                    <a:gd name="connsiteX0" fmla="*/ 7476 w 164012"/>
                    <a:gd name="connsiteY0" fmla="*/ 0 h 29906"/>
                    <a:gd name="connsiteX1" fmla="*/ 164012 w 164012"/>
                    <a:gd name="connsiteY1" fmla="*/ 16189 h 29906"/>
                    <a:gd name="connsiteX2" fmla="*/ 162599 w 164012"/>
                    <a:gd name="connsiteY2" fmla="*/ 29906 h 29906"/>
                    <a:gd name="connsiteX3" fmla="*/ 0 w 164012"/>
                    <a:gd name="connsiteY3" fmla="*/ 13128 h 29906"/>
                    <a:gd name="connsiteX4" fmla="*/ 7476 w 164012"/>
                    <a:gd name="connsiteY4" fmla="*/ 0 h 29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2" h="29906">
                      <a:moveTo>
                        <a:pt x="7476" y="0"/>
                      </a:moveTo>
                      <a:lnTo>
                        <a:pt x="164012" y="16189"/>
                      </a:lnTo>
                      <a:lnTo>
                        <a:pt x="162599" y="29906"/>
                      </a:lnTo>
                      <a:lnTo>
                        <a:pt x="0" y="13128"/>
                      </a:lnTo>
                      <a:lnTo>
                        <a:pt x="7476" y="0"/>
                      </a:lnTo>
                      <a:close/>
                    </a:path>
                  </a:pathLst>
                </a:custGeom>
                <a:solidFill>
                  <a:srgbClr val="2E3328"/>
                </a:solidFill>
                <a:ln w="5887" cap="flat">
                  <a:noFill/>
                  <a:prstDash val="solid"/>
                  <a:miter/>
                </a:ln>
              </p:spPr>
              <p:txBody>
                <a:bodyPr rtlCol="0" anchor="ctr"/>
                <a:lstStyle/>
                <a:p>
                  <a:endParaRPr lang="en-IN"/>
                </a:p>
              </p:txBody>
            </p:sp>
          </p:grpSp>
          <p:sp>
            <p:nvSpPr>
              <p:cNvPr id="70" name="Freeform: Shape 69">
                <a:extLst>
                  <a:ext uri="{FF2B5EF4-FFF2-40B4-BE49-F238E27FC236}">
                    <a16:creationId xmlns:a16="http://schemas.microsoft.com/office/drawing/2014/main" id="{D9C30485-186B-A842-F304-92FB5A0F521E}"/>
                  </a:ext>
                </a:extLst>
              </p:cNvPr>
              <p:cNvSpPr/>
              <p:nvPr/>
            </p:nvSpPr>
            <p:spPr>
              <a:xfrm>
                <a:off x="2709571" y="5472965"/>
                <a:ext cx="486737" cy="225666"/>
              </a:xfrm>
              <a:custGeom>
                <a:avLst/>
                <a:gdLst>
                  <a:gd name="connsiteX0" fmla="*/ 3223 w 486737"/>
                  <a:gd name="connsiteY0" fmla="*/ 134149 h 225666"/>
                  <a:gd name="connsiteX1" fmla="*/ 101653 w 486737"/>
                  <a:gd name="connsiteY1" fmla="*/ 48552 h 225666"/>
                  <a:gd name="connsiteX2" fmla="*/ 211741 w 486737"/>
                  <a:gd name="connsiteY2" fmla="*/ 1044 h 225666"/>
                  <a:gd name="connsiteX3" fmla="*/ 330540 w 486737"/>
                  <a:gd name="connsiteY3" fmla="*/ 22060 h 225666"/>
                  <a:gd name="connsiteX4" fmla="*/ 417904 w 486737"/>
                  <a:gd name="connsiteY4" fmla="*/ 100828 h 225666"/>
                  <a:gd name="connsiteX5" fmla="*/ 485192 w 486737"/>
                  <a:gd name="connsiteY5" fmla="*/ 210268 h 225666"/>
                  <a:gd name="connsiteX6" fmla="*/ 469238 w 486737"/>
                  <a:gd name="connsiteY6" fmla="*/ 225339 h 225666"/>
                  <a:gd name="connsiteX7" fmla="*/ 436095 w 486737"/>
                  <a:gd name="connsiteY7" fmla="*/ 219452 h 225666"/>
                  <a:gd name="connsiteX8" fmla="*/ 419611 w 486737"/>
                  <a:gd name="connsiteY8" fmla="*/ 208384 h 225666"/>
                  <a:gd name="connsiteX9" fmla="*/ 402951 w 486737"/>
                  <a:gd name="connsiteY9" fmla="*/ 173474 h 225666"/>
                  <a:gd name="connsiteX10" fmla="*/ 371396 w 486737"/>
                  <a:gd name="connsiteY10" fmla="*/ 128909 h 225666"/>
                  <a:gd name="connsiteX11" fmla="*/ 312821 w 486737"/>
                  <a:gd name="connsiteY11" fmla="*/ 89820 h 225666"/>
                  <a:gd name="connsiteX12" fmla="*/ 312821 w 486737"/>
                  <a:gd name="connsiteY12" fmla="*/ 89820 h 225666"/>
                  <a:gd name="connsiteX13" fmla="*/ 214449 w 486737"/>
                  <a:gd name="connsiteY13" fmla="*/ 71864 h 225666"/>
                  <a:gd name="connsiteX14" fmla="*/ 207679 w 486737"/>
                  <a:gd name="connsiteY14" fmla="*/ 72100 h 225666"/>
                  <a:gd name="connsiteX15" fmla="*/ 146100 w 486737"/>
                  <a:gd name="connsiteY15" fmla="*/ 85463 h 225666"/>
                  <a:gd name="connsiteX16" fmla="*/ 96120 w 486737"/>
                  <a:gd name="connsiteY16" fmla="*/ 118548 h 225666"/>
                  <a:gd name="connsiteX17" fmla="*/ 60856 w 486737"/>
                  <a:gd name="connsiteY17" fmla="*/ 153576 h 225666"/>
                  <a:gd name="connsiteX18" fmla="*/ 41429 w 486737"/>
                  <a:gd name="connsiteY18" fmla="*/ 158403 h 225666"/>
                  <a:gd name="connsiteX19" fmla="*/ 13525 w 486737"/>
                  <a:gd name="connsiteY19" fmla="*/ 153458 h 225666"/>
                  <a:gd name="connsiteX20" fmla="*/ 3281 w 486737"/>
                  <a:gd name="connsiteY20" fmla="*/ 134208 h 22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737" h="225666">
                    <a:moveTo>
                      <a:pt x="3223" y="134149"/>
                    </a:moveTo>
                    <a:lnTo>
                      <a:pt x="101653" y="48552"/>
                    </a:lnTo>
                    <a:cubicBezTo>
                      <a:pt x="127203" y="26358"/>
                      <a:pt x="170531" y="-6256"/>
                      <a:pt x="211741" y="1044"/>
                    </a:cubicBezTo>
                    <a:lnTo>
                      <a:pt x="330540" y="22060"/>
                    </a:lnTo>
                    <a:cubicBezTo>
                      <a:pt x="369513" y="28948"/>
                      <a:pt x="400890" y="73218"/>
                      <a:pt x="417904" y="100828"/>
                    </a:cubicBezTo>
                    <a:lnTo>
                      <a:pt x="485192" y="210268"/>
                    </a:lnTo>
                    <a:cubicBezTo>
                      <a:pt x="490491" y="218922"/>
                      <a:pt x="481424" y="227458"/>
                      <a:pt x="469238" y="225339"/>
                    </a:cubicBezTo>
                    <a:lnTo>
                      <a:pt x="436095" y="219452"/>
                    </a:lnTo>
                    <a:cubicBezTo>
                      <a:pt x="428559" y="218098"/>
                      <a:pt x="422201" y="213859"/>
                      <a:pt x="419611" y="208384"/>
                    </a:cubicBezTo>
                    <a:lnTo>
                      <a:pt x="402951" y="173474"/>
                    </a:lnTo>
                    <a:cubicBezTo>
                      <a:pt x="395474" y="157697"/>
                      <a:pt x="385113" y="142508"/>
                      <a:pt x="371396" y="128909"/>
                    </a:cubicBezTo>
                    <a:cubicBezTo>
                      <a:pt x="355325" y="112956"/>
                      <a:pt x="335603" y="99239"/>
                      <a:pt x="312821" y="89820"/>
                    </a:cubicBezTo>
                    <a:lnTo>
                      <a:pt x="312821" y="89820"/>
                    </a:lnTo>
                    <a:cubicBezTo>
                      <a:pt x="286859" y="79046"/>
                      <a:pt x="242588" y="70981"/>
                      <a:pt x="214449" y="71864"/>
                    </a:cubicBezTo>
                    <a:lnTo>
                      <a:pt x="207679" y="72100"/>
                    </a:lnTo>
                    <a:cubicBezTo>
                      <a:pt x="185838" y="72806"/>
                      <a:pt x="164880" y="77751"/>
                      <a:pt x="146100" y="85463"/>
                    </a:cubicBezTo>
                    <a:cubicBezTo>
                      <a:pt x="126320" y="93587"/>
                      <a:pt x="109660" y="105126"/>
                      <a:pt x="96120" y="118548"/>
                    </a:cubicBezTo>
                    <a:lnTo>
                      <a:pt x="60856" y="153576"/>
                    </a:lnTo>
                    <a:cubicBezTo>
                      <a:pt x="56500" y="157874"/>
                      <a:pt x="49023" y="159757"/>
                      <a:pt x="41429" y="158403"/>
                    </a:cubicBezTo>
                    <a:lnTo>
                      <a:pt x="13525" y="153458"/>
                    </a:lnTo>
                    <a:cubicBezTo>
                      <a:pt x="1633" y="151339"/>
                      <a:pt x="-4077" y="140625"/>
                      <a:pt x="3281" y="134208"/>
                    </a:cubicBezTo>
                    <a:close/>
                  </a:path>
                </a:pathLst>
              </a:custGeom>
              <a:solidFill>
                <a:srgbClr val="060704"/>
              </a:solidFill>
              <a:ln w="5887" cap="flat">
                <a:noFill/>
                <a:prstDash val="solid"/>
                <a:miter/>
              </a:ln>
            </p:spPr>
            <p:txBody>
              <a:bodyPr rtlCol="0" anchor="ctr"/>
              <a:lstStyle/>
              <a:p>
                <a:endParaRPr lang="en-IN"/>
              </a:p>
            </p:txBody>
          </p:sp>
          <p:sp>
            <p:nvSpPr>
              <p:cNvPr id="71" name="Freeform: Shape 70">
                <a:extLst>
                  <a:ext uri="{FF2B5EF4-FFF2-40B4-BE49-F238E27FC236}">
                    <a16:creationId xmlns:a16="http://schemas.microsoft.com/office/drawing/2014/main" id="{E9476402-FD33-4A7D-6072-212C891ED027}"/>
                  </a:ext>
                </a:extLst>
              </p:cNvPr>
              <p:cNvSpPr/>
              <p:nvPr/>
            </p:nvSpPr>
            <p:spPr>
              <a:xfrm>
                <a:off x="3500743" y="5409549"/>
                <a:ext cx="690475" cy="320138"/>
              </a:xfrm>
              <a:custGeom>
                <a:avLst/>
                <a:gdLst>
                  <a:gd name="connsiteX0" fmla="*/ 4677 w 690475"/>
                  <a:gd name="connsiteY0" fmla="*/ 190323 h 320138"/>
                  <a:gd name="connsiteX1" fmla="*/ 144258 w 690475"/>
                  <a:gd name="connsiteY1" fmla="*/ 68874 h 320138"/>
                  <a:gd name="connsiteX2" fmla="*/ 300441 w 690475"/>
                  <a:gd name="connsiteY2" fmla="*/ 1468 h 320138"/>
                  <a:gd name="connsiteX3" fmla="*/ 468927 w 690475"/>
                  <a:gd name="connsiteY3" fmla="*/ 31256 h 320138"/>
                  <a:gd name="connsiteX4" fmla="*/ 592790 w 690475"/>
                  <a:gd name="connsiteY4" fmla="*/ 143050 h 320138"/>
                  <a:gd name="connsiteX5" fmla="*/ 688277 w 690475"/>
                  <a:gd name="connsiteY5" fmla="*/ 298291 h 320138"/>
                  <a:gd name="connsiteX6" fmla="*/ 665671 w 690475"/>
                  <a:gd name="connsiteY6" fmla="*/ 319661 h 320138"/>
                  <a:gd name="connsiteX7" fmla="*/ 618634 w 690475"/>
                  <a:gd name="connsiteY7" fmla="*/ 311360 h 320138"/>
                  <a:gd name="connsiteX8" fmla="*/ 595262 w 690475"/>
                  <a:gd name="connsiteY8" fmla="*/ 295642 h 320138"/>
                  <a:gd name="connsiteX9" fmla="*/ 571655 w 690475"/>
                  <a:gd name="connsiteY9" fmla="*/ 246073 h 320138"/>
                  <a:gd name="connsiteX10" fmla="*/ 526855 w 690475"/>
                  <a:gd name="connsiteY10" fmla="*/ 182846 h 320138"/>
                  <a:gd name="connsiteX11" fmla="*/ 443789 w 690475"/>
                  <a:gd name="connsiteY11" fmla="*/ 127391 h 320138"/>
                  <a:gd name="connsiteX12" fmla="*/ 443789 w 690475"/>
                  <a:gd name="connsiteY12" fmla="*/ 127391 h 320138"/>
                  <a:gd name="connsiteX13" fmla="*/ 304267 w 690475"/>
                  <a:gd name="connsiteY13" fmla="*/ 101959 h 320138"/>
                  <a:gd name="connsiteX14" fmla="*/ 294613 w 690475"/>
                  <a:gd name="connsiteY14" fmla="*/ 102253 h 320138"/>
                  <a:gd name="connsiteX15" fmla="*/ 207249 w 690475"/>
                  <a:gd name="connsiteY15" fmla="*/ 121209 h 320138"/>
                  <a:gd name="connsiteX16" fmla="*/ 136370 w 690475"/>
                  <a:gd name="connsiteY16" fmla="*/ 168129 h 320138"/>
                  <a:gd name="connsiteX17" fmla="*/ 86330 w 690475"/>
                  <a:gd name="connsiteY17" fmla="*/ 217815 h 320138"/>
                  <a:gd name="connsiteX18" fmla="*/ 58779 w 690475"/>
                  <a:gd name="connsiteY18" fmla="*/ 224703 h 320138"/>
                  <a:gd name="connsiteX19" fmla="*/ 19159 w 690475"/>
                  <a:gd name="connsiteY19" fmla="*/ 217698 h 320138"/>
                  <a:gd name="connsiteX20" fmla="*/ 4677 w 690475"/>
                  <a:gd name="connsiteY20" fmla="*/ 190382 h 320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90475" h="320138">
                    <a:moveTo>
                      <a:pt x="4677" y="190323"/>
                    </a:moveTo>
                    <a:lnTo>
                      <a:pt x="144258" y="68874"/>
                    </a:lnTo>
                    <a:cubicBezTo>
                      <a:pt x="180463" y="37378"/>
                      <a:pt x="241983" y="-8835"/>
                      <a:pt x="300441" y="1468"/>
                    </a:cubicBezTo>
                    <a:lnTo>
                      <a:pt x="468927" y="31256"/>
                    </a:lnTo>
                    <a:cubicBezTo>
                      <a:pt x="524206" y="41028"/>
                      <a:pt x="568712" y="103843"/>
                      <a:pt x="592790" y="143050"/>
                    </a:cubicBezTo>
                    <a:lnTo>
                      <a:pt x="688277" y="298291"/>
                    </a:lnTo>
                    <a:cubicBezTo>
                      <a:pt x="695812" y="310536"/>
                      <a:pt x="682920" y="322722"/>
                      <a:pt x="665671" y="319661"/>
                    </a:cubicBezTo>
                    <a:lnTo>
                      <a:pt x="618634" y="311360"/>
                    </a:lnTo>
                    <a:cubicBezTo>
                      <a:pt x="607978" y="309476"/>
                      <a:pt x="598971" y="303412"/>
                      <a:pt x="595262" y="295642"/>
                    </a:cubicBezTo>
                    <a:lnTo>
                      <a:pt x="571655" y="246073"/>
                    </a:lnTo>
                    <a:cubicBezTo>
                      <a:pt x="561000" y="223702"/>
                      <a:pt x="546400" y="202156"/>
                      <a:pt x="526855" y="182846"/>
                    </a:cubicBezTo>
                    <a:cubicBezTo>
                      <a:pt x="504014" y="160240"/>
                      <a:pt x="476109" y="140813"/>
                      <a:pt x="443789" y="127391"/>
                    </a:cubicBezTo>
                    <a:lnTo>
                      <a:pt x="443789" y="127391"/>
                    </a:lnTo>
                    <a:cubicBezTo>
                      <a:pt x="406996" y="112085"/>
                      <a:pt x="344181" y="100664"/>
                      <a:pt x="304267" y="101959"/>
                    </a:cubicBezTo>
                    <a:lnTo>
                      <a:pt x="294613" y="102253"/>
                    </a:lnTo>
                    <a:cubicBezTo>
                      <a:pt x="263647" y="103254"/>
                      <a:pt x="233859" y="110260"/>
                      <a:pt x="207249" y="121209"/>
                    </a:cubicBezTo>
                    <a:cubicBezTo>
                      <a:pt x="179169" y="132748"/>
                      <a:pt x="155503" y="149114"/>
                      <a:pt x="136370" y="168129"/>
                    </a:cubicBezTo>
                    <a:lnTo>
                      <a:pt x="86330" y="217815"/>
                    </a:lnTo>
                    <a:cubicBezTo>
                      <a:pt x="80149" y="223938"/>
                      <a:pt x="69552" y="226587"/>
                      <a:pt x="58779" y="224703"/>
                    </a:cubicBezTo>
                    <a:lnTo>
                      <a:pt x="19159" y="217698"/>
                    </a:lnTo>
                    <a:cubicBezTo>
                      <a:pt x="2322" y="214695"/>
                      <a:pt x="-5802" y="199507"/>
                      <a:pt x="4677" y="190382"/>
                    </a:cubicBezTo>
                    <a:close/>
                  </a:path>
                </a:pathLst>
              </a:custGeom>
              <a:solidFill>
                <a:srgbClr val="060704"/>
              </a:solidFill>
              <a:ln w="5887" cap="flat">
                <a:noFill/>
                <a:prstDash val="solid"/>
                <a:miter/>
              </a:ln>
            </p:spPr>
            <p:txBody>
              <a:bodyPr rtlCol="0" anchor="ctr"/>
              <a:lstStyle/>
              <a:p>
                <a:endParaRPr lang="en-IN"/>
              </a:p>
            </p:txBody>
          </p:sp>
        </p:grpSp>
        <p:grpSp>
          <p:nvGrpSpPr>
            <p:cNvPr id="72" name="Graphic 2">
              <a:extLst>
                <a:ext uri="{FF2B5EF4-FFF2-40B4-BE49-F238E27FC236}">
                  <a16:creationId xmlns:a16="http://schemas.microsoft.com/office/drawing/2014/main" id="{6B0E37F7-1F8A-CC8C-7B82-A92E91A7B99B}"/>
                </a:ext>
              </a:extLst>
            </p:cNvPr>
            <p:cNvGrpSpPr/>
            <p:nvPr/>
          </p:nvGrpSpPr>
          <p:grpSpPr>
            <a:xfrm>
              <a:off x="4179717" y="5757539"/>
              <a:ext cx="920980" cy="228887"/>
              <a:chOff x="4179717" y="5757539"/>
              <a:chExt cx="920980" cy="228887"/>
            </a:xfrm>
            <a:solidFill>
              <a:srgbClr val="8F360A"/>
            </a:solidFill>
          </p:grpSpPr>
          <p:sp>
            <p:nvSpPr>
              <p:cNvPr id="73" name="Freeform: Shape 72">
                <a:extLst>
                  <a:ext uri="{FF2B5EF4-FFF2-40B4-BE49-F238E27FC236}">
                    <a16:creationId xmlns:a16="http://schemas.microsoft.com/office/drawing/2014/main" id="{D39FD898-4625-5EAA-0366-00CB141F104E}"/>
                  </a:ext>
                </a:extLst>
              </p:cNvPr>
              <p:cNvSpPr/>
              <p:nvPr/>
            </p:nvSpPr>
            <p:spPr>
              <a:xfrm rot="318600">
                <a:off x="4179717" y="5779684"/>
                <a:ext cx="813938" cy="33614"/>
              </a:xfrm>
              <a:custGeom>
                <a:avLst/>
                <a:gdLst>
                  <a:gd name="connsiteX0" fmla="*/ 0 w 813938"/>
                  <a:gd name="connsiteY0" fmla="*/ 0 h 33614"/>
                  <a:gd name="connsiteX1" fmla="*/ 813939 w 813938"/>
                  <a:gd name="connsiteY1" fmla="*/ 0 h 33614"/>
                  <a:gd name="connsiteX2" fmla="*/ 813939 w 813938"/>
                  <a:gd name="connsiteY2" fmla="*/ 33615 h 33614"/>
                  <a:gd name="connsiteX3" fmla="*/ 0 w 813938"/>
                  <a:gd name="connsiteY3" fmla="*/ 33615 h 33614"/>
                </a:gdLst>
                <a:ahLst/>
                <a:cxnLst>
                  <a:cxn ang="0">
                    <a:pos x="connsiteX0" y="connsiteY0"/>
                  </a:cxn>
                  <a:cxn ang="0">
                    <a:pos x="connsiteX1" y="connsiteY1"/>
                  </a:cxn>
                  <a:cxn ang="0">
                    <a:pos x="connsiteX2" y="connsiteY2"/>
                  </a:cxn>
                  <a:cxn ang="0">
                    <a:pos x="connsiteX3" y="connsiteY3"/>
                  </a:cxn>
                </a:cxnLst>
                <a:rect l="l" t="t" r="r" b="b"/>
                <a:pathLst>
                  <a:path w="813938" h="33614">
                    <a:moveTo>
                      <a:pt x="0" y="0"/>
                    </a:moveTo>
                    <a:lnTo>
                      <a:pt x="813939" y="0"/>
                    </a:lnTo>
                    <a:lnTo>
                      <a:pt x="813939" y="33615"/>
                    </a:lnTo>
                    <a:lnTo>
                      <a:pt x="0" y="33615"/>
                    </a:lnTo>
                    <a:close/>
                  </a:path>
                </a:pathLst>
              </a:custGeom>
              <a:solidFill>
                <a:schemeClr val="accent2">
                  <a:lumMod val="50000"/>
                </a:schemeClr>
              </a:solidFill>
              <a:ln w="5887" cap="flat">
                <a:noFill/>
                <a:prstDash val="solid"/>
                <a:miter/>
              </a:ln>
            </p:spPr>
            <p:txBody>
              <a:bodyPr rtlCol="0" anchor="ctr"/>
              <a:lstStyle/>
              <a:p>
                <a:endParaRPr lang="en-IN"/>
              </a:p>
            </p:txBody>
          </p:sp>
          <p:grpSp>
            <p:nvGrpSpPr>
              <p:cNvPr id="74" name="Graphic 2">
                <a:extLst>
                  <a:ext uri="{FF2B5EF4-FFF2-40B4-BE49-F238E27FC236}">
                    <a16:creationId xmlns:a16="http://schemas.microsoft.com/office/drawing/2014/main" id="{D76362BD-D103-47D5-5C40-FCAF22E99F28}"/>
                  </a:ext>
                </a:extLst>
              </p:cNvPr>
              <p:cNvGrpSpPr/>
              <p:nvPr/>
            </p:nvGrpSpPr>
            <p:grpSpPr>
              <a:xfrm>
                <a:off x="4347100" y="5757539"/>
                <a:ext cx="753597" cy="228887"/>
                <a:chOff x="4347100" y="5757539"/>
                <a:chExt cx="753597" cy="228887"/>
              </a:xfrm>
              <a:solidFill>
                <a:srgbClr val="8F360A"/>
              </a:solidFill>
            </p:grpSpPr>
            <p:sp>
              <p:nvSpPr>
                <p:cNvPr id="75" name="Freeform: Shape 74">
                  <a:extLst>
                    <a:ext uri="{FF2B5EF4-FFF2-40B4-BE49-F238E27FC236}">
                      <a16:creationId xmlns:a16="http://schemas.microsoft.com/office/drawing/2014/main" id="{6E670E0C-652F-78A5-F690-05BAFC5504FF}"/>
                    </a:ext>
                  </a:extLst>
                </p:cNvPr>
                <p:cNvSpPr/>
                <p:nvPr/>
              </p:nvSpPr>
              <p:spPr>
                <a:xfrm>
                  <a:off x="4347100" y="5757539"/>
                  <a:ext cx="138815" cy="148176"/>
                </a:xfrm>
                <a:custGeom>
                  <a:avLst/>
                  <a:gdLst>
                    <a:gd name="connsiteX0" fmla="*/ 138816 w 138815"/>
                    <a:gd name="connsiteY0" fmla="*/ 148176 h 148176"/>
                    <a:gd name="connsiteX1" fmla="*/ 102611 w 138815"/>
                    <a:gd name="connsiteY1" fmla="*/ 144820 h 148176"/>
                    <a:gd name="connsiteX2" fmla="*/ 0 w 138815"/>
                    <a:gd name="connsiteY2" fmla="*/ 0 h 148176"/>
                    <a:gd name="connsiteX3" fmla="*/ 36205 w 138815"/>
                    <a:gd name="connsiteY3" fmla="*/ 3356 h 148176"/>
                    <a:gd name="connsiteX4" fmla="*/ 138816 w 138815"/>
                    <a:gd name="connsiteY4" fmla="*/ 148176 h 148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15" h="148176">
                      <a:moveTo>
                        <a:pt x="138816" y="148176"/>
                      </a:moveTo>
                      <a:lnTo>
                        <a:pt x="102611" y="144820"/>
                      </a:lnTo>
                      <a:lnTo>
                        <a:pt x="0" y="0"/>
                      </a:lnTo>
                      <a:lnTo>
                        <a:pt x="36205" y="3356"/>
                      </a:lnTo>
                      <a:lnTo>
                        <a:pt x="138816" y="148176"/>
                      </a:lnTo>
                      <a:close/>
                    </a:path>
                  </a:pathLst>
                </a:custGeom>
                <a:solidFill>
                  <a:schemeClr val="accent2">
                    <a:lumMod val="50000"/>
                  </a:schemeClr>
                </a:solidFill>
                <a:ln w="5887" cap="flat">
                  <a:noFill/>
                  <a:prstDash val="solid"/>
                  <a:miter/>
                </a:ln>
              </p:spPr>
              <p:txBody>
                <a:bodyPr rtlCol="0" anchor="ctr"/>
                <a:lstStyle/>
                <a:p>
                  <a:endParaRPr lang="en-IN"/>
                </a:p>
              </p:txBody>
            </p:sp>
            <p:sp>
              <p:nvSpPr>
                <p:cNvPr id="76" name="Freeform: Shape 75">
                  <a:extLst>
                    <a:ext uri="{FF2B5EF4-FFF2-40B4-BE49-F238E27FC236}">
                      <a16:creationId xmlns:a16="http://schemas.microsoft.com/office/drawing/2014/main" id="{5C333AF9-B631-69EC-FEE5-7FDF79E91261}"/>
                    </a:ext>
                  </a:extLst>
                </p:cNvPr>
                <p:cNvSpPr/>
                <p:nvPr/>
              </p:nvSpPr>
              <p:spPr>
                <a:xfrm>
                  <a:off x="4500812" y="5771845"/>
                  <a:ext cx="138815" cy="154063"/>
                </a:xfrm>
                <a:custGeom>
                  <a:avLst/>
                  <a:gdLst>
                    <a:gd name="connsiteX0" fmla="*/ 138816 w 138815"/>
                    <a:gd name="connsiteY0" fmla="*/ 154063 h 154063"/>
                    <a:gd name="connsiteX1" fmla="*/ 102611 w 138815"/>
                    <a:gd name="connsiteY1" fmla="*/ 150649 h 154063"/>
                    <a:gd name="connsiteX2" fmla="*/ 0 w 138815"/>
                    <a:gd name="connsiteY2" fmla="*/ 0 h 154063"/>
                    <a:gd name="connsiteX3" fmla="*/ 36205 w 138815"/>
                    <a:gd name="connsiteY3" fmla="*/ 3356 h 154063"/>
                    <a:gd name="connsiteX4" fmla="*/ 138816 w 138815"/>
                    <a:gd name="connsiteY4" fmla="*/ 154063 h 154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815" h="154063">
                      <a:moveTo>
                        <a:pt x="138816" y="154063"/>
                      </a:moveTo>
                      <a:lnTo>
                        <a:pt x="102611" y="150649"/>
                      </a:lnTo>
                      <a:lnTo>
                        <a:pt x="0" y="0"/>
                      </a:lnTo>
                      <a:lnTo>
                        <a:pt x="36205" y="3356"/>
                      </a:lnTo>
                      <a:lnTo>
                        <a:pt x="138816" y="154063"/>
                      </a:lnTo>
                      <a:close/>
                    </a:path>
                  </a:pathLst>
                </a:custGeom>
                <a:solidFill>
                  <a:schemeClr val="accent2">
                    <a:lumMod val="50000"/>
                  </a:schemeClr>
                </a:solidFill>
                <a:ln w="5887" cap="flat">
                  <a:noFill/>
                  <a:prstDash val="solid"/>
                  <a:miter/>
                </a:ln>
              </p:spPr>
              <p:txBody>
                <a:bodyPr rtlCol="0" anchor="ctr"/>
                <a:lstStyle/>
                <a:p>
                  <a:endParaRPr lang="en-IN"/>
                </a:p>
              </p:txBody>
            </p:sp>
            <p:sp>
              <p:nvSpPr>
                <p:cNvPr id="77" name="Freeform: Shape 76">
                  <a:extLst>
                    <a:ext uri="{FF2B5EF4-FFF2-40B4-BE49-F238E27FC236}">
                      <a16:creationId xmlns:a16="http://schemas.microsoft.com/office/drawing/2014/main" id="{ED0511A8-6CFD-80CE-4D1F-FD758E8122EE}"/>
                    </a:ext>
                  </a:extLst>
                </p:cNvPr>
                <p:cNvSpPr/>
                <p:nvPr/>
              </p:nvSpPr>
              <p:spPr>
                <a:xfrm>
                  <a:off x="4654521" y="5786090"/>
                  <a:ext cx="138756" cy="159950"/>
                </a:xfrm>
                <a:custGeom>
                  <a:avLst/>
                  <a:gdLst>
                    <a:gd name="connsiteX0" fmla="*/ 138757 w 138756"/>
                    <a:gd name="connsiteY0" fmla="*/ 159950 h 159950"/>
                    <a:gd name="connsiteX1" fmla="*/ 102611 w 138756"/>
                    <a:gd name="connsiteY1" fmla="*/ 156595 h 159950"/>
                    <a:gd name="connsiteX2" fmla="*/ 0 w 138756"/>
                    <a:gd name="connsiteY2" fmla="*/ 0 h 159950"/>
                    <a:gd name="connsiteX3" fmla="*/ 36205 w 138756"/>
                    <a:gd name="connsiteY3" fmla="*/ 3414 h 159950"/>
                    <a:gd name="connsiteX4" fmla="*/ 138757 w 138756"/>
                    <a:gd name="connsiteY4" fmla="*/ 159950 h 15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6" h="159950">
                      <a:moveTo>
                        <a:pt x="138757" y="159950"/>
                      </a:moveTo>
                      <a:lnTo>
                        <a:pt x="102611" y="156595"/>
                      </a:lnTo>
                      <a:lnTo>
                        <a:pt x="0" y="0"/>
                      </a:lnTo>
                      <a:lnTo>
                        <a:pt x="36205" y="3414"/>
                      </a:lnTo>
                      <a:lnTo>
                        <a:pt x="138757" y="159950"/>
                      </a:lnTo>
                      <a:close/>
                    </a:path>
                  </a:pathLst>
                </a:custGeom>
                <a:solidFill>
                  <a:schemeClr val="accent2">
                    <a:lumMod val="50000"/>
                  </a:schemeClr>
                </a:solidFill>
                <a:ln w="5887" cap="flat">
                  <a:noFill/>
                  <a:prstDash val="solid"/>
                  <a:miter/>
                </a:ln>
              </p:spPr>
              <p:txBody>
                <a:bodyPr rtlCol="0" anchor="ctr"/>
                <a:lstStyle/>
                <a:p>
                  <a:endParaRPr lang="en-IN"/>
                </a:p>
              </p:txBody>
            </p:sp>
            <p:sp>
              <p:nvSpPr>
                <p:cNvPr id="78" name="Freeform: Shape 77">
                  <a:extLst>
                    <a:ext uri="{FF2B5EF4-FFF2-40B4-BE49-F238E27FC236}">
                      <a16:creationId xmlns:a16="http://schemas.microsoft.com/office/drawing/2014/main" id="{048081EB-E9E9-A902-39F5-38A1BE259534}"/>
                    </a:ext>
                  </a:extLst>
                </p:cNvPr>
                <p:cNvSpPr/>
                <p:nvPr/>
              </p:nvSpPr>
              <p:spPr>
                <a:xfrm>
                  <a:off x="4808232" y="5800396"/>
                  <a:ext cx="138756" cy="165837"/>
                </a:xfrm>
                <a:custGeom>
                  <a:avLst/>
                  <a:gdLst>
                    <a:gd name="connsiteX0" fmla="*/ 138757 w 138756"/>
                    <a:gd name="connsiteY0" fmla="*/ 165837 h 165837"/>
                    <a:gd name="connsiteX1" fmla="*/ 102611 w 138756"/>
                    <a:gd name="connsiteY1" fmla="*/ 162482 h 165837"/>
                    <a:gd name="connsiteX2" fmla="*/ 0 w 138756"/>
                    <a:gd name="connsiteY2" fmla="*/ 0 h 165837"/>
                    <a:gd name="connsiteX3" fmla="*/ 36205 w 138756"/>
                    <a:gd name="connsiteY3" fmla="*/ 3356 h 165837"/>
                    <a:gd name="connsiteX4" fmla="*/ 138757 w 138756"/>
                    <a:gd name="connsiteY4" fmla="*/ 165837 h 16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6" h="165837">
                      <a:moveTo>
                        <a:pt x="138757" y="165837"/>
                      </a:moveTo>
                      <a:lnTo>
                        <a:pt x="102611" y="162482"/>
                      </a:lnTo>
                      <a:lnTo>
                        <a:pt x="0" y="0"/>
                      </a:lnTo>
                      <a:lnTo>
                        <a:pt x="36205" y="3356"/>
                      </a:lnTo>
                      <a:lnTo>
                        <a:pt x="138757" y="165837"/>
                      </a:lnTo>
                      <a:close/>
                    </a:path>
                  </a:pathLst>
                </a:custGeom>
                <a:solidFill>
                  <a:schemeClr val="accent2">
                    <a:lumMod val="50000"/>
                  </a:schemeClr>
                </a:solidFill>
                <a:ln w="5887"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D32BC5CB-0BDC-8707-BFB8-B4BD07DC51F0}"/>
                    </a:ext>
                  </a:extLst>
                </p:cNvPr>
                <p:cNvSpPr/>
                <p:nvPr/>
              </p:nvSpPr>
              <p:spPr>
                <a:xfrm>
                  <a:off x="4961941" y="5814702"/>
                  <a:ext cx="138756" cy="171724"/>
                </a:xfrm>
                <a:custGeom>
                  <a:avLst/>
                  <a:gdLst>
                    <a:gd name="connsiteX0" fmla="*/ 138757 w 138756"/>
                    <a:gd name="connsiteY0" fmla="*/ 171724 h 171724"/>
                    <a:gd name="connsiteX1" fmla="*/ 102611 w 138756"/>
                    <a:gd name="connsiteY1" fmla="*/ 168368 h 171724"/>
                    <a:gd name="connsiteX2" fmla="*/ 0 w 138756"/>
                    <a:gd name="connsiteY2" fmla="*/ 0 h 171724"/>
                    <a:gd name="connsiteX3" fmla="*/ 36205 w 138756"/>
                    <a:gd name="connsiteY3" fmla="*/ 3356 h 171724"/>
                    <a:gd name="connsiteX4" fmla="*/ 138757 w 138756"/>
                    <a:gd name="connsiteY4" fmla="*/ 171724 h 171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56" h="171724">
                      <a:moveTo>
                        <a:pt x="138757" y="171724"/>
                      </a:moveTo>
                      <a:lnTo>
                        <a:pt x="102611" y="168368"/>
                      </a:lnTo>
                      <a:lnTo>
                        <a:pt x="0" y="0"/>
                      </a:lnTo>
                      <a:lnTo>
                        <a:pt x="36205" y="3356"/>
                      </a:lnTo>
                      <a:lnTo>
                        <a:pt x="138757" y="171724"/>
                      </a:lnTo>
                      <a:close/>
                    </a:path>
                  </a:pathLst>
                </a:custGeom>
                <a:solidFill>
                  <a:schemeClr val="accent2">
                    <a:lumMod val="50000"/>
                  </a:schemeClr>
                </a:solidFill>
                <a:ln w="5887" cap="flat">
                  <a:noFill/>
                  <a:prstDash val="solid"/>
                  <a:miter/>
                </a:ln>
              </p:spPr>
              <p:txBody>
                <a:bodyPr rtlCol="0" anchor="ctr"/>
                <a:lstStyle/>
                <a:p>
                  <a:endParaRPr lang="en-IN"/>
                </a:p>
              </p:txBody>
            </p:sp>
          </p:grpSp>
        </p:grpSp>
      </p:grpSp>
      <p:grpSp>
        <p:nvGrpSpPr>
          <p:cNvPr id="138" name="Group 137">
            <a:extLst>
              <a:ext uri="{FF2B5EF4-FFF2-40B4-BE49-F238E27FC236}">
                <a16:creationId xmlns:a16="http://schemas.microsoft.com/office/drawing/2014/main" id="{846FF72D-33DE-6792-51A5-08CF64376AD7}"/>
              </a:ext>
            </a:extLst>
          </p:cNvPr>
          <p:cNvGrpSpPr/>
          <p:nvPr/>
        </p:nvGrpSpPr>
        <p:grpSpPr>
          <a:xfrm>
            <a:off x="3541932" y="5337281"/>
            <a:ext cx="9094288" cy="2461843"/>
            <a:chOff x="3541932" y="5337281"/>
            <a:chExt cx="9094288" cy="2461843"/>
          </a:xfrm>
        </p:grpSpPr>
        <p:sp>
          <p:nvSpPr>
            <p:cNvPr id="124" name="Freeform: Shape 123">
              <a:extLst>
                <a:ext uri="{FF2B5EF4-FFF2-40B4-BE49-F238E27FC236}">
                  <a16:creationId xmlns:a16="http://schemas.microsoft.com/office/drawing/2014/main" id="{A0477FA3-7308-6947-D0EA-0CC5D56CAE93}"/>
                </a:ext>
              </a:extLst>
            </p:cNvPr>
            <p:cNvSpPr/>
            <p:nvPr/>
          </p:nvSpPr>
          <p:spPr>
            <a:xfrm>
              <a:off x="3541933" y="5337281"/>
              <a:ext cx="9094287" cy="2461843"/>
            </a:xfrm>
            <a:custGeom>
              <a:avLst/>
              <a:gdLst>
                <a:gd name="connsiteX0" fmla="*/ 8056283 w 9094287"/>
                <a:gd name="connsiteY0" fmla="*/ 1482738 h 2461843"/>
                <a:gd name="connsiteX1" fmla="*/ 8114259 w 9094287"/>
                <a:gd name="connsiteY1" fmla="*/ 1535199 h 2461843"/>
                <a:gd name="connsiteX2" fmla="*/ 8139687 w 9094287"/>
                <a:gd name="connsiteY2" fmla="*/ 1589461 h 2461843"/>
                <a:gd name="connsiteX3" fmla="*/ 8139689 w 9094287"/>
                <a:gd name="connsiteY3" fmla="*/ 1589461 h 2461843"/>
                <a:gd name="connsiteX4" fmla="*/ 8141639 w 9094287"/>
                <a:gd name="connsiteY4" fmla="*/ 1584715 h 2461843"/>
                <a:gd name="connsiteX5" fmla="*/ 8056283 w 9094287"/>
                <a:gd name="connsiteY5" fmla="*/ 1482739 h 2461843"/>
                <a:gd name="connsiteX6" fmla="*/ 8789723 w 9094287"/>
                <a:gd name="connsiteY6" fmla="*/ 1221613 h 2461843"/>
                <a:gd name="connsiteX7" fmla="*/ 8878321 w 9094287"/>
                <a:gd name="connsiteY7" fmla="*/ 1317264 h 2461843"/>
                <a:gd name="connsiteX8" fmla="*/ 8912689 w 9094287"/>
                <a:gd name="connsiteY8" fmla="*/ 1477348 h 2461843"/>
                <a:gd name="connsiteX9" fmla="*/ 8912691 w 9094287"/>
                <a:gd name="connsiteY9" fmla="*/ 1477348 h 2461843"/>
                <a:gd name="connsiteX10" fmla="*/ 8918855 w 9094287"/>
                <a:gd name="connsiteY10" fmla="*/ 1468016 h 2461843"/>
                <a:gd name="connsiteX11" fmla="*/ 8789723 w 9094287"/>
                <a:gd name="connsiteY11" fmla="*/ 1221613 h 2461843"/>
                <a:gd name="connsiteX12" fmla="*/ 7194853 w 9094287"/>
                <a:gd name="connsiteY12" fmla="*/ 998461 h 2461843"/>
                <a:gd name="connsiteX13" fmla="*/ 7206265 w 9094287"/>
                <a:gd name="connsiteY13" fmla="*/ 1004093 h 2461843"/>
                <a:gd name="connsiteX14" fmla="*/ 7194853 w 9094287"/>
                <a:gd name="connsiteY14" fmla="*/ 998461 h 2461843"/>
                <a:gd name="connsiteX15" fmla="*/ 8065929 w 9094287"/>
                <a:gd name="connsiteY15" fmla="*/ 779626 h 2461843"/>
                <a:gd name="connsiteX16" fmla="*/ 8094367 w 9094287"/>
                <a:gd name="connsiteY16" fmla="*/ 793934 h 2461843"/>
                <a:gd name="connsiteX17" fmla="*/ 8065929 w 9094287"/>
                <a:gd name="connsiteY17" fmla="*/ 779626 h 2461843"/>
                <a:gd name="connsiteX18" fmla="*/ 9094287 w 9094287"/>
                <a:gd name="connsiteY18" fmla="*/ 0 h 2461843"/>
                <a:gd name="connsiteX19" fmla="*/ 9094287 w 9094287"/>
                <a:gd name="connsiteY19" fmla="*/ 379175 h 2461843"/>
                <a:gd name="connsiteX20" fmla="*/ 9094287 w 9094287"/>
                <a:gd name="connsiteY20" fmla="*/ 491153 h 2461843"/>
                <a:gd name="connsiteX21" fmla="*/ 9094287 w 9094287"/>
                <a:gd name="connsiteY21" fmla="*/ 905489 h 2461843"/>
                <a:gd name="connsiteX22" fmla="*/ 9094287 w 9094287"/>
                <a:gd name="connsiteY22" fmla="*/ 1453119 h 2461843"/>
                <a:gd name="connsiteX23" fmla="*/ 9094287 w 9094287"/>
                <a:gd name="connsiteY23" fmla="*/ 1453120 h 2461843"/>
                <a:gd name="connsiteX24" fmla="*/ 9094287 w 9094287"/>
                <a:gd name="connsiteY24" fmla="*/ 2168620 h 2461843"/>
                <a:gd name="connsiteX25" fmla="*/ 7054199 w 9094287"/>
                <a:gd name="connsiteY25" fmla="*/ 2461843 h 2461843"/>
                <a:gd name="connsiteX26" fmla="*/ 453592 w 9094287"/>
                <a:gd name="connsiteY26" fmla="*/ 1274379 h 2461843"/>
                <a:gd name="connsiteX27" fmla="*/ 486933 w 9094287"/>
                <a:gd name="connsiteY27" fmla="*/ 1266243 h 2461843"/>
                <a:gd name="connsiteX28" fmla="*/ 486934 w 9094287"/>
                <a:gd name="connsiteY28" fmla="*/ 1266244 h 2461843"/>
                <a:gd name="connsiteX29" fmla="*/ 591831 w 9094287"/>
                <a:gd name="connsiteY29" fmla="*/ 1240646 h 2461843"/>
                <a:gd name="connsiteX30" fmla="*/ 713336 w 9094287"/>
                <a:gd name="connsiteY30" fmla="*/ 1214573 h 2461843"/>
                <a:gd name="connsiteX31" fmla="*/ 819166 w 9094287"/>
                <a:gd name="connsiteY31" fmla="*/ 1250553 h 2461843"/>
                <a:gd name="connsiteX32" fmla="*/ 1715896 w 9094287"/>
                <a:gd name="connsiteY32" fmla="*/ 1672275 h 2461843"/>
                <a:gd name="connsiteX33" fmla="*/ 1737356 w 9094287"/>
                <a:gd name="connsiteY33" fmla="*/ 1684193 h 2461843"/>
                <a:gd name="connsiteX34" fmla="*/ 1737356 w 9094287"/>
                <a:gd name="connsiteY34" fmla="*/ 1684193 h 2461843"/>
                <a:gd name="connsiteX35" fmla="*/ 819165 w 9094287"/>
                <a:gd name="connsiteY35" fmla="*/ 1250552 h 2461843"/>
                <a:gd name="connsiteX36" fmla="*/ 713335 w 9094287"/>
                <a:gd name="connsiteY36" fmla="*/ 1214572 h 2461843"/>
                <a:gd name="connsiteX37" fmla="*/ 750208 w 9094287"/>
                <a:gd name="connsiteY37" fmla="*/ 1206659 h 2461843"/>
                <a:gd name="connsiteX38" fmla="*/ 1129703 w 9094287"/>
                <a:gd name="connsiteY38" fmla="*/ 1137975 h 2461843"/>
                <a:gd name="connsiteX39" fmla="*/ 1332820 w 9094287"/>
                <a:gd name="connsiteY39" fmla="*/ 1104968 h 2461843"/>
                <a:gd name="connsiteX40" fmla="*/ 1332822 w 9094287"/>
                <a:gd name="connsiteY40" fmla="*/ 1104969 h 2461843"/>
                <a:gd name="connsiteX41" fmla="*/ 1576693 w 9094287"/>
                <a:gd name="connsiteY41" fmla="*/ 1065339 h 2461843"/>
                <a:gd name="connsiteX42" fmla="*/ 1667270 w 9094287"/>
                <a:gd name="connsiteY42" fmla="*/ 1091053 h 2461843"/>
                <a:gd name="connsiteX43" fmla="*/ 2924099 w 9094287"/>
                <a:gd name="connsiteY43" fmla="*/ 1413869 h 2461843"/>
                <a:gd name="connsiteX44" fmla="*/ 2958083 w 9094287"/>
                <a:gd name="connsiteY44" fmla="*/ 1422090 h 2461843"/>
                <a:gd name="connsiteX45" fmla="*/ 2958085 w 9094287"/>
                <a:gd name="connsiteY45" fmla="*/ 1422090 h 2461843"/>
                <a:gd name="connsiteX46" fmla="*/ 1667269 w 9094287"/>
                <a:gd name="connsiteY46" fmla="*/ 1091052 h 2461843"/>
                <a:gd name="connsiteX47" fmla="*/ 1576692 w 9094287"/>
                <a:gd name="connsiteY47" fmla="*/ 1065338 h 2461843"/>
                <a:gd name="connsiteX48" fmla="*/ 1844742 w 9094287"/>
                <a:gd name="connsiteY48" fmla="*/ 1021779 h 2461843"/>
                <a:gd name="connsiteX49" fmla="*/ 1982464 w 9094287"/>
                <a:gd name="connsiteY49" fmla="*/ 999723 h 2461843"/>
                <a:gd name="connsiteX50" fmla="*/ 1982468 w 9094287"/>
                <a:gd name="connsiteY50" fmla="*/ 999723 h 2461843"/>
                <a:gd name="connsiteX51" fmla="*/ 2466797 w 9094287"/>
                <a:gd name="connsiteY51" fmla="*/ 922156 h 2461843"/>
                <a:gd name="connsiteX52" fmla="*/ 2500278 w 9094287"/>
                <a:gd name="connsiteY52" fmla="*/ 923017 h 2461843"/>
                <a:gd name="connsiteX53" fmla="*/ 5438274 w 9094287"/>
                <a:gd name="connsiteY53" fmla="*/ 1917766 h 2461843"/>
                <a:gd name="connsiteX54" fmla="*/ 5457802 w 9094287"/>
                <a:gd name="connsiteY54" fmla="*/ 1928076 h 2461843"/>
                <a:gd name="connsiteX55" fmla="*/ 5457804 w 9094287"/>
                <a:gd name="connsiteY55" fmla="*/ 1928076 h 2461843"/>
                <a:gd name="connsiteX56" fmla="*/ 2500278 w 9094287"/>
                <a:gd name="connsiteY56" fmla="*/ 923016 h 2461843"/>
                <a:gd name="connsiteX57" fmla="*/ 2466797 w 9094287"/>
                <a:gd name="connsiteY57" fmla="*/ 922155 h 2461843"/>
                <a:gd name="connsiteX58" fmla="*/ 2543219 w 9094287"/>
                <a:gd name="connsiteY58" fmla="*/ 909916 h 2461843"/>
                <a:gd name="connsiteX59" fmla="*/ 3164691 w 9094287"/>
                <a:gd name="connsiteY59" fmla="*/ 811862 h 2461843"/>
                <a:gd name="connsiteX60" fmla="*/ 3164696 w 9094287"/>
                <a:gd name="connsiteY60" fmla="*/ 811862 h 2461843"/>
                <a:gd name="connsiteX61" fmla="*/ 3222478 w 9094287"/>
                <a:gd name="connsiteY61" fmla="*/ 802745 h 2461843"/>
                <a:gd name="connsiteX62" fmla="*/ 3659418 w 9094287"/>
                <a:gd name="connsiteY62" fmla="*/ 734868 h 2461843"/>
                <a:gd name="connsiteX63" fmla="*/ 3887259 w 9094287"/>
                <a:gd name="connsiteY63" fmla="*/ 760176 h 2461843"/>
                <a:gd name="connsiteX64" fmla="*/ 6573051 w 9094287"/>
                <a:gd name="connsiteY64" fmla="*/ 1727940 h 2461843"/>
                <a:gd name="connsiteX65" fmla="*/ 6590093 w 9094287"/>
                <a:gd name="connsiteY65" fmla="*/ 1736945 h 2461843"/>
                <a:gd name="connsiteX66" fmla="*/ 6590095 w 9094287"/>
                <a:gd name="connsiteY66" fmla="*/ 1736945 h 2461843"/>
                <a:gd name="connsiteX67" fmla="*/ 3887259 w 9094287"/>
                <a:gd name="connsiteY67" fmla="*/ 760175 h 2461843"/>
                <a:gd name="connsiteX68" fmla="*/ 3659418 w 9094287"/>
                <a:gd name="connsiteY68" fmla="*/ 734867 h 2461843"/>
                <a:gd name="connsiteX69" fmla="*/ 3879859 w 9094287"/>
                <a:gd name="connsiteY69" fmla="*/ 700623 h 2461843"/>
                <a:gd name="connsiteX70" fmla="*/ 4371414 w 9094287"/>
                <a:gd name="connsiteY70" fmla="*/ 625504 h 2461843"/>
                <a:gd name="connsiteX71" fmla="*/ 4371418 w 9094287"/>
                <a:gd name="connsiteY71" fmla="*/ 625505 h 2461843"/>
                <a:gd name="connsiteX72" fmla="*/ 4512703 w 9094287"/>
                <a:gd name="connsiteY72" fmla="*/ 603913 h 2461843"/>
                <a:gd name="connsiteX73" fmla="*/ 4800928 w 9094287"/>
                <a:gd name="connsiteY73" fmla="*/ 560635 h 2461843"/>
                <a:gd name="connsiteX74" fmla="*/ 4883492 w 9094287"/>
                <a:gd name="connsiteY74" fmla="*/ 569806 h 2461843"/>
                <a:gd name="connsiteX75" fmla="*/ 7569283 w 9094287"/>
                <a:gd name="connsiteY75" fmla="*/ 1537570 h 2461843"/>
                <a:gd name="connsiteX76" fmla="*/ 7586325 w 9094287"/>
                <a:gd name="connsiteY76" fmla="*/ 1546575 h 2461843"/>
                <a:gd name="connsiteX77" fmla="*/ 7586327 w 9094287"/>
                <a:gd name="connsiteY77" fmla="*/ 1546575 h 2461843"/>
                <a:gd name="connsiteX78" fmla="*/ 4883492 w 9094287"/>
                <a:gd name="connsiteY78" fmla="*/ 569805 h 2461843"/>
                <a:gd name="connsiteX79" fmla="*/ 4800928 w 9094287"/>
                <a:gd name="connsiteY79" fmla="*/ 560634 h 2461843"/>
                <a:gd name="connsiteX80" fmla="*/ 5118353 w 9094287"/>
                <a:gd name="connsiteY80" fmla="*/ 512972 h 2461843"/>
                <a:gd name="connsiteX81" fmla="*/ 5410149 w 9094287"/>
                <a:gd name="connsiteY81" fmla="*/ 469778 h 2461843"/>
                <a:gd name="connsiteX82" fmla="*/ 5503381 w 9094287"/>
                <a:gd name="connsiteY82" fmla="*/ 456116 h 2461843"/>
                <a:gd name="connsiteX83" fmla="*/ 5503383 w 9094287"/>
                <a:gd name="connsiteY83" fmla="*/ 456117 h 2461843"/>
                <a:gd name="connsiteX84" fmla="*/ 5694151 w 9094287"/>
                <a:gd name="connsiteY84" fmla="*/ 428162 h 2461843"/>
                <a:gd name="connsiteX85" fmla="*/ 5970023 w 9094287"/>
                <a:gd name="connsiteY85" fmla="*/ 388167 h 2461843"/>
                <a:gd name="connsiteX86" fmla="*/ 5999863 w 9094287"/>
                <a:gd name="connsiteY86" fmla="*/ 383890 h 2461843"/>
                <a:gd name="connsiteX87" fmla="*/ 6050265 w 9094287"/>
                <a:gd name="connsiteY87" fmla="*/ 390236 h 2461843"/>
                <a:gd name="connsiteX88" fmla="*/ 8500051 w 9094287"/>
                <a:gd name="connsiteY88" fmla="*/ 1364158 h 2461843"/>
                <a:gd name="connsiteX89" fmla="*/ 8707721 w 9094287"/>
                <a:gd name="connsiteY89" fmla="*/ 1566918 h 2461843"/>
                <a:gd name="connsiteX90" fmla="*/ 8707723 w 9094287"/>
                <a:gd name="connsiteY90" fmla="*/ 1566918 h 2461843"/>
                <a:gd name="connsiteX91" fmla="*/ 6050263 w 9094287"/>
                <a:gd name="connsiteY91" fmla="*/ 390235 h 2461843"/>
                <a:gd name="connsiteX92" fmla="*/ 5999863 w 9094287"/>
                <a:gd name="connsiteY92" fmla="*/ 383889 h 2461843"/>
                <a:gd name="connsiteX93" fmla="*/ 6237435 w 9094287"/>
                <a:gd name="connsiteY93" fmla="*/ 349839 h 2461843"/>
                <a:gd name="connsiteX94" fmla="*/ 6496055 w 9094287"/>
                <a:gd name="connsiteY94" fmla="*/ 313223 h 2461843"/>
                <a:gd name="connsiteX95" fmla="*/ 6599811 w 9094287"/>
                <a:gd name="connsiteY95" fmla="*/ 298727 h 2461843"/>
                <a:gd name="connsiteX96" fmla="*/ 6599813 w 9094287"/>
                <a:gd name="connsiteY96" fmla="*/ 298728 h 2461843"/>
                <a:gd name="connsiteX97" fmla="*/ 6745551 w 9094287"/>
                <a:gd name="connsiteY97" fmla="*/ 278366 h 2461843"/>
                <a:gd name="connsiteX98" fmla="*/ 6985591 w 9094287"/>
                <a:gd name="connsiteY98" fmla="*/ 245309 h 2461843"/>
                <a:gd name="connsiteX99" fmla="*/ 7123187 w 9094287"/>
                <a:gd name="connsiteY99" fmla="*/ 226658 h 2461843"/>
                <a:gd name="connsiteX100" fmla="*/ 7215839 w 9094287"/>
                <a:gd name="connsiteY100" fmla="*/ 214100 h 2461843"/>
                <a:gd name="connsiteX101" fmla="*/ 7435965 w 9094287"/>
                <a:gd name="connsiteY101" fmla="*/ 184782 h 2461843"/>
                <a:gd name="connsiteX102" fmla="*/ 7632249 w 9094287"/>
                <a:gd name="connsiteY102" fmla="*/ 159149 h 2461843"/>
                <a:gd name="connsiteX103" fmla="*/ 7645639 w 9094287"/>
                <a:gd name="connsiteY103" fmla="*/ 157401 h 2461843"/>
                <a:gd name="connsiteX104" fmla="*/ 7844525 w 9094287"/>
                <a:gd name="connsiteY104" fmla="*/ 132002 h 2461843"/>
                <a:gd name="connsiteX105" fmla="*/ 7984439 w 9094287"/>
                <a:gd name="connsiteY105" fmla="*/ 114586 h 2461843"/>
                <a:gd name="connsiteX106" fmla="*/ 8032291 w 9094287"/>
                <a:gd name="connsiteY106" fmla="*/ 108629 h 2461843"/>
                <a:gd name="connsiteX107" fmla="*/ 9094287 w 9094287"/>
                <a:gd name="connsiteY107" fmla="*/ 0 h 246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094287" h="2461843">
                  <a:moveTo>
                    <a:pt x="8056283" y="1482738"/>
                  </a:moveTo>
                  <a:lnTo>
                    <a:pt x="8114259" y="1535199"/>
                  </a:lnTo>
                  <a:cubicBezTo>
                    <a:pt x="8152699" y="1577143"/>
                    <a:pt x="8139687" y="1589461"/>
                    <a:pt x="8139687" y="1589461"/>
                  </a:cubicBezTo>
                  <a:lnTo>
                    <a:pt x="8139689" y="1589461"/>
                  </a:lnTo>
                  <a:lnTo>
                    <a:pt x="8141639" y="1584715"/>
                  </a:lnTo>
                  <a:cubicBezTo>
                    <a:pt x="8143151" y="1574580"/>
                    <a:pt x="8136187" y="1546357"/>
                    <a:pt x="8056283" y="1482739"/>
                  </a:cubicBezTo>
                  <a:close/>
                  <a:moveTo>
                    <a:pt x="8789723" y="1221613"/>
                  </a:moveTo>
                  <a:lnTo>
                    <a:pt x="8878321" y="1317264"/>
                  </a:lnTo>
                  <a:cubicBezTo>
                    <a:pt x="8960341" y="1428769"/>
                    <a:pt x="8912689" y="1477348"/>
                    <a:pt x="8912689" y="1477348"/>
                  </a:cubicBezTo>
                  <a:lnTo>
                    <a:pt x="8912691" y="1477348"/>
                  </a:lnTo>
                  <a:lnTo>
                    <a:pt x="8918855" y="1468016"/>
                  </a:lnTo>
                  <a:cubicBezTo>
                    <a:pt x="8931597" y="1442830"/>
                    <a:pt x="8947661" y="1365478"/>
                    <a:pt x="8789723" y="1221613"/>
                  </a:cubicBezTo>
                  <a:close/>
                  <a:moveTo>
                    <a:pt x="7194853" y="998461"/>
                  </a:moveTo>
                  <a:lnTo>
                    <a:pt x="7206265" y="1004093"/>
                  </a:lnTo>
                  <a:lnTo>
                    <a:pt x="7194853" y="998461"/>
                  </a:lnTo>
                  <a:close/>
                  <a:moveTo>
                    <a:pt x="8065929" y="779626"/>
                  </a:moveTo>
                  <a:lnTo>
                    <a:pt x="8094367" y="793934"/>
                  </a:lnTo>
                  <a:lnTo>
                    <a:pt x="8065929" y="779626"/>
                  </a:lnTo>
                  <a:close/>
                  <a:moveTo>
                    <a:pt x="9094287" y="0"/>
                  </a:moveTo>
                  <a:lnTo>
                    <a:pt x="9094287" y="379175"/>
                  </a:lnTo>
                  <a:lnTo>
                    <a:pt x="9094287" y="491153"/>
                  </a:lnTo>
                  <a:lnTo>
                    <a:pt x="9094287" y="905489"/>
                  </a:lnTo>
                  <a:lnTo>
                    <a:pt x="9094287" y="1453119"/>
                  </a:lnTo>
                  <a:lnTo>
                    <a:pt x="9094287" y="1453120"/>
                  </a:lnTo>
                  <a:lnTo>
                    <a:pt x="9094287" y="2168620"/>
                  </a:lnTo>
                  <a:lnTo>
                    <a:pt x="7054199" y="2461843"/>
                  </a:lnTo>
                  <a:cubicBezTo>
                    <a:pt x="7054199" y="2461843"/>
                    <a:pt x="-2113657" y="1946480"/>
                    <a:pt x="453592" y="1274379"/>
                  </a:cubicBezTo>
                  <a:lnTo>
                    <a:pt x="486933" y="1266243"/>
                  </a:lnTo>
                  <a:lnTo>
                    <a:pt x="486934" y="1266244"/>
                  </a:lnTo>
                  <a:lnTo>
                    <a:pt x="591831" y="1240646"/>
                  </a:lnTo>
                  <a:lnTo>
                    <a:pt x="713336" y="1214573"/>
                  </a:lnTo>
                  <a:lnTo>
                    <a:pt x="819166" y="1250553"/>
                  </a:lnTo>
                  <a:cubicBezTo>
                    <a:pt x="1203012" y="1393787"/>
                    <a:pt x="1618118" y="1618368"/>
                    <a:pt x="1715896" y="1672275"/>
                  </a:cubicBezTo>
                  <a:lnTo>
                    <a:pt x="1737356" y="1684193"/>
                  </a:lnTo>
                  <a:lnTo>
                    <a:pt x="1737356" y="1684193"/>
                  </a:lnTo>
                  <a:cubicBezTo>
                    <a:pt x="1737356" y="1684193"/>
                    <a:pt x="1257846" y="1414248"/>
                    <a:pt x="819165" y="1250552"/>
                  </a:cubicBezTo>
                  <a:lnTo>
                    <a:pt x="713335" y="1214572"/>
                  </a:lnTo>
                  <a:lnTo>
                    <a:pt x="750208" y="1206659"/>
                  </a:lnTo>
                  <a:cubicBezTo>
                    <a:pt x="862635" y="1183921"/>
                    <a:pt x="988875" y="1161022"/>
                    <a:pt x="1129703" y="1137975"/>
                  </a:cubicBezTo>
                  <a:lnTo>
                    <a:pt x="1332820" y="1104968"/>
                  </a:lnTo>
                  <a:lnTo>
                    <a:pt x="1332822" y="1104969"/>
                  </a:lnTo>
                  <a:lnTo>
                    <a:pt x="1576693" y="1065339"/>
                  </a:lnTo>
                  <a:lnTo>
                    <a:pt x="1667270" y="1091053"/>
                  </a:lnTo>
                  <a:cubicBezTo>
                    <a:pt x="2125453" y="1219108"/>
                    <a:pt x="2770097" y="1376518"/>
                    <a:pt x="2924099" y="1413869"/>
                  </a:cubicBezTo>
                  <a:lnTo>
                    <a:pt x="2958083" y="1422090"/>
                  </a:lnTo>
                  <a:lnTo>
                    <a:pt x="2958085" y="1422090"/>
                  </a:lnTo>
                  <a:cubicBezTo>
                    <a:pt x="2958085" y="1422090"/>
                    <a:pt x="2190906" y="1237400"/>
                    <a:pt x="1667269" y="1091052"/>
                  </a:cubicBezTo>
                  <a:lnTo>
                    <a:pt x="1576692" y="1065338"/>
                  </a:lnTo>
                  <a:lnTo>
                    <a:pt x="1844742" y="1021779"/>
                  </a:lnTo>
                  <a:lnTo>
                    <a:pt x="1982464" y="999723"/>
                  </a:lnTo>
                  <a:lnTo>
                    <a:pt x="1982468" y="999723"/>
                  </a:lnTo>
                  <a:lnTo>
                    <a:pt x="2466797" y="922156"/>
                  </a:lnTo>
                  <a:lnTo>
                    <a:pt x="2500278" y="923017"/>
                  </a:lnTo>
                  <a:cubicBezTo>
                    <a:pt x="3668012" y="1006341"/>
                    <a:pt x="5245633" y="1816786"/>
                    <a:pt x="5438274" y="1917766"/>
                  </a:cubicBezTo>
                  <a:lnTo>
                    <a:pt x="5457802" y="1928076"/>
                  </a:lnTo>
                  <a:lnTo>
                    <a:pt x="5457804" y="1928076"/>
                  </a:lnTo>
                  <a:cubicBezTo>
                    <a:pt x="5457804" y="1928076"/>
                    <a:pt x="3745861" y="1011895"/>
                    <a:pt x="2500278" y="923016"/>
                  </a:cubicBezTo>
                  <a:lnTo>
                    <a:pt x="2466797" y="922155"/>
                  </a:lnTo>
                  <a:lnTo>
                    <a:pt x="2543219" y="909916"/>
                  </a:lnTo>
                  <a:lnTo>
                    <a:pt x="3164691" y="811862"/>
                  </a:lnTo>
                  <a:lnTo>
                    <a:pt x="3164696" y="811862"/>
                  </a:lnTo>
                  <a:lnTo>
                    <a:pt x="3222478" y="802745"/>
                  </a:lnTo>
                  <a:lnTo>
                    <a:pt x="3659418" y="734868"/>
                  </a:lnTo>
                  <a:lnTo>
                    <a:pt x="3887259" y="760176"/>
                  </a:lnTo>
                  <a:cubicBezTo>
                    <a:pt x="5023082" y="927684"/>
                    <a:pt x="6404777" y="1639604"/>
                    <a:pt x="6573051" y="1727940"/>
                  </a:cubicBezTo>
                  <a:lnTo>
                    <a:pt x="6590093" y="1736945"/>
                  </a:lnTo>
                  <a:lnTo>
                    <a:pt x="6590095" y="1736945"/>
                  </a:lnTo>
                  <a:cubicBezTo>
                    <a:pt x="6590095" y="1736945"/>
                    <a:pt x="5098803" y="938850"/>
                    <a:pt x="3887259" y="760175"/>
                  </a:cubicBezTo>
                  <a:lnTo>
                    <a:pt x="3659418" y="734867"/>
                  </a:lnTo>
                  <a:lnTo>
                    <a:pt x="3879859" y="700623"/>
                  </a:lnTo>
                  <a:lnTo>
                    <a:pt x="4371414" y="625504"/>
                  </a:lnTo>
                  <a:lnTo>
                    <a:pt x="4371418" y="625505"/>
                  </a:lnTo>
                  <a:lnTo>
                    <a:pt x="4512703" y="603913"/>
                  </a:lnTo>
                  <a:lnTo>
                    <a:pt x="4800928" y="560635"/>
                  </a:lnTo>
                  <a:lnTo>
                    <a:pt x="4883492" y="569806"/>
                  </a:lnTo>
                  <a:cubicBezTo>
                    <a:pt x="6019315" y="737314"/>
                    <a:pt x="7401009" y="1449234"/>
                    <a:pt x="7569283" y="1537570"/>
                  </a:cubicBezTo>
                  <a:lnTo>
                    <a:pt x="7586325" y="1546575"/>
                  </a:lnTo>
                  <a:lnTo>
                    <a:pt x="7586327" y="1546575"/>
                  </a:lnTo>
                  <a:cubicBezTo>
                    <a:pt x="7586327" y="1546575"/>
                    <a:pt x="6095037" y="748480"/>
                    <a:pt x="4883492" y="569805"/>
                  </a:cubicBezTo>
                  <a:lnTo>
                    <a:pt x="4800928" y="560634"/>
                  </a:lnTo>
                  <a:lnTo>
                    <a:pt x="5118353" y="512972"/>
                  </a:lnTo>
                  <a:cubicBezTo>
                    <a:pt x="5216881" y="498316"/>
                    <a:pt x="5314164" y="483915"/>
                    <a:pt x="5410149" y="469778"/>
                  </a:cubicBezTo>
                  <a:lnTo>
                    <a:pt x="5503381" y="456116"/>
                  </a:lnTo>
                  <a:lnTo>
                    <a:pt x="5503383" y="456117"/>
                  </a:lnTo>
                  <a:lnTo>
                    <a:pt x="5694151" y="428162"/>
                  </a:lnTo>
                  <a:cubicBezTo>
                    <a:pt x="5787482" y="414557"/>
                    <a:pt x="5879458" y="401223"/>
                    <a:pt x="5970023" y="388167"/>
                  </a:cubicBezTo>
                  <a:lnTo>
                    <a:pt x="5999863" y="383890"/>
                  </a:lnTo>
                  <a:lnTo>
                    <a:pt x="6050265" y="390236"/>
                  </a:lnTo>
                  <a:cubicBezTo>
                    <a:pt x="6738343" y="496186"/>
                    <a:pt x="7921599" y="898509"/>
                    <a:pt x="8500051" y="1364158"/>
                  </a:cubicBezTo>
                  <a:lnTo>
                    <a:pt x="8707721" y="1566918"/>
                  </a:lnTo>
                  <a:lnTo>
                    <a:pt x="8707723" y="1566918"/>
                  </a:lnTo>
                  <a:cubicBezTo>
                    <a:pt x="8269775" y="1019505"/>
                    <a:pt x="6836637" y="511321"/>
                    <a:pt x="6050263" y="390235"/>
                  </a:cubicBezTo>
                  <a:lnTo>
                    <a:pt x="5999863" y="383889"/>
                  </a:lnTo>
                  <a:lnTo>
                    <a:pt x="6237435" y="349839"/>
                  </a:lnTo>
                  <a:cubicBezTo>
                    <a:pt x="6325127" y="337346"/>
                    <a:pt x="6411351" y="325138"/>
                    <a:pt x="6496055" y="313223"/>
                  </a:cubicBezTo>
                  <a:lnTo>
                    <a:pt x="6599811" y="298727"/>
                  </a:lnTo>
                  <a:lnTo>
                    <a:pt x="6599813" y="298728"/>
                  </a:lnTo>
                  <a:lnTo>
                    <a:pt x="6745551" y="278366"/>
                  </a:lnTo>
                  <a:cubicBezTo>
                    <a:pt x="6827159" y="267044"/>
                    <a:pt x="6907191" y="256023"/>
                    <a:pt x="6985591" y="245309"/>
                  </a:cubicBezTo>
                  <a:lnTo>
                    <a:pt x="7123187" y="226658"/>
                  </a:lnTo>
                  <a:lnTo>
                    <a:pt x="7215839" y="214100"/>
                  </a:lnTo>
                  <a:cubicBezTo>
                    <a:pt x="7290919" y="204009"/>
                    <a:pt x="7364315" y="194234"/>
                    <a:pt x="7435965" y="184782"/>
                  </a:cubicBezTo>
                  <a:lnTo>
                    <a:pt x="7632249" y="159149"/>
                  </a:lnTo>
                  <a:lnTo>
                    <a:pt x="7645639" y="157401"/>
                  </a:lnTo>
                  <a:cubicBezTo>
                    <a:pt x="7713751" y="148602"/>
                    <a:pt x="7780063" y="140133"/>
                    <a:pt x="7844525" y="132002"/>
                  </a:cubicBezTo>
                  <a:lnTo>
                    <a:pt x="7984439" y="114586"/>
                  </a:lnTo>
                  <a:lnTo>
                    <a:pt x="8032291" y="108629"/>
                  </a:lnTo>
                  <a:cubicBezTo>
                    <a:pt x="8517887" y="49045"/>
                    <a:pt x="8881337" y="11557"/>
                    <a:pt x="9094287" y="0"/>
                  </a:cubicBezTo>
                  <a:close/>
                </a:path>
              </a:pathLst>
            </a:custGeom>
            <a:solidFill>
              <a:srgbClr val="CEE751"/>
            </a:solidFill>
            <a:ln w="5887" cap="flat">
              <a:noFill/>
              <a:prstDash val="solid"/>
              <a:miter/>
            </a:ln>
            <a:effectLst>
              <a:outerShdw blurRad="50800" dist="38100" dir="13500000" algn="br" rotWithShape="0">
                <a:srgbClr val="AFC00C">
                  <a:alpha val="40000"/>
                </a:srgbClr>
              </a:outerShdw>
            </a:effectLst>
          </p:spPr>
          <p:txBody>
            <a:bodyPr rtlCol="0" anchor="ctr"/>
            <a:lstStyle/>
            <a:p>
              <a:endParaRPr lang="en-IN"/>
            </a:p>
          </p:txBody>
        </p:sp>
        <p:grpSp>
          <p:nvGrpSpPr>
            <p:cNvPr id="125" name="Group 124">
              <a:extLst>
                <a:ext uri="{FF2B5EF4-FFF2-40B4-BE49-F238E27FC236}">
                  <a16:creationId xmlns:a16="http://schemas.microsoft.com/office/drawing/2014/main" id="{0CA2B210-C67E-8C91-4D05-A46AD513A4DB}"/>
                </a:ext>
              </a:extLst>
            </p:cNvPr>
            <p:cNvGrpSpPr/>
            <p:nvPr/>
          </p:nvGrpSpPr>
          <p:grpSpPr>
            <a:xfrm>
              <a:off x="3541932" y="5337281"/>
              <a:ext cx="9094288" cy="2461843"/>
              <a:chOff x="3036600" y="-32408"/>
              <a:chExt cx="9094288" cy="2461843"/>
            </a:xfrm>
          </p:grpSpPr>
          <p:sp>
            <p:nvSpPr>
              <p:cNvPr id="110" name="Freeform: Shape 109">
                <a:extLst>
                  <a:ext uri="{FF2B5EF4-FFF2-40B4-BE49-F238E27FC236}">
                    <a16:creationId xmlns:a16="http://schemas.microsoft.com/office/drawing/2014/main" id="{C121B0E8-421D-096F-60AD-6D788A03D5A5}"/>
                  </a:ext>
                </a:extLst>
              </p:cNvPr>
              <p:cNvSpPr/>
              <p:nvPr/>
            </p:nvSpPr>
            <p:spPr>
              <a:xfrm>
                <a:off x="10668849" y="82178"/>
                <a:ext cx="1462039" cy="462068"/>
              </a:xfrm>
              <a:custGeom>
                <a:avLst/>
                <a:gdLst>
                  <a:gd name="connsiteX0" fmla="*/ 352191 w 1462039"/>
                  <a:gd name="connsiteY0" fmla="*/ 0 h 462068"/>
                  <a:gd name="connsiteX1" fmla="*/ 448910 w 1462039"/>
                  <a:gd name="connsiteY1" fmla="*/ 17922 h 462068"/>
                  <a:gd name="connsiteX2" fmla="*/ 1447128 w 1462039"/>
                  <a:gd name="connsiteY2" fmla="*/ 260503 h 462068"/>
                  <a:gd name="connsiteX3" fmla="*/ 1462039 w 1462039"/>
                  <a:gd name="connsiteY3" fmla="*/ 264589 h 462068"/>
                  <a:gd name="connsiteX4" fmla="*/ 1462039 w 1462039"/>
                  <a:gd name="connsiteY4" fmla="*/ 376567 h 462068"/>
                  <a:gd name="connsiteX5" fmla="*/ 1142432 w 1462039"/>
                  <a:gd name="connsiteY5" fmla="*/ 462068 h 462068"/>
                  <a:gd name="connsiteX6" fmla="*/ 21435 w 1462039"/>
                  <a:gd name="connsiteY6" fmla="*/ 48413 h 462068"/>
                  <a:gd name="connsiteX7" fmla="*/ 0 w 1462039"/>
                  <a:gd name="connsiteY7" fmla="*/ 44563 h 462068"/>
                  <a:gd name="connsiteX8" fmla="*/ 13389 w 1462039"/>
                  <a:gd name="connsiteY8" fmla="*/ 42815 h 462068"/>
                  <a:gd name="connsiteX9" fmla="*/ 212276 w 1462039"/>
                  <a:gd name="connsiteY9" fmla="*/ 17416 h 462068"/>
                  <a:gd name="connsiteX10" fmla="*/ 352191 w 1462039"/>
                  <a:gd name="connsiteY10" fmla="*/ 0 h 46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2039" h="462068">
                    <a:moveTo>
                      <a:pt x="352191" y="0"/>
                    </a:moveTo>
                    <a:lnTo>
                      <a:pt x="448910" y="17922"/>
                    </a:lnTo>
                    <a:cubicBezTo>
                      <a:pt x="802256" y="89410"/>
                      <a:pt x="1204722" y="194533"/>
                      <a:pt x="1447128" y="260503"/>
                    </a:cubicBezTo>
                    <a:lnTo>
                      <a:pt x="1462039" y="264589"/>
                    </a:lnTo>
                    <a:lnTo>
                      <a:pt x="1462039" y="376567"/>
                    </a:lnTo>
                    <a:lnTo>
                      <a:pt x="1142432" y="462068"/>
                    </a:lnTo>
                    <a:cubicBezTo>
                      <a:pt x="1142432" y="462068"/>
                      <a:pt x="246794" y="101881"/>
                      <a:pt x="21435" y="48413"/>
                    </a:cubicBezTo>
                    <a:lnTo>
                      <a:pt x="0" y="44563"/>
                    </a:lnTo>
                    <a:lnTo>
                      <a:pt x="13389" y="42815"/>
                    </a:lnTo>
                    <a:cubicBezTo>
                      <a:pt x="81501" y="34016"/>
                      <a:pt x="147815" y="25547"/>
                      <a:pt x="212276" y="17416"/>
                    </a:cubicBezTo>
                    <a:lnTo>
                      <a:pt x="352191" y="0"/>
                    </a:lnTo>
                    <a:close/>
                  </a:path>
                </a:pathLst>
              </a:custGeom>
              <a:solidFill>
                <a:srgbClr val="CEE751"/>
              </a:solidFill>
              <a:ln w="5887" cap="flat">
                <a:noFill/>
                <a:prstDash val="solid"/>
                <a:miter/>
              </a:ln>
            </p:spPr>
            <p:txBody>
              <a:bodyPr rtlCol="0" anchor="ctr"/>
              <a:lstStyle/>
              <a:p>
                <a:endParaRPr lang="en-IN"/>
              </a:p>
            </p:txBody>
          </p:sp>
          <p:sp>
            <p:nvSpPr>
              <p:cNvPr id="109" name="Freeform: Shape 108">
                <a:extLst>
                  <a:ext uri="{FF2B5EF4-FFF2-40B4-BE49-F238E27FC236}">
                    <a16:creationId xmlns:a16="http://schemas.microsoft.com/office/drawing/2014/main" id="{A88AD272-827B-D901-D850-D742CDA95080}"/>
                  </a:ext>
                </a:extLst>
              </p:cNvPr>
              <p:cNvSpPr/>
              <p:nvPr/>
            </p:nvSpPr>
            <p:spPr>
              <a:xfrm>
                <a:off x="9636413" y="194250"/>
                <a:ext cx="2494475" cy="1250691"/>
              </a:xfrm>
              <a:custGeom>
                <a:avLst/>
                <a:gdLst>
                  <a:gd name="connsiteX0" fmla="*/ 523374 w 2494475"/>
                  <a:gd name="connsiteY0" fmla="*/ 0 h 1250691"/>
                  <a:gd name="connsiteX1" fmla="*/ 592073 w 2494475"/>
                  <a:gd name="connsiteY1" fmla="*/ 11848 h 1250691"/>
                  <a:gd name="connsiteX2" fmla="*/ 2327041 w 2494475"/>
                  <a:gd name="connsiteY2" fmla="*/ 591588 h 1250691"/>
                  <a:gd name="connsiteX3" fmla="*/ 2494475 w 2494475"/>
                  <a:gd name="connsiteY3" fmla="*/ 678831 h 1250691"/>
                  <a:gd name="connsiteX4" fmla="*/ 2494475 w 2494475"/>
                  <a:gd name="connsiteY4" fmla="*/ 1226462 h 1250691"/>
                  <a:gd name="connsiteX5" fmla="*/ 2312877 w 2494475"/>
                  <a:gd name="connsiteY5" fmla="*/ 1250691 h 1250691"/>
                  <a:gd name="connsiteX6" fmla="*/ 1466116 w 2494475"/>
                  <a:gd name="connsiteY6" fmla="*/ 552968 h 1250691"/>
                  <a:gd name="connsiteX7" fmla="*/ 51445 w 2494475"/>
                  <a:gd name="connsiteY7" fmla="*/ 88729 h 1250691"/>
                  <a:gd name="connsiteX8" fmla="*/ 0 w 2494475"/>
                  <a:gd name="connsiteY8" fmla="*/ 72070 h 1250691"/>
                  <a:gd name="connsiteX9" fmla="*/ 145739 w 2494475"/>
                  <a:gd name="connsiteY9" fmla="*/ 51708 h 1250691"/>
                  <a:gd name="connsiteX10" fmla="*/ 385777 w 2494475"/>
                  <a:gd name="connsiteY10" fmla="*/ 18651 h 1250691"/>
                  <a:gd name="connsiteX11" fmla="*/ 523374 w 2494475"/>
                  <a:gd name="connsiteY11" fmla="*/ 0 h 125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94475" h="1250691">
                    <a:moveTo>
                      <a:pt x="523374" y="0"/>
                    </a:moveTo>
                    <a:lnTo>
                      <a:pt x="592073" y="11848"/>
                    </a:lnTo>
                    <a:cubicBezTo>
                      <a:pt x="1096329" y="109474"/>
                      <a:pt x="1780544" y="323181"/>
                      <a:pt x="2327041" y="591588"/>
                    </a:cubicBezTo>
                    <a:lnTo>
                      <a:pt x="2494475" y="678831"/>
                    </a:lnTo>
                    <a:lnTo>
                      <a:pt x="2494475" y="1226462"/>
                    </a:lnTo>
                    <a:lnTo>
                      <a:pt x="2312877" y="1250691"/>
                    </a:lnTo>
                    <a:cubicBezTo>
                      <a:pt x="2312877" y="1250691"/>
                      <a:pt x="2503482" y="1056374"/>
                      <a:pt x="1466116" y="552968"/>
                    </a:cubicBezTo>
                    <a:cubicBezTo>
                      <a:pt x="1200302" y="424005"/>
                      <a:pt x="482794" y="218301"/>
                      <a:pt x="51445" y="88729"/>
                    </a:cubicBezTo>
                    <a:lnTo>
                      <a:pt x="0" y="72070"/>
                    </a:lnTo>
                    <a:lnTo>
                      <a:pt x="145739" y="51708"/>
                    </a:lnTo>
                    <a:cubicBezTo>
                      <a:pt x="227346" y="40386"/>
                      <a:pt x="307377" y="29365"/>
                      <a:pt x="385777" y="18651"/>
                    </a:cubicBezTo>
                    <a:lnTo>
                      <a:pt x="523374" y="0"/>
                    </a:lnTo>
                    <a:close/>
                  </a:path>
                </a:pathLst>
              </a:custGeom>
              <a:solidFill>
                <a:srgbClr val="CEE751"/>
              </a:solidFill>
              <a:ln w="5887" cap="flat">
                <a:noFill/>
                <a:prstDash val="solid"/>
                <a:miter/>
              </a:ln>
            </p:spPr>
            <p:txBody>
              <a:bodyPr rtlCol="0" anchor="ctr"/>
              <a:lstStyle/>
              <a:p>
                <a:endParaRPr lang="en-IN" dirty="0"/>
              </a:p>
            </p:txBody>
          </p:sp>
          <p:sp>
            <p:nvSpPr>
              <p:cNvPr id="108" name="Freeform: Shape 107">
                <a:extLst>
                  <a:ext uri="{FF2B5EF4-FFF2-40B4-BE49-F238E27FC236}">
                    <a16:creationId xmlns:a16="http://schemas.microsoft.com/office/drawing/2014/main" id="{06B86612-F673-D7D4-C35E-0FE620AA9E0D}"/>
                  </a:ext>
                </a:extLst>
              </p:cNvPr>
              <p:cNvSpPr/>
              <p:nvPr/>
            </p:nvSpPr>
            <p:spPr>
              <a:xfrm>
                <a:off x="8539982" y="351482"/>
                <a:ext cx="3204341" cy="1205572"/>
              </a:xfrm>
              <a:custGeom>
                <a:avLst/>
                <a:gdLst>
                  <a:gd name="connsiteX0" fmla="*/ 496482 w 3204341"/>
                  <a:gd name="connsiteY0" fmla="*/ 0 h 1205572"/>
                  <a:gd name="connsiteX1" fmla="*/ 546883 w 3204341"/>
                  <a:gd name="connsiteY1" fmla="*/ 6346 h 1205572"/>
                  <a:gd name="connsiteX2" fmla="*/ 3204341 w 3204341"/>
                  <a:gd name="connsiteY2" fmla="*/ 1183029 h 1205572"/>
                  <a:gd name="connsiteX3" fmla="*/ 2636307 w 3204341"/>
                  <a:gd name="connsiteY3" fmla="*/ 1205572 h 1205572"/>
                  <a:gd name="connsiteX4" fmla="*/ 1691471 w 3204341"/>
                  <a:gd name="connsiteY4" fmla="*/ 614571 h 1205572"/>
                  <a:gd name="connsiteX5" fmla="*/ 143012 w 3204341"/>
                  <a:gd name="connsiteY5" fmla="*/ 127714 h 1205572"/>
                  <a:gd name="connsiteX6" fmla="*/ 17166 w 3204341"/>
                  <a:gd name="connsiteY6" fmla="*/ 82078 h 1205572"/>
                  <a:gd name="connsiteX7" fmla="*/ 0 w 3204341"/>
                  <a:gd name="connsiteY7" fmla="*/ 72227 h 1205572"/>
                  <a:gd name="connsiteX8" fmla="*/ 190769 w 3204341"/>
                  <a:gd name="connsiteY8" fmla="*/ 44272 h 1205572"/>
                  <a:gd name="connsiteX9" fmla="*/ 466642 w 3204341"/>
                  <a:gd name="connsiteY9" fmla="*/ 4277 h 1205572"/>
                  <a:gd name="connsiteX10" fmla="*/ 496482 w 3204341"/>
                  <a:gd name="connsiteY10" fmla="*/ 0 h 120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04341" h="1205572">
                    <a:moveTo>
                      <a:pt x="496482" y="0"/>
                    </a:moveTo>
                    <a:lnTo>
                      <a:pt x="546883" y="6346"/>
                    </a:lnTo>
                    <a:cubicBezTo>
                      <a:pt x="1333256" y="127432"/>
                      <a:pt x="2766395" y="635616"/>
                      <a:pt x="3204341" y="1183029"/>
                    </a:cubicBezTo>
                    <a:lnTo>
                      <a:pt x="2636307" y="1205572"/>
                    </a:lnTo>
                    <a:cubicBezTo>
                      <a:pt x="2636307" y="1205572"/>
                      <a:pt x="2728837" y="1117977"/>
                      <a:pt x="1691471" y="614571"/>
                    </a:cubicBezTo>
                    <a:cubicBezTo>
                      <a:pt x="1425657" y="485608"/>
                      <a:pt x="574360" y="257284"/>
                      <a:pt x="143012" y="127714"/>
                    </a:cubicBezTo>
                    <a:cubicBezTo>
                      <a:pt x="86141" y="110626"/>
                      <a:pt x="45225" y="95487"/>
                      <a:pt x="17166" y="82078"/>
                    </a:cubicBezTo>
                    <a:lnTo>
                      <a:pt x="0" y="72227"/>
                    </a:lnTo>
                    <a:lnTo>
                      <a:pt x="190769" y="44272"/>
                    </a:lnTo>
                    <a:cubicBezTo>
                      <a:pt x="284100" y="30667"/>
                      <a:pt x="376076" y="17333"/>
                      <a:pt x="466642" y="4277"/>
                    </a:cubicBezTo>
                    <a:lnTo>
                      <a:pt x="496482" y="0"/>
                    </a:lnTo>
                    <a:close/>
                  </a:path>
                </a:pathLst>
              </a:custGeom>
              <a:solidFill>
                <a:srgbClr val="CEE751"/>
              </a:solidFill>
              <a:ln w="5887" cap="flat">
                <a:noFill/>
                <a:prstDash val="solid"/>
                <a:miter/>
              </a:ln>
            </p:spPr>
            <p:txBody>
              <a:bodyPr rtlCol="0" anchor="ctr"/>
              <a:lstStyle/>
              <a:p>
                <a:endParaRPr lang="en-IN"/>
              </a:p>
            </p:txBody>
          </p:sp>
          <p:sp>
            <p:nvSpPr>
              <p:cNvPr id="107" name="Freeform: Shape 106">
                <a:extLst>
                  <a:ext uri="{FF2B5EF4-FFF2-40B4-BE49-F238E27FC236}">
                    <a16:creationId xmlns:a16="http://schemas.microsoft.com/office/drawing/2014/main" id="{7CBE5F99-447D-3CF1-C5E1-44085BEF186A}"/>
                  </a:ext>
                </a:extLst>
              </p:cNvPr>
              <p:cNvSpPr/>
              <p:nvPr/>
            </p:nvSpPr>
            <p:spPr>
              <a:xfrm>
                <a:off x="7408014" y="528227"/>
                <a:ext cx="3214914" cy="985941"/>
              </a:xfrm>
              <a:custGeom>
                <a:avLst/>
                <a:gdLst>
                  <a:gd name="connsiteX0" fmla="*/ 429514 w 3214914"/>
                  <a:gd name="connsiteY0" fmla="*/ 0 h 985941"/>
                  <a:gd name="connsiteX1" fmla="*/ 512078 w 3214914"/>
                  <a:gd name="connsiteY1" fmla="*/ 9171 h 985941"/>
                  <a:gd name="connsiteX2" fmla="*/ 3214914 w 3214914"/>
                  <a:gd name="connsiteY2" fmla="*/ 985941 h 985941"/>
                  <a:gd name="connsiteX3" fmla="*/ 2786022 w 3214914"/>
                  <a:gd name="connsiteY3" fmla="*/ 985941 h 985941"/>
                  <a:gd name="connsiteX4" fmla="*/ 40766 w 3214914"/>
                  <a:gd name="connsiteY4" fmla="*/ 70221 h 985941"/>
                  <a:gd name="connsiteX5" fmla="*/ 0 w 3214914"/>
                  <a:gd name="connsiteY5" fmla="*/ 64870 h 985941"/>
                  <a:gd name="connsiteX6" fmla="*/ 141289 w 3214914"/>
                  <a:gd name="connsiteY6" fmla="*/ 43278 h 985941"/>
                  <a:gd name="connsiteX7" fmla="*/ 429514 w 3214914"/>
                  <a:gd name="connsiteY7" fmla="*/ 0 h 98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4914" h="985941">
                    <a:moveTo>
                      <a:pt x="429514" y="0"/>
                    </a:moveTo>
                    <a:lnTo>
                      <a:pt x="512078" y="9171"/>
                    </a:lnTo>
                    <a:cubicBezTo>
                      <a:pt x="1723623" y="187846"/>
                      <a:pt x="3214914" y="985941"/>
                      <a:pt x="3214914" y="985941"/>
                    </a:cubicBezTo>
                    <a:lnTo>
                      <a:pt x="2786022" y="985941"/>
                    </a:lnTo>
                    <a:cubicBezTo>
                      <a:pt x="2491541" y="804623"/>
                      <a:pt x="678712" y="167970"/>
                      <a:pt x="40766" y="70221"/>
                    </a:cubicBezTo>
                    <a:lnTo>
                      <a:pt x="0" y="64870"/>
                    </a:lnTo>
                    <a:lnTo>
                      <a:pt x="141289" y="43278"/>
                    </a:lnTo>
                    <a:lnTo>
                      <a:pt x="429514" y="0"/>
                    </a:lnTo>
                    <a:close/>
                  </a:path>
                </a:pathLst>
              </a:custGeom>
              <a:solidFill>
                <a:srgbClr val="CEE751"/>
              </a:solidFill>
              <a:ln w="5887" cap="flat">
                <a:noFill/>
                <a:prstDash val="solid"/>
                <a:miter/>
              </a:ln>
            </p:spPr>
            <p:txBody>
              <a:bodyPr rtlCol="0" anchor="ctr"/>
              <a:lstStyle/>
              <a:p>
                <a:endParaRPr lang="en-IN"/>
              </a:p>
            </p:txBody>
          </p:sp>
          <p:sp>
            <p:nvSpPr>
              <p:cNvPr id="106" name="Freeform: Shape 105">
                <a:extLst>
                  <a:ext uri="{FF2B5EF4-FFF2-40B4-BE49-F238E27FC236}">
                    <a16:creationId xmlns:a16="http://schemas.microsoft.com/office/drawing/2014/main" id="{302F43B8-B034-1B70-6BC5-20163DD1B0B5}"/>
                  </a:ext>
                </a:extLst>
              </p:cNvPr>
              <p:cNvSpPr/>
              <p:nvPr/>
            </p:nvSpPr>
            <p:spPr>
              <a:xfrm>
                <a:off x="6201291" y="702460"/>
                <a:ext cx="3425404" cy="1002078"/>
              </a:xfrm>
              <a:custGeom>
                <a:avLst/>
                <a:gdLst>
                  <a:gd name="connsiteX0" fmla="*/ 494727 w 3425404"/>
                  <a:gd name="connsiteY0" fmla="*/ 0 h 1002078"/>
                  <a:gd name="connsiteX1" fmla="*/ 722568 w 3425404"/>
                  <a:gd name="connsiteY1" fmla="*/ 25308 h 1002078"/>
                  <a:gd name="connsiteX2" fmla="*/ 3425404 w 3425404"/>
                  <a:gd name="connsiteY2" fmla="*/ 1002078 h 1002078"/>
                  <a:gd name="connsiteX3" fmla="*/ 2996510 w 3425404"/>
                  <a:gd name="connsiteY3" fmla="*/ 1002078 h 1002078"/>
                  <a:gd name="connsiteX4" fmla="*/ 57633 w 3425404"/>
                  <a:gd name="connsiteY4" fmla="*/ 80358 h 1002078"/>
                  <a:gd name="connsiteX5" fmla="*/ 57633 w 3425404"/>
                  <a:gd name="connsiteY5" fmla="*/ 80433 h 1002078"/>
                  <a:gd name="connsiteX6" fmla="*/ 13504 w 3425404"/>
                  <a:gd name="connsiteY6" fmla="*/ 77854 h 1002078"/>
                  <a:gd name="connsiteX7" fmla="*/ 0 w 3425404"/>
                  <a:gd name="connsiteY7" fmla="*/ 76995 h 1002078"/>
                  <a:gd name="connsiteX8" fmla="*/ 57787 w 3425404"/>
                  <a:gd name="connsiteY8" fmla="*/ 67877 h 1002078"/>
                  <a:gd name="connsiteX9" fmla="*/ 494727 w 3425404"/>
                  <a:gd name="connsiteY9" fmla="*/ 0 h 100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5404" h="1002078">
                    <a:moveTo>
                      <a:pt x="494727" y="0"/>
                    </a:moveTo>
                    <a:lnTo>
                      <a:pt x="722568" y="25308"/>
                    </a:lnTo>
                    <a:cubicBezTo>
                      <a:pt x="1934112" y="203983"/>
                      <a:pt x="3425404" y="1002078"/>
                      <a:pt x="3425404" y="1002078"/>
                    </a:cubicBezTo>
                    <a:lnTo>
                      <a:pt x="2996510" y="1002078"/>
                    </a:lnTo>
                    <a:cubicBezTo>
                      <a:pt x="2659961" y="794857"/>
                      <a:pt x="340264" y="-7086"/>
                      <a:pt x="57633" y="80358"/>
                    </a:cubicBezTo>
                    <a:lnTo>
                      <a:pt x="57633" y="80433"/>
                    </a:lnTo>
                    <a:cubicBezTo>
                      <a:pt x="57633" y="80433"/>
                      <a:pt x="40697" y="79517"/>
                      <a:pt x="13504" y="77854"/>
                    </a:cubicBezTo>
                    <a:lnTo>
                      <a:pt x="0" y="76995"/>
                    </a:lnTo>
                    <a:lnTo>
                      <a:pt x="57787" y="67877"/>
                    </a:lnTo>
                    <a:lnTo>
                      <a:pt x="494727" y="0"/>
                    </a:lnTo>
                    <a:close/>
                  </a:path>
                </a:pathLst>
              </a:custGeom>
              <a:solidFill>
                <a:srgbClr val="CEE751"/>
              </a:solidFill>
              <a:ln w="5887" cap="flat">
                <a:noFill/>
                <a:prstDash val="solid"/>
                <a:miter/>
              </a:ln>
            </p:spPr>
            <p:txBody>
              <a:bodyPr rtlCol="0" anchor="ctr"/>
              <a:lstStyle/>
              <a:p>
                <a:endParaRPr lang="en-IN"/>
              </a:p>
            </p:txBody>
          </p:sp>
          <p:sp>
            <p:nvSpPr>
              <p:cNvPr id="105" name="Freeform: Shape 104">
                <a:extLst>
                  <a:ext uri="{FF2B5EF4-FFF2-40B4-BE49-F238E27FC236}">
                    <a16:creationId xmlns:a16="http://schemas.microsoft.com/office/drawing/2014/main" id="{7024253D-E7DD-CCD6-CB6C-CE077BD98A92}"/>
                  </a:ext>
                </a:extLst>
              </p:cNvPr>
              <p:cNvSpPr/>
              <p:nvPr/>
            </p:nvSpPr>
            <p:spPr>
              <a:xfrm>
                <a:off x="5019064" y="889748"/>
                <a:ext cx="3475340" cy="1005921"/>
              </a:xfrm>
              <a:custGeom>
                <a:avLst/>
                <a:gdLst>
                  <a:gd name="connsiteX0" fmla="*/ 484333 w 3475340"/>
                  <a:gd name="connsiteY0" fmla="*/ 0 h 1005921"/>
                  <a:gd name="connsiteX1" fmla="*/ 517814 w 3475340"/>
                  <a:gd name="connsiteY1" fmla="*/ 861 h 1005921"/>
                  <a:gd name="connsiteX2" fmla="*/ 3475340 w 3475340"/>
                  <a:gd name="connsiteY2" fmla="*/ 1005921 h 1005921"/>
                  <a:gd name="connsiteX3" fmla="*/ 3046448 w 3475340"/>
                  <a:gd name="connsiteY3" fmla="*/ 1005921 h 1005921"/>
                  <a:gd name="connsiteX4" fmla="*/ 107569 w 3475340"/>
                  <a:gd name="connsiteY4" fmla="*/ 84201 h 1005921"/>
                  <a:gd name="connsiteX5" fmla="*/ 107569 w 3475340"/>
                  <a:gd name="connsiteY5" fmla="*/ 84276 h 1005921"/>
                  <a:gd name="connsiteX6" fmla="*/ 15792 w 3475340"/>
                  <a:gd name="connsiteY6" fmla="*/ 78664 h 1005921"/>
                  <a:gd name="connsiteX7" fmla="*/ 0 w 3475340"/>
                  <a:gd name="connsiteY7" fmla="*/ 77568 h 1005921"/>
                  <a:gd name="connsiteX8" fmla="*/ 484333 w 3475340"/>
                  <a:gd name="connsiteY8" fmla="*/ 0 h 100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5340" h="1005921">
                    <a:moveTo>
                      <a:pt x="484333" y="0"/>
                    </a:moveTo>
                    <a:lnTo>
                      <a:pt x="517814" y="861"/>
                    </a:lnTo>
                    <a:cubicBezTo>
                      <a:pt x="1763397" y="89740"/>
                      <a:pt x="3475340" y="1005921"/>
                      <a:pt x="3475340" y="1005921"/>
                    </a:cubicBezTo>
                    <a:lnTo>
                      <a:pt x="3046448" y="1005921"/>
                    </a:lnTo>
                    <a:cubicBezTo>
                      <a:pt x="2709897" y="798700"/>
                      <a:pt x="390200" y="-3243"/>
                      <a:pt x="107569" y="84201"/>
                    </a:cubicBezTo>
                    <a:lnTo>
                      <a:pt x="107569" y="84276"/>
                    </a:lnTo>
                    <a:cubicBezTo>
                      <a:pt x="107569" y="84276"/>
                      <a:pt x="69462" y="82216"/>
                      <a:pt x="15792" y="78664"/>
                    </a:cubicBezTo>
                    <a:lnTo>
                      <a:pt x="0" y="77568"/>
                    </a:lnTo>
                    <a:lnTo>
                      <a:pt x="484333" y="0"/>
                    </a:lnTo>
                    <a:close/>
                  </a:path>
                </a:pathLst>
              </a:custGeom>
              <a:solidFill>
                <a:srgbClr val="CEE751"/>
              </a:solidFill>
              <a:ln w="5887" cap="flat">
                <a:noFill/>
                <a:prstDash val="solid"/>
                <a:miter/>
              </a:ln>
            </p:spPr>
            <p:txBody>
              <a:bodyPr rtlCol="0" anchor="ctr"/>
              <a:lstStyle/>
              <a:p>
                <a:endParaRPr lang="en-IN"/>
              </a:p>
            </p:txBody>
          </p:sp>
          <p:sp>
            <p:nvSpPr>
              <p:cNvPr id="104" name="Freeform: Shape 103">
                <a:extLst>
                  <a:ext uri="{FF2B5EF4-FFF2-40B4-BE49-F238E27FC236}">
                    <a16:creationId xmlns:a16="http://schemas.microsoft.com/office/drawing/2014/main" id="{1995720C-FAD1-0B5A-578B-41C2414186EA}"/>
                  </a:ext>
                </a:extLst>
              </p:cNvPr>
              <p:cNvSpPr/>
              <p:nvPr/>
            </p:nvSpPr>
            <p:spPr>
              <a:xfrm>
                <a:off x="4369421" y="1032931"/>
                <a:ext cx="1625265" cy="481237"/>
              </a:xfrm>
              <a:custGeom>
                <a:avLst/>
                <a:gdLst>
                  <a:gd name="connsiteX0" fmla="*/ 243872 w 1625265"/>
                  <a:gd name="connsiteY0" fmla="*/ 0 h 481237"/>
                  <a:gd name="connsiteX1" fmla="*/ 334449 w 1625265"/>
                  <a:gd name="connsiteY1" fmla="*/ 25714 h 481237"/>
                  <a:gd name="connsiteX2" fmla="*/ 1625265 w 1625265"/>
                  <a:gd name="connsiteY2" fmla="*/ 356752 h 481237"/>
                  <a:gd name="connsiteX3" fmla="*/ 997895 w 1625265"/>
                  <a:gd name="connsiteY3" fmla="*/ 481237 h 481237"/>
                  <a:gd name="connsiteX4" fmla="*/ 798 w 1625265"/>
                  <a:gd name="connsiteY4" fmla="*/ 39991 h 481237"/>
                  <a:gd name="connsiteX5" fmla="*/ 0 w 1625265"/>
                  <a:gd name="connsiteY5" fmla="*/ 39630 h 481237"/>
                  <a:gd name="connsiteX6" fmla="*/ 243872 w 1625265"/>
                  <a:gd name="connsiteY6" fmla="*/ 0 h 48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265" h="481237">
                    <a:moveTo>
                      <a:pt x="243872" y="0"/>
                    </a:moveTo>
                    <a:lnTo>
                      <a:pt x="334449" y="25714"/>
                    </a:lnTo>
                    <a:cubicBezTo>
                      <a:pt x="858086" y="172062"/>
                      <a:pt x="1625265" y="356752"/>
                      <a:pt x="1625265" y="356752"/>
                    </a:cubicBezTo>
                    <a:lnTo>
                      <a:pt x="997895" y="481237"/>
                    </a:lnTo>
                    <a:cubicBezTo>
                      <a:pt x="997895" y="481237"/>
                      <a:pt x="261387" y="157246"/>
                      <a:pt x="798" y="39991"/>
                    </a:cubicBezTo>
                    <a:lnTo>
                      <a:pt x="0" y="39630"/>
                    </a:lnTo>
                    <a:lnTo>
                      <a:pt x="243872" y="0"/>
                    </a:lnTo>
                    <a:close/>
                  </a:path>
                </a:pathLst>
              </a:custGeom>
              <a:solidFill>
                <a:srgbClr val="CEE751"/>
              </a:solidFill>
              <a:ln w="5887" cap="flat">
                <a:noFill/>
                <a:prstDash val="solid"/>
                <a:miter/>
              </a:ln>
            </p:spPr>
            <p:txBody>
              <a:bodyPr rtlCol="0" anchor="ctr"/>
              <a:lstStyle/>
              <a:p>
                <a:endParaRPr lang="en-IN"/>
              </a:p>
            </p:txBody>
          </p:sp>
          <p:sp>
            <p:nvSpPr>
              <p:cNvPr id="103" name="Freeform: Shape 102">
                <a:extLst>
                  <a:ext uri="{FF2B5EF4-FFF2-40B4-BE49-F238E27FC236}">
                    <a16:creationId xmlns:a16="http://schemas.microsoft.com/office/drawing/2014/main" id="{BC3F8C08-299A-CEBB-6307-A899DDD2EB53}"/>
                  </a:ext>
                </a:extLst>
              </p:cNvPr>
              <p:cNvSpPr/>
              <p:nvPr/>
            </p:nvSpPr>
            <p:spPr>
              <a:xfrm>
                <a:off x="3523534" y="1182165"/>
                <a:ext cx="1250423" cy="529586"/>
              </a:xfrm>
              <a:custGeom>
                <a:avLst/>
                <a:gdLst>
                  <a:gd name="connsiteX0" fmla="*/ 226402 w 1250423"/>
                  <a:gd name="connsiteY0" fmla="*/ 0 h 529586"/>
                  <a:gd name="connsiteX1" fmla="*/ 332232 w 1250423"/>
                  <a:gd name="connsiteY1" fmla="*/ 35980 h 529586"/>
                  <a:gd name="connsiteX2" fmla="*/ 1250423 w 1250423"/>
                  <a:gd name="connsiteY2" fmla="*/ 469621 h 529586"/>
                  <a:gd name="connsiteX3" fmla="*/ 795706 w 1250423"/>
                  <a:gd name="connsiteY3" fmla="*/ 529586 h 529586"/>
                  <a:gd name="connsiteX4" fmla="*/ 19681 w 1250423"/>
                  <a:gd name="connsiteY4" fmla="*/ 64285 h 529586"/>
                  <a:gd name="connsiteX5" fmla="*/ 3053 w 1250423"/>
                  <a:gd name="connsiteY5" fmla="*/ 54695 h 529586"/>
                  <a:gd name="connsiteX6" fmla="*/ 0 w 1250423"/>
                  <a:gd name="connsiteY6" fmla="*/ 51671 h 529586"/>
                  <a:gd name="connsiteX7" fmla="*/ 104897 w 1250423"/>
                  <a:gd name="connsiteY7" fmla="*/ 26073 h 529586"/>
                  <a:gd name="connsiteX8" fmla="*/ 226402 w 1250423"/>
                  <a:gd name="connsiteY8" fmla="*/ 0 h 52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423" h="529586">
                    <a:moveTo>
                      <a:pt x="226402" y="0"/>
                    </a:moveTo>
                    <a:lnTo>
                      <a:pt x="332232" y="35980"/>
                    </a:lnTo>
                    <a:cubicBezTo>
                      <a:pt x="770913" y="199676"/>
                      <a:pt x="1250423" y="469621"/>
                      <a:pt x="1250423" y="469621"/>
                    </a:cubicBezTo>
                    <a:lnTo>
                      <a:pt x="795706" y="529586"/>
                    </a:lnTo>
                    <a:cubicBezTo>
                      <a:pt x="795706" y="529586"/>
                      <a:pt x="129345" y="116280"/>
                      <a:pt x="19681" y="64285"/>
                    </a:cubicBezTo>
                    <a:cubicBezTo>
                      <a:pt x="12827" y="61035"/>
                      <a:pt x="7332" y="57837"/>
                      <a:pt x="3053" y="54695"/>
                    </a:cubicBezTo>
                    <a:lnTo>
                      <a:pt x="0" y="51671"/>
                    </a:lnTo>
                    <a:lnTo>
                      <a:pt x="104897" y="26073"/>
                    </a:lnTo>
                    <a:lnTo>
                      <a:pt x="226402" y="0"/>
                    </a:lnTo>
                    <a:close/>
                  </a:path>
                </a:pathLst>
              </a:custGeom>
              <a:solidFill>
                <a:srgbClr val="CEE751"/>
              </a:solidFill>
              <a:ln w="5887" cap="flat">
                <a:noFill/>
                <a:prstDash val="solid"/>
                <a:miter/>
              </a:ln>
            </p:spPr>
            <p:txBody>
              <a:bodyPr rtlCol="0" anchor="ctr"/>
              <a:lstStyle/>
              <a:p>
                <a:endParaRPr lang="en-IN"/>
              </a:p>
            </p:txBody>
          </p:sp>
          <p:sp>
            <p:nvSpPr>
              <p:cNvPr id="102" name="Freeform: Shape 101">
                <a:extLst>
                  <a:ext uri="{FF2B5EF4-FFF2-40B4-BE49-F238E27FC236}">
                    <a16:creationId xmlns:a16="http://schemas.microsoft.com/office/drawing/2014/main" id="{92DBC92B-EC72-E09A-82D2-4FEA6E70C58D}"/>
                  </a:ext>
                </a:extLst>
              </p:cNvPr>
              <p:cNvSpPr/>
              <p:nvPr/>
            </p:nvSpPr>
            <p:spPr>
              <a:xfrm>
                <a:off x="11021039" y="-32408"/>
                <a:ext cx="1109848" cy="379175"/>
              </a:xfrm>
              <a:custGeom>
                <a:avLst/>
                <a:gdLst>
                  <a:gd name="connsiteX0" fmla="*/ 1109848 w 1109848"/>
                  <a:gd name="connsiteY0" fmla="*/ 0 h 379175"/>
                  <a:gd name="connsiteX1" fmla="*/ 1109848 w 1109848"/>
                  <a:gd name="connsiteY1" fmla="*/ 379175 h 379175"/>
                  <a:gd name="connsiteX2" fmla="*/ 1094937 w 1109848"/>
                  <a:gd name="connsiteY2" fmla="*/ 375089 h 379175"/>
                  <a:gd name="connsiteX3" fmla="*/ 96719 w 1109848"/>
                  <a:gd name="connsiteY3" fmla="*/ 132508 h 379175"/>
                  <a:gd name="connsiteX4" fmla="*/ 0 w 1109848"/>
                  <a:gd name="connsiteY4" fmla="*/ 114586 h 379175"/>
                  <a:gd name="connsiteX5" fmla="*/ 47853 w 1109848"/>
                  <a:gd name="connsiteY5" fmla="*/ 108629 h 379175"/>
                  <a:gd name="connsiteX6" fmla="*/ 1109848 w 1109848"/>
                  <a:gd name="connsiteY6" fmla="*/ 0 h 37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848" h="379175">
                    <a:moveTo>
                      <a:pt x="1109848" y="0"/>
                    </a:moveTo>
                    <a:lnTo>
                      <a:pt x="1109848" y="379175"/>
                    </a:lnTo>
                    <a:lnTo>
                      <a:pt x="1094937" y="375089"/>
                    </a:lnTo>
                    <a:cubicBezTo>
                      <a:pt x="852531" y="309119"/>
                      <a:pt x="450065" y="203996"/>
                      <a:pt x="96719" y="132508"/>
                    </a:cubicBezTo>
                    <a:lnTo>
                      <a:pt x="0" y="114586"/>
                    </a:lnTo>
                    <a:lnTo>
                      <a:pt x="47853" y="108629"/>
                    </a:lnTo>
                    <a:cubicBezTo>
                      <a:pt x="533447" y="49045"/>
                      <a:pt x="896898" y="11557"/>
                      <a:pt x="1109848" y="0"/>
                    </a:cubicBezTo>
                    <a:close/>
                  </a:path>
                </a:pathLst>
              </a:custGeom>
              <a:solidFill>
                <a:srgbClr val="E5F558"/>
              </a:solidFill>
              <a:ln w="5887" cap="flat">
                <a:noFill/>
                <a:prstDash val="solid"/>
                <a:miter/>
              </a:ln>
            </p:spPr>
            <p:txBody>
              <a:bodyPr rtlCol="0" anchor="ctr"/>
              <a:lstStyle/>
              <a:p>
                <a:endParaRPr lang="en-IN"/>
              </a:p>
            </p:txBody>
          </p:sp>
          <p:sp>
            <p:nvSpPr>
              <p:cNvPr id="100" name="Freeform: Shape 99">
                <a:extLst>
                  <a:ext uri="{FF2B5EF4-FFF2-40B4-BE49-F238E27FC236}">
                    <a16:creationId xmlns:a16="http://schemas.microsoft.com/office/drawing/2014/main" id="{029104FA-A92C-7D96-6955-2D95BC46AF3F}"/>
                  </a:ext>
                </a:extLst>
              </p:cNvPr>
              <p:cNvSpPr/>
              <p:nvPr/>
            </p:nvSpPr>
            <p:spPr>
              <a:xfrm>
                <a:off x="10159787" y="126741"/>
                <a:ext cx="1971101" cy="746340"/>
              </a:xfrm>
              <a:custGeom>
                <a:avLst/>
                <a:gdLst>
                  <a:gd name="connsiteX0" fmla="*/ 509062 w 1971101"/>
                  <a:gd name="connsiteY0" fmla="*/ 0 h 746340"/>
                  <a:gd name="connsiteX1" fmla="*/ 530497 w 1971101"/>
                  <a:gd name="connsiteY1" fmla="*/ 3850 h 746340"/>
                  <a:gd name="connsiteX2" fmla="*/ 1651494 w 1971101"/>
                  <a:gd name="connsiteY2" fmla="*/ 417505 h 746340"/>
                  <a:gd name="connsiteX3" fmla="*/ 1971101 w 1971101"/>
                  <a:gd name="connsiteY3" fmla="*/ 332004 h 746340"/>
                  <a:gd name="connsiteX4" fmla="*/ 1971101 w 1971101"/>
                  <a:gd name="connsiteY4" fmla="*/ 746340 h 746340"/>
                  <a:gd name="connsiteX5" fmla="*/ 1803667 w 1971101"/>
                  <a:gd name="connsiteY5" fmla="*/ 659097 h 746340"/>
                  <a:gd name="connsiteX6" fmla="*/ 68699 w 1971101"/>
                  <a:gd name="connsiteY6" fmla="*/ 79357 h 746340"/>
                  <a:gd name="connsiteX7" fmla="*/ 0 w 1971101"/>
                  <a:gd name="connsiteY7" fmla="*/ 67509 h 746340"/>
                  <a:gd name="connsiteX8" fmla="*/ 92651 w 1971101"/>
                  <a:gd name="connsiteY8" fmla="*/ 54951 h 746340"/>
                  <a:gd name="connsiteX9" fmla="*/ 312778 w 1971101"/>
                  <a:gd name="connsiteY9" fmla="*/ 25633 h 746340"/>
                  <a:gd name="connsiteX10" fmla="*/ 509062 w 1971101"/>
                  <a:gd name="connsiteY10" fmla="*/ 0 h 74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1101" h="746340">
                    <a:moveTo>
                      <a:pt x="509062" y="0"/>
                    </a:moveTo>
                    <a:lnTo>
                      <a:pt x="530497" y="3850"/>
                    </a:lnTo>
                    <a:cubicBezTo>
                      <a:pt x="755856" y="57318"/>
                      <a:pt x="1651494" y="417505"/>
                      <a:pt x="1651494" y="417505"/>
                    </a:cubicBezTo>
                    <a:lnTo>
                      <a:pt x="1971101" y="332004"/>
                    </a:lnTo>
                    <a:lnTo>
                      <a:pt x="1971101" y="746340"/>
                    </a:lnTo>
                    <a:lnTo>
                      <a:pt x="1803667" y="659097"/>
                    </a:lnTo>
                    <a:cubicBezTo>
                      <a:pt x="1257170" y="390690"/>
                      <a:pt x="572955" y="176983"/>
                      <a:pt x="68699" y="79357"/>
                    </a:cubicBezTo>
                    <a:lnTo>
                      <a:pt x="0" y="67509"/>
                    </a:lnTo>
                    <a:lnTo>
                      <a:pt x="92651" y="54951"/>
                    </a:lnTo>
                    <a:cubicBezTo>
                      <a:pt x="167732" y="44860"/>
                      <a:pt x="241127" y="35085"/>
                      <a:pt x="312778" y="25633"/>
                    </a:cubicBezTo>
                    <a:lnTo>
                      <a:pt x="509062" y="0"/>
                    </a:lnTo>
                    <a:close/>
                  </a:path>
                </a:pathLst>
              </a:custGeom>
              <a:solidFill>
                <a:srgbClr val="E5F558"/>
              </a:solidFill>
              <a:ln w="5887" cap="flat">
                <a:noFill/>
                <a:prstDash val="solid"/>
                <a:miter/>
              </a:ln>
            </p:spPr>
            <p:txBody>
              <a:bodyPr rtlCol="0" anchor="ctr"/>
              <a:lstStyle/>
              <a:p>
                <a:endParaRPr lang="en-IN"/>
              </a:p>
            </p:txBody>
          </p:sp>
          <p:sp>
            <p:nvSpPr>
              <p:cNvPr id="98" name="Freeform: Shape 97">
                <a:extLst>
                  <a:ext uri="{FF2B5EF4-FFF2-40B4-BE49-F238E27FC236}">
                    <a16:creationId xmlns:a16="http://schemas.microsoft.com/office/drawing/2014/main" id="{99E1EA70-02F5-B76B-E8B8-4F3C5A1E0082}"/>
                  </a:ext>
                </a:extLst>
              </p:cNvPr>
              <p:cNvSpPr/>
              <p:nvPr/>
            </p:nvSpPr>
            <p:spPr>
              <a:xfrm>
                <a:off x="3036600" y="266319"/>
                <a:ext cx="9094287" cy="2163116"/>
              </a:xfrm>
              <a:custGeom>
                <a:avLst/>
                <a:gdLst>
                  <a:gd name="connsiteX0" fmla="*/ 6599812 w 9094287"/>
                  <a:gd name="connsiteY0" fmla="*/ 0 h 2163116"/>
                  <a:gd name="connsiteX1" fmla="*/ 6651257 w 9094287"/>
                  <a:gd name="connsiteY1" fmla="*/ 16659 h 2163116"/>
                  <a:gd name="connsiteX2" fmla="*/ 8065928 w 9094287"/>
                  <a:gd name="connsiteY2" fmla="*/ 480898 h 2163116"/>
                  <a:gd name="connsiteX3" fmla="*/ 8912689 w 9094287"/>
                  <a:gd name="connsiteY3" fmla="*/ 1178621 h 2163116"/>
                  <a:gd name="connsiteX4" fmla="*/ 9094287 w 9094287"/>
                  <a:gd name="connsiteY4" fmla="*/ 1154392 h 2163116"/>
                  <a:gd name="connsiteX5" fmla="*/ 9094287 w 9094287"/>
                  <a:gd name="connsiteY5" fmla="*/ 1869893 h 2163116"/>
                  <a:gd name="connsiteX6" fmla="*/ 7054198 w 9094287"/>
                  <a:gd name="connsiteY6" fmla="*/ 2163116 h 2163116"/>
                  <a:gd name="connsiteX7" fmla="*/ 453592 w 9094287"/>
                  <a:gd name="connsiteY7" fmla="*/ 975652 h 2163116"/>
                  <a:gd name="connsiteX8" fmla="*/ 486933 w 9094287"/>
                  <a:gd name="connsiteY8" fmla="*/ 967516 h 2163116"/>
                  <a:gd name="connsiteX9" fmla="*/ 489986 w 9094287"/>
                  <a:gd name="connsiteY9" fmla="*/ 970540 h 2163116"/>
                  <a:gd name="connsiteX10" fmla="*/ 506614 w 9094287"/>
                  <a:gd name="connsiteY10" fmla="*/ 980130 h 2163116"/>
                  <a:gd name="connsiteX11" fmla="*/ 1282639 w 9094287"/>
                  <a:gd name="connsiteY11" fmla="*/ 1445431 h 2163116"/>
                  <a:gd name="connsiteX12" fmla="*/ 1737356 w 9094287"/>
                  <a:gd name="connsiteY12" fmla="*/ 1385466 h 2163116"/>
                  <a:gd name="connsiteX13" fmla="*/ 819165 w 9094287"/>
                  <a:gd name="connsiteY13" fmla="*/ 951825 h 2163116"/>
                  <a:gd name="connsiteX14" fmla="*/ 713335 w 9094287"/>
                  <a:gd name="connsiteY14" fmla="*/ 915845 h 2163116"/>
                  <a:gd name="connsiteX15" fmla="*/ 750208 w 9094287"/>
                  <a:gd name="connsiteY15" fmla="*/ 907932 h 2163116"/>
                  <a:gd name="connsiteX16" fmla="*/ 1129703 w 9094287"/>
                  <a:gd name="connsiteY16" fmla="*/ 839248 h 2163116"/>
                  <a:gd name="connsiteX17" fmla="*/ 1332820 w 9094287"/>
                  <a:gd name="connsiteY17" fmla="*/ 806241 h 2163116"/>
                  <a:gd name="connsiteX18" fmla="*/ 1333618 w 9094287"/>
                  <a:gd name="connsiteY18" fmla="*/ 806602 h 2163116"/>
                  <a:gd name="connsiteX19" fmla="*/ 2330715 w 9094287"/>
                  <a:gd name="connsiteY19" fmla="*/ 1247848 h 2163116"/>
                  <a:gd name="connsiteX20" fmla="*/ 2958085 w 9094287"/>
                  <a:gd name="connsiteY20" fmla="*/ 1123363 h 2163116"/>
                  <a:gd name="connsiteX21" fmla="*/ 1667269 w 9094287"/>
                  <a:gd name="connsiteY21" fmla="*/ 792325 h 2163116"/>
                  <a:gd name="connsiteX22" fmla="*/ 1576692 w 9094287"/>
                  <a:gd name="connsiteY22" fmla="*/ 766611 h 2163116"/>
                  <a:gd name="connsiteX23" fmla="*/ 1844742 w 9094287"/>
                  <a:gd name="connsiteY23" fmla="*/ 723052 h 2163116"/>
                  <a:gd name="connsiteX24" fmla="*/ 1982464 w 9094287"/>
                  <a:gd name="connsiteY24" fmla="*/ 700996 h 2163116"/>
                  <a:gd name="connsiteX25" fmla="*/ 1998256 w 9094287"/>
                  <a:gd name="connsiteY25" fmla="*/ 702092 h 2163116"/>
                  <a:gd name="connsiteX26" fmla="*/ 2090033 w 9094287"/>
                  <a:gd name="connsiteY26" fmla="*/ 707704 h 2163116"/>
                  <a:gd name="connsiteX27" fmla="*/ 2090033 w 9094287"/>
                  <a:gd name="connsiteY27" fmla="*/ 707629 h 2163116"/>
                  <a:gd name="connsiteX28" fmla="*/ 5028912 w 9094287"/>
                  <a:gd name="connsiteY28" fmla="*/ 1629349 h 2163116"/>
                  <a:gd name="connsiteX29" fmla="*/ 5457804 w 9094287"/>
                  <a:gd name="connsiteY29" fmla="*/ 1629349 h 2163116"/>
                  <a:gd name="connsiteX30" fmla="*/ 2500278 w 9094287"/>
                  <a:gd name="connsiteY30" fmla="*/ 624289 h 2163116"/>
                  <a:gd name="connsiteX31" fmla="*/ 2466797 w 9094287"/>
                  <a:gd name="connsiteY31" fmla="*/ 623428 h 2163116"/>
                  <a:gd name="connsiteX32" fmla="*/ 2543219 w 9094287"/>
                  <a:gd name="connsiteY32" fmla="*/ 611189 h 2163116"/>
                  <a:gd name="connsiteX33" fmla="*/ 3164691 w 9094287"/>
                  <a:gd name="connsiteY33" fmla="*/ 513135 h 2163116"/>
                  <a:gd name="connsiteX34" fmla="*/ 3178195 w 9094287"/>
                  <a:gd name="connsiteY34" fmla="*/ 513994 h 2163116"/>
                  <a:gd name="connsiteX35" fmla="*/ 3222324 w 9094287"/>
                  <a:gd name="connsiteY35" fmla="*/ 516573 h 2163116"/>
                  <a:gd name="connsiteX36" fmla="*/ 3222324 w 9094287"/>
                  <a:gd name="connsiteY36" fmla="*/ 516498 h 2163116"/>
                  <a:gd name="connsiteX37" fmla="*/ 6161201 w 9094287"/>
                  <a:gd name="connsiteY37" fmla="*/ 1438218 h 2163116"/>
                  <a:gd name="connsiteX38" fmla="*/ 6590095 w 9094287"/>
                  <a:gd name="connsiteY38" fmla="*/ 1438218 h 2163116"/>
                  <a:gd name="connsiteX39" fmla="*/ 3887259 w 9094287"/>
                  <a:gd name="connsiteY39" fmla="*/ 461448 h 2163116"/>
                  <a:gd name="connsiteX40" fmla="*/ 3659418 w 9094287"/>
                  <a:gd name="connsiteY40" fmla="*/ 436140 h 2163116"/>
                  <a:gd name="connsiteX41" fmla="*/ 3879859 w 9094287"/>
                  <a:gd name="connsiteY41" fmla="*/ 401896 h 2163116"/>
                  <a:gd name="connsiteX42" fmla="*/ 4371414 w 9094287"/>
                  <a:gd name="connsiteY42" fmla="*/ 326777 h 2163116"/>
                  <a:gd name="connsiteX43" fmla="*/ 4412180 w 9094287"/>
                  <a:gd name="connsiteY43" fmla="*/ 332128 h 2163116"/>
                  <a:gd name="connsiteX44" fmla="*/ 7157436 w 9094287"/>
                  <a:gd name="connsiteY44" fmla="*/ 1247848 h 2163116"/>
                  <a:gd name="connsiteX45" fmla="*/ 7586328 w 9094287"/>
                  <a:gd name="connsiteY45" fmla="*/ 1247848 h 2163116"/>
                  <a:gd name="connsiteX46" fmla="*/ 4883492 w 9094287"/>
                  <a:gd name="connsiteY46" fmla="*/ 271078 h 2163116"/>
                  <a:gd name="connsiteX47" fmla="*/ 4800928 w 9094287"/>
                  <a:gd name="connsiteY47" fmla="*/ 261907 h 2163116"/>
                  <a:gd name="connsiteX48" fmla="*/ 5118353 w 9094287"/>
                  <a:gd name="connsiteY48" fmla="*/ 214245 h 2163116"/>
                  <a:gd name="connsiteX49" fmla="*/ 5410149 w 9094287"/>
                  <a:gd name="connsiteY49" fmla="*/ 171051 h 2163116"/>
                  <a:gd name="connsiteX50" fmla="*/ 5503381 w 9094287"/>
                  <a:gd name="connsiteY50" fmla="*/ 157389 h 2163116"/>
                  <a:gd name="connsiteX51" fmla="*/ 5520547 w 9094287"/>
                  <a:gd name="connsiteY51" fmla="*/ 167240 h 2163116"/>
                  <a:gd name="connsiteX52" fmla="*/ 5646393 w 9094287"/>
                  <a:gd name="connsiteY52" fmla="*/ 212876 h 2163116"/>
                  <a:gd name="connsiteX53" fmla="*/ 7194852 w 9094287"/>
                  <a:gd name="connsiteY53" fmla="*/ 699733 h 2163116"/>
                  <a:gd name="connsiteX54" fmla="*/ 8139688 w 9094287"/>
                  <a:gd name="connsiteY54" fmla="*/ 1290734 h 2163116"/>
                  <a:gd name="connsiteX55" fmla="*/ 8707722 w 9094287"/>
                  <a:gd name="connsiteY55" fmla="*/ 1268191 h 2163116"/>
                  <a:gd name="connsiteX56" fmla="*/ 6050264 w 9094287"/>
                  <a:gd name="connsiteY56" fmla="*/ 91508 h 2163116"/>
                  <a:gd name="connsiteX57" fmla="*/ 5999863 w 9094287"/>
                  <a:gd name="connsiteY57" fmla="*/ 85162 h 2163116"/>
                  <a:gd name="connsiteX58" fmla="*/ 6237435 w 9094287"/>
                  <a:gd name="connsiteY58" fmla="*/ 51112 h 2163116"/>
                  <a:gd name="connsiteX59" fmla="*/ 6496055 w 9094287"/>
                  <a:gd name="connsiteY59" fmla="*/ 14496 h 2163116"/>
                  <a:gd name="connsiteX60" fmla="*/ 6599812 w 9094287"/>
                  <a:gd name="connsiteY60" fmla="*/ 0 h 216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094287" h="2163116">
                    <a:moveTo>
                      <a:pt x="6599812" y="0"/>
                    </a:moveTo>
                    <a:lnTo>
                      <a:pt x="6651257" y="16659"/>
                    </a:lnTo>
                    <a:cubicBezTo>
                      <a:pt x="7082606" y="146231"/>
                      <a:pt x="7800114" y="351935"/>
                      <a:pt x="8065928" y="480898"/>
                    </a:cubicBezTo>
                    <a:cubicBezTo>
                      <a:pt x="9103294" y="984304"/>
                      <a:pt x="8912689" y="1178621"/>
                      <a:pt x="8912689" y="1178621"/>
                    </a:cubicBezTo>
                    <a:lnTo>
                      <a:pt x="9094287" y="1154392"/>
                    </a:lnTo>
                    <a:lnTo>
                      <a:pt x="9094287" y="1869893"/>
                    </a:lnTo>
                    <a:lnTo>
                      <a:pt x="7054198" y="2163116"/>
                    </a:lnTo>
                    <a:cubicBezTo>
                      <a:pt x="7054198" y="2163116"/>
                      <a:pt x="-2113657" y="1647753"/>
                      <a:pt x="453592" y="975652"/>
                    </a:cubicBezTo>
                    <a:lnTo>
                      <a:pt x="486933" y="967516"/>
                    </a:lnTo>
                    <a:lnTo>
                      <a:pt x="489986" y="970540"/>
                    </a:lnTo>
                    <a:cubicBezTo>
                      <a:pt x="494265" y="973682"/>
                      <a:pt x="499760" y="976880"/>
                      <a:pt x="506614" y="980130"/>
                    </a:cubicBezTo>
                    <a:cubicBezTo>
                      <a:pt x="616278" y="1032125"/>
                      <a:pt x="1282639" y="1445431"/>
                      <a:pt x="1282639" y="1445431"/>
                    </a:cubicBezTo>
                    <a:lnTo>
                      <a:pt x="1737356" y="1385466"/>
                    </a:lnTo>
                    <a:cubicBezTo>
                      <a:pt x="1737356" y="1385466"/>
                      <a:pt x="1257846" y="1115521"/>
                      <a:pt x="819165" y="951825"/>
                    </a:cubicBezTo>
                    <a:lnTo>
                      <a:pt x="713335" y="915845"/>
                    </a:lnTo>
                    <a:lnTo>
                      <a:pt x="750208" y="907932"/>
                    </a:lnTo>
                    <a:cubicBezTo>
                      <a:pt x="862635" y="885194"/>
                      <a:pt x="988875" y="862295"/>
                      <a:pt x="1129703" y="839248"/>
                    </a:cubicBezTo>
                    <a:lnTo>
                      <a:pt x="1332820" y="806241"/>
                    </a:lnTo>
                    <a:lnTo>
                      <a:pt x="1333618" y="806602"/>
                    </a:lnTo>
                    <a:cubicBezTo>
                      <a:pt x="1594207" y="923857"/>
                      <a:pt x="2330715" y="1247848"/>
                      <a:pt x="2330715" y="1247848"/>
                    </a:cubicBezTo>
                    <a:lnTo>
                      <a:pt x="2958085" y="1123363"/>
                    </a:lnTo>
                    <a:cubicBezTo>
                      <a:pt x="2958085" y="1123363"/>
                      <a:pt x="2190906" y="938673"/>
                      <a:pt x="1667269" y="792325"/>
                    </a:cubicBezTo>
                    <a:lnTo>
                      <a:pt x="1576692" y="766611"/>
                    </a:lnTo>
                    <a:lnTo>
                      <a:pt x="1844742" y="723052"/>
                    </a:lnTo>
                    <a:lnTo>
                      <a:pt x="1982464" y="700996"/>
                    </a:lnTo>
                    <a:lnTo>
                      <a:pt x="1998256" y="702092"/>
                    </a:lnTo>
                    <a:cubicBezTo>
                      <a:pt x="2051926" y="705644"/>
                      <a:pt x="2090033" y="707704"/>
                      <a:pt x="2090033" y="707704"/>
                    </a:cubicBezTo>
                    <a:lnTo>
                      <a:pt x="2090033" y="707629"/>
                    </a:lnTo>
                    <a:cubicBezTo>
                      <a:pt x="2372664" y="620185"/>
                      <a:pt x="4692361" y="1422128"/>
                      <a:pt x="5028912" y="1629349"/>
                    </a:cubicBezTo>
                    <a:lnTo>
                      <a:pt x="5457804" y="1629349"/>
                    </a:lnTo>
                    <a:cubicBezTo>
                      <a:pt x="5457804" y="1629349"/>
                      <a:pt x="3745861" y="713168"/>
                      <a:pt x="2500278" y="624289"/>
                    </a:cubicBezTo>
                    <a:lnTo>
                      <a:pt x="2466797" y="623428"/>
                    </a:lnTo>
                    <a:lnTo>
                      <a:pt x="2543219" y="611189"/>
                    </a:lnTo>
                    <a:lnTo>
                      <a:pt x="3164691" y="513135"/>
                    </a:lnTo>
                    <a:lnTo>
                      <a:pt x="3178195" y="513994"/>
                    </a:lnTo>
                    <a:cubicBezTo>
                      <a:pt x="3205388" y="515657"/>
                      <a:pt x="3222324" y="516573"/>
                      <a:pt x="3222324" y="516573"/>
                    </a:cubicBezTo>
                    <a:lnTo>
                      <a:pt x="3222324" y="516498"/>
                    </a:lnTo>
                    <a:cubicBezTo>
                      <a:pt x="3504955" y="429054"/>
                      <a:pt x="5824652" y="1230997"/>
                      <a:pt x="6161201" y="1438218"/>
                    </a:cubicBezTo>
                    <a:lnTo>
                      <a:pt x="6590095" y="1438218"/>
                    </a:lnTo>
                    <a:cubicBezTo>
                      <a:pt x="6590095" y="1438218"/>
                      <a:pt x="5098803" y="640123"/>
                      <a:pt x="3887259" y="461448"/>
                    </a:cubicBezTo>
                    <a:lnTo>
                      <a:pt x="3659418" y="436140"/>
                    </a:lnTo>
                    <a:lnTo>
                      <a:pt x="3879859" y="401896"/>
                    </a:lnTo>
                    <a:lnTo>
                      <a:pt x="4371414" y="326777"/>
                    </a:lnTo>
                    <a:lnTo>
                      <a:pt x="4412180" y="332128"/>
                    </a:lnTo>
                    <a:cubicBezTo>
                      <a:pt x="5050126" y="429877"/>
                      <a:pt x="6862955" y="1066530"/>
                      <a:pt x="7157436" y="1247848"/>
                    </a:cubicBezTo>
                    <a:lnTo>
                      <a:pt x="7586328" y="1247848"/>
                    </a:lnTo>
                    <a:cubicBezTo>
                      <a:pt x="7586328" y="1247848"/>
                      <a:pt x="6095037" y="449753"/>
                      <a:pt x="4883492" y="271078"/>
                    </a:cubicBezTo>
                    <a:lnTo>
                      <a:pt x="4800928" y="261907"/>
                    </a:lnTo>
                    <a:lnTo>
                      <a:pt x="5118353" y="214245"/>
                    </a:lnTo>
                    <a:cubicBezTo>
                      <a:pt x="5216881" y="199589"/>
                      <a:pt x="5314164" y="185188"/>
                      <a:pt x="5410149" y="171051"/>
                    </a:cubicBezTo>
                    <a:lnTo>
                      <a:pt x="5503381" y="157389"/>
                    </a:lnTo>
                    <a:lnTo>
                      <a:pt x="5520547" y="167240"/>
                    </a:lnTo>
                    <a:cubicBezTo>
                      <a:pt x="5548606" y="180649"/>
                      <a:pt x="5589522" y="195788"/>
                      <a:pt x="5646393" y="212876"/>
                    </a:cubicBezTo>
                    <a:cubicBezTo>
                      <a:pt x="6077741" y="342446"/>
                      <a:pt x="6929038" y="570770"/>
                      <a:pt x="7194852" y="699733"/>
                    </a:cubicBezTo>
                    <a:cubicBezTo>
                      <a:pt x="8232218" y="1203139"/>
                      <a:pt x="8139688" y="1290734"/>
                      <a:pt x="8139688" y="1290734"/>
                    </a:cubicBezTo>
                    <a:lnTo>
                      <a:pt x="8707722" y="1268191"/>
                    </a:lnTo>
                    <a:cubicBezTo>
                      <a:pt x="8269776" y="720778"/>
                      <a:pt x="6836637" y="212594"/>
                      <a:pt x="6050264" y="91508"/>
                    </a:cubicBezTo>
                    <a:lnTo>
                      <a:pt x="5999863" y="85162"/>
                    </a:lnTo>
                    <a:lnTo>
                      <a:pt x="6237435" y="51112"/>
                    </a:lnTo>
                    <a:cubicBezTo>
                      <a:pt x="6325126" y="38619"/>
                      <a:pt x="6411351" y="26411"/>
                      <a:pt x="6496055" y="14496"/>
                    </a:cubicBezTo>
                    <a:lnTo>
                      <a:pt x="6599812" y="0"/>
                    </a:lnTo>
                    <a:close/>
                  </a:path>
                </a:pathLst>
              </a:custGeom>
              <a:solidFill>
                <a:srgbClr val="E5F558"/>
              </a:solidFill>
              <a:ln w="5887" cap="flat">
                <a:noFill/>
                <a:prstDash val="solid"/>
                <a:miter/>
              </a:ln>
            </p:spPr>
            <p:txBody>
              <a:bodyPr rtlCol="0" anchor="ctr"/>
              <a:lstStyle/>
              <a:p>
                <a:endParaRPr lang="en-IN"/>
              </a:p>
            </p:txBody>
          </p:sp>
        </p:grpSp>
      </p:grpSp>
      <p:grpSp>
        <p:nvGrpSpPr>
          <p:cNvPr id="298" name="Group 297">
            <a:extLst>
              <a:ext uri="{FF2B5EF4-FFF2-40B4-BE49-F238E27FC236}">
                <a16:creationId xmlns:a16="http://schemas.microsoft.com/office/drawing/2014/main" id="{9C5684DC-358E-92E6-13DF-4A81BE45A199}"/>
              </a:ext>
            </a:extLst>
          </p:cNvPr>
          <p:cNvGrpSpPr/>
          <p:nvPr/>
        </p:nvGrpSpPr>
        <p:grpSpPr>
          <a:xfrm>
            <a:off x="7019342" y="4992099"/>
            <a:ext cx="1761865" cy="1463916"/>
            <a:chOff x="6445634" y="4982061"/>
            <a:chExt cx="1906342" cy="1583961"/>
          </a:xfrm>
        </p:grpSpPr>
        <p:sp>
          <p:nvSpPr>
            <p:cNvPr id="236" name="Freeform: Shape 235">
              <a:extLst>
                <a:ext uri="{FF2B5EF4-FFF2-40B4-BE49-F238E27FC236}">
                  <a16:creationId xmlns:a16="http://schemas.microsoft.com/office/drawing/2014/main" id="{C35FC52C-9095-E717-AA2E-B4003F937D2A}"/>
                </a:ext>
              </a:extLst>
            </p:cNvPr>
            <p:cNvSpPr/>
            <p:nvPr/>
          </p:nvSpPr>
          <p:spPr>
            <a:xfrm>
              <a:off x="6655246" y="6241610"/>
              <a:ext cx="1696730" cy="324412"/>
            </a:xfrm>
            <a:custGeom>
              <a:avLst/>
              <a:gdLst>
                <a:gd name="connsiteX0" fmla="*/ 1103885 w 1696730"/>
                <a:gd name="connsiteY0" fmla="*/ 15943 h 324412"/>
                <a:gd name="connsiteX1" fmla="*/ 321406 w 1696730"/>
                <a:gd name="connsiteY1" fmla="*/ 41375 h 324412"/>
                <a:gd name="connsiteX2" fmla="*/ 125382 w 1696730"/>
                <a:gd name="connsiteY2" fmla="*/ 108431 h 324412"/>
                <a:gd name="connsiteX3" fmla="*/ 177674 w 1696730"/>
                <a:gd name="connsiteY3" fmla="*/ 253401 h 324412"/>
                <a:gd name="connsiteX4" fmla="*/ 532004 w 1696730"/>
                <a:gd name="connsiteY4" fmla="*/ 305789 h 324412"/>
                <a:gd name="connsiteX5" fmla="*/ 1212565 w 1696730"/>
                <a:gd name="connsiteY5" fmla="*/ 321791 h 324412"/>
                <a:gd name="connsiteX6" fmla="*/ 1663574 w 1696730"/>
                <a:gd name="connsiteY6" fmla="*/ 176915 h 324412"/>
                <a:gd name="connsiteX7" fmla="*/ 1310768 w 1696730"/>
                <a:gd name="connsiteY7" fmla="*/ 227 h 324412"/>
                <a:gd name="connsiteX8" fmla="*/ 1103885 w 1696730"/>
                <a:gd name="connsiteY8" fmla="*/ 15848 h 32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6730" h="324412">
                  <a:moveTo>
                    <a:pt x="1103885" y="15943"/>
                  </a:moveTo>
                  <a:cubicBezTo>
                    <a:pt x="926720" y="60234"/>
                    <a:pt x="646304" y="50900"/>
                    <a:pt x="321406" y="41375"/>
                  </a:cubicBezTo>
                  <a:cubicBezTo>
                    <a:pt x="-3491" y="32040"/>
                    <a:pt x="298546" y="92429"/>
                    <a:pt x="125382" y="108431"/>
                  </a:cubicBezTo>
                  <a:cubicBezTo>
                    <a:pt x="-47783" y="124528"/>
                    <a:pt x="-51783" y="249401"/>
                    <a:pt x="177674" y="253401"/>
                  </a:cubicBezTo>
                  <a:cubicBezTo>
                    <a:pt x="407227" y="257402"/>
                    <a:pt x="367031" y="277499"/>
                    <a:pt x="532004" y="305789"/>
                  </a:cubicBezTo>
                  <a:cubicBezTo>
                    <a:pt x="697168" y="333983"/>
                    <a:pt x="830041" y="321791"/>
                    <a:pt x="1212565" y="321791"/>
                  </a:cubicBezTo>
                  <a:cubicBezTo>
                    <a:pt x="1595089" y="321791"/>
                    <a:pt x="1542702" y="201014"/>
                    <a:pt x="1663574" y="176915"/>
                  </a:cubicBezTo>
                  <a:cubicBezTo>
                    <a:pt x="1784351" y="152722"/>
                    <a:pt x="1554227" y="-6822"/>
                    <a:pt x="1310768" y="227"/>
                  </a:cubicBezTo>
                  <a:cubicBezTo>
                    <a:pt x="1192468" y="3846"/>
                    <a:pt x="1103885" y="15848"/>
                    <a:pt x="1103885" y="15848"/>
                  </a:cubicBezTo>
                  <a:close/>
                </a:path>
              </a:pathLst>
            </a:custGeom>
            <a:solidFill>
              <a:srgbClr val="AAC71B">
                <a:alpha val="40000"/>
              </a:srgbClr>
            </a:solidFill>
            <a:ln w="9525" cap="flat">
              <a:noFill/>
              <a:prstDash val="solid"/>
              <a:miter/>
            </a:ln>
          </p:spPr>
          <p:txBody>
            <a:bodyPr rtlCol="0" anchor="ctr"/>
            <a:lstStyle/>
            <a:p>
              <a:endParaRPr lang="en-IN"/>
            </a:p>
          </p:txBody>
        </p:sp>
        <p:grpSp>
          <p:nvGrpSpPr>
            <p:cNvPr id="237" name="Graphic 233">
              <a:extLst>
                <a:ext uri="{FF2B5EF4-FFF2-40B4-BE49-F238E27FC236}">
                  <a16:creationId xmlns:a16="http://schemas.microsoft.com/office/drawing/2014/main" id="{BD20C10D-C54C-BD49-086C-0946507DB21D}"/>
                </a:ext>
              </a:extLst>
            </p:cNvPr>
            <p:cNvGrpSpPr/>
            <p:nvPr/>
          </p:nvGrpSpPr>
          <p:grpSpPr>
            <a:xfrm>
              <a:off x="6445634" y="4987836"/>
              <a:ext cx="1886251" cy="1541249"/>
              <a:chOff x="6445634" y="4987836"/>
              <a:chExt cx="1886251" cy="1541249"/>
            </a:xfrm>
          </p:grpSpPr>
          <p:sp>
            <p:nvSpPr>
              <p:cNvPr id="238" name="Freeform: Shape 237">
                <a:extLst>
                  <a:ext uri="{FF2B5EF4-FFF2-40B4-BE49-F238E27FC236}">
                    <a16:creationId xmlns:a16="http://schemas.microsoft.com/office/drawing/2014/main" id="{B04CBBA8-F094-31DE-FC35-0041CB7CEBDC}"/>
                  </a:ext>
                </a:extLst>
              </p:cNvPr>
              <p:cNvSpPr/>
              <p:nvPr/>
            </p:nvSpPr>
            <p:spPr>
              <a:xfrm>
                <a:off x="8271576" y="5683386"/>
                <a:ext cx="46204" cy="118205"/>
              </a:xfrm>
              <a:custGeom>
                <a:avLst/>
                <a:gdLst>
                  <a:gd name="connsiteX0" fmla="*/ 42577 w 46204"/>
                  <a:gd name="connsiteY0" fmla="*/ 51435 h 118205"/>
                  <a:gd name="connsiteX1" fmla="*/ 41815 w 46204"/>
                  <a:gd name="connsiteY1" fmla="*/ 48958 h 118205"/>
                  <a:gd name="connsiteX2" fmla="*/ 42481 w 46204"/>
                  <a:gd name="connsiteY2" fmla="*/ 48768 h 118205"/>
                  <a:gd name="connsiteX3" fmla="*/ 42958 w 46204"/>
                  <a:gd name="connsiteY3" fmla="*/ 49816 h 118205"/>
                  <a:gd name="connsiteX4" fmla="*/ 43339 w 46204"/>
                  <a:gd name="connsiteY4" fmla="*/ 46482 h 118205"/>
                  <a:gd name="connsiteX5" fmla="*/ 44958 w 46204"/>
                  <a:gd name="connsiteY5" fmla="*/ 46863 h 118205"/>
                  <a:gd name="connsiteX6" fmla="*/ 44577 w 46204"/>
                  <a:gd name="connsiteY6" fmla="*/ 54007 h 118205"/>
                  <a:gd name="connsiteX7" fmla="*/ 46196 w 46204"/>
                  <a:gd name="connsiteY7" fmla="*/ 59246 h 118205"/>
                  <a:gd name="connsiteX8" fmla="*/ 45148 w 46204"/>
                  <a:gd name="connsiteY8" fmla="*/ 8858 h 118205"/>
                  <a:gd name="connsiteX9" fmla="*/ 35814 w 46204"/>
                  <a:gd name="connsiteY9" fmla="*/ 31528 h 118205"/>
                  <a:gd name="connsiteX10" fmla="*/ 25146 w 46204"/>
                  <a:gd name="connsiteY10" fmla="*/ 44196 h 118205"/>
                  <a:gd name="connsiteX11" fmla="*/ 18955 w 46204"/>
                  <a:gd name="connsiteY11" fmla="*/ 29813 h 118205"/>
                  <a:gd name="connsiteX12" fmla="*/ 23813 w 46204"/>
                  <a:gd name="connsiteY12" fmla="*/ 0 h 118205"/>
                  <a:gd name="connsiteX13" fmla="*/ 4477 w 46204"/>
                  <a:gd name="connsiteY13" fmla="*/ 30861 h 118205"/>
                  <a:gd name="connsiteX14" fmla="*/ 10477 w 46204"/>
                  <a:gd name="connsiteY14" fmla="*/ 24289 h 118205"/>
                  <a:gd name="connsiteX15" fmla="*/ 11430 w 46204"/>
                  <a:gd name="connsiteY15" fmla="*/ 25051 h 118205"/>
                  <a:gd name="connsiteX16" fmla="*/ 2476 w 46204"/>
                  <a:gd name="connsiteY16" fmla="*/ 36671 h 118205"/>
                  <a:gd name="connsiteX17" fmla="*/ 1143 w 46204"/>
                  <a:gd name="connsiteY17" fmla="*/ 38576 h 118205"/>
                  <a:gd name="connsiteX18" fmla="*/ 286 w 46204"/>
                  <a:gd name="connsiteY18" fmla="*/ 41243 h 118205"/>
                  <a:gd name="connsiteX19" fmla="*/ 0 w 46204"/>
                  <a:gd name="connsiteY19" fmla="*/ 41624 h 118205"/>
                  <a:gd name="connsiteX20" fmla="*/ 18002 w 46204"/>
                  <a:gd name="connsiteY20" fmla="*/ 118205 h 118205"/>
                  <a:gd name="connsiteX21" fmla="*/ 42672 w 46204"/>
                  <a:gd name="connsiteY21" fmla="*/ 51340 h 11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204" h="118205">
                    <a:moveTo>
                      <a:pt x="42577" y="51435"/>
                    </a:moveTo>
                    <a:cubicBezTo>
                      <a:pt x="42291" y="50578"/>
                      <a:pt x="42100" y="49721"/>
                      <a:pt x="41815" y="48958"/>
                    </a:cubicBezTo>
                    <a:cubicBezTo>
                      <a:pt x="41624" y="48387"/>
                      <a:pt x="42196" y="48387"/>
                      <a:pt x="42481" y="48768"/>
                    </a:cubicBezTo>
                    <a:cubicBezTo>
                      <a:pt x="42577" y="49054"/>
                      <a:pt x="42672" y="49530"/>
                      <a:pt x="42958" y="49816"/>
                    </a:cubicBezTo>
                    <a:cubicBezTo>
                      <a:pt x="43053" y="48768"/>
                      <a:pt x="43148" y="47530"/>
                      <a:pt x="43339" y="46482"/>
                    </a:cubicBezTo>
                    <a:cubicBezTo>
                      <a:pt x="43529" y="45530"/>
                      <a:pt x="45053" y="45910"/>
                      <a:pt x="44958" y="46863"/>
                    </a:cubicBezTo>
                    <a:cubicBezTo>
                      <a:pt x="44863" y="49149"/>
                      <a:pt x="44672" y="51530"/>
                      <a:pt x="44577" y="54007"/>
                    </a:cubicBezTo>
                    <a:cubicBezTo>
                      <a:pt x="45244" y="55721"/>
                      <a:pt x="45720" y="57436"/>
                      <a:pt x="46196" y="59246"/>
                    </a:cubicBezTo>
                    <a:cubicBezTo>
                      <a:pt x="46292" y="42481"/>
                      <a:pt x="45529" y="25718"/>
                      <a:pt x="45148" y="8858"/>
                    </a:cubicBezTo>
                    <a:cubicBezTo>
                      <a:pt x="42672" y="16764"/>
                      <a:pt x="39529" y="24194"/>
                      <a:pt x="35814" y="31528"/>
                    </a:cubicBezTo>
                    <a:cubicBezTo>
                      <a:pt x="37624" y="38291"/>
                      <a:pt x="34195" y="49625"/>
                      <a:pt x="25146" y="44196"/>
                    </a:cubicBezTo>
                    <a:cubicBezTo>
                      <a:pt x="20098" y="41339"/>
                      <a:pt x="19145" y="35243"/>
                      <a:pt x="18955" y="29813"/>
                    </a:cubicBezTo>
                    <a:cubicBezTo>
                      <a:pt x="18669" y="20193"/>
                      <a:pt x="21431" y="9811"/>
                      <a:pt x="23813" y="0"/>
                    </a:cubicBezTo>
                    <a:cubicBezTo>
                      <a:pt x="18002" y="10763"/>
                      <a:pt x="9906" y="19907"/>
                      <a:pt x="4477" y="30861"/>
                    </a:cubicBezTo>
                    <a:cubicBezTo>
                      <a:pt x="6572" y="28575"/>
                      <a:pt x="8763" y="26480"/>
                      <a:pt x="10477" y="24289"/>
                    </a:cubicBezTo>
                    <a:cubicBezTo>
                      <a:pt x="10858" y="23622"/>
                      <a:pt x="11811" y="24289"/>
                      <a:pt x="11430" y="25051"/>
                    </a:cubicBezTo>
                    <a:cubicBezTo>
                      <a:pt x="8858" y="29242"/>
                      <a:pt x="5620" y="32861"/>
                      <a:pt x="2476" y="36671"/>
                    </a:cubicBezTo>
                    <a:cubicBezTo>
                      <a:pt x="2000" y="37338"/>
                      <a:pt x="1524" y="38005"/>
                      <a:pt x="1143" y="38576"/>
                    </a:cubicBezTo>
                    <a:cubicBezTo>
                      <a:pt x="762" y="39433"/>
                      <a:pt x="476" y="40386"/>
                      <a:pt x="286" y="41243"/>
                    </a:cubicBezTo>
                    <a:cubicBezTo>
                      <a:pt x="190" y="41434"/>
                      <a:pt x="0" y="41529"/>
                      <a:pt x="0" y="41624"/>
                    </a:cubicBezTo>
                    <a:cubicBezTo>
                      <a:pt x="5810" y="67247"/>
                      <a:pt x="12192" y="92583"/>
                      <a:pt x="18002" y="118205"/>
                    </a:cubicBezTo>
                    <a:cubicBezTo>
                      <a:pt x="40386" y="104966"/>
                      <a:pt x="39719" y="75057"/>
                      <a:pt x="42672" y="51340"/>
                    </a:cubicBezTo>
                    <a:close/>
                  </a:path>
                </a:pathLst>
              </a:custGeom>
              <a:solidFill>
                <a:srgbClr val="010200"/>
              </a:solidFill>
              <a:ln w="9525" cap="flat">
                <a:noFill/>
                <a:prstDash val="solid"/>
                <a:miter/>
              </a:ln>
            </p:spPr>
            <p:txBody>
              <a:bodyPr rtlCol="0" anchor="ctr"/>
              <a:lstStyle/>
              <a:p>
                <a:endParaRPr lang="en-IN"/>
              </a:p>
            </p:txBody>
          </p:sp>
          <p:sp>
            <p:nvSpPr>
              <p:cNvPr id="239" name="Freeform: Shape 238">
                <a:extLst>
                  <a:ext uri="{FF2B5EF4-FFF2-40B4-BE49-F238E27FC236}">
                    <a16:creationId xmlns:a16="http://schemas.microsoft.com/office/drawing/2014/main" id="{52328AAD-CF73-9CF1-3412-963AFFDA81B4}"/>
                  </a:ext>
                </a:extLst>
              </p:cNvPr>
              <p:cNvSpPr/>
              <p:nvPr/>
            </p:nvSpPr>
            <p:spPr>
              <a:xfrm>
                <a:off x="8151752" y="6342135"/>
                <a:ext cx="128220" cy="74854"/>
              </a:xfrm>
              <a:custGeom>
                <a:avLst/>
                <a:gdLst>
                  <a:gd name="connsiteX0" fmla="*/ 21717 w 128220"/>
                  <a:gd name="connsiteY0" fmla="*/ 2667 h 74854"/>
                  <a:gd name="connsiteX1" fmla="*/ 5905 w 128220"/>
                  <a:gd name="connsiteY1" fmla="*/ 22955 h 74854"/>
                  <a:gd name="connsiteX2" fmla="*/ 0 w 128220"/>
                  <a:gd name="connsiteY2" fmla="*/ 48006 h 74854"/>
                  <a:gd name="connsiteX3" fmla="*/ 2191 w 128220"/>
                  <a:gd name="connsiteY3" fmla="*/ 49244 h 74854"/>
                  <a:gd name="connsiteX4" fmla="*/ 78200 w 128220"/>
                  <a:gd name="connsiteY4" fmla="*/ 73914 h 74854"/>
                  <a:gd name="connsiteX5" fmla="*/ 124396 w 128220"/>
                  <a:gd name="connsiteY5" fmla="*/ 54769 h 74854"/>
                  <a:gd name="connsiteX6" fmla="*/ 127825 w 128220"/>
                  <a:gd name="connsiteY6" fmla="*/ 19907 h 74854"/>
                  <a:gd name="connsiteX7" fmla="*/ 72009 w 128220"/>
                  <a:gd name="connsiteY7" fmla="*/ 30766 h 74854"/>
                  <a:gd name="connsiteX8" fmla="*/ 24479 w 128220"/>
                  <a:gd name="connsiteY8" fmla="*/ 0 h 74854"/>
                  <a:gd name="connsiteX9" fmla="*/ 21717 w 128220"/>
                  <a:gd name="connsiteY9" fmla="*/ 2572 h 7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220" h="74854">
                    <a:moveTo>
                      <a:pt x="21717" y="2667"/>
                    </a:moveTo>
                    <a:cubicBezTo>
                      <a:pt x="15621" y="8858"/>
                      <a:pt x="10096" y="15526"/>
                      <a:pt x="5905" y="22955"/>
                    </a:cubicBezTo>
                    <a:cubicBezTo>
                      <a:pt x="1429" y="30956"/>
                      <a:pt x="952" y="39243"/>
                      <a:pt x="0" y="48006"/>
                    </a:cubicBezTo>
                    <a:cubicBezTo>
                      <a:pt x="857" y="48006"/>
                      <a:pt x="1714" y="48292"/>
                      <a:pt x="2191" y="49244"/>
                    </a:cubicBezTo>
                    <a:cubicBezTo>
                      <a:pt x="13906" y="77629"/>
                      <a:pt x="52197" y="75819"/>
                      <a:pt x="78200" y="73914"/>
                    </a:cubicBezTo>
                    <a:cubicBezTo>
                      <a:pt x="93631" y="72676"/>
                      <a:pt x="118300" y="71533"/>
                      <a:pt x="124396" y="54769"/>
                    </a:cubicBezTo>
                    <a:cubicBezTo>
                      <a:pt x="128397" y="43815"/>
                      <a:pt x="128683" y="31718"/>
                      <a:pt x="127825" y="19907"/>
                    </a:cubicBezTo>
                    <a:cubicBezTo>
                      <a:pt x="115348" y="34766"/>
                      <a:pt x="89059" y="33528"/>
                      <a:pt x="72009" y="30766"/>
                    </a:cubicBezTo>
                    <a:cubicBezTo>
                      <a:pt x="56007" y="28099"/>
                      <a:pt x="27622" y="19241"/>
                      <a:pt x="24479" y="0"/>
                    </a:cubicBezTo>
                    <a:cubicBezTo>
                      <a:pt x="23527" y="857"/>
                      <a:pt x="22669" y="1715"/>
                      <a:pt x="21717" y="2572"/>
                    </a:cubicBezTo>
                    <a:close/>
                  </a:path>
                </a:pathLst>
              </a:custGeom>
              <a:solidFill>
                <a:srgbClr val="000000"/>
              </a:solidFill>
              <a:ln w="9525" cap="flat">
                <a:noFill/>
                <a:prstDash val="solid"/>
                <a:miter/>
              </a:ln>
            </p:spPr>
            <p:txBody>
              <a:bodyPr rtlCol="0" anchor="ctr"/>
              <a:lstStyle/>
              <a:p>
                <a:endParaRPr lang="en-IN"/>
              </a:p>
            </p:txBody>
          </p:sp>
          <p:sp>
            <p:nvSpPr>
              <p:cNvPr id="240" name="Freeform: Shape 239">
                <a:extLst>
                  <a:ext uri="{FF2B5EF4-FFF2-40B4-BE49-F238E27FC236}">
                    <a16:creationId xmlns:a16="http://schemas.microsoft.com/office/drawing/2014/main" id="{1DE8DB66-38ED-CD17-14C6-CB70BEB0F506}"/>
                  </a:ext>
                </a:extLst>
              </p:cNvPr>
              <p:cNvSpPr/>
              <p:nvPr/>
            </p:nvSpPr>
            <p:spPr>
              <a:xfrm>
                <a:off x="7920485" y="6245552"/>
                <a:ext cx="106242" cy="58035"/>
              </a:xfrm>
              <a:custGeom>
                <a:avLst/>
                <a:gdLst>
                  <a:gd name="connsiteX0" fmla="*/ 12097 w 106242"/>
                  <a:gd name="connsiteY0" fmla="*/ 0 h 58035"/>
                  <a:gd name="connsiteX1" fmla="*/ 857 w 106242"/>
                  <a:gd name="connsiteY1" fmla="*/ 35528 h 58035"/>
                  <a:gd name="connsiteX2" fmla="*/ 0 w 106242"/>
                  <a:gd name="connsiteY2" fmla="*/ 37148 h 58035"/>
                  <a:gd name="connsiteX3" fmla="*/ 52578 w 106242"/>
                  <a:gd name="connsiteY3" fmla="*/ 58007 h 58035"/>
                  <a:gd name="connsiteX4" fmla="*/ 92011 w 106242"/>
                  <a:gd name="connsiteY4" fmla="*/ 47530 h 58035"/>
                  <a:gd name="connsiteX5" fmla="*/ 105156 w 106242"/>
                  <a:gd name="connsiteY5" fmla="*/ 38100 h 58035"/>
                  <a:gd name="connsiteX6" fmla="*/ 106204 w 106242"/>
                  <a:gd name="connsiteY6" fmla="*/ 27337 h 58035"/>
                  <a:gd name="connsiteX7" fmla="*/ 104013 w 106242"/>
                  <a:gd name="connsiteY7" fmla="*/ 9716 h 58035"/>
                  <a:gd name="connsiteX8" fmla="*/ 102013 w 106242"/>
                  <a:gd name="connsiteY8" fmla="*/ 1905 h 58035"/>
                  <a:gd name="connsiteX9" fmla="*/ 44958 w 106242"/>
                  <a:gd name="connsiteY9" fmla="*/ 12573 h 58035"/>
                  <a:gd name="connsiteX10" fmla="*/ 12097 w 106242"/>
                  <a:gd name="connsiteY10" fmla="*/ 0 h 5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42" h="58035">
                    <a:moveTo>
                      <a:pt x="12097" y="0"/>
                    </a:moveTo>
                    <a:cubicBezTo>
                      <a:pt x="6667" y="11144"/>
                      <a:pt x="3048" y="22955"/>
                      <a:pt x="857" y="35528"/>
                    </a:cubicBezTo>
                    <a:cubicBezTo>
                      <a:pt x="762" y="36195"/>
                      <a:pt x="476" y="36671"/>
                      <a:pt x="0" y="37148"/>
                    </a:cubicBezTo>
                    <a:cubicBezTo>
                      <a:pt x="9430" y="56769"/>
                      <a:pt x="32956" y="58293"/>
                      <a:pt x="52578" y="58007"/>
                    </a:cubicBezTo>
                    <a:cubicBezTo>
                      <a:pt x="66484" y="57722"/>
                      <a:pt x="80105" y="54578"/>
                      <a:pt x="92011" y="47530"/>
                    </a:cubicBezTo>
                    <a:cubicBezTo>
                      <a:pt x="94583" y="46006"/>
                      <a:pt x="100774" y="39148"/>
                      <a:pt x="105156" y="38100"/>
                    </a:cubicBezTo>
                    <a:cubicBezTo>
                      <a:pt x="105251" y="34481"/>
                      <a:pt x="106013" y="30861"/>
                      <a:pt x="106204" y="27337"/>
                    </a:cubicBezTo>
                    <a:cubicBezTo>
                      <a:pt x="106489" y="21431"/>
                      <a:pt x="105156" y="15431"/>
                      <a:pt x="104013" y="9716"/>
                    </a:cubicBezTo>
                    <a:cubicBezTo>
                      <a:pt x="103442" y="7049"/>
                      <a:pt x="102775" y="4477"/>
                      <a:pt x="102013" y="1905"/>
                    </a:cubicBezTo>
                    <a:cubicBezTo>
                      <a:pt x="86677" y="13335"/>
                      <a:pt x="63341" y="14002"/>
                      <a:pt x="44958" y="12573"/>
                    </a:cubicBezTo>
                    <a:cubicBezTo>
                      <a:pt x="37433" y="12002"/>
                      <a:pt x="16478" y="9335"/>
                      <a:pt x="12097" y="0"/>
                    </a:cubicBezTo>
                    <a:close/>
                  </a:path>
                </a:pathLst>
              </a:custGeom>
              <a:solidFill>
                <a:srgbClr val="000000"/>
              </a:solidFill>
              <a:ln w="9525" cap="flat">
                <a:noFill/>
                <a:prstDash val="solid"/>
                <a:miter/>
              </a:ln>
            </p:spPr>
            <p:txBody>
              <a:bodyPr rtlCol="0" anchor="ctr"/>
              <a:lstStyle/>
              <a:p>
                <a:endParaRPr lang="en-IN"/>
              </a:p>
            </p:txBody>
          </p:sp>
          <p:sp>
            <p:nvSpPr>
              <p:cNvPr id="241" name="Freeform: Shape 240">
                <a:extLst>
                  <a:ext uri="{FF2B5EF4-FFF2-40B4-BE49-F238E27FC236}">
                    <a16:creationId xmlns:a16="http://schemas.microsoft.com/office/drawing/2014/main" id="{A6909C23-623E-2B61-C85B-6A4609227768}"/>
                  </a:ext>
                </a:extLst>
              </p:cNvPr>
              <p:cNvSpPr/>
              <p:nvPr/>
            </p:nvSpPr>
            <p:spPr>
              <a:xfrm>
                <a:off x="7936201" y="5877220"/>
                <a:ext cx="117544" cy="375229"/>
              </a:xfrm>
              <a:custGeom>
                <a:avLst/>
                <a:gdLst>
                  <a:gd name="connsiteX0" fmla="*/ 34576 w 117544"/>
                  <a:gd name="connsiteY0" fmla="*/ 77057 h 375229"/>
                  <a:gd name="connsiteX1" fmla="*/ 40005 w 117544"/>
                  <a:gd name="connsiteY1" fmla="*/ 133826 h 375229"/>
                  <a:gd name="connsiteX2" fmla="*/ 44005 w 117544"/>
                  <a:gd name="connsiteY2" fmla="*/ 234124 h 375229"/>
                  <a:gd name="connsiteX3" fmla="*/ 28670 w 117544"/>
                  <a:gd name="connsiteY3" fmla="*/ 316325 h 375229"/>
                  <a:gd name="connsiteX4" fmla="*/ 2572 w 117544"/>
                  <a:gd name="connsiteY4" fmla="*/ 357187 h 375229"/>
                  <a:gd name="connsiteX5" fmla="*/ 0 w 117544"/>
                  <a:gd name="connsiteY5" fmla="*/ 361664 h 375229"/>
                  <a:gd name="connsiteX6" fmla="*/ 13430 w 117544"/>
                  <a:gd name="connsiteY6" fmla="*/ 371285 h 375229"/>
                  <a:gd name="connsiteX7" fmla="*/ 36290 w 117544"/>
                  <a:gd name="connsiteY7" fmla="*/ 374999 h 375229"/>
                  <a:gd name="connsiteX8" fmla="*/ 85439 w 117544"/>
                  <a:gd name="connsiteY8" fmla="*/ 366141 h 375229"/>
                  <a:gd name="connsiteX9" fmla="*/ 81534 w 117544"/>
                  <a:gd name="connsiteY9" fmla="*/ 351377 h 375229"/>
                  <a:gd name="connsiteX10" fmla="*/ 87154 w 117544"/>
                  <a:gd name="connsiteY10" fmla="*/ 318421 h 375229"/>
                  <a:gd name="connsiteX11" fmla="*/ 88868 w 117544"/>
                  <a:gd name="connsiteY11" fmla="*/ 321183 h 375229"/>
                  <a:gd name="connsiteX12" fmla="*/ 85725 w 117544"/>
                  <a:gd name="connsiteY12" fmla="*/ 326136 h 375229"/>
                  <a:gd name="connsiteX13" fmla="*/ 99155 w 117544"/>
                  <a:gd name="connsiteY13" fmla="*/ 307181 h 375229"/>
                  <a:gd name="connsiteX14" fmla="*/ 89059 w 117544"/>
                  <a:gd name="connsiteY14" fmla="*/ 274225 h 375229"/>
                  <a:gd name="connsiteX15" fmla="*/ 87058 w 117544"/>
                  <a:gd name="connsiteY15" fmla="*/ 240982 h 375229"/>
                  <a:gd name="connsiteX16" fmla="*/ 88678 w 117544"/>
                  <a:gd name="connsiteY16" fmla="*/ 204502 h 375229"/>
                  <a:gd name="connsiteX17" fmla="*/ 98965 w 117544"/>
                  <a:gd name="connsiteY17" fmla="*/ 132397 h 375229"/>
                  <a:gd name="connsiteX18" fmla="*/ 106013 w 117544"/>
                  <a:gd name="connsiteY18" fmla="*/ 101060 h 375229"/>
                  <a:gd name="connsiteX19" fmla="*/ 112681 w 117544"/>
                  <a:gd name="connsiteY19" fmla="*/ 74676 h 375229"/>
                  <a:gd name="connsiteX20" fmla="*/ 103822 w 117544"/>
                  <a:gd name="connsiteY20" fmla="*/ 87154 h 375229"/>
                  <a:gd name="connsiteX21" fmla="*/ 101441 w 117544"/>
                  <a:gd name="connsiteY21" fmla="*/ 85630 h 375229"/>
                  <a:gd name="connsiteX22" fmla="*/ 116586 w 117544"/>
                  <a:gd name="connsiteY22" fmla="*/ 57817 h 375229"/>
                  <a:gd name="connsiteX23" fmla="*/ 106775 w 117544"/>
                  <a:gd name="connsiteY23" fmla="*/ 30670 h 375229"/>
                  <a:gd name="connsiteX24" fmla="*/ 92964 w 117544"/>
                  <a:gd name="connsiteY24" fmla="*/ 0 h 375229"/>
                  <a:gd name="connsiteX25" fmla="*/ 90773 w 117544"/>
                  <a:gd name="connsiteY25" fmla="*/ 0 h 375229"/>
                  <a:gd name="connsiteX26" fmla="*/ 73628 w 117544"/>
                  <a:gd name="connsiteY26" fmla="*/ 24289 h 375229"/>
                  <a:gd name="connsiteX27" fmla="*/ 58674 w 117544"/>
                  <a:gd name="connsiteY27" fmla="*/ 3143 h 375229"/>
                  <a:gd name="connsiteX28" fmla="*/ 40005 w 117544"/>
                  <a:gd name="connsiteY28" fmla="*/ 95 h 375229"/>
                  <a:gd name="connsiteX29" fmla="*/ 36386 w 117544"/>
                  <a:gd name="connsiteY29" fmla="*/ 17621 h 375229"/>
                  <a:gd name="connsiteX30" fmla="*/ 24860 w 117544"/>
                  <a:gd name="connsiteY30" fmla="*/ 28670 h 375229"/>
                  <a:gd name="connsiteX31" fmla="*/ 34480 w 117544"/>
                  <a:gd name="connsiteY31" fmla="*/ 76867 h 37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544" h="375229">
                    <a:moveTo>
                      <a:pt x="34576" y="77057"/>
                    </a:moveTo>
                    <a:cubicBezTo>
                      <a:pt x="38386" y="95536"/>
                      <a:pt x="38671" y="114967"/>
                      <a:pt x="40005" y="133826"/>
                    </a:cubicBezTo>
                    <a:cubicBezTo>
                      <a:pt x="42386" y="167164"/>
                      <a:pt x="43625" y="200692"/>
                      <a:pt x="44005" y="234124"/>
                    </a:cubicBezTo>
                    <a:cubicBezTo>
                      <a:pt x="44196" y="262414"/>
                      <a:pt x="41529" y="290798"/>
                      <a:pt x="28670" y="316325"/>
                    </a:cubicBezTo>
                    <a:cubicBezTo>
                      <a:pt x="21526" y="330613"/>
                      <a:pt x="10858" y="343376"/>
                      <a:pt x="2572" y="357187"/>
                    </a:cubicBezTo>
                    <a:cubicBezTo>
                      <a:pt x="1714" y="358711"/>
                      <a:pt x="857" y="360140"/>
                      <a:pt x="0" y="361664"/>
                    </a:cubicBezTo>
                    <a:cubicBezTo>
                      <a:pt x="4382" y="365855"/>
                      <a:pt x="7334" y="369094"/>
                      <a:pt x="13430" y="371285"/>
                    </a:cubicBezTo>
                    <a:cubicBezTo>
                      <a:pt x="20764" y="373856"/>
                      <a:pt x="28670" y="374714"/>
                      <a:pt x="36290" y="374999"/>
                    </a:cubicBezTo>
                    <a:cubicBezTo>
                      <a:pt x="52292" y="375857"/>
                      <a:pt x="71342" y="374618"/>
                      <a:pt x="85439" y="366141"/>
                    </a:cubicBezTo>
                    <a:cubicBezTo>
                      <a:pt x="84201" y="361283"/>
                      <a:pt x="82772" y="356330"/>
                      <a:pt x="81534" y="351377"/>
                    </a:cubicBezTo>
                    <a:cubicBezTo>
                      <a:pt x="78676" y="338995"/>
                      <a:pt x="76676" y="327374"/>
                      <a:pt x="87154" y="318421"/>
                    </a:cubicBezTo>
                    <a:cubicBezTo>
                      <a:pt x="88773" y="316992"/>
                      <a:pt x="90202" y="319945"/>
                      <a:pt x="88868" y="321183"/>
                    </a:cubicBezTo>
                    <a:cubicBezTo>
                      <a:pt x="87439" y="322612"/>
                      <a:pt x="86487" y="324326"/>
                      <a:pt x="85725" y="326136"/>
                    </a:cubicBezTo>
                    <a:cubicBezTo>
                      <a:pt x="91440" y="320707"/>
                      <a:pt x="97631" y="315373"/>
                      <a:pt x="99155" y="307181"/>
                    </a:cubicBezTo>
                    <a:cubicBezTo>
                      <a:pt x="101060" y="296513"/>
                      <a:pt x="92012" y="284131"/>
                      <a:pt x="89059" y="274225"/>
                    </a:cubicBezTo>
                    <a:cubicBezTo>
                      <a:pt x="85916" y="263938"/>
                      <a:pt x="86773" y="251555"/>
                      <a:pt x="87058" y="240982"/>
                    </a:cubicBezTo>
                    <a:cubicBezTo>
                      <a:pt x="87344" y="228886"/>
                      <a:pt x="88106" y="216694"/>
                      <a:pt x="88678" y="204502"/>
                    </a:cubicBezTo>
                    <a:cubicBezTo>
                      <a:pt x="89630" y="179927"/>
                      <a:pt x="94297" y="156496"/>
                      <a:pt x="98965" y="132397"/>
                    </a:cubicBezTo>
                    <a:cubicBezTo>
                      <a:pt x="100965" y="121825"/>
                      <a:pt x="102870" y="111347"/>
                      <a:pt x="106013" y="101060"/>
                    </a:cubicBezTo>
                    <a:cubicBezTo>
                      <a:pt x="108585" y="92773"/>
                      <a:pt x="112300" y="83629"/>
                      <a:pt x="112681" y="74676"/>
                    </a:cubicBezTo>
                    <a:cubicBezTo>
                      <a:pt x="109728" y="78962"/>
                      <a:pt x="106585" y="83153"/>
                      <a:pt x="103822" y="87154"/>
                    </a:cubicBezTo>
                    <a:cubicBezTo>
                      <a:pt x="102870" y="88582"/>
                      <a:pt x="100870" y="87058"/>
                      <a:pt x="101441" y="85630"/>
                    </a:cubicBezTo>
                    <a:cubicBezTo>
                      <a:pt x="105632" y="75819"/>
                      <a:pt x="113157" y="67913"/>
                      <a:pt x="116586" y="57817"/>
                    </a:cubicBezTo>
                    <a:cubicBezTo>
                      <a:pt x="120110" y="47149"/>
                      <a:pt x="113252" y="38195"/>
                      <a:pt x="106775" y="30670"/>
                    </a:cubicBezTo>
                    <a:cubicBezTo>
                      <a:pt x="101346" y="24574"/>
                      <a:pt x="89916" y="9715"/>
                      <a:pt x="92964" y="0"/>
                    </a:cubicBezTo>
                    <a:cubicBezTo>
                      <a:pt x="92202" y="0"/>
                      <a:pt x="91440" y="0"/>
                      <a:pt x="90773" y="0"/>
                    </a:cubicBezTo>
                    <a:cubicBezTo>
                      <a:pt x="90202" y="10668"/>
                      <a:pt x="84868" y="22098"/>
                      <a:pt x="73628" y="24289"/>
                    </a:cubicBezTo>
                    <a:cubicBezTo>
                      <a:pt x="61722" y="26670"/>
                      <a:pt x="59150" y="11620"/>
                      <a:pt x="58674" y="3143"/>
                    </a:cubicBezTo>
                    <a:cubicBezTo>
                      <a:pt x="52007" y="3334"/>
                      <a:pt x="45529" y="2667"/>
                      <a:pt x="40005" y="95"/>
                    </a:cubicBezTo>
                    <a:cubicBezTo>
                      <a:pt x="39624" y="6096"/>
                      <a:pt x="38576" y="11906"/>
                      <a:pt x="36386" y="17621"/>
                    </a:cubicBezTo>
                    <a:cubicBezTo>
                      <a:pt x="34385" y="22098"/>
                      <a:pt x="29908" y="26956"/>
                      <a:pt x="24860" y="28670"/>
                    </a:cubicBezTo>
                    <a:cubicBezTo>
                      <a:pt x="27146" y="44863"/>
                      <a:pt x="31337" y="60865"/>
                      <a:pt x="34480" y="76867"/>
                    </a:cubicBezTo>
                    <a:close/>
                  </a:path>
                </a:pathLst>
              </a:custGeom>
              <a:solidFill>
                <a:srgbClr val="F5F0E7"/>
              </a:solidFill>
              <a:ln w="9525" cap="flat">
                <a:noFill/>
                <a:prstDash val="solid"/>
                <a:miter/>
              </a:ln>
            </p:spPr>
            <p:txBody>
              <a:bodyPr rtlCol="0" anchor="ctr"/>
              <a:lstStyle/>
              <a:p>
                <a:endParaRPr lang="en-IN"/>
              </a:p>
            </p:txBody>
          </p:sp>
          <p:sp>
            <p:nvSpPr>
              <p:cNvPr id="242" name="Freeform: Shape 241">
                <a:extLst>
                  <a:ext uri="{FF2B5EF4-FFF2-40B4-BE49-F238E27FC236}">
                    <a16:creationId xmlns:a16="http://schemas.microsoft.com/office/drawing/2014/main" id="{6C540947-6B61-8AFD-A402-E72039B36F0B}"/>
                  </a:ext>
                </a:extLst>
              </p:cNvPr>
              <p:cNvSpPr/>
              <p:nvPr/>
            </p:nvSpPr>
            <p:spPr>
              <a:xfrm>
                <a:off x="7212968" y="6437957"/>
                <a:ext cx="138596" cy="91128"/>
              </a:xfrm>
              <a:custGeom>
                <a:avLst/>
                <a:gdLst>
                  <a:gd name="connsiteX0" fmla="*/ 21146 w 138596"/>
                  <a:gd name="connsiteY0" fmla="*/ 4191 h 91128"/>
                  <a:gd name="connsiteX1" fmla="*/ 20574 w 138596"/>
                  <a:gd name="connsiteY1" fmla="*/ 3238 h 91128"/>
                  <a:gd name="connsiteX2" fmla="*/ 19717 w 138596"/>
                  <a:gd name="connsiteY2" fmla="*/ 0 h 91128"/>
                  <a:gd name="connsiteX3" fmla="*/ 11525 w 138596"/>
                  <a:gd name="connsiteY3" fmla="*/ 15621 h 91128"/>
                  <a:gd name="connsiteX4" fmla="*/ 2381 w 138596"/>
                  <a:gd name="connsiteY4" fmla="*/ 59626 h 91128"/>
                  <a:gd name="connsiteX5" fmla="*/ 0 w 138596"/>
                  <a:gd name="connsiteY5" fmla="*/ 62674 h 91128"/>
                  <a:gd name="connsiteX6" fmla="*/ 62865 w 138596"/>
                  <a:gd name="connsiteY6" fmla="*/ 90868 h 91128"/>
                  <a:gd name="connsiteX7" fmla="*/ 132969 w 138596"/>
                  <a:gd name="connsiteY7" fmla="*/ 54197 h 91128"/>
                  <a:gd name="connsiteX8" fmla="*/ 132969 w 138596"/>
                  <a:gd name="connsiteY8" fmla="*/ 52673 h 91128"/>
                  <a:gd name="connsiteX9" fmla="*/ 136779 w 138596"/>
                  <a:gd name="connsiteY9" fmla="*/ 95 h 91128"/>
                  <a:gd name="connsiteX10" fmla="*/ 65151 w 138596"/>
                  <a:gd name="connsiteY10" fmla="*/ 32480 h 91128"/>
                  <a:gd name="connsiteX11" fmla="*/ 32480 w 138596"/>
                  <a:gd name="connsiteY11" fmla="*/ 16954 h 91128"/>
                  <a:gd name="connsiteX12" fmla="*/ 21146 w 138596"/>
                  <a:gd name="connsiteY12" fmla="*/ 4191 h 9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596" h="91128">
                    <a:moveTo>
                      <a:pt x="21146" y="4191"/>
                    </a:moveTo>
                    <a:cubicBezTo>
                      <a:pt x="21146" y="4191"/>
                      <a:pt x="20765" y="3619"/>
                      <a:pt x="20574" y="3238"/>
                    </a:cubicBezTo>
                    <a:cubicBezTo>
                      <a:pt x="20098" y="2096"/>
                      <a:pt x="19907" y="1143"/>
                      <a:pt x="19717" y="0"/>
                    </a:cubicBezTo>
                    <a:cubicBezTo>
                      <a:pt x="16669" y="5048"/>
                      <a:pt x="13811" y="10192"/>
                      <a:pt x="11525" y="15621"/>
                    </a:cubicBezTo>
                    <a:cubicBezTo>
                      <a:pt x="5810" y="29813"/>
                      <a:pt x="3143" y="44482"/>
                      <a:pt x="2381" y="59626"/>
                    </a:cubicBezTo>
                    <a:cubicBezTo>
                      <a:pt x="2286" y="61150"/>
                      <a:pt x="1238" y="62198"/>
                      <a:pt x="0" y="62674"/>
                    </a:cubicBezTo>
                    <a:cubicBezTo>
                      <a:pt x="10573" y="84296"/>
                      <a:pt x="39815" y="92773"/>
                      <a:pt x="62865" y="90868"/>
                    </a:cubicBezTo>
                    <a:cubicBezTo>
                      <a:pt x="89630" y="88582"/>
                      <a:pt x="114776" y="73628"/>
                      <a:pt x="132969" y="54197"/>
                    </a:cubicBezTo>
                    <a:cubicBezTo>
                      <a:pt x="132779" y="53626"/>
                      <a:pt x="132779" y="53245"/>
                      <a:pt x="132969" y="52673"/>
                    </a:cubicBezTo>
                    <a:cubicBezTo>
                      <a:pt x="139351" y="36100"/>
                      <a:pt x="139827" y="17717"/>
                      <a:pt x="136779" y="95"/>
                    </a:cubicBezTo>
                    <a:cubicBezTo>
                      <a:pt x="115443" y="14859"/>
                      <a:pt x="93536" y="40100"/>
                      <a:pt x="65151" y="32480"/>
                    </a:cubicBezTo>
                    <a:cubicBezTo>
                      <a:pt x="53626" y="29432"/>
                      <a:pt x="41910" y="24193"/>
                      <a:pt x="32480" y="16954"/>
                    </a:cubicBezTo>
                    <a:cubicBezTo>
                      <a:pt x="28861" y="14192"/>
                      <a:pt x="23336" y="9430"/>
                      <a:pt x="21146" y="4191"/>
                    </a:cubicBezTo>
                    <a:close/>
                  </a:path>
                </a:pathLst>
              </a:custGeom>
              <a:solidFill>
                <a:srgbClr val="000000"/>
              </a:solidFill>
              <a:ln w="9525" cap="flat">
                <a:noFill/>
                <a:prstDash val="solid"/>
                <a:miter/>
              </a:ln>
            </p:spPr>
            <p:txBody>
              <a:bodyPr rtlCol="0" anchor="ctr"/>
              <a:lstStyle/>
              <a:p>
                <a:endParaRPr lang="en-IN"/>
              </a:p>
            </p:txBody>
          </p:sp>
          <p:grpSp>
            <p:nvGrpSpPr>
              <p:cNvPr id="243" name="Graphic 233">
                <a:extLst>
                  <a:ext uri="{FF2B5EF4-FFF2-40B4-BE49-F238E27FC236}">
                    <a16:creationId xmlns:a16="http://schemas.microsoft.com/office/drawing/2014/main" id="{F15FFDD6-E57E-E55E-F969-DE3EC87C9684}"/>
                  </a:ext>
                </a:extLst>
              </p:cNvPr>
              <p:cNvGrpSpPr/>
              <p:nvPr/>
            </p:nvGrpSpPr>
            <p:grpSpPr>
              <a:xfrm>
                <a:off x="6669281" y="4987836"/>
                <a:ext cx="1662604" cy="1478154"/>
                <a:chOff x="6669281" y="4987836"/>
                <a:chExt cx="1662604" cy="1478154"/>
              </a:xfrm>
            </p:grpSpPr>
            <p:sp>
              <p:nvSpPr>
                <p:cNvPr id="244" name="Freeform: Shape 243">
                  <a:extLst>
                    <a:ext uri="{FF2B5EF4-FFF2-40B4-BE49-F238E27FC236}">
                      <a16:creationId xmlns:a16="http://schemas.microsoft.com/office/drawing/2014/main" id="{B5544C0A-C9FB-60BB-10A3-3B2EA97CF61A}"/>
                    </a:ext>
                  </a:extLst>
                </p:cNvPr>
                <p:cNvSpPr/>
                <p:nvPr/>
              </p:nvSpPr>
              <p:spPr>
                <a:xfrm>
                  <a:off x="7936201" y="5877220"/>
                  <a:ext cx="117544" cy="375229"/>
                </a:xfrm>
                <a:custGeom>
                  <a:avLst/>
                  <a:gdLst>
                    <a:gd name="connsiteX0" fmla="*/ 34576 w 117544"/>
                    <a:gd name="connsiteY0" fmla="*/ 77057 h 375229"/>
                    <a:gd name="connsiteX1" fmla="*/ 40005 w 117544"/>
                    <a:gd name="connsiteY1" fmla="*/ 133826 h 375229"/>
                    <a:gd name="connsiteX2" fmla="*/ 44005 w 117544"/>
                    <a:gd name="connsiteY2" fmla="*/ 234124 h 375229"/>
                    <a:gd name="connsiteX3" fmla="*/ 28670 w 117544"/>
                    <a:gd name="connsiteY3" fmla="*/ 316325 h 375229"/>
                    <a:gd name="connsiteX4" fmla="*/ 2572 w 117544"/>
                    <a:gd name="connsiteY4" fmla="*/ 357187 h 375229"/>
                    <a:gd name="connsiteX5" fmla="*/ 0 w 117544"/>
                    <a:gd name="connsiteY5" fmla="*/ 361664 h 375229"/>
                    <a:gd name="connsiteX6" fmla="*/ 13430 w 117544"/>
                    <a:gd name="connsiteY6" fmla="*/ 371285 h 375229"/>
                    <a:gd name="connsiteX7" fmla="*/ 36290 w 117544"/>
                    <a:gd name="connsiteY7" fmla="*/ 374999 h 375229"/>
                    <a:gd name="connsiteX8" fmla="*/ 85439 w 117544"/>
                    <a:gd name="connsiteY8" fmla="*/ 366141 h 375229"/>
                    <a:gd name="connsiteX9" fmla="*/ 81534 w 117544"/>
                    <a:gd name="connsiteY9" fmla="*/ 351377 h 375229"/>
                    <a:gd name="connsiteX10" fmla="*/ 87154 w 117544"/>
                    <a:gd name="connsiteY10" fmla="*/ 318421 h 375229"/>
                    <a:gd name="connsiteX11" fmla="*/ 88868 w 117544"/>
                    <a:gd name="connsiteY11" fmla="*/ 321183 h 375229"/>
                    <a:gd name="connsiteX12" fmla="*/ 85725 w 117544"/>
                    <a:gd name="connsiteY12" fmla="*/ 326136 h 375229"/>
                    <a:gd name="connsiteX13" fmla="*/ 99155 w 117544"/>
                    <a:gd name="connsiteY13" fmla="*/ 307181 h 375229"/>
                    <a:gd name="connsiteX14" fmla="*/ 89059 w 117544"/>
                    <a:gd name="connsiteY14" fmla="*/ 274225 h 375229"/>
                    <a:gd name="connsiteX15" fmla="*/ 87058 w 117544"/>
                    <a:gd name="connsiteY15" fmla="*/ 240982 h 375229"/>
                    <a:gd name="connsiteX16" fmla="*/ 88678 w 117544"/>
                    <a:gd name="connsiteY16" fmla="*/ 204502 h 375229"/>
                    <a:gd name="connsiteX17" fmla="*/ 98965 w 117544"/>
                    <a:gd name="connsiteY17" fmla="*/ 132397 h 375229"/>
                    <a:gd name="connsiteX18" fmla="*/ 106013 w 117544"/>
                    <a:gd name="connsiteY18" fmla="*/ 101060 h 375229"/>
                    <a:gd name="connsiteX19" fmla="*/ 112681 w 117544"/>
                    <a:gd name="connsiteY19" fmla="*/ 74676 h 375229"/>
                    <a:gd name="connsiteX20" fmla="*/ 103822 w 117544"/>
                    <a:gd name="connsiteY20" fmla="*/ 87154 h 375229"/>
                    <a:gd name="connsiteX21" fmla="*/ 101441 w 117544"/>
                    <a:gd name="connsiteY21" fmla="*/ 85630 h 375229"/>
                    <a:gd name="connsiteX22" fmla="*/ 116586 w 117544"/>
                    <a:gd name="connsiteY22" fmla="*/ 57817 h 375229"/>
                    <a:gd name="connsiteX23" fmla="*/ 106775 w 117544"/>
                    <a:gd name="connsiteY23" fmla="*/ 30670 h 375229"/>
                    <a:gd name="connsiteX24" fmla="*/ 92964 w 117544"/>
                    <a:gd name="connsiteY24" fmla="*/ 0 h 375229"/>
                    <a:gd name="connsiteX25" fmla="*/ 90773 w 117544"/>
                    <a:gd name="connsiteY25" fmla="*/ 0 h 375229"/>
                    <a:gd name="connsiteX26" fmla="*/ 73628 w 117544"/>
                    <a:gd name="connsiteY26" fmla="*/ 24289 h 375229"/>
                    <a:gd name="connsiteX27" fmla="*/ 58674 w 117544"/>
                    <a:gd name="connsiteY27" fmla="*/ 3143 h 375229"/>
                    <a:gd name="connsiteX28" fmla="*/ 40005 w 117544"/>
                    <a:gd name="connsiteY28" fmla="*/ 95 h 375229"/>
                    <a:gd name="connsiteX29" fmla="*/ 36386 w 117544"/>
                    <a:gd name="connsiteY29" fmla="*/ 17621 h 375229"/>
                    <a:gd name="connsiteX30" fmla="*/ 24860 w 117544"/>
                    <a:gd name="connsiteY30" fmla="*/ 28670 h 375229"/>
                    <a:gd name="connsiteX31" fmla="*/ 34480 w 117544"/>
                    <a:gd name="connsiteY31" fmla="*/ 76867 h 37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7544" h="375229">
                      <a:moveTo>
                        <a:pt x="34576" y="77057"/>
                      </a:moveTo>
                      <a:cubicBezTo>
                        <a:pt x="38386" y="95536"/>
                        <a:pt x="38671" y="114967"/>
                        <a:pt x="40005" y="133826"/>
                      </a:cubicBezTo>
                      <a:cubicBezTo>
                        <a:pt x="42386" y="167164"/>
                        <a:pt x="43625" y="200692"/>
                        <a:pt x="44005" y="234124"/>
                      </a:cubicBezTo>
                      <a:cubicBezTo>
                        <a:pt x="44196" y="262414"/>
                        <a:pt x="41529" y="290798"/>
                        <a:pt x="28670" y="316325"/>
                      </a:cubicBezTo>
                      <a:cubicBezTo>
                        <a:pt x="21526" y="330613"/>
                        <a:pt x="10858" y="343376"/>
                        <a:pt x="2572" y="357187"/>
                      </a:cubicBezTo>
                      <a:cubicBezTo>
                        <a:pt x="1714" y="358711"/>
                        <a:pt x="857" y="360140"/>
                        <a:pt x="0" y="361664"/>
                      </a:cubicBezTo>
                      <a:cubicBezTo>
                        <a:pt x="4382" y="365855"/>
                        <a:pt x="7334" y="369094"/>
                        <a:pt x="13430" y="371285"/>
                      </a:cubicBezTo>
                      <a:cubicBezTo>
                        <a:pt x="20764" y="373856"/>
                        <a:pt x="28670" y="374714"/>
                        <a:pt x="36290" y="374999"/>
                      </a:cubicBezTo>
                      <a:cubicBezTo>
                        <a:pt x="52292" y="375857"/>
                        <a:pt x="71342" y="374618"/>
                        <a:pt x="85439" y="366141"/>
                      </a:cubicBezTo>
                      <a:cubicBezTo>
                        <a:pt x="84201" y="361283"/>
                        <a:pt x="82772" y="356330"/>
                        <a:pt x="81534" y="351377"/>
                      </a:cubicBezTo>
                      <a:cubicBezTo>
                        <a:pt x="78676" y="338995"/>
                        <a:pt x="76676" y="327374"/>
                        <a:pt x="87154" y="318421"/>
                      </a:cubicBezTo>
                      <a:cubicBezTo>
                        <a:pt x="88773" y="316992"/>
                        <a:pt x="90202" y="319945"/>
                        <a:pt x="88868" y="321183"/>
                      </a:cubicBezTo>
                      <a:cubicBezTo>
                        <a:pt x="87439" y="322612"/>
                        <a:pt x="86487" y="324326"/>
                        <a:pt x="85725" y="326136"/>
                      </a:cubicBezTo>
                      <a:cubicBezTo>
                        <a:pt x="91440" y="320707"/>
                        <a:pt x="97631" y="315373"/>
                        <a:pt x="99155" y="307181"/>
                      </a:cubicBezTo>
                      <a:cubicBezTo>
                        <a:pt x="101060" y="296513"/>
                        <a:pt x="92012" y="284131"/>
                        <a:pt x="89059" y="274225"/>
                      </a:cubicBezTo>
                      <a:cubicBezTo>
                        <a:pt x="85916" y="263938"/>
                        <a:pt x="86773" y="251555"/>
                        <a:pt x="87058" y="240982"/>
                      </a:cubicBezTo>
                      <a:cubicBezTo>
                        <a:pt x="87344" y="228886"/>
                        <a:pt x="88106" y="216694"/>
                        <a:pt x="88678" y="204502"/>
                      </a:cubicBezTo>
                      <a:cubicBezTo>
                        <a:pt x="89630" y="179927"/>
                        <a:pt x="94297" y="156496"/>
                        <a:pt x="98965" y="132397"/>
                      </a:cubicBezTo>
                      <a:cubicBezTo>
                        <a:pt x="100965" y="121825"/>
                        <a:pt x="102870" y="111347"/>
                        <a:pt x="106013" y="101060"/>
                      </a:cubicBezTo>
                      <a:cubicBezTo>
                        <a:pt x="108585" y="92773"/>
                        <a:pt x="112300" y="83629"/>
                        <a:pt x="112681" y="74676"/>
                      </a:cubicBezTo>
                      <a:cubicBezTo>
                        <a:pt x="109728" y="78962"/>
                        <a:pt x="106585" y="83153"/>
                        <a:pt x="103822" y="87154"/>
                      </a:cubicBezTo>
                      <a:cubicBezTo>
                        <a:pt x="102870" y="88582"/>
                        <a:pt x="100870" y="87058"/>
                        <a:pt x="101441" y="85630"/>
                      </a:cubicBezTo>
                      <a:cubicBezTo>
                        <a:pt x="105632" y="75819"/>
                        <a:pt x="113157" y="67913"/>
                        <a:pt x="116586" y="57817"/>
                      </a:cubicBezTo>
                      <a:cubicBezTo>
                        <a:pt x="120110" y="47149"/>
                        <a:pt x="113252" y="38195"/>
                        <a:pt x="106775" y="30670"/>
                      </a:cubicBezTo>
                      <a:cubicBezTo>
                        <a:pt x="101346" y="24574"/>
                        <a:pt x="89916" y="9715"/>
                        <a:pt x="92964" y="0"/>
                      </a:cubicBezTo>
                      <a:cubicBezTo>
                        <a:pt x="92202" y="0"/>
                        <a:pt x="91440" y="0"/>
                        <a:pt x="90773" y="0"/>
                      </a:cubicBezTo>
                      <a:cubicBezTo>
                        <a:pt x="90202" y="10668"/>
                        <a:pt x="84868" y="22098"/>
                        <a:pt x="73628" y="24289"/>
                      </a:cubicBezTo>
                      <a:cubicBezTo>
                        <a:pt x="61722" y="26670"/>
                        <a:pt x="59150" y="11620"/>
                        <a:pt x="58674" y="3143"/>
                      </a:cubicBezTo>
                      <a:cubicBezTo>
                        <a:pt x="52007" y="3334"/>
                        <a:pt x="45529" y="2667"/>
                        <a:pt x="40005" y="95"/>
                      </a:cubicBezTo>
                      <a:cubicBezTo>
                        <a:pt x="39624" y="6096"/>
                        <a:pt x="38576" y="11906"/>
                        <a:pt x="36386" y="17621"/>
                      </a:cubicBezTo>
                      <a:cubicBezTo>
                        <a:pt x="34385" y="22098"/>
                        <a:pt x="29908" y="26956"/>
                        <a:pt x="24860" y="28670"/>
                      </a:cubicBezTo>
                      <a:cubicBezTo>
                        <a:pt x="27146" y="44863"/>
                        <a:pt x="31337" y="60865"/>
                        <a:pt x="34480" y="76867"/>
                      </a:cubicBezTo>
                      <a:close/>
                    </a:path>
                  </a:pathLst>
                </a:custGeom>
                <a:solidFill>
                  <a:srgbClr val="F5F0E7"/>
                </a:solidFill>
                <a:ln w="9525" cap="flat">
                  <a:noFill/>
                  <a:prstDash val="solid"/>
                  <a:miter/>
                </a:ln>
              </p:spPr>
              <p:txBody>
                <a:bodyPr rtlCol="0" anchor="ctr"/>
                <a:lstStyle/>
                <a:p>
                  <a:endParaRPr lang="en-IN"/>
                </a:p>
              </p:txBody>
            </p:sp>
            <p:sp>
              <p:nvSpPr>
                <p:cNvPr id="245" name="Freeform: Shape 244">
                  <a:extLst>
                    <a:ext uri="{FF2B5EF4-FFF2-40B4-BE49-F238E27FC236}">
                      <a16:creationId xmlns:a16="http://schemas.microsoft.com/office/drawing/2014/main" id="{20EAB240-865E-A007-A6CD-0A1B9F50A066}"/>
                    </a:ext>
                  </a:extLst>
                </p:cNvPr>
                <p:cNvSpPr/>
                <p:nvPr/>
              </p:nvSpPr>
              <p:spPr>
                <a:xfrm>
                  <a:off x="6669281" y="4987836"/>
                  <a:ext cx="1662604" cy="1478154"/>
                </a:xfrm>
                <a:custGeom>
                  <a:avLst/>
                  <a:gdLst>
                    <a:gd name="connsiteX0" fmla="*/ 461677 w 1662604"/>
                    <a:gd name="connsiteY0" fmla="*/ 1006827 h 1478154"/>
                    <a:gd name="connsiteX1" fmla="*/ 524732 w 1662604"/>
                    <a:gd name="connsiteY1" fmla="*/ 1003494 h 1478154"/>
                    <a:gd name="connsiteX2" fmla="*/ 524732 w 1662604"/>
                    <a:gd name="connsiteY2" fmla="*/ 1004351 h 1478154"/>
                    <a:gd name="connsiteX3" fmla="*/ 448437 w 1662604"/>
                    <a:gd name="connsiteY3" fmla="*/ 1019305 h 1478154"/>
                    <a:gd name="connsiteX4" fmla="*/ 463010 w 1662604"/>
                    <a:gd name="connsiteY4" fmla="*/ 1020829 h 1478154"/>
                    <a:gd name="connsiteX5" fmla="*/ 483775 w 1662604"/>
                    <a:gd name="connsiteY5" fmla="*/ 1028640 h 1478154"/>
                    <a:gd name="connsiteX6" fmla="*/ 535210 w 1662604"/>
                    <a:gd name="connsiteY6" fmla="*/ 1038831 h 1478154"/>
                    <a:gd name="connsiteX7" fmla="*/ 560070 w 1662604"/>
                    <a:gd name="connsiteY7" fmla="*/ 1031497 h 1478154"/>
                    <a:gd name="connsiteX8" fmla="*/ 581787 w 1662604"/>
                    <a:gd name="connsiteY8" fmla="*/ 1024830 h 1478154"/>
                    <a:gd name="connsiteX9" fmla="*/ 617982 w 1662604"/>
                    <a:gd name="connsiteY9" fmla="*/ 1017686 h 1478154"/>
                    <a:gd name="connsiteX10" fmla="*/ 612553 w 1662604"/>
                    <a:gd name="connsiteY10" fmla="*/ 989301 h 1478154"/>
                    <a:gd name="connsiteX11" fmla="*/ 582454 w 1662604"/>
                    <a:gd name="connsiteY11" fmla="*/ 922436 h 1478154"/>
                    <a:gd name="connsiteX12" fmla="*/ 497300 w 1662604"/>
                    <a:gd name="connsiteY12" fmla="*/ 788800 h 1478154"/>
                    <a:gd name="connsiteX13" fmla="*/ 498443 w 1662604"/>
                    <a:gd name="connsiteY13" fmla="*/ 788038 h 1478154"/>
                    <a:gd name="connsiteX14" fmla="*/ 590074 w 1662604"/>
                    <a:gd name="connsiteY14" fmla="*/ 922341 h 1478154"/>
                    <a:gd name="connsiteX15" fmla="*/ 619982 w 1662604"/>
                    <a:gd name="connsiteY15" fmla="*/ 989968 h 1478154"/>
                    <a:gd name="connsiteX16" fmla="*/ 625412 w 1662604"/>
                    <a:gd name="connsiteY16" fmla="*/ 1019115 h 1478154"/>
                    <a:gd name="connsiteX17" fmla="*/ 625697 w 1662604"/>
                    <a:gd name="connsiteY17" fmla="*/ 1022925 h 1478154"/>
                    <a:gd name="connsiteX18" fmla="*/ 627793 w 1662604"/>
                    <a:gd name="connsiteY18" fmla="*/ 1068073 h 1478154"/>
                    <a:gd name="connsiteX19" fmla="*/ 626459 w 1662604"/>
                    <a:gd name="connsiteY19" fmla="*/ 1070073 h 1478154"/>
                    <a:gd name="connsiteX20" fmla="*/ 627126 w 1662604"/>
                    <a:gd name="connsiteY20" fmla="*/ 1076931 h 1478154"/>
                    <a:gd name="connsiteX21" fmla="*/ 627126 w 1662604"/>
                    <a:gd name="connsiteY21" fmla="*/ 1077217 h 1478154"/>
                    <a:gd name="connsiteX22" fmla="*/ 632460 w 1662604"/>
                    <a:gd name="connsiteY22" fmla="*/ 1038927 h 1478154"/>
                    <a:gd name="connsiteX23" fmla="*/ 633222 w 1662604"/>
                    <a:gd name="connsiteY23" fmla="*/ 1039117 h 1478154"/>
                    <a:gd name="connsiteX24" fmla="*/ 631127 w 1662604"/>
                    <a:gd name="connsiteY24" fmla="*/ 1126938 h 1478154"/>
                    <a:gd name="connsiteX25" fmla="*/ 626078 w 1662604"/>
                    <a:gd name="connsiteY25" fmla="*/ 1206567 h 1478154"/>
                    <a:gd name="connsiteX26" fmla="*/ 613601 w 1662604"/>
                    <a:gd name="connsiteY26" fmla="*/ 1287910 h 1478154"/>
                    <a:gd name="connsiteX27" fmla="*/ 608838 w 1662604"/>
                    <a:gd name="connsiteY27" fmla="*/ 1330963 h 1478154"/>
                    <a:gd name="connsiteX28" fmla="*/ 609219 w 1662604"/>
                    <a:gd name="connsiteY28" fmla="*/ 1357443 h 1478154"/>
                    <a:gd name="connsiteX29" fmla="*/ 612267 w 1662604"/>
                    <a:gd name="connsiteY29" fmla="*/ 1349727 h 1478154"/>
                    <a:gd name="connsiteX30" fmla="*/ 615315 w 1662604"/>
                    <a:gd name="connsiteY30" fmla="*/ 1350585 h 1478154"/>
                    <a:gd name="connsiteX31" fmla="*/ 603218 w 1662604"/>
                    <a:gd name="connsiteY31" fmla="*/ 1375445 h 1478154"/>
                    <a:gd name="connsiteX32" fmla="*/ 590550 w 1662604"/>
                    <a:gd name="connsiteY32" fmla="*/ 1398400 h 1478154"/>
                    <a:gd name="connsiteX33" fmla="*/ 577120 w 1662604"/>
                    <a:gd name="connsiteY33" fmla="*/ 1425832 h 1478154"/>
                    <a:gd name="connsiteX34" fmla="*/ 570167 w 1662604"/>
                    <a:gd name="connsiteY34" fmla="*/ 1447549 h 1478154"/>
                    <a:gd name="connsiteX35" fmla="*/ 574643 w 1662604"/>
                    <a:gd name="connsiteY35" fmla="*/ 1457265 h 1478154"/>
                    <a:gd name="connsiteX36" fmla="*/ 585692 w 1662604"/>
                    <a:gd name="connsiteY36" fmla="*/ 1465837 h 1478154"/>
                    <a:gd name="connsiteX37" fmla="*/ 610648 w 1662604"/>
                    <a:gd name="connsiteY37" fmla="*/ 1476696 h 1478154"/>
                    <a:gd name="connsiteX38" fmla="*/ 679514 w 1662604"/>
                    <a:gd name="connsiteY38" fmla="*/ 1445263 h 1478154"/>
                    <a:gd name="connsiteX39" fmla="*/ 679037 w 1662604"/>
                    <a:gd name="connsiteY39" fmla="*/ 1442787 h 1478154"/>
                    <a:gd name="connsiteX40" fmla="*/ 679609 w 1662604"/>
                    <a:gd name="connsiteY40" fmla="*/ 1440501 h 1478154"/>
                    <a:gd name="connsiteX41" fmla="*/ 675799 w 1662604"/>
                    <a:gd name="connsiteY41" fmla="*/ 1407830 h 1478154"/>
                    <a:gd name="connsiteX42" fmla="*/ 692468 w 1662604"/>
                    <a:gd name="connsiteY42" fmla="*/ 1380874 h 1478154"/>
                    <a:gd name="connsiteX43" fmla="*/ 699421 w 1662604"/>
                    <a:gd name="connsiteY43" fmla="*/ 1303245 h 1478154"/>
                    <a:gd name="connsiteX44" fmla="*/ 688753 w 1662604"/>
                    <a:gd name="connsiteY44" fmla="*/ 1212282 h 1478154"/>
                    <a:gd name="connsiteX45" fmla="*/ 687324 w 1662604"/>
                    <a:gd name="connsiteY45" fmla="*/ 1169515 h 1478154"/>
                    <a:gd name="connsiteX46" fmla="*/ 687515 w 1662604"/>
                    <a:gd name="connsiteY46" fmla="*/ 1163609 h 1478154"/>
                    <a:gd name="connsiteX47" fmla="*/ 687515 w 1662604"/>
                    <a:gd name="connsiteY47" fmla="*/ 1163419 h 1478154"/>
                    <a:gd name="connsiteX48" fmla="*/ 689039 w 1662604"/>
                    <a:gd name="connsiteY48" fmla="*/ 1131605 h 1478154"/>
                    <a:gd name="connsiteX49" fmla="*/ 688943 w 1662604"/>
                    <a:gd name="connsiteY49" fmla="*/ 1127700 h 1478154"/>
                    <a:gd name="connsiteX50" fmla="*/ 690372 w 1662604"/>
                    <a:gd name="connsiteY50" fmla="*/ 1126366 h 1478154"/>
                    <a:gd name="connsiteX51" fmla="*/ 693611 w 1662604"/>
                    <a:gd name="connsiteY51" fmla="*/ 1117127 h 1478154"/>
                    <a:gd name="connsiteX52" fmla="*/ 707041 w 1662604"/>
                    <a:gd name="connsiteY52" fmla="*/ 1086837 h 1478154"/>
                    <a:gd name="connsiteX53" fmla="*/ 707422 w 1662604"/>
                    <a:gd name="connsiteY53" fmla="*/ 1048737 h 1478154"/>
                    <a:gd name="connsiteX54" fmla="*/ 702183 w 1662604"/>
                    <a:gd name="connsiteY54" fmla="*/ 1024925 h 1478154"/>
                    <a:gd name="connsiteX55" fmla="*/ 705422 w 1662604"/>
                    <a:gd name="connsiteY55" fmla="*/ 991016 h 1478154"/>
                    <a:gd name="connsiteX56" fmla="*/ 702945 w 1662604"/>
                    <a:gd name="connsiteY56" fmla="*/ 914816 h 1478154"/>
                    <a:gd name="connsiteX57" fmla="*/ 696563 w 1662604"/>
                    <a:gd name="connsiteY57" fmla="*/ 849474 h 1478154"/>
                    <a:gd name="connsiteX58" fmla="*/ 697040 w 1662604"/>
                    <a:gd name="connsiteY58" fmla="*/ 815375 h 1478154"/>
                    <a:gd name="connsiteX59" fmla="*/ 700564 w 1662604"/>
                    <a:gd name="connsiteY59" fmla="*/ 773084 h 1478154"/>
                    <a:gd name="connsiteX60" fmla="*/ 697897 w 1662604"/>
                    <a:gd name="connsiteY60" fmla="*/ 701456 h 1478154"/>
                    <a:gd name="connsiteX61" fmla="*/ 697325 w 1662604"/>
                    <a:gd name="connsiteY61" fmla="*/ 699456 h 1478154"/>
                    <a:gd name="connsiteX62" fmla="*/ 697897 w 1662604"/>
                    <a:gd name="connsiteY62" fmla="*/ 696122 h 1478154"/>
                    <a:gd name="connsiteX63" fmla="*/ 699611 w 1662604"/>
                    <a:gd name="connsiteY63" fmla="*/ 626304 h 1478154"/>
                    <a:gd name="connsiteX64" fmla="*/ 700850 w 1662604"/>
                    <a:gd name="connsiteY64" fmla="*/ 626589 h 1478154"/>
                    <a:gd name="connsiteX65" fmla="*/ 700850 w 1662604"/>
                    <a:gd name="connsiteY65" fmla="*/ 685454 h 1478154"/>
                    <a:gd name="connsiteX66" fmla="*/ 731234 w 1662604"/>
                    <a:gd name="connsiteY66" fmla="*/ 631352 h 1478154"/>
                    <a:gd name="connsiteX67" fmla="*/ 731615 w 1662604"/>
                    <a:gd name="connsiteY67" fmla="*/ 631543 h 1478154"/>
                    <a:gd name="connsiteX68" fmla="*/ 701421 w 1662604"/>
                    <a:gd name="connsiteY68" fmla="*/ 698694 h 1478154"/>
                    <a:gd name="connsiteX69" fmla="*/ 707612 w 1662604"/>
                    <a:gd name="connsiteY69" fmla="*/ 775941 h 1478154"/>
                    <a:gd name="connsiteX70" fmla="*/ 705136 w 1662604"/>
                    <a:gd name="connsiteY70" fmla="*/ 807945 h 1478154"/>
                    <a:gd name="connsiteX71" fmla="*/ 703421 w 1662604"/>
                    <a:gd name="connsiteY71" fmla="*/ 841664 h 1478154"/>
                    <a:gd name="connsiteX72" fmla="*/ 710279 w 1662604"/>
                    <a:gd name="connsiteY72" fmla="*/ 916721 h 1478154"/>
                    <a:gd name="connsiteX73" fmla="*/ 713994 w 1662604"/>
                    <a:gd name="connsiteY73" fmla="*/ 968442 h 1478154"/>
                    <a:gd name="connsiteX74" fmla="*/ 737997 w 1662604"/>
                    <a:gd name="connsiteY74" fmla="*/ 954630 h 1478154"/>
                    <a:gd name="connsiteX75" fmla="*/ 761429 w 1662604"/>
                    <a:gd name="connsiteY75" fmla="*/ 945296 h 1478154"/>
                    <a:gd name="connsiteX76" fmla="*/ 790861 w 1662604"/>
                    <a:gd name="connsiteY76" fmla="*/ 940724 h 1478154"/>
                    <a:gd name="connsiteX77" fmla="*/ 813911 w 1662604"/>
                    <a:gd name="connsiteY77" fmla="*/ 922055 h 1478154"/>
                    <a:gd name="connsiteX78" fmla="*/ 847439 w 1662604"/>
                    <a:gd name="connsiteY78" fmla="*/ 884717 h 1478154"/>
                    <a:gd name="connsiteX79" fmla="*/ 898970 w 1662604"/>
                    <a:gd name="connsiteY79" fmla="*/ 850998 h 1478154"/>
                    <a:gd name="connsiteX80" fmla="*/ 959072 w 1662604"/>
                    <a:gd name="connsiteY80" fmla="*/ 835568 h 1478154"/>
                    <a:gd name="connsiteX81" fmla="*/ 1019937 w 1662604"/>
                    <a:gd name="connsiteY81" fmla="*/ 813946 h 1478154"/>
                    <a:gd name="connsiteX82" fmla="*/ 1073372 w 1662604"/>
                    <a:gd name="connsiteY82" fmla="*/ 797658 h 1478154"/>
                    <a:gd name="connsiteX83" fmla="*/ 1110710 w 1662604"/>
                    <a:gd name="connsiteY83" fmla="*/ 812422 h 1478154"/>
                    <a:gd name="connsiteX84" fmla="*/ 1094137 w 1662604"/>
                    <a:gd name="connsiteY84" fmla="*/ 786038 h 1478154"/>
                    <a:gd name="connsiteX85" fmla="*/ 1097661 w 1662604"/>
                    <a:gd name="connsiteY85" fmla="*/ 782799 h 1478154"/>
                    <a:gd name="connsiteX86" fmla="*/ 1124998 w 1662604"/>
                    <a:gd name="connsiteY86" fmla="*/ 818804 h 1478154"/>
                    <a:gd name="connsiteX87" fmla="*/ 1125665 w 1662604"/>
                    <a:gd name="connsiteY87" fmla="*/ 818042 h 1478154"/>
                    <a:gd name="connsiteX88" fmla="*/ 1187863 w 1662604"/>
                    <a:gd name="connsiteY88" fmla="*/ 857190 h 1478154"/>
                    <a:gd name="connsiteX89" fmla="*/ 1278922 w 1662604"/>
                    <a:gd name="connsiteY89" fmla="*/ 880716 h 1478154"/>
                    <a:gd name="connsiteX90" fmla="*/ 1282160 w 1662604"/>
                    <a:gd name="connsiteY90" fmla="*/ 882621 h 1478154"/>
                    <a:gd name="connsiteX91" fmla="*/ 1286161 w 1662604"/>
                    <a:gd name="connsiteY91" fmla="*/ 911577 h 1478154"/>
                    <a:gd name="connsiteX92" fmla="*/ 1298924 w 1662604"/>
                    <a:gd name="connsiteY92" fmla="*/ 903481 h 1478154"/>
                    <a:gd name="connsiteX93" fmla="*/ 1304830 w 1662604"/>
                    <a:gd name="connsiteY93" fmla="*/ 879383 h 1478154"/>
                    <a:gd name="connsiteX94" fmla="*/ 1306925 w 1662604"/>
                    <a:gd name="connsiteY94" fmla="*/ 879478 h 1478154"/>
                    <a:gd name="connsiteX95" fmla="*/ 1307021 w 1662604"/>
                    <a:gd name="connsiteY95" fmla="*/ 884526 h 1478154"/>
                    <a:gd name="connsiteX96" fmla="*/ 1307687 w 1662604"/>
                    <a:gd name="connsiteY96" fmla="*/ 884526 h 1478154"/>
                    <a:gd name="connsiteX97" fmla="*/ 1353884 w 1662604"/>
                    <a:gd name="connsiteY97" fmla="*/ 883860 h 1478154"/>
                    <a:gd name="connsiteX98" fmla="*/ 1401223 w 1662604"/>
                    <a:gd name="connsiteY98" fmla="*/ 876335 h 1478154"/>
                    <a:gd name="connsiteX99" fmla="*/ 1402461 w 1662604"/>
                    <a:gd name="connsiteY99" fmla="*/ 878907 h 1478154"/>
                    <a:gd name="connsiteX100" fmla="*/ 1392650 w 1662604"/>
                    <a:gd name="connsiteY100" fmla="*/ 883860 h 1478154"/>
                    <a:gd name="connsiteX101" fmla="*/ 1398365 w 1662604"/>
                    <a:gd name="connsiteY101" fmla="*/ 905862 h 1478154"/>
                    <a:gd name="connsiteX102" fmla="*/ 1414748 w 1662604"/>
                    <a:gd name="connsiteY102" fmla="*/ 895194 h 1478154"/>
                    <a:gd name="connsiteX103" fmla="*/ 1417130 w 1662604"/>
                    <a:gd name="connsiteY103" fmla="*/ 876049 h 1478154"/>
                    <a:gd name="connsiteX104" fmla="*/ 1419035 w 1662604"/>
                    <a:gd name="connsiteY104" fmla="*/ 873096 h 1478154"/>
                    <a:gd name="connsiteX105" fmla="*/ 1458373 w 1662604"/>
                    <a:gd name="connsiteY105" fmla="*/ 854142 h 1478154"/>
                    <a:gd name="connsiteX106" fmla="*/ 1423321 w 1662604"/>
                    <a:gd name="connsiteY106" fmla="*/ 837949 h 1478154"/>
                    <a:gd name="connsiteX107" fmla="*/ 1341215 w 1662604"/>
                    <a:gd name="connsiteY107" fmla="*/ 796801 h 1478154"/>
                    <a:gd name="connsiteX108" fmla="*/ 1206818 w 1662604"/>
                    <a:gd name="connsiteY108" fmla="*/ 699646 h 1478154"/>
                    <a:gd name="connsiteX109" fmla="*/ 1126808 w 1662604"/>
                    <a:gd name="connsiteY109" fmla="*/ 571154 h 1478154"/>
                    <a:gd name="connsiteX110" fmla="*/ 1129284 w 1662604"/>
                    <a:gd name="connsiteY110" fmla="*/ 569249 h 1478154"/>
                    <a:gd name="connsiteX111" fmla="*/ 1220724 w 1662604"/>
                    <a:gd name="connsiteY111" fmla="*/ 704028 h 1478154"/>
                    <a:gd name="connsiteX112" fmla="*/ 1288256 w 1662604"/>
                    <a:gd name="connsiteY112" fmla="*/ 758796 h 1478154"/>
                    <a:gd name="connsiteX113" fmla="*/ 1369028 w 1662604"/>
                    <a:gd name="connsiteY113" fmla="*/ 802135 h 1478154"/>
                    <a:gd name="connsiteX114" fmla="*/ 1444466 w 1662604"/>
                    <a:gd name="connsiteY114" fmla="*/ 840330 h 1478154"/>
                    <a:gd name="connsiteX115" fmla="*/ 1465802 w 1662604"/>
                    <a:gd name="connsiteY115" fmla="*/ 850332 h 1478154"/>
                    <a:gd name="connsiteX116" fmla="*/ 1467136 w 1662604"/>
                    <a:gd name="connsiteY116" fmla="*/ 849665 h 1478154"/>
                    <a:gd name="connsiteX117" fmla="*/ 1468469 w 1662604"/>
                    <a:gd name="connsiteY117" fmla="*/ 851665 h 1478154"/>
                    <a:gd name="connsiteX118" fmla="*/ 1510189 w 1662604"/>
                    <a:gd name="connsiteY118" fmla="*/ 878907 h 1478154"/>
                    <a:gd name="connsiteX119" fmla="*/ 1552766 w 1662604"/>
                    <a:gd name="connsiteY119" fmla="*/ 928246 h 1478154"/>
                    <a:gd name="connsiteX120" fmla="*/ 1556861 w 1662604"/>
                    <a:gd name="connsiteY120" fmla="*/ 935009 h 1478154"/>
                    <a:gd name="connsiteX121" fmla="*/ 1579531 w 1662604"/>
                    <a:gd name="connsiteY121" fmla="*/ 1008637 h 1478154"/>
                    <a:gd name="connsiteX122" fmla="*/ 1578769 w 1662604"/>
                    <a:gd name="connsiteY122" fmla="*/ 1106554 h 1478154"/>
                    <a:gd name="connsiteX123" fmla="*/ 1566767 w 1662604"/>
                    <a:gd name="connsiteY123" fmla="*/ 1220473 h 1478154"/>
                    <a:gd name="connsiteX124" fmla="*/ 1542383 w 1662604"/>
                    <a:gd name="connsiteY124" fmla="*/ 1335440 h 1478154"/>
                    <a:gd name="connsiteX125" fmla="*/ 1538097 w 1662604"/>
                    <a:gd name="connsiteY125" fmla="*/ 1335726 h 1478154"/>
                    <a:gd name="connsiteX126" fmla="*/ 1537716 w 1662604"/>
                    <a:gd name="connsiteY126" fmla="*/ 1325439 h 1478154"/>
                    <a:gd name="connsiteX127" fmla="*/ 1511808 w 1662604"/>
                    <a:gd name="connsiteY127" fmla="*/ 1350109 h 1478154"/>
                    <a:gd name="connsiteX128" fmla="*/ 1556004 w 1662604"/>
                    <a:gd name="connsiteY128" fmla="*/ 1379255 h 1478154"/>
                    <a:gd name="connsiteX129" fmla="*/ 1610201 w 1662604"/>
                    <a:gd name="connsiteY129" fmla="*/ 1368968 h 1478154"/>
                    <a:gd name="connsiteX130" fmla="*/ 1608677 w 1662604"/>
                    <a:gd name="connsiteY130" fmla="*/ 1357633 h 1478154"/>
                    <a:gd name="connsiteX131" fmla="*/ 1605629 w 1662604"/>
                    <a:gd name="connsiteY131" fmla="*/ 1366396 h 1478154"/>
                    <a:gd name="connsiteX132" fmla="*/ 1601153 w 1662604"/>
                    <a:gd name="connsiteY132" fmla="*/ 1367158 h 1478154"/>
                    <a:gd name="connsiteX133" fmla="*/ 1619631 w 1662604"/>
                    <a:gd name="connsiteY133" fmla="*/ 1338012 h 1478154"/>
                    <a:gd name="connsiteX134" fmla="*/ 1608487 w 1662604"/>
                    <a:gd name="connsiteY134" fmla="*/ 1275147 h 1478154"/>
                    <a:gd name="connsiteX135" fmla="*/ 1611725 w 1662604"/>
                    <a:gd name="connsiteY135" fmla="*/ 1274385 h 1478154"/>
                    <a:gd name="connsiteX136" fmla="*/ 1612297 w 1662604"/>
                    <a:gd name="connsiteY136" fmla="*/ 1275718 h 1478154"/>
                    <a:gd name="connsiteX137" fmla="*/ 1619060 w 1662604"/>
                    <a:gd name="connsiteY137" fmla="*/ 1220854 h 1478154"/>
                    <a:gd name="connsiteX138" fmla="*/ 1637824 w 1662604"/>
                    <a:gd name="connsiteY138" fmla="*/ 1147131 h 1478154"/>
                    <a:gd name="connsiteX139" fmla="*/ 1651540 w 1662604"/>
                    <a:gd name="connsiteY139" fmla="*/ 1010542 h 1478154"/>
                    <a:gd name="connsiteX140" fmla="*/ 1662589 w 1662604"/>
                    <a:gd name="connsiteY140" fmla="*/ 931580 h 1478154"/>
                    <a:gd name="connsiteX141" fmla="*/ 1634776 w 1662604"/>
                    <a:gd name="connsiteY141" fmla="*/ 876430 h 1478154"/>
                    <a:gd name="connsiteX142" fmla="*/ 1635728 w 1662604"/>
                    <a:gd name="connsiteY142" fmla="*/ 873001 h 1478154"/>
                    <a:gd name="connsiteX143" fmla="*/ 1616583 w 1662604"/>
                    <a:gd name="connsiteY143" fmla="*/ 826424 h 1478154"/>
                    <a:gd name="connsiteX144" fmla="*/ 1597819 w 1662604"/>
                    <a:gd name="connsiteY144" fmla="*/ 747271 h 1478154"/>
                    <a:gd name="connsiteX145" fmla="*/ 1597247 w 1662604"/>
                    <a:gd name="connsiteY145" fmla="*/ 746509 h 1478154"/>
                    <a:gd name="connsiteX146" fmla="*/ 1597057 w 1662604"/>
                    <a:gd name="connsiteY146" fmla="*/ 744033 h 1478154"/>
                    <a:gd name="connsiteX147" fmla="*/ 1596581 w 1662604"/>
                    <a:gd name="connsiteY147" fmla="*/ 742318 h 1478154"/>
                    <a:gd name="connsiteX148" fmla="*/ 1567244 w 1662604"/>
                    <a:gd name="connsiteY148" fmla="*/ 551247 h 1478154"/>
                    <a:gd name="connsiteX149" fmla="*/ 1562386 w 1662604"/>
                    <a:gd name="connsiteY149" fmla="*/ 453139 h 1478154"/>
                    <a:gd name="connsiteX150" fmla="*/ 1553623 w 1662604"/>
                    <a:gd name="connsiteY150" fmla="*/ 352174 h 1478154"/>
                    <a:gd name="connsiteX151" fmla="*/ 1540955 w 1662604"/>
                    <a:gd name="connsiteY151" fmla="*/ 250733 h 1478154"/>
                    <a:gd name="connsiteX152" fmla="*/ 1528096 w 1662604"/>
                    <a:gd name="connsiteY152" fmla="*/ 160626 h 1478154"/>
                    <a:gd name="connsiteX153" fmla="*/ 1505903 w 1662604"/>
                    <a:gd name="connsiteY153" fmla="*/ 92999 h 1478154"/>
                    <a:gd name="connsiteX154" fmla="*/ 1507808 w 1662604"/>
                    <a:gd name="connsiteY154" fmla="*/ 91761 h 1478154"/>
                    <a:gd name="connsiteX155" fmla="*/ 1537621 w 1662604"/>
                    <a:gd name="connsiteY155" fmla="*/ 179200 h 1478154"/>
                    <a:gd name="connsiteX156" fmla="*/ 1571149 w 1662604"/>
                    <a:gd name="connsiteY156" fmla="*/ 285785 h 1478154"/>
                    <a:gd name="connsiteX157" fmla="*/ 1582388 w 1662604"/>
                    <a:gd name="connsiteY157" fmla="*/ 369224 h 1478154"/>
                    <a:gd name="connsiteX158" fmla="*/ 1603629 w 1662604"/>
                    <a:gd name="connsiteY158" fmla="*/ 447424 h 1478154"/>
                    <a:gd name="connsiteX159" fmla="*/ 1626584 w 1662604"/>
                    <a:gd name="connsiteY159" fmla="*/ 524767 h 1478154"/>
                    <a:gd name="connsiteX160" fmla="*/ 1637919 w 1662604"/>
                    <a:gd name="connsiteY160" fmla="*/ 600015 h 1478154"/>
                    <a:gd name="connsiteX161" fmla="*/ 1635824 w 1662604"/>
                    <a:gd name="connsiteY161" fmla="*/ 677453 h 1478154"/>
                    <a:gd name="connsiteX162" fmla="*/ 1629823 w 1662604"/>
                    <a:gd name="connsiteY162" fmla="*/ 708790 h 1478154"/>
                    <a:gd name="connsiteX163" fmla="*/ 1627727 w 1662604"/>
                    <a:gd name="connsiteY163" fmla="*/ 728793 h 1478154"/>
                    <a:gd name="connsiteX164" fmla="*/ 1634204 w 1662604"/>
                    <a:gd name="connsiteY164" fmla="*/ 731555 h 1478154"/>
                    <a:gd name="connsiteX165" fmla="*/ 1632680 w 1662604"/>
                    <a:gd name="connsiteY165" fmla="*/ 728412 h 1478154"/>
                    <a:gd name="connsiteX166" fmla="*/ 1633347 w 1662604"/>
                    <a:gd name="connsiteY166" fmla="*/ 726888 h 1478154"/>
                    <a:gd name="connsiteX167" fmla="*/ 1633823 w 1662604"/>
                    <a:gd name="connsiteY167" fmla="*/ 726030 h 1478154"/>
                    <a:gd name="connsiteX168" fmla="*/ 1646587 w 1662604"/>
                    <a:gd name="connsiteY168" fmla="*/ 549342 h 1478154"/>
                    <a:gd name="connsiteX169" fmla="*/ 1609153 w 1662604"/>
                    <a:gd name="connsiteY169" fmla="*/ 361985 h 1478154"/>
                    <a:gd name="connsiteX170" fmla="*/ 1522095 w 1662604"/>
                    <a:gd name="connsiteY170" fmla="*/ 48803 h 1478154"/>
                    <a:gd name="connsiteX171" fmla="*/ 1459040 w 1662604"/>
                    <a:gd name="connsiteY171" fmla="*/ 17942 h 1478154"/>
                    <a:gd name="connsiteX172" fmla="*/ 1469708 w 1662604"/>
                    <a:gd name="connsiteY172" fmla="*/ 23276 h 1478154"/>
                    <a:gd name="connsiteX173" fmla="*/ 1469136 w 1662604"/>
                    <a:gd name="connsiteY173" fmla="*/ 24800 h 1478154"/>
                    <a:gd name="connsiteX174" fmla="*/ 1449324 w 1662604"/>
                    <a:gd name="connsiteY174" fmla="*/ 17466 h 1478154"/>
                    <a:gd name="connsiteX175" fmla="*/ 1448372 w 1662604"/>
                    <a:gd name="connsiteY175" fmla="*/ 17466 h 1478154"/>
                    <a:gd name="connsiteX176" fmla="*/ 1447038 w 1662604"/>
                    <a:gd name="connsiteY176" fmla="*/ 16799 h 1478154"/>
                    <a:gd name="connsiteX177" fmla="*/ 1330166 w 1662604"/>
                    <a:gd name="connsiteY177" fmla="*/ 130 h 1478154"/>
                    <a:gd name="connsiteX178" fmla="*/ 1180624 w 1662604"/>
                    <a:gd name="connsiteY178" fmla="*/ 9750 h 1478154"/>
                    <a:gd name="connsiteX179" fmla="*/ 1096994 w 1662604"/>
                    <a:gd name="connsiteY179" fmla="*/ 23466 h 1478154"/>
                    <a:gd name="connsiteX180" fmla="*/ 1021747 w 1662604"/>
                    <a:gd name="connsiteY180" fmla="*/ 42326 h 1478154"/>
                    <a:gd name="connsiteX181" fmla="*/ 1015841 w 1662604"/>
                    <a:gd name="connsiteY181" fmla="*/ 42326 h 1478154"/>
                    <a:gd name="connsiteX182" fmla="*/ 966597 w 1662604"/>
                    <a:gd name="connsiteY182" fmla="*/ 51470 h 1478154"/>
                    <a:gd name="connsiteX183" fmla="*/ 917067 w 1662604"/>
                    <a:gd name="connsiteY183" fmla="*/ 51470 h 1478154"/>
                    <a:gd name="connsiteX184" fmla="*/ 871442 w 1662604"/>
                    <a:gd name="connsiteY184" fmla="*/ 46517 h 1478154"/>
                    <a:gd name="connsiteX185" fmla="*/ 871633 w 1662604"/>
                    <a:gd name="connsiteY185" fmla="*/ 43088 h 1478154"/>
                    <a:gd name="connsiteX186" fmla="*/ 901446 w 1662604"/>
                    <a:gd name="connsiteY186" fmla="*/ 44326 h 1478154"/>
                    <a:gd name="connsiteX187" fmla="*/ 888302 w 1662604"/>
                    <a:gd name="connsiteY187" fmla="*/ 40992 h 1478154"/>
                    <a:gd name="connsiteX188" fmla="*/ 823246 w 1662604"/>
                    <a:gd name="connsiteY188" fmla="*/ 24228 h 1478154"/>
                    <a:gd name="connsiteX189" fmla="*/ 699230 w 1662604"/>
                    <a:gd name="connsiteY189" fmla="*/ 13084 h 1478154"/>
                    <a:gd name="connsiteX190" fmla="*/ 580073 w 1662604"/>
                    <a:gd name="connsiteY190" fmla="*/ 27943 h 1478154"/>
                    <a:gd name="connsiteX191" fmla="*/ 513493 w 1662604"/>
                    <a:gd name="connsiteY191" fmla="*/ 50422 h 1478154"/>
                    <a:gd name="connsiteX192" fmla="*/ 451676 w 1662604"/>
                    <a:gd name="connsiteY192" fmla="*/ 73568 h 1478154"/>
                    <a:gd name="connsiteX193" fmla="*/ 449199 w 1662604"/>
                    <a:gd name="connsiteY193" fmla="*/ 73282 h 1478154"/>
                    <a:gd name="connsiteX194" fmla="*/ 422910 w 1662604"/>
                    <a:gd name="connsiteY194" fmla="*/ 92713 h 1478154"/>
                    <a:gd name="connsiteX195" fmla="*/ 389192 w 1662604"/>
                    <a:gd name="connsiteY195" fmla="*/ 120050 h 1478154"/>
                    <a:gd name="connsiteX196" fmla="*/ 330899 w 1662604"/>
                    <a:gd name="connsiteY196" fmla="*/ 182534 h 1478154"/>
                    <a:gd name="connsiteX197" fmla="*/ 295180 w 1662604"/>
                    <a:gd name="connsiteY197" fmla="*/ 256924 h 1478154"/>
                    <a:gd name="connsiteX198" fmla="*/ 257747 w 1662604"/>
                    <a:gd name="connsiteY198" fmla="*/ 319503 h 1478154"/>
                    <a:gd name="connsiteX199" fmla="*/ 281845 w 1662604"/>
                    <a:gd name="connsiteY199" fmla="*/ 302835 h 1478154"/>
                    <a:gd name="connsiteX200" fmla="*/ 356902 w 1662604"/>
                    <a:gd name="connsiteY200" fmla="*/ 226539 h 1478154"/>
                    <a:gd name="connsiteX201" fmla="*/ 357569 w 1662604"/>
                    <a:gd name="connsiteY201" fmla="*/ 227397 h 1478154"/>
                    <a:gd name="connsiteX202" fmla="*/ 327660 w 1662604"/>
                    <a:gd name="connsiteY202" fmla="*/ 266830 h 1478154"/>
                    <a:gd name="connsiteX203" fmla="*/ 290132 w 1662604"/>
                    <a:gd name="connsiteY203" fmla="*/ 303501 h 1478154"/>
                    <a:gd name="connsiteX204" fmla="*/ 251936 w 1662604"/>
                    <a:gd name="connsiteY204" fmla="*/ 330933 h 1478154"/>
                    <a:gd name="connsiteX205" fmla="*/ 250412 w 1662604"/>
                    <a:gd name="connsiteY205" fmla="*/ 333791 h 1478154"/>
                    <a:gd name="connsiteX206" fmla="*/ 244983 w 1662604"/>
                    <a:gd name="connsiteY206" fmla="*/ 335124 h 1478154"/>
                    <a:gd name="connsiteX207" fmla="*/ 200787 w 1662604"/>
                    <a:gd name="connsiteY207" fmla="*/ 361318 h 1478154"/>
                    <a:gd name="connsiteX208" fmla="*/ 125444 w 1662604"/>
                    <a:gd name="connsiteY208" fmla="*/ 432946 h 1478154"/>
                    <a:gd name="connsiteX209" fmla="*/ 94393 w 1662604"/>
                    <a:gd name="connsiteY209" fmla="*/ 476571 h 1478154"/>
                    <a:gd name="connsiteX210" fmla="*/ 74676 w 1662604"/>
                    <a:gd name="connsiteY210" fmla="*/ 521148 h 1478154"/>
                    <a:gd name="connsiteX211" fmla="*/ 63056 w 1662604"/>
                    <a:gd name="connsiteY211" fmla="*/ 560772 h 1478154"/>
                    <a:gd name="connsiteX212" fmla="*/ 53054 w 1662604"/>
                    <a:gd name="connsiteY212" fmla="*/ 613731 h 1478154"/>
                    <a:gd name="connsiteX213" fmla="*/ 36385 w 1662604"/>
                    <a:gd name="connsiteY213" fmla="*/ 712791 h 1478154"/>
                    <a:gd name="connsiteX214" fmla="*/ 0 w 1662604"/>
                    <a:gd name="connsiteY214" fmla="*/ 900814 h 1478154"/>
                    <a:gd name="connsiteX215" fmla="*/ 67723 w 1662604"/>
                    <a:gd name="connsiteY215" fmla="*/ 905005 h 1478154"/>
                    <a:gd name="connsiteX216" fmla="*/ 92297 w 1662604"/>
                    <a:gd name="connsiteY216" fmla="*/ 887479 h 1478154"/>
                    <a:gd name="connsiteX217" fmla="*/ 143542 w 1662604"/>
                    <a:gd name="connsiteY217" fmla="*/ 875001 h 1478154"/>
                    <a:gd name="connsiteX218" fmla="*/ 197549 w 1662604"/>
                    <a:gd name="connsiteY218" fmla="*/ 897385 h 1478154"/>
                    <a:gd name="connsiteX219" fmla="*/ 236791 w 1662604"/>
                    <a:gd name="connsiteY219" fmla="*/ 933390 h 1478154"/>
                    <a:gd name="connsiteX220" fmla="*/ 236887 w 1662604"/>
                    <a:gd name="connsiteY220" fmla="*/ 936057 h 1478154"/>
                    <a:gd name="connsiteX221" fmla="*/ 274034 w 1662604"/>
                    <a:gd name="connsiteY221" fmla="*/ 897862 h 1478154"/>
                    <a:gd name="connsiteX222" fmla="*/ 312706 w 1662604"/>
                    <a:gd name="connsiteY222" fmla="*/ 847665 h 1478154"/>
                    <a:gd name="connsiteX223" fmla="*/ 364998 w 1662604"/>
                    <a:gd name="connsiteY223" fmla="*/ 821471 h 1478154"/>
                    <a:gd name="connsiteX224" fmla="*/ 392430 w 1662604"/>
                    <a:gd name="connsiteY224" fmla="*/ 853284 h 1478154"/>
                    <a:gd name="connsiteX225" fmla="*/ 394621 w 1662604"/>
                    <a:gd name="connsiteY225" fmla="*/ 931866 h 1478154"/>
                    <a:gd name="connsiteX226" fmla="*/ 361760 w 1662604"/>
                    <a:gd name="connsiteY226" fmla="*/ 980634 h 1478154"/>
                    <a:gd name="connsiteX227" fmla="*/ 309753 w 1662604"/>
                    <a:gd name="connsiteY227" fmla="*/ 997398 h 1478154"/>
                    <a:gd name="connsiteX228" fmla="*/ 276225 w 1662604"/>
                    <a:gd name="connsiteY228" fmla="*/ 1005113 h 1478154"/>
                    <a:gd name="connsiteX229" fmla="*/ 280416 w 1662604"/>
                    <a:gd name="connsiteY229" fmla="*/ 1039498 h 1478154"/>
                    <a:gd name="connsiteX230" fmla="*/ 326803 w 1662604"/>
                    <a:gd name="connsiteY230" fmla="*/ 1039117 h 1478154"/>
                    <a:gd name="connsiteX231" fmla="*/ 393954 w 1662604"/>
                    <a:gd name="connsiteY231" fmla="*/ 1037879 h 1478154"/>
                    <a:gd name="connsiteX232" fmla="*/ 461962 w 1662604"/>
                    <a:gd name="connsiteY232" fmla="*/ 1006923 h 14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1662604" h="1478154">
                      <a:moveTo>
                        <a:pt x="461677" y="1006827"/>
                      </a:moveTo>
                      <a:cubicBezTo>
                        <a:pt x="482537" y="999589"/>
                        <a:pt x="503587" y="997302"/>
                        <a:pt x="524732" y="1003494"/>
                      </a:cubicBezTo>
                      <a:cubicBezTo>
                        <a:pt x="525209" y="1003684"/>
                        <a:pt x="525304" y="1004446"/>
                        <a:pt x="524732" y="1004351"/>
                      </a:cubicBezTo>
                      <a:cubicBezTo>
                        <a:pt x="497015" y="1000541"/>
                        <a:pt x="472345" y="1008542"/>
                        <a:pt x="448437" y="1019305"/>
                      </a:cubicBezTo>
                      <a:cubicBezTo>
                        <a:pt x="453295" y="1019781"/>
                        <a:pt x="458248" y="1020162"/>
                        <a:pt x="463010" y="1020829"/>
                      </a:cubicBezTo>
                      <a:cubicBezTo>
                        <a:pt x="470440" y="1021877"/>
                        <a:pt x="477012" y="1025687"/>
                        <a:pt x="483775" y="1028640"/>
                      </a:cubicBezTo>
                      <a:cubicBezTo>
                        <a:pt x="500253" y="1035783"/>
                        <a:pt x="517017" y="1041308"/>
                        <a:pt x="535210" y="1038831"/>
                      </a:cubicBezTo>
                      <a:cubicBezTo>
                        <a:pt x="543687" y="1037689"/>
                        <a:pt x="551879" y="1034164"/>
                        <a:pt x="560070" y="1031497"/>
                      </a:cubicBezTo>
                      <a:cubicBezTo>
                        <a:pt x="567214" y="1029211"/>
                        <a:pt x="574548" y="1027306"/>
                        <a:pt x="581787" y="1024830"/>
                      </a:cubicBezTo>
                      <a:cubicBezTo>
                        <a:pt x="593408" y="1020829"/>
                        <a:pt x="605600" y="1016638"/>
                        <a:pt x="617982" y="1017686"/>
                      </a:cubicBezTo>
                      <a:cubicBezTo>
                        <a:pt x="616934" y="1008256"/>
                        <a:pt x="615315" y="998636"/>
                        <a:pt x="612553" y="989301"/>
                      </a:cubicBezTo>
                      <a:cubicBezTo>
                        <a:pt x="605790" y="965870"/>
                        <a:pt x="594455" y="943677"/>
                        <a:pt x="582454" y="922436"/>
                      </a:cubicBezTo>
                      <a:cubicBezTo>
                        <a:pt x="556832" y="876621"/>
                        <a:pt x="527876" y="831472"/>
                        <a:pt x="497300" y="788800"/>
                      </a:cubicBezTo>
                      <a:cubicBezTo>
                        <a:pt x="496633" y="787943"/>
                        <a:pt x="497872" y="787276"/>
                        <a:pt x="498443" y="788038"/>
                      </a:cubicBezTo>
                      <a:cubicBezTo>
                        <a:pt x="531590" y="831187"/>
                        <a:pt x="563118" y="874906"/>
                        <a:pt x="590074" y="922341"/>
                      </a:cubicBezTo>
                      <a:cubicBezTo>
                        <a:pt x="602171" y="943867"/>
                        <a:pt x="613029" y="966156"/>
                        <a:pt x="619982" y="989968"/>
                      </a:cubicBezTo>
                      <a:cubicBezTo>
                        <a:pt x="622840" y="999493"/>
                        <a:pt x="624459" y="1009209"/>
                        <a:pt x="625412" y="1019115"/>
                      </a:cubicBezTo>
                      <a:cubicBezTo>
                        <a:pt x="626745" y="1019781"/>
                        <a:pt x="626650" y="1021687"/>
                        <a:pt x="625697" y="1022925"/>
                      </a:cubicBezTo>
                      <a:cubicBezTo>
                        <a:pt x="627031" y="1037974"/>
                        <a:pt x="627126" y="1053214"/>
                        <a:pt x="627793" y="1068073"/>
                      </a:cubicBezTo>
                      <a:cubicBezTo>
                        <a:pt x="627793" y="1068931"/>
                        <a:pt x="627221" y="1069597"/>
                        <a:pt x="626459" y="1070073"/>
                      </a:cubicBezTo>
                      <a:cubicBezTo>
                        <a:pt x="626650" y="1072264"/>
                        <a:pt x="626936" y="1074550"/>
                        <a:pt x="627126" y="1076931"/>
                      </a:cubicBezTo>
                      <a:lnTo>
                        <a:pt x="627126" y="1077217"/>
                      </a:lnTo>
                      <a:cubicBezTo>
                        <a:pt x="628269" y="1064454"/>
                        <a:pt x="629888" y="1051595"/>
                        <a:pt x="632460" y="1038927"/>
                      </a:cubicBezTo>
                      <a:cubicBezTo>
                        <a:pt x="632555" y="1038355"/>
                        <a:pt x="633222" y="1038641"/>
                        <a:pt x="633222" y="1039117"/>
                      </a:cubicBezTo>
                      <a:cubicBezTo>
                        <a:pt x="635413" y="1068264"/>
                        <a:pt x="631603" y="1097791"/>
                        <a:pt x="631127" y="1126938"/>
                      </a:cubicBezTo>
                      <a:cubicBezTo>
                        <a:pt x="630650" y="1153798"/>
                        <a:pt x="629602" y="1180087"/>
                        <a:pt x="626078" y="1206567"/>
                      </a:cubicBezTo>
                      <a:cubicBezTo>
                        <a:pt x="622554" y="1233808"/>
                        <a:pt x="617506" y="1260669"/>
                        <a:pt x="613601" y="1287910"/>
                      </a:cubicBezTo>
                      <a:cubicBezTo>
                        <a:pt x="611505" y="1302198"/>
                        <a:pt x="609029" y="1316581"/>
                        <a:pt x="608838" y="1330963"/>
                      </a:cubicBezTo>
                      <a:cubicBezTo>
                        <a:pt x="608648" y="1340107"/>
                        <a:pt x="610552" y="1348775"/>
                        <a:pt x="609219" y="1357443"/>
                      </a:cubicBezTo>
                      <a:cubicBezTo>
                        <a:pt x="610552" y="1354966"/>
                        <a:pt x="611600" y="1352394"/>
                        <a:pt x="612267" y="1349727"/>
                      </a:cubicBezTo>
                      <a:cubicBezTo>
                        <a:pt x="612839" y="1347537"/>
                        <a:pt x="615601" y="1348394"/>
                        <a:pt x="615315" y="1350585"/>
                      </a:cubicBezTo>
                      <a:cubicBezTo>
                        <a:pt x="613696" y="1360300"/>
                        <a:pt x="608648" y="1367349"/>
                        <a:pt x="603218" y="1375445"/>
                      </a:cubicBezTo>
                      <a:cubicBezTo>
                        <a:pt x="598551" y="1382684"/>
                        <a:pt x="594741" y="1390685"/>
                        <a:pt x="590550" y="1398400"/>
                      </a:cubicBezTo>
                      <a:cubicBezTo>
                        <a:pt x="585788" y="1407354"/>
                        <a:pt x="581216" y="1416498"/>
                        <a:pt x="577120" y="1425832"/>
                      </a:cubicBezTo>
                      <a:cubicBezTo>
                        <a:pt x="574643" y="1431357"/>
                        <a:pt x="569976" y="1440406"/>
                        <a:pt x="570167" y="1447549"/>
                      </a:cubicBezTo>
                      <a:cubicBezTo>
                        <a:pt x="571119" y="1451264"/>
                        <a:pt x="571691" y="1453931"/>
                        <a:pt x="574643" y="1457265"/>
                      </a:cubicBezTo>
                      <a:cubicBezTo>
                        <a:pt x="577882" y="1460789"/>
                        <a:pt x="581882" y="1463265"/>
                        <a:pt x="585692" y="1465837"/>
                      </a:cubicBezTo>
                      <a:cubicBezTo>
                        <a:pt x="593408" y="1470505"/>
                        <a:pt x="602075" y="1474219"/>
                        <a:pt x="610648" y="1476696"/>
                      </a:cubicBezTo>
                      <a:cubicBezTo>
                        <a:pt x="637318" y="1484602"/>
                        <a:pt x="659130" y="1458408"/>
                        <a:pt x="679514" y="1445263"/>
                      </a:cubicBezTo>
                      <a:cubicBezTo>
                        <a:pt x="679418" y="1444406"/>
                        <a:pt x="679133" y="1443644"/>
                        <a:pt x="679037" y="1442787"/>
                      </a:cubicBezTo>
                      <a:cubicBezTo>
                        <a:pt x="678847" y="1441930"/>
                        <a:pt x="679037" y="1441168"/>
                        <a:pt x="679609" y="1440501"/>
                      </a:cubicBezTo>
                      <a:cubicBezTo>
                        <a:pt x="676942" y="1429738"/>
                        <a:pt x="673989" y="1419165"/>
                        <a:pt x="675799" y="1407830"/>
                      </a:cubicBezTo>
                      <a:cubicBezTo>
                        <a:pt x="677418" y="1397352"/>
                        <a:pt x="685895" y="1388685"/>
                        <a:pt x="692468" y="1380874"/>
                      </a:cubicBezTo>
                      <a:cubicBezTo>
                        <a:pt x="710756" y="1359252"/>
                        <a:pt x="703517" y="1328963"/>
                        <a:pt x="699421" y="1303245"/>
                      </a:cubicBezTo>
                      <a:cubicBezTo>
                        <a:pt x="694563" y="1273337"/>
                        <a:pt x="691610" y="1242476"/>
                        <a:pt x="688753" y="1212282"/>
                      </a:cubicBezTo>
                      <a:cubicBezTo>
                        <a:pt x="687419" y="1198090"/>
                        <a:pt x="687229" y="1183802"/>
                        <a:pt x="687324" y="1169515"/>
                      </a:cubicBezTo>
                      <a:cubicBezTo>
                        <a:pt x="687419" y="1167610"/>
                        <a:pt x="687419" y="1165514"/>
                        <a:pt x="687515" y="1163609"/>
                      </a:cubicBezTo>
                      <a:lnTo>
                        <a:pt x="687515" y="1163419"/>
                      </a:lnTo>
                      <a:cubicBezTo>
                        <a:pt x="686372" y="1152465"/>
                        <a:pt x="686657" y="1141892"/>
                        <a:pt x="689039" y="1131605"/>
                      </a:cubicBezTo>
                      <a:cubicBezTo>
                        <a:pt x="688943" y="1130271"/>
                        <a:pt x="688943" y="1129033"/>
                        <a:pt x="688943" y="1127700"/>
                      </a:cubicBezTo>
                      <a:cubicBezTo>
                        <a:pt x="688848" y="1126843"/>
                        <a:pt x="689610" y="1126366"/>
                        <a:pt x="690372" y="1126366"/>
                      </a:cubicBezTo>
                      <a:cubicBezTo>
                        <a:pt x="691229" y="1123414"/>
                        <a:pt x="692277" y="1120270"/>
                        <a:pt x="693611" y="1117127"/>
                      </a:cubicBezTo>
                      <a:cubicBezTo>
                        <a:pt x="698087" y="1106840"/>
                        <a:pt x="703707" y="1097696"/>
                        <a:pt x="707041" y="1086837"/>
                      </a:cubicBezTo>
                      <a:cubicBezTo>
                        <a:pt x="710756" y="1073883"/>
                        <a:pt x="710565" y="1061692"/>
                        <a:pt x="707422" y="1048737"/>
                      </a:cubicBezTo>
                      <a:cubicBezTo>
                        <a:pt x="705517" y="1040927"/>
                        <a:pt x="702945" y="1032926"/>
                        <a:pt x="702183" y="1024925"/>
                      </a:cubicBezTo>
                      <a:cubicBezTo>
                        <a:pt x="700945" y="1013495"/>
                        <a:pt x="703707" y="1002065"/>
                        <a:pt x="705422" y="991016"/>
                      </a:cubicBezTo>
                      <a:cubicBezTo>
                        <a:pt x="709136" y="966251"/>
                        <a:pt x="704755" y="939581"/>
                        <a:pt x="702945" y="914816"/>
                      </a:cubicBezTo>
                      <a:cubicBezTo>
                        <a:pt x="701231" y="893004"/>
                        <a:pt x="697706" y="871382"/>
                        <a:pt x="696563" y="849474"/>
                      </a:cubicBezTo>
                      <a:cubicBezTo>
                        <a:pt x="695897" y="838044"/>
                        <a:pt x="695897" y="826805"/>
                        <a:pt x="697040" y="815375"/>
                      </a:cubicBezTo>
                      <a:cubicBezTo>
                        <a:pt x="698373" y="800897"/>
                        <a:pt x="701612" y="787752"/>
                        <a:pt x="700564" y="773084"/>
                      </a:cubicBezTo>
                      <a:cubicBezTo>
                        <a:pt x="698849" y="749271"/>
                        <a:pt x="698087" y="725364"/>
                        <a:pt x="697897" y="701456"/>
                      </a:cubicBezTo>
                      <a:cubicBezTo>
                        <a:pt x="697421" y="701075"/>
                        <a:pt x="697230" y="700408"/>
                        <a:pt x="697325" y="699456"/>
                      </a:cubicBezTo>
                      <a:cubicBezTo>
                        <a:pt x="697421" y="698408"/>
                        <a:pt x="697611" y="697265"/>
                        <a:pt x="697897" y="696122"/>
                      </a:cubicBezTo>
                      <a:cubicBezTo>
                        <a:pt x="697897" y="672786"/>
                        <a:pt x="698373" y="649640"/>
                        <a:pt x="699611" y="626304"/>
                      </a:cubicBezTo>
                      <a:cubicBezTo>
                        <a:pt x="699611" y="625446"/>
                        <a:pt x="700850" y="625827"/>
                        <a:pt x="700850" y="626589"/>
                      </a:cubicBezTo>
                      <a:cubicBezTo>
                        <a:pt x="700373" y="646211"/>
                        <a:pt x="700373" y="665737"/>
                        <a:pt x="700850" y="685454"/>
                      </a:cubicBezTo>
                      <a:cubicBezTo>
                        <a:pt x="708184" y="666214"/>
                        <a:pt x="723614" y="650593"/>
                        <a:pt x="731234" y="631352"/>
                      </a:cubicBezTo>
                      <a:cubicBezTo>
                        <a:pt x="731330" y="631066"/>
                        <a:pt x="731711" y="631352"/>
                        <a:pt x="731615" y="631543"/>
                      </a:cubicBezTo>
                      <a:cubicBezTo>
                        <a:pt x="724091" y="654783"/>
                        <a:pt x="704374" y="674024"/>
                        <a:pt x="701421" y="698694"/>
                      </a:cubicBezTo>
                      <a:cubicBezTo>
                        <a:pt x="702469" y="724506"/>
                        <a:pt x="704564" y="750224"/>
                        <a:pt x="707612" y="775941"/>
                      </a:cubicBezTo>
                      <a:cubicBezTo>
                        <a:pt x="708946" y="786800"/>
                        <a:pt x="706850" y="797277"/>
                        <a:pt x="705136" y="807945"/>
                      </a:cubicBezTo>
                      <a:cubicBezTo>
                        <a:pt x="703231" y="819185"/>
                        <a:pt x="703136" y="830424"/>
                        <a:pt x="703421" y="841664"/>
                      </a:cubicBezTo>
                      <a:cubicBezTo>
                        <a:pt x="704088" y="866810"/>
                        <a:pt x="708374" y="891670"/>
                        <a:pt x="710279" y="916721"/>
                      </a:cubicBezTo>
                      <a:cubicBezTo>
                        <a:pt x="711613" y="933580"/>
                        <a:pt x="713708" y="951201"/>
                        <a:pt x="713994" y="968442"/>
                      </a:cubicBezTo>
                      <a:cubicBezTo>
                        <a:pt x="723424" y="966632"/>
                        <a:pt x="730282" y="960155"/>
                        <a:pt x="737997" y="954630"/>
                      </a:cubicBezTo>
                      <a:cubicBezTo>
                        <a:pt x="744950" y="949487"/>
                        <a:pt x="752856" y="946629"/>
                        <a:pt x="761429" y="945296"/>
                      </a:cubicBezTo>
                      <a:cubicBezTo>
                        <a:pt x="771335" y="943677"/>
                        <a:pt x="781336" y="944534"/>
                        <a:pt x="790861" y="940724"/>
                      </a:cubicBezTo>
                      <a:cubicBezTo>
                        <a:pt x="800100" y="937104"/>
                        <a:pt x="807434" y="929294"/>
                        <a:pt x="813911" y="922055"/>
                      </a:cubicBezTo>
                      <a:cubicBezTo>
                        <a:pt x="824960" y="909482"/>
                        <a:pt x="834200" y="895385"/>
                        <a:pt x="847439" y="884717"/>
                      </a:cubicBezTo>
                      <a:cubicBezTo>
                        <a:pt x="863441" y="871953"/>
                        <a:pt x="880205" y="859762"/>
                        <a:pt x="898970" y="850998"/>
                      </a:cubicBezTo>
                      <a:cubicBezTo>
                        <a:pt x="917924" y="842331"/>
                        <a:pt x="938784" y="839283"/>
                        <a:pt x="959072" y="835568"/>
                      </a:cubicBezTo>
                      <a:cubicBezTo>
                        <a:pt x="980885" y="831568"/>
                        <a:pt x="1000315" y="824138"/>
                        <a:pt x="1019937" y="813946"/>
                      </a:cubicBezTo>
                      <a:cubicBezTo>
                        <a:pt x="1036796" y="805278"/>
                        <a:pt x="1053941" y="796896"/>
                        <a:pt x="1073372" y="797658"/>
                      </a:cubicBezTo>
                      <a:cubicBezTo>
                        <a:pt x="1086707" y="798325"/>
                        <a:pt x="1099566" y="804612"/>
                        <a:pt x="1110710" y="812422"/>
                      </a:cubicBezTo>
                      <a:cubicBezTo>
                        <a:pt x="1104424" y="803945"/>
                        <a:pt x="1098995" y="794801"/>
                        <a:pt x="1094137" y="786038"/>
                      </a:cubicBezTo>
                      <a:cubicBezTo>
                        <a:pt x="1092899" y="783657"/>
                        <a:pt x="1096042" y="780132"/>
                        <a:pt x="1097661" y="782799"/>
                      </a:cubicBezTo>
                      <a:cubicBezTo>
                        <a:pt x="1105853" y="795849"/>
                        <a:pt x="1115187" y="807469"/>
                        <a:pt x="1124998" y="818804"/>
                      </a:cubicBezTo>
                      <a:cubicBezTo>
                        <a:pt x="1125188" y="818518"/>
                        <a:pt x="1125474" y="818328"/>
                        <a:pt x="1125665" y="818042"/>
                      </a:cubicBezTo>
                      <a:cubicBezTo>
                        <a:pt x="1142333" y="835854"/>
                        <a:pt x="1165098" y="847474"/>
                        <a:pt x="1187863" y="857190"/>
                      </a:cubicBezTo>
                      <a:cubicBezTo>
                        <a:pt x="1216533" y="869191"/>
                        <a:pt x="1247585" y="879859"/>
                        <a:pt x="1278922" y="880716"/>
                      </a:cubicBezTo>
                      <a:cubicBezTo>
                        <a:pt x="1280446" y="879954"/>
                        <a:pt x="1282351" y="880240"/>
                        <a:pt x="1282160" y="882621"/>
                      </a:cubicBezTo>
                      <a:cubicBezTo>
                        <a:pt x="1281684" y="891289"/>
                        <a:pt x="1279970" y="904339"/>
                        <a:pt x="1286161" y="911577"/>
                      </a:cubicBezTo>
                      <a:cubicBezTo>
                        <a:pt x="1290638" y="916721"/>
                        <a:pt x="1297400" y="906624"/>
                        <a:pt x="1298924" y="903481"/>
                      </a:cubicBezTo>
                      <a:cubicBezTo>
                        <a:pt x="1302449" y="896147"/>
                        <a:pt x="1303401" y="887193"/>
                        <a:pt x="1304830" y="879383"/>
                      </a:cubicBezTo>
                      <a:cubicBezTo>
                        <a:pt x="1305020" y="878145"/>
                        <a:pt x="1306830" y="878240"/>
                        <a:pt x="1306925" y="879478"/>
                      </a:cubicBezTo>
                      <a:cubicBezTo>
                        <a:pt x="1307021" y="881193"/>
                        <a:pt x="1307021" y="882812"/>
                        <a:pt x="1307021" y="884526"/>
                      </a:cubicBezTo>
                      <a:cubicBezTo>
                        <a:pt x="1307211" y="884526"/>
                        <a:pt x="1307402" y="884526"/>
                        <a:pt x="1307687" y="884526"/>
                      </a:cubicBezTo>
                      <a:cubicBezTo>
                        <a:pt x="1323403" y="886241"/>
                        <a:pt x="1338167" y="884907"/>
                        <a:pt x="1353884" y="883860"/>
                      </a:cubicBezTo>
                      <a:cubicBezTo>
                        <a:pt x="1369790" y="882812"/>
                        <a:pt x="1386554" y="883860"/>
                        <a:pt x="1401223" y="876335"/>
                      </a:cubicBezTo>
                      <a:cubicBezTo>
                        <a:pt x="1402842" y="875573"/>
                        <a:pt x="1403795" y="878049"/>
                        <a:pt x="1402461" y="878907"/>
                      </a:cubicBezTo>
                      <a:cubicBezTo>
                        <a:pt x="1399223" y="880907"/>
                        <a:pt x="1395984" y="882526"/>
                        <a:pt x="1392650" y="883860"/>
                      </a:cubicBezTo>
                      <a:cubicBezTo>
                        <a:pt x="1393889" y="891289"/>
                        <a:pt x="1393031" y="899862"/>
                        <a:pt x="1398365" y="905862"/>
                      </a:cubicBezTo>
                      <a:cubicBezTo>
                        <a:pt x="1404938" y="913387"/>
                        <a:pt x="1412939" y="899862"/>
                        <a:pt x="1414748" y="895194"/>
                      </a:cubicBezTo>
                      <a:cubicBezTo>
                        <a:pt x="1417130" y="889289"/>
                        <a:pt x="1418177" y="882336"/>
                        <a:pt x="1417130" y="876049"/>
                      </a:cubicBezTo>
                      <a:cubicBezTo>
                        <a:pt x="1416939" y="874620"/>
                        <a:pt x="1417892" y="873573"/>
                        <a:pt x="1419035" y="873096"/>
                      </a:cubicBezTo>
                      <a:cubicBezTo>
                        <a:pt x="1432941" y="868239"/>
                        <a:pt x="1445609" y="861190"/>
                        <a:pt x="1458373" y="854142"/>
                      </a:cubicBezTo>
                      <a:cubicBezTo>
                        <a:pt x="1446752" y="848712"/>
                        <a:pt x="1434751" y="843759"/>
                        <a:pt x="1423321" y="837949"/>
                      </a:cubicBezTo>
                      <a:cubicBezTo>
                        <a:pt x="1395984" y="824233"/>
                        <a:pt x="1369028" y="809755"/>
                        <a:pt x="1341215" y="796801"/>
                      </a:cubicBezTo>
                      <a:cubicBezTo>
                        <a:pt x="1291209" y="773274"/>
                        <a:pt x="1245394" y="739366"/>
                        <a:pt x="1206818" y="699646"/>
                      </a:cubicBezTo>
                      <a:cubicBezTo>
                        <a:pt x="1171766" y="663261"/>
                        <a:pt x="1147382" y="616683"/>
                        <a:pt x="1126808" y="571154"/>
                      </a:cubicBezTo>
                      <a:cubicBezTo>
                        <a:pt x="1126046" y="569439"/>
                        <a:pt x="1128141" y="567249"/>
                        <a:pt x="1129284" y="569249"/>
                      </a:cubicBezTo>
                      <a:cubicBezTo>
                        <a:pt x="1155383" y="616874"/>
                        <a:pt x="1180433" y="666404"/>
                        <a:pt x="1220724" y="704028"/>
                      </a:cubicBezTo>
                      <a:cubicBezTo>
                        <a:pt x="1241870" y="723744"/>
                        <a:pt x="1264634" y="742032"/>
                        <a:pt x="1288256" y="758796"/>
                      </a:cubicBezTo>
                      <a:cubicBezTo>
                        <a:pt x="1313688" y="776608"/>
                        <a:pt x="1341215" y="788895"/>
                        <a:pt x="1369028" y="802135"/>
                      </a:cubicBezTo>
                      <a:cubicBezTo>
                        <a:pt x="1394555" y="814327"/>
                        <a:pt x="1418939" y="828615"/>
                        <a:pt x="1444466" y="840330"/>
                      </a:cubicBezTo>
                      <a:cubicBezTo>
                        <a:pt x="1451705" y="843664"/>
                        <a:pt x="1458754" y="846903"/>
                        <a:pt x="1465802" y="850332"/>
                      </a:cubicBezTo>
                      <a:cubicBezTo>
                        <a:pt x="1466183" y="850141"/>
                        <a:pt x="1466660" y="849855"/>
                        <a:pt x="1467136" y="849665"/>
                      </a:cubicBezTo>
                      <a:cubicBezTo>
                        <a:pt x="1468279" y="848998"/>
                        <a:pt x="1469327" y="850713"/>
                        <a:pt x="1468469" y="851665"/>
                      </a:cubicBezTo>
                      <a:cubicBezTo>
                        <a:pt x="1483424" y="859095"/>
                        <a:pt x="1497806" y="867477"/>
                        <a:pt x="1510189" y="878907"/>
                      </a:cubicBezTo>
                      <a:cubicBezTo>
                        <a:pt x="1526191" y="893766"/>
                        <a:pt x="1541050" y="909958"/>
                        <a:pt x="1552766" y="928246"/>
                      </a:cubicBezTo>
                      <a:cubicBezTo>
                        <a:pt x="1554194" y="930532"/>
                        <a:pt x="1555528" y="932818"/>
                        <a:pt x="1556861" y="935009"/>
                      </a:cubicBezTo>
                      <a:cubicBezTo>
                        <a:pt x="1574673" y="954916"/>
                        <a:pt x="1578293" y="982920"/>
                        <a:pt x="1579531" y="1008637"/>
                      </a:cubicBezTo>
                      <a:cubicBezTo>
                        <a:pt x="1581150" y="1041118"/>
                        <a:pt x="1580198" y="1074169"/>
                        <a:pt x="1578769" y="1106554"/>
                      </a:cubicBezTo>
                      <a:cubicBezTo>
                        <a:pt x="1577245" y="1144750"/>
                        <a:pt x="1573435" y="1182850"/>
                        <a:pt x="1566767" y="1220473"/>
                      </a:cubicBezTo>
                      <a:cubicBezTo>
                        <a:pt x="1560005" y="1259335"/>
                        <a:pt x="1543717" y="1295721"/>
                        <a:pt x="1542383" y="1335440"/>
                      </a:cubicBezTo>
                      <a:cubicBezTo>
                        <a:pt x="1542383" y="1338012"/>
                        <a:pt x="1538288" y="1338488"/>
                        <a:pt x="1538097" y="1335726"/>
                      </a:cubicBezTo>
                      <a:cubicBezTo>
                        <a:pt x="1537811" y="1332297"/>
                        <a:pt x="1537716" y="1328868"/>
                        <a:pt x="1537716" y="1325439"/>
                      </a:cubicBezTo>
                      <a:cubicBezTo>
                        <a:pt x="1529620" y="1334202"/>
                        <a:pt x="1520571" y="1342012"/>
                        <a:pt x="1511808" y="1350109"/>
                      </a:cubicBezTo>
                      <a:cubicBezTo>
                        <a:pt x="1519142" y="1368397"/>
                        <a:pt x="1537526" y="1375731"/>
                        <a:pt x="1556004" y="1379255"/>
                      </a:cubicBezTo>
                      <a:cubicBezTo>
                        <a:pt x="1572578" y="1382494"/>
                        <a:pt x="1598581" y="1383922"/>
                        <a:pt x="1610201" y="1368968"/>
                      </a:cubicBezTo>
                      <a:cubicBezTo>
                        <a:pt x="1609725" y="1365158"/>
                        <a:pt x="1609249" y="1361443"/>
                        <a:pt x="1608677" y="1357633"/>
                      </a:cubicBezTo>
                      <a:cubicBezTo>
                        <a:pt x="1607153" y="1360205"/>
                        <a:pt x="1606106" y="1363063"/>
                        <a:pt x="1605629" y="1366396"/>
                      </a:cubicBezTo>
                      <a:cubicBezTo>
                        <a:pt x="1605439" y="1368587"/>
                        <a:pt x="1601534" y="1369730"/>
                        <a:pt x="1601153" y="1367158"/>
                      </a:cubicBezTo>
                      <a:cubicBezTo>
                        <a:pt x="1598676" y="1352585"/>
                        <a:pt x="1610868" y="1347060"/>
                        <a:pt x="1619631" y="1338012"/>
                      </a:cubicBezTo>
                      <a:cubicBezTo>
                        <a:pt x="1634966" y="1322010"/>
                        <a:pt x="1613059" y="1292482"/>
                        <a:pt x="1608487" y="1275147"/>
                      </a:cubicBezTo>
                      <a:cubicBezTo>
                        <a:pt x="1607820" y="1272861"/>
                        <a:pt x="1611059" y="1272099"/>
                        <a:pt x="1611725" y="1274385"/>
                      </a:cubicBezTo>
                      <a:cubicBezTo>
                        <a:pt x="1612011" y="1274861"/>
                        <a:pt x="1612106" y="1275242"/>
                        <a:pt x="1612297" y="1275718"/>
                      </a:cubicBezTo>
                      <a:cubicBezTo>
                        <a:pt x="1609630" y="1257621"/>
                        <a:pt x="1614964" y="1237428"/>
                        <a:pt x="1619060" y="1220854"/>
                      </a:cubicBezTo>
                      <a:cubicBezTo>
                        <a:pt x="1625060" y="1196185"/>
                        <a:pt x="1630394" y="1171324"/>
                        <a:pt x="1637824" y="1147131"/>
                      </a:cubicBezTo>
                      <a:cubicBezTo>
                        <a:pt x="1645253" y="1101982"/>
                        <a:pt x="1643825" y="1055786"/>
                        <a:pt x="1651540" y="1010542"/>
                      </a:cubicBezTo>
                      <a:cubicBezTo>
                        <a:pt x="1656112" y="984539"/>
                        <a:pt x="1662208" y="958059"/>
                        <a:pt x="1662589" y="931580"/>
                      </a:cubicBezTo>
                      <a:cubicBezTo>
                        <a:pt x="1663065" y="908434"/>
                        <a:pt x="1652683" y="890432"/>
                        <a:pt x="1634776" y="876430"/>
                      </a:cubicBezTo>
                      <a:cubicBezTo>
                        <a:pt x="1633252" y="875382"/>
                        <a:pt x="1634204" y="872906"/>
                        <a:pt x="1635728" y="873001"/>
                      </a:cubicBezTo>
                      <a:cubicBezTo>
                        <a:pt x="1626489" y="858999"/>
                        <a:pt x="1620869" y="842807"/>
                        <a:pt x="1616583" y="826424"/>
                      </a:cubicBezTo>
                      <a:cubicBezTo>
                        <a:pt x="1609820" y="800230"/>
                        <a:pt x="1603820" y="773751"/>
                        <a:pt x="1597819" y="747271"/>
                      </a:cubicBezTo>
                      <a:cubicBezTo>
                        <a:pt x="1597628" y="747271"/>
                        <a:pt x="1597343" y="746890"/>
                        <a:pt x="1597247" y="746509"/>
                      </a:cubicBezTo>
                      <a:cubicBezTo>
                        <a:pt x="1597152" y="745747"/>
                        <a:pt x="1597057" y="744890"/>
                        <a:pt x="1597057" y="744033"/>
                      </a:cubicBezTo>
                      <a:cubicBezTo>
                        <a:pt x="1596962" y="743556"/>
                        <a:pt x="1596676" y="742985"/>
                        <a:pt x="1596581" y="742318"/>
                      </a:cubicBezTo>
                      <a:cubicBezTo>
                        <a:pt x="1582103" y="679644"/>
                        <a:pt x="1571911" y="615350"/>
                        <a:pt x="1567244" y="551247"/>
                      </a:cubicBezTo>
                      <a:cubicBezTo>
                        <a:pt x="1564958" y="518576"/>
                        <a:pt x="1563815" y="485905"/>
                        <a:pt x="1562386" y="453139"/>
                      </a:cubicBezTo>
                      <a:cubicBezTo>
                        <a:pt x="1561052" y="419325"/>
                        <a:pt x="1557338" y="385797"/>
                        <a:pt x="1553623" y="352174"/>
                      </a:cubicBezTo>
                      <a:cubicBezTo>
                        <a:pt x="1549718" y="318360"/>
                        <a:pt x="1545336" y="284547"/>
                        <a:pt x="1540955" y="250733"/>
                      </a:cubicBezTo>
                      <a:cubicBezTo>
                        <a:pt x="1537049" y="220634"/>
                        <a:pt x="1534287" y="190440"/>
                        <a:pt x="1528096" y="160626"/>
                      </a:cubicBezTo>
                      <a:cubicBezTo>
                        <a:pt x="1523428" y="137385"/>
                        <a:pt x="1516475" y="114240"/>
                        <a:pt x="1505903" y="92999"/>
                      </a:cubicBezTo>
                      <a:cubicBezTo>
                        <a:pt x="1505141" y="91570"/>
                        <a:pt x="1506950" y="90237"/>
                        <a:pt x="1507808" y="91761"/>
                      </a:cubicBezTo>
                      <a:cubicBezTo>
                        <a:pt x="1523905" y="118621"/>
                        <a:pt x="1532096" y="148530"/>
                        <a:pt x="1537621" y="179200"/>
                      </a:cubicBezTo>
                      <a:cubicBezTo>
                        <a:pt x="1566482" y="204060"/>
                        <a:pt x="1567910" y="250733"/>
                        <a:pt x="1571149" y="285785"/>
                      </a:cubicBezTo>
                      <a:cubicBezTo>
                        <a:pt x="1573816" y="313693"/>
                        <a:pt x="1576578" y="341697"/>
                        <a:pt x="1582388" y="369224"/>
                      </a:cubicBezTo>
                      <a:cubicBezTo>
                        <a:pt x="1588008" y="395703"/>
                        <a:pt x="1595628" y="421611"/>
                        <a:pt x="1603629" y="447424"/>
                      </a:cubicBezTo>
                      <a:cubicBezTo>
                        <a:pt x="1611440" y="473046"/>
                        <a:pt x="1619631" y="498764"/>
                        <a:pt x="1626584" y="524767"/>
                      </a:cubicBezTo>
                      <a:cubicBezTo>
                        <a:pt x="1633252" y="549437"/>
                        <a:pt x="1636490" y="574583"/>
                        <a:pt x="1637919" y="600015"/>
                      </a:cubicBezTo>
                      <a:cubicBezTo>
                        <a:pt x="1639253" y="625542"/>
                        <a:pt x="1639538" y="652021"/>
                        <a:pt x="1635824" y="677453"/>
                      </a:cubicBezTo>
                      <a:cubicBezTo>
                        <a:pt x="1634204" y="687930"/>
                        <a:pt x="1631823" y="698408"/>
                        <a:pt x="1629823" y="708790"/>
                      </a:cubicBezTo>
                      <a:cubicBezTo>
                        <a:pt x="1628489" y="715362"/>
                        <a:pt x="1626775" y="722220"/>
                        <a:pt x="1627727" y="728793"/>
                      </a:cubicBezTo>
                      <a:cubicBezTo>
                        <a:pt x="1628489" y="734412"/>
                        <a:pt x="1634681" y="737175"/>
                        <a:pt x="1634204" y="731555"/>
                      </a:cubicBezTo>
                      <a:cubicBezTo>
                        <a:pt x="1633061" y="731269"/>
                        <a:pt x="1632109" y="729936"/>
                        <a:pt x="1632680" y="728412"/>
                      </a:cubicBezTo>
                      <a:cubicBezTo>
                        <a:pt x="1632871" y="728031"/>
                        <a:pt x="1633157" y="727459"/>
                        <a:pt x="1633347" y="726888"/>
                      </a:cubicBezTo>
                      <a:cubicBezTo>
                        <a:pt x="1633442" y="726697"/>
                        <a:pt x="1633538" y="726316"/>
                        <a:pt x="1633823" y="726030"/>
                      </a:cubicBezTo>
                      <a:cubicBezTo>
                        <a:pt x="1658112" y="670309"/>
                        <a:pt x="1654016" y="608492"/>
                        <a:pt x="1646587" y="549342"/>
                      </a:cubicBezTo>
                      <a:cubicBezTo>
                        <a:pt x="1638681" y="485905"/>
                        <a:pt x="1618012" y="425136"/>
                        <a:pt x="1609153" y="361985"/>
                      </a:cubicBezTo>
                      <a:cubicBezTo>
                        <a:pt x="1594485" y="257210"/>
                        <a:pt x="1610773" y="125765"/>
                        <a:pt x="1522095" y="48803"/>
                      </a:cubicBezTo>
                      <a:cubicBezTo>
                        <a:pt x="1504569" y="33658"/>
                        <a:pt x="1482566" y="20514"/>
                        <a:pt x="1459040" y="17942"/>
                      </a:cubicBezTo>
                      <a:cubicBezTo>
                        <a:pt x="1462564" y="19656"/>
                        <a:pt x="1466183" y="21371"/>
                        <a:pt x="1469708" y="23276"/>
                      </a:cubicBezTo>
                      <a:cubicBezTo>
                        <a:pt x="1470374" y="23657"/>
                        <a:pt x="1470184" y="25181"/>
                        <a:pt x="1469136" y="24800"/>
                      </a:cubicBezTo>
                      <a:cubicBezTo>
                        <a:pt x="1462564" y="22133"/>
                        <a:pt x="1455992" y="19656"/>
                        <a:pt x="1449324" y="17466"/>
                      </a:cubicBezTo>
                      <a:lnTo>
                        <a:pt x="1448372" y="17466"/>
                      </a:lnTo>
                      <a:cubicBezTo>
                        <a:pt x="1447800" y="17466"/>
                        <a:pt x="1447419" y="17180"/>
                        <a:pt x="1447038" y="16799"/>
                      </a:cubicBezTo>
                      <a:cubicBezTo>
                        <a:pt x="1409414" y="4893"/>
                        <a:pt x="1369790" y="892"/>
                        <a:pt x="1330166" y="130"/>
                      </a:cubicBezTo>
                      <a:cubicBezTo>
                        <a:pt x="1280255" y="-822"/>
                        <a:pt x="1230059" y="3559"/>
                        <a:pt x="1180624" y="9750"/>
                      </a:cubicBezTo>
                      <a:cubicBezTo>
                        <a:pt x="1152716" y="13179"/>
                        <a:pt x="1124522" y="17085"/>
                        <a:pt x="1096994" y="23466"/>
                      </a:cubicBezTo>
                      <a:cubicBezTo>
                        <a:pt x="1071848" y="29277"/>
                        <a:pt x="1046893" y="36325"/>
                        <a:pt x="1021747" y="42326"/>
                      </a:cubicBezTo>
                      <a:cubicBezTo>
                        <a:pt x="1019842" y="42326"/>
                        <a:pt x="1017746" y="42326"/>
                        <a:pt x="1015841" y="42326"/>
                      </a:cubicBezTo>
                      <a:cubicBezTo>
                        <a:pt x="999268" y="44231"/>
                        <a:pt x="983266" y="49755"/>
                        <a:pt x="966597" y="51470"/>
                      </a:cubicBezTo>
                      <a:cubicBezTo>
                        <a:pt x="950214" y="53184"/>
                        <a:pt x="933450" y="52518"/>
                        <a:pt x="917067" y="51470"/>
                      </a:cubicBezTo>
                      <a:cubicBezTo>
                        <a:pt x="901922" y="50517"/>
                        <a:pt x="886301" y="49660"/>
                        <a:pt x="871442" y="46517"/>
                      </a:cubicBezTo>
                      <a:cubicBezTo>
                        <a:pt x="869823" y="46136"/>
                        <a:pt x="869823" y="43088"/>
                        <a:pt x="871633" y="43088"/>
                      </a:cubicBezTo>
                      <a:cubicBezTo>
                        <a:pt x="881539" y="42707"/>
                        <a:pt x="891540" y="43469"/>
                        <a:pt x="901446" y="44326"/>
                      </a:cubicBezTo>
                      <a:cubicBezTo>
                        <a:pt x="897065" y="43278"/>
                        <a:pt x="892588" y="42040"/>
                        <a:pt x="888302" y="40992"/>
                      </a:cubicBezTo>
                      <a:cubicBezTo>
                        <a:pt x="866585" y="35373"/>
                        <a:pt x="845153" y="28896"/>
                        <a:pt x="823246" y="24228"/>
                      </a:cubicBezTo>
                      <a:cubicBezTo>
                        <a:pt x="782860" y="15751"/>
                        <a:pt x="740283" y="15846"/>
                        <a:pt x="699230" y="13084"/>
                      </a:cubicBezTo>
                      <a:cubicBezTo>
                        <a:pt x="657892" y="10417"/>
                        <a:pt x="619411" y="15846"/>
                        <a:pt x="580073" y="27943"/>
                      </a:cubicBezTo>
                      <a:cubicBezTo>
                        <a:pt x="557689" y="34801"/>
                        <a:pt x="535781" y="42993"/>
                        <a:pt x="513493" y="50422"/>
                      </a:cubicBezTo>
                      <a:cubicBezTo>
                        <a:pt x="492633" y="57375"/>
                        <a:pt x="472631" y="66710"/>
                        <a:pt x="451676" y="73568"/>
                      </a:cubicBezTo>
                      <a:cubicBezTo>
                        <a:pt x="450533" y="73854"/>
                        <a:pt x="449675" y="73663"/>
                        <a:pt x="449199" y="73282"/>
                      </a:cubicBezTo>
                      <a:cubicBezTo>
                        <a:pt x="439198" y="77854"/>
                        <a:pt x="431006" y="85379"/>
                        <a:pt x="422910" y="92713"/>
                      </a:cubicBezTo>
                      <a:cubicBezTo>
                        <a:pt x="412147" y="102524"/>
                        <a:pt x="400336" y="110811"/>
                        <a:pt x="389192" y="120050"/>
                      </a:cubicBezTo>
                      <a:cubicBezTo>
                        <a:pt x="367570" y="137862"/>
                        <a:pt x="346139" y="159102"/>
                        <a:pt x="330899" y="182534"/>
                      </a:cubicBezTo>
                      <a:cubicBezTo>
                        <a:pt x="315849" y="205680"/>
                        <a:pt x="306896" y="232159"/>
                        <a:pt x="295180" y="256924"/>
                      </a:cubicBezTo>
                      <a:cubicBezTo>
                        <a:pt x="284798" y="279022"/>
                        <a:pt x="269748" y="298263"/>
                        <a:pt x="257747" y="319503"/>
                      </a:cubicBezTo>
                      <a:cubicBezTo>
                        <a:pt x="265938" y="314169"/>
                        <a:pt x="274034" y="308740"/>
                        <a:pt x="281845" y="302835"/>
                      </a:cubicBezTo>
                      <a:cubicBezTo>
                        <a:pt x="310706" y="281213"/>
                        <a:pt x="332994" y="253209"/>
                        <a:pt x="356902" y="226539"/>
                      </a:cubicBezTo>
                      <a:cubicBezTo>
                        <a:pt x="357378" y="226063"/>
                        <a:pt x="357950" y="226920"/>
                        <a:pt x="357569" y="227397"/>
                      </a:cubicBezTo>
                      <a:cubicBezTo>
                        <a:pt x="346996" y="239874"/>
                        <a:pt x="338138" y="254067"/>
                        <a:pt x="327660" y="266830"/>
                      </a:cubicBezTo>
                      <a:cubicBezTo>
                        <a:pt x="316516" y="280451"/>
                        <a:pt x="303657" y="292452"/>
                        <a:pt x="290132" y="303501"/>
                      </a:cubicBezTo>
                      <a:cubicBezTo>
                        <a:pt x="277844" y="313407"/>
                        <a:pt x="265081" y="322361"/>
                        <a:pt x="251936" y="330933"/>
                      </a:cubicBezTo>
                      <a:cubicBezTo>
                        <a:pt x="251460" y="331886"/>
                        <a:pt x="250984" y="332838"/>
                        <a:pt x="250412" y="333791"/>
                      </a:cubicBezTo>
                      <a:cubicBezTo>
                        <a:pt x="249555" y="335886"/>
                        <a:pt x="246602" y="336172"/>
                        <a:pt x="244983" y="335124"/>
                      </a:cubicBezTo>
                      <a:cubicBezTo>
                        <a:pt x="230600" y="344268"/>
                        <a:pt x="215741" y="352746"/>
                        <a:pt x="200787" y="361318"/>
                      </a:cubicBezTo>
                      <a:cubicBezTo>
                        <a:pt x="169164" y="379225"/>
                        <a:pt x="146780" y="403990"/>
                        <a:pt x="125444" y="432946"/>
                      </a:cubicBezTo>
                      <a:cubicBezTo>
                        <a:pt x="114871" y="447424"/>
                        <a:pt x="103061" y="460950"/>
                        <a:pt x="94393" y="476571"/>
                      </a:cubicBezTo>
                      <a:cubicBezTo>
                        <a:pt x="86392" y="490668"/>
                        <a:pt x="80963" y="506193"/>
                        <a:pt x="74676" y="521148"/>
                      </a:cubicBezTo>
                      <a:cubicBezTo>
                        <a:pt x="71533" y="534578"/>
                        <a:pt x="66104" y="547341"/>
                        <a:pt x="63056" y="560772"/>
                      </a:cubicBezTo>
                      <a:cubicBezTo>
                        <a:pt x="59055" y="578298"/>
                        <a:pt x="56102" y="596014"/>
                        <a:pt x="53054" y="613731"/>
                      </a:cubicBezTo>
                      <a:cubicBezTo>
                        <a:pt x="47625" y="646782"/>
                        <a:pt x="41910" y="679739"/>
                        <a:pt x="36385" y="712791"/>
                      </a:cubicBezTo>
                      <a:cubicBezTo>
                        <a:pt x="26098" y="775846"/>
                        <a:pt x="17812" y="839473"/>
                        <a:pt x="0" y="900814"/>
                      </a:cubicBezTo>
                      <a:cubicBezTo>
                        <a:pt x="22670" y="899957"/>
                        <a:pt x="44672" y="908244"/>
                        <a:pt x="67723" y="905005"/>
                      </a:cubicBezTo>
                      <a:cubicBezTo>
                        <a:pt x="75724" y="899004"/>
                        <a:pt x="83820" y="892908"/>
                        <a:pt x="92297" y="887479"/>
                      </a:cubicBezTo>
                      <a:cubicBezTo>
                        <a:pt x="107728" y="877383"/>
                        <a:pt x="125254" y="872620"/>
                        <a:pt x="143542" y="875001"/>
                      </a:cubicBezTo>
                      <a:cubicBezTo>
                        <a:pt x="162401" y="877478"/>
                        <a:pt x="181356" y="887670"/>
                        <a:pt x="197549" y="897385"/>
                      </a:cubicBezTo>
                      <a:cubicBezTo>
                        <a:pt x="213074" y="906529"/>
                        <a:pt x="227076" y="918245"/>
                        <a:pt x="236791" y="933390"/>
                      </a:cubicBezTo>
                      <a:cubicBezTo>
                        <a:pt x="237363" y="934247"/>
                        <a:pt x="237268" y="935199"/>
                        <a:pt x="236887" y="936057"/>
                      </a:cubicBezTo>
                      <a:cubicBezTo>
                        <a:pt x="252603" y="927960"/>
                        <a:pt x="264986" y="911958"/>
                        <a:pt x="274034" y="897862"/>
                      </a:cubicBezTo>
                      <a:cubicBezTo>
                        <a:pt x="285464" y="880050"/>
                        <a:pt x="297561" y="862524"/>
                        <a:pt x="312706" y="847665"/>
                      </a:cubicBezTo>
                      <a:cubicBezTo>
                        <a:pt x="326898" y="833758"/>
                        <a:pt x="345091" y="823662"/>
                        <a:pt x="364998" y="821471"/>
                      </a:cubicBezTo>
                      <a:cubicBezTo>
                        <a:pt x="384239" y="819280"/>
                        <a:pt x="389954" y="838140"/>
                        <a:pt x="392430" y="853284"/>
                      </a:cubicBezTo>
                      <a:cubicBezTo>
                        <a:pt x="396526" y="878430"/>
                        <a:pt x="400526" y="906815"/>
                        <a:pt x="394621" y="931866"/>
                      </a:cubicBezTo>
                      <a:cubicBezTo>
                        <a:pt x="390239" y="951011"/>
                        <a:pt x="377571" y="969108"/>
                        <a:pt x="361760" y="980634"/>
                      </a:cubicBezTo>
                      <a:cubicBezTo>
                        <a:pt x="345853" y="992064"/>
                        <a:pt x="328994" y="995874"/>
                        <a:pt x="309753" y="997398"/>
                      </a:cubicBezTo>
                      <a:cubicBezTo>
                        <a:pt x="297371" y="998445"/>
                        <a:pt x="285560" y="999684"/>
                        <a:pt x="276225" y="1005113"/>
                      </a:cubicBezTo>
                      <a:cubicBezTo>
                        <a:pt x="276701" y="1016733"/>
                        <a:pt x="278702" y="1028068"/>
                        <a:pt x="280416" y="1039498"/>
                      </a:cubicBezTo>
                      <a:cubicBezTo>
                        <a:pt x="294608" y="1032640"/>
                        <a:pt x="311658" y="1037117"/>
                        <a:pt x="326803" y="1039117"/>
                      </a:cubicBezTo>
                      <a:cubicBezTo>
                        <a:pt x="349282" y="1042165"/>
                        <a:pt x="372142" y="1046166"/>
                        <a:pt x="393954" y="1037879"/>
                      </a:cubicBezTo>
                      <a:cubicBezTo>
                        <a:pt x="417385" y="1029021"/>
                        <a:pt x="438245" y="1015114"/>
                        <a:pt x="461962" y="1006923"/>
                      </a:cubicBezTo>
                      <a:close/>
                    </a:path>
                  </a:pathLst>
                </a:custGeom>
                <a:solidFill>
                  <a:srgbClr val="F5F0E7"/>
                </a:solidFill>
                <a:ln w="9525" cap="flat">
                  <a:noFill/>
                  <a:prstDash val="solid"/>
                  <a:miter/>
                </a:ln>
              </p:spPr>
              <p:txBody>
                <a:bodyPr rtlCol="0" anchor="ctr"/>
                <a:lstStyle/>
                <a:p>
                  <a:endParaRPr lang="en-IN"/>
                </a:p>
              </p:txBody>
            </p:sp>
            <p:sp>
              <p:nvSpPr>
                <p:cNvPr id="246" name="Freeform: Shape 245">
                  <a:extLst>
                    <a:ext uri="{FF2B5EF4-FFF2-40B4-BE49-F238E27FC236}">
                      <a16:creationId xmlns:a16="http://schemas.microsoft.com/office/drawing/2014/main" id="{9E16D9B3-C10E-1AE1-7091-3991D2EAD905}"/>
                    </a:ext>
                  </a:extLst>
                </p:cNvPr>
                <p:cNvSpPr/>
                <p:nvPr/>
              </p:nvSpPr>
              <p:spPr>
                <a:xfrm>
                  <a:off x="6961031" y="6027334"/>
                  <a:ext cx="114109" cy="221523"/>
                </a:xfrm>
                <a:custGeom>
                  <a:avLst/>
                  <a:gdLst>
                    <a:gd name="connsiteX0" fmla="*/ 98203 w 114109"/>
                    <a:gd name="connsiteY0" fmla="*/ 152019 h 221523"/>
                    <a:gd name="connsiteX1" fmla="*/ 95726 w 114109"/>
                    <a:gd name="connsiteY1" fmla="*/ 111824 h 221523"/>
                    <a:gd name="connsiteX2" fmla="*/ 95155 w 114109"/>
                    <a:gd name="connsiteY2" fmla="*/ 122682 h 221523"/>
                    <a:gd name="connsiteX3" fmla="*/ 91631 w 114109"/>
                    <a:gd name="connsiteY3" fmla="*/ 122777 h 221523"/>
                    <a:gd name="connsiteX4" fmla="*/ 96584 w 114109"/>
                    <a:gd name="connsiteY4" fmla="*/ 56769 h 221523"/>
                    <a:gd name="connsiteX5" fmla="*/ 114109 w 114109"/>
                    <a:gd name="connsiteY5" fmla="*/ 0 h 221523"/>
                    <a:gd name="connsiteX6" fmla="*/ 107061 w 114109"/>
                    <a:gd name="connsiteY6" fmla="*/ 3143 h 221523"/>
                    <a:gd name="connsiteX7" fmla="*/ 50578 w 114109"/>
                    <a:gd name="connsiteY7" fmla="*/ 8382 h 221523"/>
                    <a:gd name="connsiteX8" fmla="*/ 48578 w 114109"/>
                    <a:gd name="connsiteY8" fmla="*/ 8096 h 221523"/>
                    <a:gd name="connsiteX9" fmla="*/ 47625 w 114109"/>
                    <a:gd name="connsiteY9" fmla="*/ 21717 h 221523"/>
                    <a:gd name="connsiteX10" fmla="*/ 47339 w 114109"/>
                    <a:gd name="connsiteY10" fmla="*/ 52578 h 221523"/>
                    <a:gd name="connsiteX11" fmla="*/ 41624 w 114109"/>
                    <a:gd name="connsiteY11" fmla="*/ 107156 h 221523"/>
                    <a:gd name="connsiteX12" fmla="*/ 30004 w 114109"/>
                    <a:gd name="connsiteY12" fmla="*/ 151924 h 221523"/>
                    <a:gd name="connsiteX13" fmla="*/ 14002 w 114109"/>
                    <a:gd name="connsiteY13" fmla="*/ 170212 h 221523"/>
                    <a:gd name="connsiteX14" fmla="*/ 0 w 114109"/>
                    <a:gd name="connsiteY14" fmla="*/ 201454 h 221523"/>
                    <a:gd name="connsiteX15" fmla="*/ 17335 w 114109"/>
                    <a:gd name="connsiteY15" fmla="*/ 219170 h 221523"/>
                    <a:gd name="connsiteX16" fmla="*/ 45244 w 114109"/>
                    <a:gd name="connsiteY16" fmla="*/ 219932 h 221523"/>
                    <a:gd name="connsiteX17" fmla="*/ 94297 w 114109"/>
                    <a:gd name="connsiteY17" fmla="*/ 202597 h 221523"/>
                    <a:gd name="connsiteX18" fmla="*/ 94774 w 114109"/>
                    <a:gd name="connsiteY18" fmla="*/ 194691 h 221523"/>
                    <a:gd name="connsiteX19" fmla="*/ 94297 w 114109"/>
                    <a:gd name="connsiteY19" fmla="*/ 182499 h 221523"/>
                    <a:gd name="connsiteX20" fmla="*/ 92202 w 114109"/>
                    <a:gd name="connsiteY20" fmla="*/ 168307 h 221523"/>
                    <a:gd name="connsiteX21" fmla="*/ 83344 w 114109"/>
                    <a:gd name="connsiteY21" fmla="*/ 181547 h 221523"/>
                    <a:gd name="connsiteX22" fmla="*/ 79248 w 114109"/>
                    <a:gd name="connsiteY22" fmla="*/ 180785 h 221523"/>
                    <a:gd name="connsiteX23" fmla="*/ 98298 w 114109"/>
                    <a:gd name="connsiteY23" fmla="*/ 151924 h 22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109" h="221523">
                      <a:moveTo>
                        <a:pt x="98203" y="152019"/>
                      </a:moveTo>
                      <a:cubicBezTo>
                        <a:pt x="105442" y="141446"/>
                        <a:pt x="99727" y="125349"/>
                        <a:pt x="95726" y="111824"/>
                      </a:cubicBezTo>
                      <a:cubicBezTo>
                        <a:pt x="95631" y="115443"/>
                        <a:pt x="95441" y="118967"/>
                        <a:pt x="95155" y="122682"/>
                      </a:cubicBezTo>
                      <a:cubicBezTo>
                        <a:pt x="94964" y="125063"/>
                        <a:pt x="92107" y="124968"/>
                        <a:pt x="91631" y="122777"/>
                      </a:cubicBezTo>
                      <a:cubicBezTo>
                        <a:pt x="86678" y="101441"/>
                        <a:pt x="91440" y="77724"/>
                        <a:pt x="96584" y="56769"/>
                      </a:cubicBezTo>
                      <a:cubicBezTo>
                        <a:pt x="101060" y="38386"/>
                        <a:pt x="112205" y="19145"/>
                        <a:pt x="114109" y="0"/>
                      </a:cubicBezTo>
                      <a:cubicBezTo>
                        <a:pt x="111728" y="1048"/>
                        <a:pt x="109347" y="2191"/>
                        <a:pt x="107061" y="3143"/>
                      </a:cubicBezTo>
                      <a:cubicBezTo>
                        <a:pt x="89059" y="10763"/>
                        <a:pt x="69723" y="10573"/>
                        <a:pt x="50578" y="8382"/>
                      </a:cubicBezTo>
                      <a:cubicBezTo>
                        <a:pt x="49911" y="8287"/>
                        <a:pt x="49149" y="8192"/>
                        <a:pt x="48578" y="8096"/>
                      </a:cubicBezTo>
                      <a:cubicBezTo>
                        <a:pt x="47720" y="12573"/>
                        <a:pt x="47720" y="17240"/>
                        <a:pt x="47625" y="21717"/>
                      </a:cubicBezTo>
                      <a:cubicBezTo>
                        <a:pt x="49244" y="31909"/>
                        <a:pt x="48292" y="42767"/>
                        <a:pt x="47339" y="52578"/>
                      </a:cubicBezTo>
                      <a:cubicBezTo>
                        <a:pt x="45530" y="70866"/>
                        <a:pt x="42767" y="88868"/>
                        <a:pt x="41624" y="107156"/>
                      </a:cubicBezTo>
                      <a:cubicBezTo>
                        <a:pt x="40767" y="122873"/>
                        <a:pt x="38100" y="138208"/>
                        <a:pt x="30004" y="151924"/>
                      </a:cubicBezTo>
                      <a:cubicBezTo>
                        <a:pt x="25908" y="158782"/>
                        <a:pt x="19241" y="164306"/>
                        <a:pt x="14002" y="170212"/>
                      </a:cubicBezTo>
                      <a:cubicBezTo>
                        <a:pt x="5334" y="179737"/>
                        <a:pt x="762" y="189071"/>
                        <a:pt x="0" y="201454"/>
                      </a:cubicBezTo>
                      <a:cubicBezTo>
                        <a:pt x="4858" y="208978"/>
                        <a:pt x="8382" y="215456"/>
                        <a:pt x="17335" y="219170"/>
                      </a:cubicBezTo>
                      <a:cubicBezTo>
                        <a:pt x="26003" y="222885"/>
                        <a:pt x="36385" y="221456"/>
                        <a:pt x="45244" y="219932"/>
                      </a:cubicBezTo>
                      <a:cubicBezTo>
                        <a:pt x="61436" y="217361"/>
                        <a:pt x="79153" y="209740"/>
                        <a:pt x="94297" y="202597"/>
                      </a:cubicBezTo>
                      <a:cubicBezTo>
                        <a:pt x="93631" y="200311"/>
                        <a:pt x="94678" y="196882"/>
                        <a:pt x="94774" y="194691"/>
                      </a:cubicBezTo>
                      <a:cubicBezTo>
                        <a:pt x="94869" y="190595"/>
                        <a:pt x="94678" y="186500"/>
                        <a:pt x="94297" y="182499"/>
                      </a:cubicBezTo>
                      <a:cubicBezTo>
                        <a:pt x="94012" y="178594"/>
                        <a:pt x="93631" y="172688"/>
                        <a:pt x="92202" y="168307"/>
                      </a:cubicBezTo>
                      <a:cubicBezTo>
                        <a:pt x="88773" y="172307"/>
                        <a:pt x="85439" y="176498"/>
                        <a:pt x="83344" y="181547"/>
                      </a:cubicBezTo>
                      <a:cubicBezTo>
                        <a:pt x="82487" y="183832"/>
                        <a:pt x="78772" y="183452"/>
                        <a:pt x="79248" y="180785"/>
                      </a:cubicBezTo>
                      <a:cubicBezTo>
                        <a:pt x="81820" y="168497"/>
                        <a:pt x="91631" y="161735"/>
                        <a:pt x="98298" y="151924"/>
                      </a:cubicBezTo>
                      <a:close/>
                    </a:path>
                  </a:pathLst>
                </a:custGeom>
                <a:solidFill>
                  <a:srgbClr val="F5F0E7"/>
                </a:solidFill>
                <a:ln w="9525" cap="flat">
                  <a:noFill/>
                  <a:prstDash val="solid"/>
                  <a:miter/>
                </a:ln>
              </p:spPr>
              <p:txBody>
                <a:bodyPr rtlCol="0" anchor="ctr"/>
                <a:lstStyle/>
                <a:p>
                  <a:endParaRPr lang="en-IN"/>
                </a:p>
              </p:txBody>
            </p:sp>
            <p:sp>
              <p:nvSpPr>
                <p:cNvPr id="247" name="Freeform: Shape 246">
                  <a:extLst>
                    <a:ext uri="{FF2B5EF4-FFF2-40B4-BE49-F238E27FC236}">
                      <a16:creationId xmlns:a16="http://schemas.microsoft.com/office/drawing/2014/main" id="{C0DEBB1E-4C1F-7D0B-80B6-27FE04D27617}"/>
                    </a:ext>
                  </a:extLst>
                </p:cNvPr>
                <p:cNvSpPr/>
                <p:nvPr/>
              </p:nvSpPr>
              <p:spPr>
                <a:xfrm>
                  <a:off x="7998494" y="5877315"/>
                  <a:ext cx="25145" cy="19929"/>
                </a:xfrm>
                <a:custGeom>
                  <a:avLst/>
                  <a:gdLst>
                    <a:gd name="connsiteX0" fmla="*/ 25146 w 25145"/>
                    <a:gd name="connsiteY0" fmla="*/ 0 h 19929"/>
                    <a:gd name="connsiteX1" fmla="*/ 24479 w 25145"/>
                    <a:gd name="connsiteY1" fmla="*/ 95 h 19929"/>
                    <a:gd name="connsiteX2" fmla="*/ 0 w 25145"/>
                    <a:gd name="connsiteY2" fmla="*/ 2762 h 19929"/>
                    <a:gd name="connsiteX3" fmla="*/ 11240 w 25145"/>
                    <a:gd name="connsiteY3" fmla="*/ 19907 h 19929"/>
                    <a:gd name="connsiteX4" fmla="*/ 25146 w 25145"/>
                    <a:gd name="connsiteY4" fmla="*/ 0 h 1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 h="19929">
                      <a:moveTo>
                        <a:pt x="25146" y="0"/>
                      </a:moveTo>
                      <a:cubicBezTo>
                        <a:pt x="25146" y="0"/>
                        <a:pt x="24670" y="0"/>
                        <a:pt x="24479" y="95"/>
                      </a:cubicBezTo>
                      <a:cubicBezTo>
                        <a:pt x="17145" y="476"/>
                        <a:pt x="8477" y="2096"/>
                        <a:pt x="0" y="2762"/>
                      </a:cubicBezTo>
                      <a:cubicBezTo>
                        <a:pt x="1715" y="9811"/>
                        <a:pt x="1143" y="20479"/>
                        <a:pt x="11240" y="19907"/>
                      </a:cubicBezTo>
                      <a:cubicBezTo>
                        <a:pt x="21908" y="19241"/>
                        <a:pt x="22765" y="8287"/>
                        <a:pt x="25146" y="0"/>
                      </a:cubicBezTo>
                      <a:close/>
                    </a:path>
                  </a:pathLst>
                </a:custGeom>
                <a:solidFill>
                  <a:srgbClr val="E7A7A1"/>
                </a:solidFill>
                <a:ln w="9525" cap="flat">
                  <a:noFill/>
                  <a:prstDash val="solid"/>
                  <a:miter/>
                </a:ln>
              </p:spPr>
              <p:txBody>
                <a:bodyPr rtlCol="0" anchor="ctr"/>
                <a:lstStyle/>
                <a:p>
                  <a:endParaRPr lang="en-IN"/>
                </a:p>
              </p:txBody>
            </p:sp>
            <p:sp>
              <p:nvSpPr>
                <p:cNvPr id="248" name="Freeform: Shape 247">
                  <a:extLst>
                    <a:ext uri="{FF2B5EF4-FFF2-40B4-BE49-F238E27FC236}">
                      <a16:creationId xmlns:a16="http://schemas.microsoft.com/office/drawing/2014/main" id="{C2C639AE-BFF3-9027-2A6C-F0A8E133DC4C}"/>
                    </a:ext>
                  </a:extLst>
                </p:cNvPr>
                <p:cNvSpPr/>
                <p:nvPr/>
              </p:nvSpPr>
              <p:spPr>
                <a:xfrm>
                  <a:off x="7873983" y="5858837"/>
                  <a:ext cx="21260" cy="23678"/>
                </a:xfrm>
                <a:custGeom>
                  <a:avLst/>
                  <a:gdLst>
                    <a:gd name="connsiteX0" fmla="*/ 5068 w 21260"/>
                    <a:gd name="connsiteY0" fmla="*/ 22288 h 23678"/>
                    <a:gd name="connsiteX1" fmla="*/ 21261 w 21260"/>
                    <a:gd name="connsiteY1" fmla="*/ 6667 h 23678"/>
                    <a:gd name="connsiteX2" fmla="*/ 1353 w 21260"/>
                    <a:gd name="connsiteY2" fmla="*/ 0 h 23678"/>
                    <a:gd name="connsiteX3" fmla="*/ 5068 w 21260"/>
                    <a:gd name="connsiteY3" fmla="*/ 22288 h 23678"/>
                  </a:gdLst>
                  <a:ahLst/>
                  <a:cxnLst>
                    <a:cxn ang="0">
                      <a:pos x="connsiteX0" y="connsiteY0"/>
                    </a:cxn>
                    <a:cxn ang="0">
                      <a:pos x="connsiteX1" y="connsiteY1"/>
                    </a:cxn>
                    <a:cxn ang="0">
                      <a:pos x="connsiteX2" y="connsiteY2"/>
                    </a:cxn>
                    <a:cxn ang="0">
                      <a:pos x="connsiteX3" y="connsiteY3"/>
                    </a:cxn>
                  </a:cxnLst>
                  <a:rect l="l" t="t" r="r" b="b"/>
                  <a:pathLst>
                    <a:path w="21260" h="23678">
                      <a:moveTo>
                        <a:pt x="5068" y="22288"/>
                      </a:moveTo>
                      <a:cubicBezTo>
                        <a:pt x="12879" y="28003"/>
                        <a:pt x="18403" y="14764"/>
                        <a:pt x="21261" y="6667"/>
                      </a:cubicBezTo>
                      <a:cubicBezTo>
                        <a:pt x="14593" y="4763"/>
                        <a:pt x="7926" y="2381"/>
                        <a:pt x="1353" y="0"/>
                      </a:cubicBezTo>
                      <a:cubicBezTo>
                        <a:pt x="-551" y="7429"/>
                        <a:pt x="-1313" y="17621"/>
                        <a:pt x="5068" y="22288"/>
                      </a:cubicBezTo>
                      <a:close/>
                    </a:path>
                  </a:pathLst>
                </a:custGeom>
                <a:solidFill>
                  <a:srgbClr val="E7A7A1"/>
                </a:solidFill>
                <a:ln w="9525" cap="flat">
                  <a:noFill/>
                  <a:prstDash val="solid"/>
                  <a:miter/>
                </a:ln>
              </p:spPr>
              <p:txBody>
                <a:bodyPr rtlCol="0" anchor="ctr"/>
                <a:lstStyle/>
                <a:p>
                  <a:endParaRPr lang="en-IN"/>
                </a:p>
              </p:txBody>
            </p:sp>
            <p:sp>
              <p:nvSpPr>
                <p:cNvPr id="249" name="Freeform: Shape 248">
                  <a:extLst>
                    <a:ext uri="{FF2B5EF4-FFF2-40B4-BE49-F238E27FC236}">
                      <a16:creationId xmlns:a16="http://schemas.microsoft.com/office/drawing/2014/main" id="{D1EA2476-F334-DF57-3525-C00FC6F59F06}"/>
                    </a:ext>
                  </a:extLst>
                </p:cNvPr>
                <p:cNvSpPr/>
                <p:nvPr/>
              </p:nvSpPr>
              <p:spPr>
                <a:xfrm>
                  <a:off x="6669281" y="4987836"/>
                  <a:ext cx="1662604" cy="1478154"/>
                </a:xfrm>
                <a:custGeom>
                  <a:avLst/>
                  <a:gdLst>
                    <a:gd name="connsiteX0" fmla="*/ 461677 w 1662604"/>
                    <a:gd name="connsiteY0" fmla="*/ 1006827 h 1478154"/>
                    <a:gd name="connsiteX1" fmla="*/ 524732 w 1662604"/>
                    <a:gd name="connsiteY1" fmla="*/ 1003494 h 1478154"/>
                    <a:gd name="connsiteX2" fmla="*/ 524732 w 1662604"/>
                    <a:gd name="connsiteY2" fmla="*/ 1004351 h 1478154"/>
                    <a:gd name="connsiteX3" fmla="*/ 448437 w 1662604"/>
                    <a:gd name="connsiteY3" fmla="*/ 1019305 h 1478154"/>
                    <a:gd name="connsiteX4" fmla="*/ 463010 w 1662604"/>
                    <a:gd name="connsiteY4" fmla="*/ 1020829 h 1478154"/>
                    <a:gd name="connsiteX5" fmla="*/ 483775 w 1662604"/>
                    <a:gd name="connsiteY5" fmla="*/ 1028640 h 1478154"/>
                    <a:gd name="connsiteX6" fmla="*/ 535210 w 1662604"/>
                    <a:gd name="connsiteY6" fmla="*/ 1038831 h 1478154"/>
                    <a:gd name="connsiteX7" fmla="*/ 560070 w 1662604"/>
                    <a:gd name="connsiteY7" fmla="*/ 1031497 h 1478154"/>
                    <a:gd name="connsiteX8" fmla="*/ 581787 w 1662604"/>
                    <a:gd name="connsiteY8" fmla="*/ 1024830 h 1478154"/>
                    <a:gd name="connsiteX9" fmla="*/ 617982 w 1662604"/>
                    <a:gd name="connsiteY9" fmla="*/ 1017686 h 1478154"/>
                    <a:gd name="connsiteX10" fmla="*/ 612553 w 1662604"/>
                    <a:gd name="connsiteY10" fmla="*/ 989301 h 1478154"/>
                    <a:gd name="connsiteX11" fmla="*/ 582454 w 1662604"/>
                    <a:gd name="connsiteY11" fmla="*/ 922436 h 1478154"/>
                    <a:gd name="connsiteX12" fmla="*/ 497300 w 1662604"/>
                    <a:gd name="connsiteY12" fmla="*/ 788800 h 1478154"/>
                    <a:gd name="connsiteX13" fmla="*/ 498443 w 1662604"/>
                    <a:gd name="connsiteY13" fmla="*/ 788038 h 1478154"/>
                    <a:gd name="connsiteX14" fmla="*/ 590074 w 1662604"/>
                    <a:gd name="connsiteY14" fmla="*/ 922341 h 1478154"/>
                    <a:gd name="connsiteX15" fmla="*/ 619982 w 1662604"/>
                    <a:gd name="connsiteY15" fmla="*/ 989968 h 1478154"/>
                    <a:gd name="connsiteX16" fmla="*/ 625412 w 1662604"/>
                    <a:gd name="connsiteY16" fmla="*/ 1019115 h 1478154"/>
                    <a:gd name="connsiteX17" fmla="*/ 625697 w 1662604"/>
                    <a:gd name="connsiteY17" fmla="*/ 1022925 h 1478154"/>
                    <a:gd name="connsiteX18" fmla="*/ 627793 w 1662604"/>
                    <a:gd name="connsiteY18" fmla="*/ 1068073 h 1478154"/>
                    <a:gd name="connsiteX19" fmla="*/ 626459 w 1662604"/>
                    <a:gd name="connsiteY19" fmla="*/ 1070073 h 1478154"/>
                    <a:gd name="connsiteX20" fmla="*/ 627126 w 1662604"/>
                    <a:gd name="connsiteY20" fmla="*/ 1076931 h 1478154"/>
                    <a:gd name="connsiteX21" fmla="*/ 627126 w 1662604"/>
                    <a:gd name="connsiteY21" fmla="*/ 1077217 h 1478154"/>
                    <a:gd name="connsiteX22" fmla="*/ 632460 w 1662604"/>
                    <a:gd name="connsiteY22" fmla="*/ 1038927 h 1478154"/>
                    <a:gd name="connsiteX23" fmla="*/ 633222 w 1662604"/>
                    <a:gd name="connsiteY23" fmla="*/ 1039117 h 1478154"/>
                    <a:gd name="connsiteX24" fmla="*/ 631127 w 1662604"/>
                    <a:gd name="connsiteY24" fmla="*/ 1126938 h 1478154"/>
                    <a:gd name="connsiteX25" fmla="*/ 626078 w 1662604"/>
                    <a:gd name="connsiteY25" fmla="*/ 1206567 h 1478154"/>
                    <a:gd name="connsiteX26" fmla="*/ 613601 w 1662604"/>
                    <a:gd name="connsiteY26" fmla="*/ 1287910 h 1478154"/>
                    <a:gd name="connsiteX27" fmla="*/ 608838 w 1662604"/>
                    <a:gd name="connsiteY27" fmla="*/ 1330963 h 1478154"/>
                    <a:gd name="connsiteX28" fmla="*/ 609219 w 1662604"/>
                    <a:gd name="connsiteY28" fmla="*/ 1357443 h 1478154"/>
                    <a:gd name="connsiteX29" fmla="*/ 612267 w 1662604"/>
                    <a:gd name="connsiteY29" fmla="*/ 1349727 h 1478154"/>
                    <a:gd name="connsiteX30" fmla="*/ 615315 w 1662604"/>
                    <a:gd name="connsiteY30" fmla="*/ 1350585 h 1478154"/>
                    <a:gd name="connsiteX31" fmla="*/ 603218 w 1662604"/>
                    <a:gd name="connsiteY31" fmla="*/ 1375445 h 1478154"/>
                    <a:gd name="connsiteX32" fmla="*/ 590550 w 1662604"/>
                    <a:gd name="connsiteY32" fmla="*/ 1398400 h 1478154"/>
                    <a:gd name="connsiteX33" fmla="*/ 577120 w 1662604"/>
                    <a:gd name="connsiteY33" fmla="*/ 1425832 h 1478154"/>
                    <a:gd name="connsiteX34" fmla="*/ 570167 w 1662604"/>
                    <a:gd name="connsiteY34" fmla="*/ 1447549 h 1478154"/>
                    <a:gd name="connsiteX35" fmla="*/ 574643 w 1662604"/>
                    <a:gd name="connsiteY35" fmla="*/ 1457265 h 1478154"/>
                    <a:gd name="connsiteX36" fmla="*/ 585692 w 1662604"/>
                    <a:gd name="connsiteY36" fmla="*/ 1465837 h 1478154"/>
                    <a:gd name="connsiteX37" fmla="*/ 610648 w 1662604"/>
                    <a:gd name="connsiteY37" fmla="*/ 1476696 h 1478154"/>
                    <a:gd name="connsiteX38" fmla="*/ 679514 w 1662604"/>
                    <a:gd name="connsiteY38" fmla="*/ 1445263 h 1478154"/>
                    <a:gd name="connsiteX39" fmla="*/ 679037 w 1662604"/>
                    <a:gd name="connsiteY39" fmla="*/ 1442787 h 1478154"/>
                    <a:gd name="connsiteX40" fmla="*/ 679609 w 1662604"/>
                    <a:gd name="connsiteY40" fmla="*/ 1440501 h 1478154"/>
                    <a:gd name="connsiteX41" fmla="*/ 675799 w 1662604"/>
                    <a:gd name="connsiteY41" fmla="*/ 1407830 h 1478154"/>
                    <a:gd name="connsiteX42" fmla="*/ 692468 w 1662604"/>
                    <a:gd name="connsiteY42" fmla="*/ 1380874 h 1478154"/>
                    <a:gd name="connsiteX43" fmla="*/ 699421 w 1662604"/>
                    <a:gd name="connsiteY43" fmla="*/ 1303245 h 1478154"/>
                    <a:gd name="connsiteX44" fmla="*/ 688753 w 1662604"/>
                    <a:gd name="connsiteY44" fmla="*/ 1212282 h 1478154"/>
                    <a:gd name="connsiteX45" fmla="*/ 687324 w 1662604"/>
                    <a:gd name="connsiteY45" fmla="*/ 1169515 h 1478154"/>
                    <a:gd name="connsiteX46" fmla="*/ 687515 w 1662604"/>
                    <a:gd name="connsiteY46" fmla="*/ 1163609 h 1478154"/>
                    <a:gd name="connsiteX47" fmla="*/ 687515 w 1662604"/>
                    <a:gd name="connsiteY47" fmla="*/ 1163419 h 1478154"/>
                    <a:gd name="connsiteX48" fmla="*/ 689039 w 1662604"/>
                    <a:gd name="connsiteY48" fmla="*/ 1131605 h 1478154"/>
                    <a:gd name="connsiteX49" fmla="*/ 688943 w 1662604"/>
                    <a:gd name="connsiteY49" fmla="*/ 1127700 h 1478154"/>
                    <a:gd name="connsiteX50" fmla="*/ 690372 w 1662604"/>
                    <a:gd name="connsiteY50" fmla="*/ 1126366 h 1478154"/>
                    <a:gd name="connsiteX51" fmla="*/ 693611 w 1662604"/>
                    <a:gd name="connsiteY51" fmla="*/ 1117127 h 1478154"/>
                    <a:gd name="connsiteX52" fmla="*/ 707041 w 1662604"/>
                    <a:gd name="connsiteY52" fmla="*/ 1086837 h 1478154"/>
                    <a:gd name="connsiteX53" fmla="*/ 707422 w 1662604"/>
                    <a:gd name="connsiteY53" fmla="*/ 1048737 h 1478154"/>
                    <a:gd name="connsiteX54" fmla="*/ 702183 w 1662604"/>
                    <a:gd name="connsiteY54" fmla="*/ 1024925 h 1478154"/>
                    <a:gd name="connsiteX55" fmla="*/ 705422 w 1662604"/>
                    <a:gd name="connsiteY55" fmla="*/ 991016 h 1478154"/>
                    <a:gd name="connsiteX56" fmla="*/ 702945 w 1662604"/>
                    <a:gd name="connsiteY56" fmla="*/ 914816 h 1478154"/>
                    <a:gd name="connsiteX57" fmla="*/ 696563 w 1662604"/>
                    <a:gd name="connsiteY57" fmla="*/ 849474 h 1478154"/>
                    <a:gd name="connsiteX58" fmla="*/ 697040 w 1662604"/>
                    <a:gd name="connsiteY58" fmla="*/ 815375 h 1478154"/>
                    <a:gd name="connsiteX59" fmla="*/ 700564 w 1662604"/>
                    <a:gd name="connsiteY59" fmla="*/ 773084 h 1478154"/>
                    <a:gd name="connsiteX60" fmla="*/ 697897 w 1662604"/>
                    <a:gd name="connsiteY60" fmla="*/ 701456 h 1478154"/>
                    <a:gd name="connsiteX61" fmla="*/ 697325 w 1662604"/>
                    <a:gd name="connsiteY61" fmla="*/ 699456 h 1478154"/>
                    <a:gd name="connsiteX62" fmla="*/ 697897 w 1662604"/>
                    <a:gd name="connsiteY62" fmla="*/ 696122 h 1478154"/>
                    <a:gd name="connsiteX63" fmla="*/ 699611 w 1662604"/>
                    <a:gd name="connsiteY63" fmla="*/ 626304 h 1478154"/>
                    <a:gd name="connsiteX64" fmla="*/ 700850 w 1662604"/>
                    <a:gd name="connsiteY64" fmla="*/ 626589 h 1478154"/>
                    <a:gd name="connsiteX65" fmla="*/ 700850 w 1662604"/>
                    <a:gd name="connsiteY65" fmla="*/ 685454 h 1478154"/>
                    <a:gd name="connsiteX66" fmla="*/ 731234 w 1662604"/>
                    <a:gd name="connsiteY66" fmla="*/ 631352 h 1478154"/>
                    <a:gd name="connsiteX67" fmla="*/ 731615 w 1662604"/>
                    <a:gd name="connsiteY67" fmla="*/ 631543 h 1478154"/>
                    <a:gd name="connsiteX68" fmla="*/ 701421 w 1662604"/>
                    <a:gd name="connsiteY68" fmla="*/ 698694 h 1478154"/>
                    <a:gd name="connsiteX69" fmla="*/ 707612 w 1662604"/>
                    <a:gd name="connsiteY69" fmla="*/ 775941 h 1478154"/>
                    <a:gd name="connsiteX70" fmla="*/ 705136 w 1662604"/>
                    <a:gd name="connsiteY70" fmla="*/ 807945 h 1478154"/>
                    <a:gd name="connsiteX71" fmla="*/ 703421 w 1662604"/>
                    <a:gd name="connsiteY71" fmla="*/ 841664 h 1478154"/>
                    <a:gd name="connsiteX72" fmla="*/ 710279 w 1662604"/>
                    <a:gd name="connsiteY72" fmla="*/ 916721 h 1478154"/>
                    <a:gd name="connsiteX73" fmla="*/ 713994 w 1662604"/>
                    <a:gd name="connsiteY73" fmla="*/ 968442 h 1478154"/>
                    <a:gd name="connsiteX74" fmla="*/ 737997 w 1662604"/>
                    <a:gd name="connsiteY74" fmla="*/ 954630 h 1478154"/>
                    <a:gd name="connsiteX75" fmla="*/ 761429 w 1662604"/>
                    <a:gd name="connsiteY75" fmla="*/ 945296 h 1478154"/>
                    <a:gd name="connsiteX76" fmla="*/ 790861 w 1662604"/>
                    <a:gd name="connsiteY76" fmla="*/ 940724 h 1478154"/>
                    <a:gd name="connsiteX77" fmla="*/ 813911 w 1662604"/>
                    <a:gd name="connsiteY77" fmla="*/ 922055 h 1478154"/>
                    <a:gd name="connsiteX78" fmla="*/ 847439 w 1662604"/>
                    <a:gd name="connsiteY78" fmla="*/ 884717 h 1478154"/>
                    <a:gd name="connsiteX79" fmla="*/ 898970 w 1662604"/>
                    <a:gd name="connsiteY79" fmla="*/ 850998 h 1478154"/>
                    <a:gd name="connsiteX80" fmla="*/ 959072 w 1662604"/>
                    <a:gd name="connsiteY80" fmla="*/ 835568 h 1478154"/>
                    <a:gd name="connsiteX81" fmla="*/ 1019937 w 1662604"/>
                    <a:gd name="connsiteY81" fmla="*/ 813946 h 1478154"/>
                    <a:gd name="connsiteX82" fmla="*/ 1073372 w 1662604"/>
                    <a:gd name="connsiteY82" fmla="*/ 797658 h 1478154"/>
                    <a:gd name="connsiteX83" fmla="*/ 1110710 w 1662604"/>
                    <a:gd name="connsiteY83" fmla="*/ 812422 h 1478154"/>
                    <a:gd name="connsiteX84" fmla="*/ 1094137 w 1662604"/>
                    <a:gd name="connsiteY84" fmla="*/ 786038 h 1478154"/>
                    <a:gd name="connsiteX85" fmla="*/ 1097661 w 1662604"/>
                    <a:gd name="connsiteY85" fmla="*/ 782799 h 1478154"/>
                    <a:gd name="connsiteX86" fmla="*/ 1124998 w 1662604"/>
                    <a:gd name="connsiteY86" fmla="*/ 818804 h 1478154"/>
                    <a:gd name="connsiteX87" fmla="*/ 1125665 w 1662604"/>
                    <a:gd name="connsiteY87" fmla="*/ 818042 h 1478154"/>
                    <a:gd name="connsiteX88" fmla="*/ 1187863 w 1662604"/>
                    <a:gd name="connsiteY88" fmla="*/ 857190 h 1478154"/>
                    <a:gd name="connsiteX89" fmla="*/ 1278922 w 1662604"/>
                    <a:gd name="connsiteY89" fmla="*/ 880716 h 1478154"/>
                    <a:gd name="connsiteX90" fmla="*/ 1282160 w 1662604"/>
                    <a:gd name="connsiteY90" fmla="*/ 882621 h 1478154"/>
                    <a:gd name="connsiteX91" fmla="*/ 1286161 w 1662604"/>
                    <a:gd name="connsiteY91" fmla="*/ 911577 h 1478154"/>
                    <a:gd name="connsiteX92" fmla="*/ 1298924 w 1662604"/>
                    <a:gd name="connsiteY92" fmla="*/ 903481 h 1478154"/>
                    <a:gd name="connsiteX93" fmla="*/ 1304830 w 1662604"/>
                    <a:gd name="connsiteY93" fmla="*/ 879383 h 1478154"/>
                    <a:gd name="connsiteX94" fmla="*/ 1306925 w 1662604"/>
                    <a:gd name="connsiteY94" fmla="*/ 879478 h 1478154"/>
                    <a:gd name="connsiteX95" fmla="*/ 1307021 w 1662604"/>
                    <a:gd name="connsiteY95" fmla="*/ 884526 h 1478154"/>
                    <a:gd name="connsiteX96" fmla="*/ 1307687 w 1662604"/>
                    <a:gd name="connsiteY96" fmla="*/ 884526 h 1478154"/>
                    <a:gd name="connsiteX97" fmla="*/ 1353884 w 1662604"/>
                    <a:gd name="connsiteY97" fmla="*/ 883860 h 1478154"/>
                    <a:gd name="connsiteX98" fmla="*/ 1401223 w 1662604"/>
                    <a:gd name="connsiteY98" fmla="*/ 876335 h 1478154"/>
                    <a:gd name="connsiteX99" fmla="*/ 1402461 w 1662604"/>
                    <a:gd name="connsiteY99" fmla="*/ 878907 h 1478154"/>
                    <a:gd name="connsiteX100" fmla="*/ 1392650 w 1662604"/>
                    <a:gd name="connsiteY100" fmla="*/ 883860 h 1478154"/>
                    <a:gd name="connsiteX101" fmla="*/ 1398365 w 1662604"/>
                    <a:gd name="connsiteY101" fmla="*/ 905862 h 1478154"/>
                    <a:gd name="connsiteX102" fmla="*/ 1414748 w 1662604"/>
                    <a:gd name="connsiteY102" fmla="*/ 895194 h 1478154"/>
                    <a:gd name="connsiteX103" fmla="*/ 1417130 w 1662604"/>
                    <a:gd name="connsiteY103" fmla="*/ 876049 h 1478154"/>
                    <a:gd name="connsiteX104" fmla="*/ 1419035 w 1662604"/>
                    <a:gd name="connsiteY104" fmla="*/ 873096 h 1478154"/>
                    <a:gd name="connsiteX105" fmla="*/ 1458373 w 1662604"/>
                    <a:gd name="connsiteY105" fmla="*/ 854142 h 1478154"/>
                    <a:gd name="connsiteX106" fmla="*/ 1423321 w 1662604"/>
                    <a:gd name="connsiteY106" fmla="*/ 837949 h 1478154"/>
                    <a:gd name="connsiteX107" fmla="*/ 1341215 w 1662604"/>
                    <a:gd name="connsiteY107" fmla="*/ 796801 h 1478154"/>
                    <a:gd name="connsiteX108" fmla="*/ 1206818 w 1662604"/>
                    <a:gd name="connsiteY108" fmla="*/ 699646 h 1478154"/>
                    <a:gd name="connsiteX109" fmla="*/ 1126808 w 1662604"/>
                    <a:gd name="connsiteY109" fmla="*/ 571154 h 1478154"/>
                    <a:gd name="connsiteX110" fmla="*/ 1129284 w 1662604"/>
                    <a:gd name="connsiteY110" fmla="*/ 569249 h 1478154"/>
                    <a:gd name="connsiteX111" fmla="*/ 1220724 w 1662604"/>
                    <a:gd name="connsiteY111" fmla="*/ 704028 h 1478154"/>
                    <a:gd name="connsiteX112" fmla="*/ 1288256 w 1662604"/>
                    <a:gd name="connsiteY112" fmla="*/ 758796 h 1478154"/>
                    <a:gd name="connsiteX113" fmla="*/ 1369028 w 1662604"/>
                    <a:gd name="connsiteY113" fmla="*/ 802135 h 1478154"/>
                    <a:gd name="connsiteX114" fmla="*/ 1444466 w 1662604"/>
                    <a:gd name="connsiteY114" fmla="*/ 840330 h 1478154"/>
                    <a:gd name="connsiteX115" fmla="*/ 1465802 w 1662604"/>
                    <a:gd name="connsiteY115" fmla="*/ 850332 h 1478154"/>
                    <a:gd name="connsiteX116" fmla="*/ 1467136 w 1662604"/>
                    <a:gd name="connsiteY116" fmla="*/ 849665 h 1478154"/>
                    <a:gd name="connsiteX117" fmla="*/ 1468469 w 1662604"/>
                    <a:gd name="connsiteY117" fmla="*/ 851665 h 1478154"/>
                    <a:gd name="connsiteX118" fmla="*/ 1510189 w 1662604"/>
                    <a:gd name="connsiteY118" fmla="*/ 878907 h 1478154"/>
                    <a:gd name="connsiteX119" fmla="*/ 1552766 w 1662604"/>
                    <a:gd name="connsiteY119" fmla="*/ 928246 h 1478154"/>
                    <a:gd name="connsiteX120" fmla="*/ 1556861 w 1662604"/>
                    <a:gd name="connsiteY120" fmla="*/ 935009 h 1478154"/>
                    <a:gd name="connsiteX121" fmla="*/ 1579531 w 1662604"/>
                    <a:gd name="connsiteY121" fmla="*/ 1008637 h 1478154"/>
                    <a:gd name="connsiteX122" fmla="*/ 1578769 w 1662604"/>
                    <a:gd name="connsiteY122" fmla="*/ 1106554 h 1478154"/>
                    <a:gd name="connsiteX123" fmla="*/ 1566767 w 1662604"/>
                    <a:gd name="connsiteY123" fmla="*/ 1220473 h 1478154"/>
                    <a:gd name="connsiteX124" fmla="*/ 1542383 w 1662604"/>
                    <a:gd name="connsiteY124" fmla="*/ 1335440 h 1478154"/>
                    <a:gd name="connsiteX125" fmla="*/ 1538097 w 1662604"/>
                    <a:gd name="connsiteY125" fmla="*/ 1335726 h 1478154"/>
                    <a:gd name="connsiteX126" fmla="*/ 1537716 w 1662604"/>
                    <a:gd name="connsiteY126" fmla="*/ 1325439 h 1478154"/>
                    <a:gd name="connsiteX127" fmla="*/ 1511808 w 1662604"/>
                    <a:gd name="connsiteY127" fmla="*/ 1350109 h 1478154"/>
                    <a:gd name="connsiteX128" fmla="*/ 1556004 w 1662604"/>
                    <a:gd name="connsiteY128" fmla="*/ 1379255 h 1478154"/>
                    <a:gd name="connsiteX129" fmla="*/ 1610201 w 1662604"/>
                    <a:gd name="connsiteY129" fmla="*/ 1368968 h 1478154"/>
                    <a:gd name="connsiteX130" fmla="*/ 1608677 w 1662604"/>
                    <a:gd name="connsiteY130" fmla="*/ 1357633 h 1478154"/>
                    <a:gd name="connsiteX131" fmla="*/ 1605629 w 1662604"/>
                    <a:gd name="connsiteY131" fmla="*/ 1366396 h 1478154"/>
                    <a:gd name="connsiteX132" fmla="*/ 1601153 w 1662604"/>
                    <a:gd name="connsiteY132" fmla="*/ 1367158 h 1478154"/>
                    <a:gd name="connsiteX133" fmla="*/ 1619631 w 1662604"/>
                    <a:gd name="connsiteY133" fmla="*/ 1338012 h 1478154"/>
                    <a:gd name="connsiteX134" fmla="*/ 1608487 w 1662604"/>
                    <a:gd name="connsiteY134" fmla="*/ 1275147 h 1478154"/>
                    <a:gd name="connsiteX135" fmla="*/ 1611725 w 1662604"/>
                    <a:gd name="connsiteY135" fmla="*/ 1274385 h 1478154"/>
                    <a:gd name="connsiteX136" fmla="*/ 1612297 w 1662604"/>
                    <a:gd name="connsiteY136" fmla="*/ 1275718 h 1478154"/>
                    <a:gd name="connsiteX137" fmla="*/ 1619060 w 1662604"/>
                    <a:gd name="connsiteY137" fmla="*/ 1220854 h 1478154"/>
                    <a:gd name="connsiteX138" fmla="*/ 1637824 w 1662604"/>
                    <a:gd name="connsiteY138" fmla="*/ 1147131 h 1478154"/>
                    <a:gd name="connsiteX139" fmla="*/ 1651540 w 1662604"/>
                    <a:gd name="connsiteY139" fmla="*/ 1010542 h 1478154"/>
                    <a:gd name="connsiteX140" fmla="*/ 1662589 w 1662604"/>
                    <a:gd name="connsiteY140" fmla="*/ 931580 h 1478154"/>
                    <a:gd name="connsiteX141" fmla="*/ 1634776 w 1662604"/>
                    <a:gd name="connsiteY141" fmla="*/ 876430 h 1478154"/>
                    <a:gd name="connsiteX142" fmla="*/ 1635728 w 1662604"/>
                    <a:gd name="connsiteY142" fmla="*/ 873001 h 1478154"/>
                    <a:gd name="connsiteX143" fmla="*/ 1616583 w 1662604"/>
                    <a:gd name="connsiteY143" fmla="*/ 826424 h 1478154"/>
                    <a:gd name="connsiteX144" fmla="*/ 1597819 w 1662604"/>
                    <a:gd name="connsiteY144" fmla="*/ 747271 h 1478154"/>
                    <a:gd name="connsiteX145" fmla="*/ 1597247 w 1662604"/>
                    <a:gd name="connsiteY145" fmla="*/ 746509 h 1478154"/>
                    <a:gd name="connsiteX146" fmla="*/ 1597057 w 1662604"/>
                    <a:gd name="connsiteY146" fmla="*/ 744033 h 1478154"/>
                    <a:gd name="connsiteX147" fmla="*/ 1596581 w 1662604"/>
                    <a:gd name="connsiteY147" fmla="*/ 742318 h 1478154"/>
                    <a:gd name="connsiteX148" fmla="*/ 1567244 w 1662604"/>
                    <a:gd name="connsiteY148" fmla="*/ 551247 h 1478154"/>
                    <a:gd name="connsiteX149" fmla="*/ 1562386 w 1662604"/>
                    <a:gd name="connsiteY149" fmla="*/ 453139 h 1478154"/>
                    <a:gd name="connsiteX150" fmla="*/ 1553623 w 1662604"/>
                    <a:gd name="connsiteY150" fmla="*/ 352174 h 1478154"/>
                    <a:gd name="connsiteX151" fmla="*/ 1540955 w 1662604"/>
                    <a:gd name="connsiteY151" fmla="*/ 250733 h 1478154"/>
                    <a:gd name="connsiteX152" fmla="*/ 1528096 w 1662604"/>
                    <a:gd name="connsiteY152" fmla="*/ 160626 h 1478154"/>
                    <a:gd name="connsiteX153" fmla="*/ 1505903 w 1662604"/>
                    <a:gd name="connsiteY153" fmla="*/ 92999 h 1478154"/>
                    <a:gd name="connsiteX154" fmla="*/ 1507808 w 1662604"/>
                    <a:gd name="connsiteY154" fmla="*/ 91761 h 1478154"/>
                    <a:gd name="connsiteX155" fmla="*/ 1537621 w 1662604"/>
                    <a:gd name="connsiteY155" fmla="*/ 179200 h 1478154"/>
                    <a:gd name="connsiteX156" fmla="*/ 1571149 w 1662604"/>
                    <a:gd name="connsiteY156" fmla="*/ 285785 h 1478154"/>
                    <a:gd name="connsiteX157" fmla="*/ 1582388 w 1662604"/>
                    <a:gd name="connsiteY157" fmla="*/ 369224 h 1478154"/>
                    <a:gd name="connsiteX158" fmla="*/ 1603629 w 1662604"/>
                    <a:gd name="connsiteY158" fmla="*/ 447424 h 1478154"/>
                    <a:gd name="connsiteX159" fmla="*/ 1626584 w 1662604"/>
                    <a:gd name="connsiteY159" fmla="*/ 524767 h 1478154"/>
                    <a:gd name="connsiteX160" fmla="*/ 1637919 w 1662604"/>
                    <a:gd name="connsiteY160" fmla="*/ 600015 h 1478154"/>
                    <a:gd name="connsiteX161" fmla="*/ 1635824 w 1662604"/>
                    <a:gd name="connsiteY161" fmla="*/ 677453 h 1478154"/>
                    <a:gd name="connsiteX162" fmla="*/ 1629823 w 1662604"/>
                    <a:gd name="connsiteY162" fmla="*/ 708790 h 1478154"/>
                    <a:gd name="connsiteX163" fmla="*/ 1627727 w 1662604"/>
                    <a:gd name="connsiteY163" fmla="*/ 728793 h 1478154"/>
                    <a:gd name="connsiteX164" fmla="*/ 1634204 w 1662604"/>
                    <a:gd name="connsiteY164" fmla="*/ 731555 h 1478154"/>
                    <a:gd name="connsiteX165" fmla="*/ 1632680 w 1662604"/>
                    <a:gd name="connsiteY165" fmla="*/ 728412 h 1478154"/>
                    <a:gd name="connsiteX166" fmla="*/ 1633347 w 1662604"/>
                    <a:gd name="connsiteY166" fmla="*/ 726888 h 1478154"/>
                    <a:gd name="connsiteX167" fmla="*/ 1633823 w 1662604"/>
                    <a:gd name="connsiteY167" fmla="*/ 726030 h 1478154"/>
                    <a:gd name="connsiteX168" fmla="*/ 1646587 w 1662604"/>
                    <a:gd name="connsiteY168" fmla="*/ 549342 h 1478154"/>
                    <a:gd name="connsiteX169" fmla="*/ 1609153 w 1662604"/>
                    <a:gd name="connsiteY169" fmla="*/ 361985 h 1478154"/>
                    <a:gd name="connsiteX170" fmla="*/ 1522095 w 1662604"/>
                    <a:gd name="connsiteY170" fmla="*/ 48803 h 1478154"/>
                    <a:gd name="connsiteX171" fmla="*/ 1459040 w 1662604"/>
                    <a:gd name="connsiteY171" fmla="*/ 17942 h 1478154"/>
                    <a:gd name="connsiteX172" fmla="*/ 1469708 w 1662604"/>
                    <a:gd name="connsiteY172" fmla="*/ 23276 h 1478154"/>
                    <a:gd name="connsiteX173" fmla="*/ 1469136 w 1662604"/>
                    <a:gd name="connsiteY173" fmla="*/ 24800 h 1478154"/>
                    <a:gd name="connsiteX174" fmla="*/ 1449324 w 1662604"/>
                    <a:gd name="connsiteY174" fmla="*/ 17466 h 1478154"/>
                    <a:gd name="connsiteX175" fmla="*/ 1448372 w 1662604"/>
                    <a:gd name="connsiteY175" fmla="*/ 17466 h 1478154"/>
                    <a:gd name="connsiteX176" fmla="*/ 1447038 w 1662604"/>
                    <a:gd name="connsiteY176" fmla="*/ 16799 h 1478154"/>
                    <a:gd name="connsiteX177" fmla="*/ 1330166 w 1662604"/>
                    <a:gd name="connsiteY177" fmla="*/ 130 h 1478154"/>
                    <a:gd name="connsiteX178" fmla="*/ 1180624 w 1662604"/>
                    <a:gd name="connsiteY178" fmla="*/ 9750 h 1478154"/>
                    <a:gd name="connsiteX179" fmla="*/ 1096994 w 1662604"/>
                    <a:gd name="connsiteY179" fmla="*/ 23466 h 1478154"/>
                    <a:gd name="connsiteX180" fmla="*/ 1021747 w 1662604"/>
                    <a:gd name="connsiteY180" fmla="*/ 42326 h 1478154"/>
                    <a:gd name="connsiteX181" fmla="*/ 1015841 w 1662604"/>
                    <a:gd name="connsiteY181" fmla="*/ 42326 h 1478154"/>
                    <a:gd name="connsiteX182" fmla="*/ 966597 w 1662604"/>
                    <a:gd name="connsiteY182" fmla="*/ 51470 h 1478154"/>
                    <a:gd name="connsiteX183" fmla="*/ 917067 w 1662604"/>
                    <a:gd name="connsiteY183" fmla="*/ 51470 h 1478154"/>
                    <a:gd name="connsiteX184" fmla="*/ 871442 w 1662604"/>
                    <a:gd name="connsiteY184" fmla="*/ 46517 h 1478154"/>
                    <a:gd name="connsiteX185" fmla="*/ 871633 w 1662604"/>
                    <a:gd name="connsiteY185" fmla="*/ 43088 h 1478154"/>
                    <a:gd name="connsiteX186" fmla="*/ 901446 w 1662604"/>
                    <a:gd name="connsiteY186" fmla="*/ 44326 h 1478154"/>
                    <a:gd name="connsiteX187" fmla="*/ 888302 w 1662604"/>
                    <a:gd name="connsiteY187" fmla="*/ 40992 h 1478154"/>
                    <a:gd name="connsiteX188" fmla="*/ 823246 w 1662604"/>
                    <a:gd name="connsiteY188" fmla="*/ 24228 h 1478154"/>
                    <a:gd name="connsiteX189" fmla="*/ 699230 w 1662604"/>
                    <a:gd name="connsiteY189" fmla="*/ 13084 h 1478154"/>
                    <a:gd name="connsiteX190" fmla="*/ 580073 w 1662604"/>
                    <a:gd name="connsiteY190" fmla="*/ 27943 h 1478154"/>
                    <a:gd name="connsiteX191" fmla="*/ 513493 w 1662604"/>
                    <a:gd name="connsiteY191" fmla="*/ 50422 h 1478154"/>
                    <a:gd name="connsiteX192" fmla="*/ 451676 w 1662604"/>
                    <a:gd name="connsiteY192" fmla="*/ 73568 h 1478154"/>
                    <a:gd name="connsiteX193" fmla="*/ 449199 w 1662604"/>
                    <a:gd name="connsiteY193" fmla="*/ 73282 h 1478154"/>
                    <a:gd name="connsiteX194" fmla="*/ 422910 w 1662604"/>
                    <a:gd name="connsiteY194" fmla="*/ 92713 h 1478154"/>
                    <a:gd name="connsiteX195" fmla="*/ 389192 w 1662604"/>
                    <a:gd name="connsiteY195" fmla="*/ 120050 h 1478154"/>
                    <a:gd name="connsiteX196" fmla="*/ 330899 w 1662604"/>
                    <a:gd name="connsiteY196" fmla="*/ 182534 h 1478154"/>
                    <a:gd name="connsiteX197" fmla="*/ 295180 w 1662604"/>
                    <a:gd name="connsiteY197" fmla="*/ 256924 h 1478154"/>
                    <a:gd name="connsiteX198" fmla="*/ 257747 w 1662604"/>
                    <a:gd name="connsiteY198" fmla="*/ 319503 h 1478154"/>
                    <a:gd name="connsiteX199" fmla="*/ 281845 w 1662604"/>
                    <a:gd name="connsiteY199" fmla="*/ 302835 h 1478154"/>
                    <a:gd name="connsiteX200" fmla="*/ 356902 w 1662604"/>
                    <a:gd name="connsiteY200" fmla="*/ 226539 h 1478154"/>
                    <a:gd name="connsiteX201" fmla="*/ 357569 w 1662604"/>
                    <a:gd name="connsiteY201" fmla="*/ 227397 h 1478154"/>
                    <a:gd name="connsiteX202" fmla="*/ 327660 w 1662604"/>
                    <a:gd name="connsiteY202" fmla="*/ 266830 h 1478154"/>
                    <a:gd name="connsiteX203" fmla="*/ 290132 w 1662604"/>
                    <a:gd name="connsiteY203" fmla="*/ 303501 h 1478154"/>
                    <a:gd name="connsiteX204" fmla="*/ 251936 w 1662604"/>
                    <a:gd name="connsiteY204" fmla="*/ 330933 h 1478154"/>
                    <a:gd name="connsiteX205" fmla="*/ 250412 w 1662604"/>
                    <a:gd name="connsiteY205" fmla="*/ 333791 h 1478154"/>
                    <a:gd name="connsiteX206" fmla="*/ 244983 w 1662604"/>
                    <a:gd name="connsiteY206" fmla="*/ 335124 h 1478154"/>
                    <a:gd name="connsiteX207" fmla="*/ 200787 w 1662604"/>
                    <a:gd name="connsiteY207" fmla="*/ 361318 h 1478154"/>
                    <a:gd name="connsiteX208" fmla="*/ 125444 w 1662604"/>
                    <a:gd name="connsiteY208" fmla="*/ 432946 h 1478154"/>
                    <a:gd name="connsiteX209" fmla="*/ 94393 w 1662604"/>
                    <a:gd name="connsiteY209" fmla="*/ 476571 h 1478154"/>
                    <a:gd name="connsiteX210" fmla="*/ 74676 w 1662604"/>
                    <a:gd name="connsiteY210" fmla="*/ 521148 h 1478154"/>
                    <a:gd name="connsiteX211" fmla="*/ 63056 w 1662604"/>
                    <a:gd name="connsiteY211" fmla="*/ 560772 h 1478154"/>
                    <a:gd name="connsiteX212" fmla="*/ 53054 w 1662604"/>
                    <a:gd name="connsiteY212" fmla="*/ 613731 h 1478154"/>
                    <a:gd name="connsiteX213" fmla="*/ 36385 w 1662604"/>
                    <a:gd name="connsiteY213" fmla="*/ 712791 h 1478154"/>
                    <a:gd name="connsiteX214" fmla="*/ 0 w 1662604"/>
                    <a:gd name="connsiteY214" fmla="*/ 900814 h 1478154"/>
                    <a:gd name="connsiteX215" fmla="*/ 67723 w 1662604"/>
                    <a:gd name="connsiteY215" fmla="*/ 905005 h 1478154"/>
                    <a:gd name="connsiteX216" fmla="*/ 92297 w 1662604"/>
                    <a:gd name="connsiteY216" fmla="*/ 887479 h 1478154"/>
                    <a:gd name="connsiteX217" fmla="*/ 143542 w 1662604"/>
                    <a:gd name="connsiteY217" fmla="*/ 875001 h 1478154"/>
                    <a:gd name="connsiteX218" fmla="*/ 197549 w 1662604"/>
                    <a:gd name="connsiteY218" fmla="*/ 897385 h 1478154"/>
                    <a:gd name="connsiteX219" fmla="*/ 236791 w 1662604"/>
                    <a:gd name="connsiteY219" fmla="*/ 933390 h 1478154"/>
                    <a:gd name="connsiteX220" fmla="*/ 236887 w 1662604"/>
                    <a:gd name="connsiteY220" fmla="*/ 936057 h 1478154"/>
                    <a:gd name="connsiteX221" fmla="*/ 274034 w 1662604"/>
                    <a:gd name="connsiteY221" fmla="*/ 897862 h 1478154"/>
                    <a:gd name="connsiteX222" fmla="*/ 312706 w 1662604"/>
                    <a:gd name="connsiteY222" fmla="*/ 847665 h 1478154"/>
                    <a:gd name="connsiteX223" fmla="*/ 364998 w 1662604"/>
                    <a:gd name="connsiteY223" fmla="*/ 821471 h 1478154"/>
                    <a:gd name="connsiteX224" fmla="*/ 392430 w 1662604"/>
                    <a:gd name="connsiteY224" fmla="*/ 853284 h 1478154"/>
                    <a:gd name="connsiteX225" fmla="*/ 394621 w 1662604"/>
                    <a:gd name="connsiteY225" fmla="*/ 931866 h 1478154"/>
                    <a:gd name="connsiteX226" fmla="*/ 361760 w 1662604"/>
                    <a:gd name="connsiteY226" fmla="*/ 980634 h 1478154"/>
                    <a:gd name="connsiteX227" fmla="*/ 309753 w 1662604"/>
                    <a:gd name="connsiteY227" fmla="*/ 997398 h 1478154"/>
                    <a:gd name="connsiteX228" fmla="*/ 276225 w 1662604"/>
                    <a:gd name="connsiteY228" fmla="*/ 1005113 h 1478154"/>
                    <a:gd name="connsiteX229" fmla="*/ 280416 w 1662604"/>
                    <a:gd name="connsiteY229" fmla="*/ 1039498 h 1478154"/>
                    <a:gd name="connsiteX230" fmla="*/ 326803 w 1662604"/>
                    <a:gd name="connsiteY230" fmla="*/ 1039117 h 1478154"/>
                    <a:gd name="connsiteX231" fmla="*/ 393954 w 1662604"/>
                    <a:gd name="connsiteY231" fmla="*/ 1037879 h 1478154"/>
                    <a:gd name="connsiteX232" fmla="*/ 461962 w 1662604"/>
                    <a:gd name="connsiteY232" fmla="*/ 1006923 h 147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1662604" h="1478154">
                      <a:moveTo>
                        <a:pt x="461677" y="1006827"/>
                      </a:moveTo>
                      <a:cubicBezTo>
                        <a:pt x="482537" y="999589"/>
                        <a:pt x="503587" y="997302"/>
                        <a:pt x="524732" y="1003494"/>
                      </a:cubicBezTo>
                      <a:cubicBezTo>
                        <a:pt x="525209" y="1003684"/>
                        <a:pt x="525304" y="1004446"/>
                        <a:pt x="524732" y="1004351"/>
                      </a:cubicBezTo>
                      <a:cubicBezTo>
                        <a:pt x="497015" y="1000541"/>
                        <a:pt x="472345" y="1008542"/>
                        <a:pt x="448437" y="1019305"/>
                      </a:cubicBezTo>
                      <a:cubicBezTo>
                        <a:pt x="453295" y="1019781"/>
                        <a:pt x="458248" y="1020162"/>
                        <a:pt x="463010" y="1020829"/>
                      </a:cubicBezTo>
                      <a:cubicBezTo>
                        <a:pt x="470440" y="1021877"/>
                        <a:pt x="477012" y="1025687"/>
                        <a:pt x="483775" y="1028640"/>
                      </a:cubicBezTo>
                      <a:cubicBezTo>
                        <a:pt x="500253" y="1035783"/>
                        <a:pt x="517017" y="1041308"/>
                        <a:pt x="535210" y="1038831"/>
                      </a:cubicBezTo>
                      <a:cubicBezTo>
                        <a:pt x="543687" y="1037689"/>
                        <a:pt x="551879" y="1034164"/>
                        <a:pt x="560070" y="1031497"/>
                      </a:cubicBezTo>
                      <a:cubicBezTo>
                        <a:pt x="567214" y="1029211"/>
                        <a:pt x="574548" y="1027306"/>
                        <a:pt x="581787" y="1024830"/>
                      </a:cubicBezTo>
                      <a:cubicBezTo>
                        <a:pt x="593408" y="1020829"/>
                        <a:pt x="605600" y="1016638"/>
                        <a:pt x="617982" y="1017686"/>
                      </a:cubicBezTo>
                      <a:cubicBezTo>
                        <a:pt x="616934" y="1008256"/>
                        <a:pt x="615315" y="998636"/>
                        <a:pt x="612553" y="989301"/>
                      </a:cubicBezTo>
                      <a:cubicBezTo>
                        <a:pt x="605790" y="965870"/>
                        <a:pt x="594455" y="943677"/>
                        <a:pt x="582454" y="922436"/>
                      </a:cubicBezTo>
                      <a:cubicBezTo>
                        <a:pt x="556832" y="876621"/>
                        <a:pt x="527876" y="831472"/>
                        <a:pt x="497300" y="788800"/>
                      </a:cubicBezTo>
                      <a:cubicBezTo>
                        <a:pt x="496633" y="787943"/>
                        <a:pt x="497872" y="787276"/>
                        <a:pt x="498443" y="788038"/>
                      </a:cubicBezTo>
                      <a:cubicBezTo>
                        <a:pt x="531590" y="831187"/>
                        <a:pt x="563118" y="874906"/>
                        <a:pt x="590074" y="922341"/>
                      </a:cubicBezTo>
                      <a:cubicBezTo>
                        <a:pt x="602171" y="943867"/>
                        <a:pt x="613029" y="966156"/>
                        <a:pt x="619982" y="989968"/>
                      </a:cubicBezTo>
                      <a:cubicBezTo>
                        <a:pt x="622840" y="999493"/>
                        <a:pt x="624459" y="1009209"/>
                        <a:pt x="625412" y="1019115"/>
                      </a:cubicBezTo>
                      <a:cubicBezTo>
                        <a:pt x="626745" y="1019781"/>
                        <a:pt x="626650" y="1021687"/>
                        <a:pt x="625697" y="1022925"/>
                      </a:cubicBezTo>
                      <a:cubicBezTo>
                        <a:pt x="627031" y="1037974"/>
                        <a:pt x="627126" y="1053214"/>
                        <a:pt x="627793" y="1068073"/>
                      </a:cubicBezTo>
                      <a:cubicBezTo>
                        <a:pt x="627793" y="1068931"/>
                        <a:pt x="627221" y="1069597"/>
                        <a:pt x="626459" y="1070073"/>
                      </a:cubicBezTo>
                      <a:cubicBezTo>
                        <a:pt x="626650" y="1072264"/>
                        <a:pt x="626936" y="1074550"/>
                        <a:pt x="627126" y="1076931"/>
                      </a:cubicBezTo>
                      <a:lnTo>
                        <a:pt x="627126" y="1077217"/>
                      </a:lnTo>
                      <a:cubicBezTo>
                        <a:pt x="628269" y="1064454"/>
                        <a:pt x="629888" y="1051595"/>
                        <a:pt x="632460" y="1038927"/>
                      </a:cubicBezTo>
                      <a:cubicBezTo>
                        <a:pt x="632555" y="1038355"/>
                        <a:pt x="633222" y="1038641"/>
                        <a:pt x="633222" y="1039117"/>
                      </a:cubicBezTo>
                      <a:cubicBezTo>
                        <a:pt x="635413" y="1068264"/>
                        <a:pt x="631603" y="1097791"/>
                        <a:pt x="631127" y="1126938"/>
                      </a:cubicBezTo>
                      <a:cubicBezTo>
                        <a:pt x="630650" y="1153798"/>
                        <a:pt x="629602" y="1180087"/>
                        <a:pt x="626078" y="1206567"/>
                      </a:cubicBezTo>
                      <a:cubicBezTo>
                        <a:pt x="622554" y="1233808"/>
                        <a:pt x="617506" y="1260669"/>
                        <a:pt x="613601" y="1287910"/>
                      </a:cubicBezTo>
                      <a:cubicBezTo>
                        <a:pt x="611505" y="1302198"/>
                        <a:pt x="609029" y="1316581"/>
                        <a:pt x="608838" y="1330963"/>
                      </a:cubicBezTo>
                      <a:cubicBezTo>
                        <a:pt x="608648" y="1340107"/>
                        <a:pt x="610552" y="1348775"/>
                        <a:pt x="609219" y="1357443"/>
                      </a:cubicBezTo>
                      <a:cubicBezTo>
                        <a:pt x="610552" y="1354966"/>
                        <a:pt x="611600" y="1352394"/>
                        <a:pt x="612267" y="1349727"/>
                      </a:cubicBezTo>
                      <a:cubicBezTo>
                        <a:pt x="612839" y="1347537"/>
                        <a:pt x="615601" y="1348394"/>
                        <a:pt x="615315" y="1350585"/>
                      </a:cubicBezTo>
                      <a:cubicBezTo>
                        <a:pt x="613696" y="1360300"/>
                        <a:pt x="608648" y="1367349"/>
                        <a:pt x="603218" y="1375445"/>
                      </a:cubicBezTo>
                      <a:cubicBezTo>
                        <a:pt x="598551" y="1382684"/>
                        <a:pt x="594741" y="1390685"/>
                        <a:pt x="590550" y="1398400"/>
                      </a:cubicBezTo>
                      <a:cubicBezTo>
                        <a:pt x="585788" y="1407354"/>
                        <a:pt x="581216" y="1416498"/>
                        <a:pt x="577120" y="1425832"/>
                      </a:cubicBezTo>
                      <a:cubicBezTo>
                        <a:pt x="574643" y="1431357"/>
                        <a:pt x="569976" y="1440406"/>
                        <a:pt x="570167" y="1447549"/>
                      </a:cubicBezTo>
                      <a:cubicBezTo>
                        <a:pt x="571119" y="1451264"/>
                        <a:pt x="571691" y="1453931"/>
                        <a:pt x="574643" y="1457265"/>
                      </a:cubicBezTo>
                      <a:cubicBezTo>
                        <a:pt x="577882" y="1460789"/>
                        <a:pt x="581882" y="1463265"/>
                        <a:pt x="585692" y="1465837"/>
                      </a:cubicBezTo>
                      <a:cubicBezTo>
                        <a:pt x="593408" y="1470505"/>
                        <a:pt x="602075" y="1474219"/>
                        <a:pt x="610648" y="1476696"/>
                      </a:cubicBezTo>
                      <a:cubicBezTo>
                        <a:pt x="637318" y="1484602"/>
                        <a:pt x="659130" y="1458408"/>
                        <a:pt x="679514" y="1445263"/>
                      </a:cubicBezTo>
                      <a:cubicBezTo>
                        <a:pt x="679418" y="1444406"/>
                        <a:pt x="679133" y="1443644"/>
                        <a:pt x="679037" y="1442787"/>
                      </a:cubicBezTo>
                      <a:cubicBezTo>
                        <a:pt x="678847" y="1441930"/>
                        <a:pt x="679037" y="1441168"/>
                        <a:pt x="679609" y="1440501"/>
                      </a:cubicBezTo>
                      <a:cubicBezTo>
                        <a:pt x="676942" y="1429738"/>
                        <a:pt x="673989" y="1419165"/>
                        <a:pt x="675799" y="1407830"/>
                      </a:cubicBezTo>
                      <a:cubicBezTo>
                        <a:pt x="677418" y="1397352"/>
                        <a:pt x="685895" y="1388685"/>
                        <a:pt x="692468" y="1380874"/>
                      </a:cubicBezTo>
                      <a:cubicBezTo>
                        <a:pt x="710756" y="1359252"/>
                        <a:pt x="703517" y="1328963"/>
                        <a:pt x="699421" y="1303245"/>
                      </a:cubicBezTo>
                      <a:cubicBezTo>
                        <a:pt x="694563" y="1273337"/>
                        <a:pt x="691610" y="1242476"/>
                        <a:pt x="688753" y="1212282"/>
                      </a:cubicBezTo>
                      <a:cubicBezTo>
                        <a:pt x="687419" y="1198090"/>
                        <a:pt x="687229" y="1183802"/>
                        <a:pt x="687324" y="1169515"/>
                      </a:cubicBezTo>
                      <a:cubicBezTo>
                        <a:pt x="687419" y="1167610"/>
                        <a:pt x="687419" y="1165514"/>
                        <a:pt x="687515" y="1163609"/>
                      </a:cubicBezTo>
                      <a:lnTo>
                        <a:pt x="687515" y="1163419"/>
                      </a:lnTo>
                      <a:cubicBezTo>
                        <a:pt x="686372" y="1152465"/>
                        <a:pt x="686657" y="1141892"/>
                        <a:pt x="689039" y="1131605"/>
                      </a:cubicBezTo>
                      <a:cubicBezTo>
                        <a:pt x="688943" y="1130271"/>
                        <a:pt x="688943" y="1129033"/>
                        <a:pt x="688943" y="1127700"/>
                      </a:cubicBezTo>
                      <a:cubicBezTo>
                        <a:pt x="688848" y="1126843"/>
                        <a:pt x="689610" y="1126366"/>
                        <a:pt x="690372" y="1126366"/>
                      </a:cubicBezTo>
                      <a:cubicBezTo>
                        <a:pt x="691229" y="1123414"/>
                        <a:pt x="692277" y="1120270"/>
                        <a:pt x="693611" y="1117127"/>
                      </a:cubicBezTo>
                      <a:cubicBezTo>
                        <a:pt x="698087" y="1106840"/>
                        <a:pt x="703707" y="1097696"/>
                        <a:pt x="707041" y="1086837"/>
                      </a:cubicBezTo>
                      <a:cubicBezTo>
                        <a:pt x="710756" y="1073883"/>
                        <a:pt x="710565" y="1061692"/>
                        <a:pt x="707422" y="1048737"/>
                      </a:cubicBezTo>
                      <a:cubicBezTo>
                        <a:pt x="705517" y="1040927"/>
                        <a:pt x="702945" y="1032926"/>
                        <a:pt x="702183" y="1024925"/>
                      </a:cubicBezTo>
                      <a:cubicBezTo>
                        <a:pt x="700945" y="1013495"/>
                        <a:pt x="703707" y="1002065"/>
                        <a:pt x="705422" y="991016"/>
                      </a:cubicBezTo>
                      <a:cubicBezTo>
                        <a:pt x="709136" y="966251"/>
                        <a:pt x="704755" y="939581"/>
                        <a:pt x="702945" y="914816"/>
                      </a:cubicBezTo>
                      <a:cubicBezTo>
                        <a:pt x="701231" y="893004"/>
                        <a:pt x="697706" y="871382"/>
                        <a:pt x="696563" y="849474"/>
                      </a:cubicBezTo>
                      <a:cubicBezTo>
                        <a:pt x="695897" y="838044"/>
                        <a:pt x="695897" y="826805"/>
                        <a:pt x="697040" y="815375"/>
                      </a:cubicBezTo>
                      <a:cubicBezTo>
                        <a:pt x="698373" y="800897"/>
                        <a:pt x="701612" y="787752"/>
                        <a:pt x="700564" y="773084"/>
                      </a:cubicBezTo>
                      <a:cubicBezTo>
                        <a:pt x="698849" y="749271"/>
                        <a:pt x="698087" y="725364"/>
                        <a:pt x="697897" y="701456"/>
                      </a:cubicBezTo>
                      <a:cubicBezTo>
                        <a:pt x="697421" y="701075"/>
                        <a:pt x="697230" y="700408"/>
                        <a:pt x="697325" y="699456"/>
                      </a:cubicBezTo>
                      <a:cubicBezTo>
                        <a:pt x="697421" y="698408"/>
                        <a:pt x="697611" y="697265"/>
                        <a:pt x="697897" y="696122"/>
                      </a:cubicBezTo>
                      <a:cubicBezTo>
                        <a:pt x="697897" y="672786"/>
                        <a:pt x="698373" y="649640"/>
                        <a:pt x="699611" y="626304"/>
                      </a:cubicBezTo>
                      <a:cubicBezTo>
                        <a:pt x="699611" y="625446"/>
                        <a:pt x="700850" y="625827"/>
                        <a:pt x="700850" y="626589"/>
                      </a:cubicBezTo>
                      <a:cubicBezTo>
                        <a:pt x="700373" y="646211"/>
                        <a:pt x="700373" y="665737"/>
                        <a:pt x="700850" y="685454"/>
                      </a:cubicBezTo>
                      <a:cubicBezTo>
                        <a:pt x="708184" y="666214"/>
                        <a:pt x="723614" y="650593"/>
                        <a:pt x="731234" y="631352"/>
                      </a:cubicBezTo>
                      <a:cubicBezTo>
                        <a:pt x="731330" y="631066"/>
                        <a:pt x="731711" y="631352"/>
                        <a:pt x="731615" y="631543"/>
                      </a:cubicBezTo>
                      <a:cubicBezTo>
                        <a:pt x="724091" y="654783"/>
                        <a:pt x="704374" y="674024"/>
                        <a:pt x="701421" y="698694"/>
                      </a:cubicBezTo>
                      <a:cubicBezTo>
                        <a:pt x="702469" y="724506"/>
                        <a:pt x="704564" y="750224"/>
                        <a:pt x="707612" y="775941"/>
                      </a:cubicBezTo>
                      <a:cubicBezTo>
                        <a:pt x="708946" y="786800"/>
                        <a:pt x="706850" y="797277"/>
                        <a:pt x="705136" y="807945"/>
                      </a:cubicBezTo>
                      <a:cubicBezTo>
                        <a:pt x="703231" y="819185"/>
                        <a:pt x="703136" y="830424"/>
                        <a:pt x="703421" y="841664"/>
                      </a:cubicBezTo>
                      <a:cubicBezTo>
                        <a:pt x="704088" y="866810"/>
                        <a:pt x="708374" y="891670"/>
                        <a:pt x="710279" y="916721"/>
                      </a:cubicBezTo>
                      <a:cubicBezTo>
                        <a:pt x="711613" y="933580"/>
                        <a:pt x="713708" y="951201"/>
                        <a:pt x="713994" y="968442"/>
                      </a:cubicBezTo>
                      <a:cubicBezTo>
                        <a:pt x="723424" y="966632"/>
                        <a:pt x="730282" y="960155"/>
                        <a:pt x="737997" y="954630"/>
                      </a:cubicBezTo>
                      <a:cubicBezTo>
                        <a:pt x="744950" y="949487"/>
                        <a:pt x="752856" y="946629"/>
                        <a:pt x="761429" y="945296"/>
                      </a:cubicBezTo>
                      <a:cubicBezTo>
                        <a:pt x="771335" y="943677"/>
                        <a:pt x="781336" y="944534"/>
                        <a:pt x="790861" y="940724"/>
                      </a:cubicBezTo>
                      <a:cubicBezTo>
                        <a:pt x="800100" y="937104"/>
                        <a:pt x="807434" y="929294"/>
                        <a:pt x="813911" y="922055"/>
                      </a:cubicBezTo>
                      <a:cubicBezTo>
                        <a:pt x="824960" y="909482"/>
                        <a:pt x="834200" y="895385"/>
                        <a:pt x="847439" y="884717"/>
                      </a:cubicBezTo>
                      <a:cubicBezTo>
                        <a:pt x="863441" y="871953"/>
                        <a:pt x="880205" y="859762"/>
                        <a:pt x="898970" y="850998"/>
                      </a:cubicBezTo>
                      <a:cubicBezTo>
                        <a:pt x="917924" y="842331"/>
                        <a:pt x="938784" y="839283"/>
                        <a:pt x="959072" y="835568"/>
                      </a:cubicBezTo>
                      <a:cubicBezTo>
                        <a:pt x="980885" y="831568"/>
                        <a:pt x="1000315" y="824138"/>
                        <a:pt x="1019937" y="813946"/>
                      </a:cubicBezTo>
                      <a:cubicBezTo>
                        <a:pt x="1036796" y="805278"/>
                        <a:pt x="1053941" y="796896"/>
                        <a:pt x="1073372" y="797658"/>
                      </a:cubicBezTo>
                      <a:cubicBezTo>
                        <a:pt x="1086707" y="798325"/>
                        <a:pt x="1099566" y="804612"/>
                        <a:pt x="1110710" y="812422"/>
                      </a:cubicBezTo>
                      <a:cubicBezTo>
                        <a:pt x="1104424" y="803945"/>
                        <a:pt x="1098995" y="794801"/>
                        <a:pt x="1094137" y="786038"/>
                      </a:cubicBezTo>
                      <a:cubicBezTo>
                        <a:pt x="1092899" y="783657"/>
                        <a:pt x="1096042" y="780132"/>
                        <a:pt x="1097661" y="782799"/>
                      </a:cubicBezTo>
                      <a:cubicBezTo>
                        <a:pt x="1105853" y="795849"/>
                        <a:pt x="1115187" y="807469"/>
                        <a:pt x="1124998" y="818804"/>
                      </a:cubicBezTo>
                      <a:cubicBezTo>
                        <a:pt x="1125188" y="818518"/>
                        <a:pt x="1125474" y="818328"/>
                        <a:pt x="1125665" y="818042"/>
                      </a:cubicBezTo>
                      <a:cubicBezTo>
                        <a:pt x="1142333" y="835854"/>
                        <a:pt x="1165098" y="847474"/>
                        <a:pt x="1187863" y="857190"/>
                      </a:cubicBezTo>
                      <a:cubicBezTo>
                        <a:pt x="1216533" y="869191"/>
                        <a:pt x="1247585" y="879859"/>
                        <a:pt x="1278922" y="880716"/>
                      </a:cubicBezTo>
                      <a:cubicBezTo>
                        <a:pt x="1280446" y="879954"/>
                        <a:pt x="1282351" y="880240"/>
                        <a:pt x="1282160" y="882621"/>
                      </a:cubicBezTo>
                      <a:cubicBezTo>
                        <a:pt x="1281684" y="891289"/>
                        <a:pt x="1279970" y="904339"/>
                        <a:pt x="1286161" y="911577"/>
                      </a:cubicBezTo>
                      <a:cubicBezTo>
                        <a:pt x="1290638" y="916721"/>
                        <a:pt x="1297400" y="906624"/>
                        <a:pt x="1298924" y="903481"/>
                      </a:cubicBezTo>
                      <a:cubicBezTo>
                        <a:pt x="1302449" y="896147"/>
                        <a:pt x="1303401" y="887193"/>
                        <a:pt x="1304830" y="879383"/>
                      </a:cubicBezTo>
                      <a:cubicBezTo>
                        <a:pt x="1305020" y="878145"/>
                        <a:pt x="1306830" y="878240"/>
                        <a:pt x="1306925" y="879478"/>
                      </a:cubicBezTo>
                      <a:cubicBezTo>
                        <a:pt x="1307021" y="881193"/>
                        <a:pt x="1307021" y="882812"/>
                        <a:pt x="1307021" y="884526"/>
                      </a:cubicBezTo>
                      <a:cubicBezTo>
                        <a:pt x="1307211" y="884526"/>
                        <a:pt x="1307402" y="884526"/>
                        <a:pt x="1307687" y="884526"/>
                      </a:cubicBezTo>
                      <a:cubicBezTo>
                        <a:pt x="1323403" y="886241"/>
                        <a:pt x="1338167" y="884907"/>
                        <a:pt x="1353884" y="883860"/>
                      </a:cubicBezTo>
                      <a:cubicBezTo>
                        <a:pt x="1369790" y="882812"/>
                        <a:pt x="1386554" y="883860"/>
                        <a:pt x="1401223" y="876335"/>
                      </a:cubicBezTo>
                      <a:cubicBezTo>
                        <a:pt x="1402842" y="875573"/>
                        <a:pt x="1403795" y="878049"/>
                        <a:pt x="1402461" y="878907"/>
                      </a:cubicBezTo>
                      <a:cubicBezTo>
                        <a:pt x="1399223" y="880907"/>
                        <a:pt x="1395984" y="882526"/>
                        <a:pt x="1392650" y="883860"/>
                      </a:cubicBezTo>
                      <a:cubicBezTo>
                        <a:pt x="1393889" y="891289"/>
                        <a:pt x="1393031" y="899862"/>
                        <a:pt x="1398365" y="905862"/>
                      </a:cubicBezTo>
                      <a:cubicBezTo>
                        <a:pt x="1404938" y="913387"/>
                        <a:pt x="1412939" y="899862"/>
                        <a:pt x="1414748" y="895194"/>
                      </a:cubicBezTo>
                      <a:cubicBezTo>
                        <a:pt x="1417130" y="889289"/>
                        <a:pt x="1418177" y="882336"/>
                        <a:pt x="1417130" y="876049"/>
                      </a:cubicBezTo>
                      <a:cubicBezTo>
                        <a:pt x="1416939" y="874620"/>
                        <a:pt x="1417892" y="873573"/>
                        <a:pt x="1419035" y="873096"/>
                      </a:cubicBezTo>
                      <a:cubicBezTo>
                        <a:pt x="1432941" y="868239"/>
                        <a:pt x="1445609" y="861190"/>
                        <a:pt x="1458373" y="854142"/>
                      </a:cubicBezTo>
                      <a:cubicBezTo>
                        <a:pt x="1446752" y="848712"/>
                        <a:pt x="1434751" y="843759"/>
                        <a:pt x="1423321" y="837949"/>
                      </a:cubicBezTo>
                      <a:cubicBezTo>
                        <a:pt x="1395984" y="824233"/>
                        <a:pt x="1369028" y="809755"/>
                        <a:pt x="1341215" y="796801"/>
                      </a:cubicBezTo>
                      <a:cubicBezTo>
                        <a:pt x="1291209" y="773274"/>
                        <a:pt x="1245394" y="739366"/>
                        <a:pt x="1206818" y="699646"/>
                      </a:cubicBezTo>
                      <a:cubicBezTo>
                        <a:pt x="1171766" y="663261"/>
                        <a:pt x="1147382" y="616683"/>
                        <a:pt x="1126808" y="571154"/>
                      </a:cubicBezTo>
                      <a:cubicBezTo>
                        <a:pt x="1126046" y="569439"/>
                        <a:pt x="1128141" y="567249"/>
                        <a:pt x="1129284" y="569249"/>
                      </a:cubicBezTo>
                      <a:cubicBezTo>
                        <a:pt x="1155383" y="616874"/>
                        <a:pt x="1180433" y="666404"/>
                        <a:pt x="1220724" y="704028"/>
                      </a:cubicBezTo>
                      <a:cubicBezTo>
                        <a:pt x="1241870" y="723744"/>
                        <a:pt x="1264634" y="742032"/>
                        <a:pt x="1288256" y="758796"/>
                      </a:cubicBezTo>
                      <a:cubicBezTo>
                        <a:pt x="1313688" y="776608"/>
                        <a:pt x="1341215" y="788895"/>
                        <a:pt x="1369028" y="802135"/>
                      </a:cubicBezTo>
                      <a:cubicBezTo>
                        <a:pt x="1394555" y="814327"/>
                        <a:pt x="1418939" y="828615"/>
                        <a:pt x="1444466" y="840330"/>
                      </a:cubicBezTo>
                      <a:cubicBezTo>
                        <a:pt x="1451705" y="843664"/>
                        <a:pt x="1458754" y="846903"/>
                        <a:pt x="1465802" y="850332"/>
                      </a:cubicBezTo>
                      <a:cubicBezTo>
                        <a:pt x="1466183" y="850141"/>
                        <a:pt x="1466660" y="849855"/>
                        <a:pt x="1467136" y="849665"/>
                      </a:cubicBezTo>
                      <a:cubicBezTo>
                        <a:pt x="1468279" y="848998"/>
                        <a:pt x="1469327" y="850713"/>
                        <a:pt x="1468469" y="851665"/>
                      </a:cubicBezTo>
                      <a:cubicBezTo>
                        <a:pt x="1483424" y="859095"/>
                        <a:pt x="1497806" y="867477"/>
                        <a:pt x="1510189" y="878907"/>
                      </a:cubicBezTo>
                      <a:cubicBezTo>
                        <a:pt x="1526191" y="893766"/>
                        <a:pt x="1541050" y="909958"/>
                        <a:pt x="1552766" y="928246"/>
                      </a:cubicBezTo>
                      <a:cubicBezTo>
                        <a:pt x="1554194" y="930532"/>
                        <a:pt x="1555528" y="932818"/>
                        <a:pt x="1556861" y="935009"/>
                      </a:cubicBezTo>
                      <a:cubicBezTo>
                        <a:pt x="1574673" y="954916"/>
                        <a:pt x="1578293" y="982920"/>
                        <a:pt x="1579531" y="1008637"/>
                      </a:cubicBezTo>
                      <a:cubicBezTo>
                        <a:pt x="1581150" y="1041118"/>
                        <a:pt x="1580198" y="1074169"/>
                        <a:pt x="1578769" y="1106554"/>
                      </a:cubicBezTo>
                      <a:cubicBezTo>
                        <a:pt x="1577245" y="1144750"/>
                        <a:pt x="1573435" y="1182850"/>
                        <a:pt x="1566767" y="1220473"/>
                      </a:cubicBezTo>
                      <a:cubicBezTo>
                        <a:pt x="1560005" y="1259335"/>
                        <a:pt x="1543717" y="1295721"/>
                        <a:pt x="1542383" y="1335440"/>
                      </a:cubicBezTo>
                      <a:cubicBezTo>
                        <a:pt x="1542383" y="1338012"/>
                        <a:pt x="1538288" y="1338488"/>
                        <a:pt x="1538097" y="1335726"/>
                      </a:cubicBezTo>
                      <a:cubicBezTo>
                        <a:pt x="1537811" y="1332297"/>
                        <a:pt x="1537716" y="1328868"/>
                        <a:pt x="1537716" y="1325439"/>
                      </a:cubicBezTo>
                      <a:cubicBezTo>
                        <a:pt x="1529620" y="1334202"/>
                        <a:pt x="1520571" y="1342012"/>
                        <a:pt x="1511808" y="1350109"/>
                      </a:cubicBezTo>
                      <a:cubicBezTo>
                        <a:pt x="1519142" y="1368397"/>
                        <a:pt x="1537526" y="1375731"/>
                        <a:pt x="1556004" y="1379255"/>
                      </a:cubicBezTo>
                      <a:cubicBezTo>
                        <a:pt x="1572578" y="1382494"/>
                        <a:pt x="1598581" y="1383922"/>
                        <a:pt x="1610201" y="1368968"/>
                      </a:cubicBezTo>
                      <a:cubicBezTo>
                        <a:pt x="1609725" y="1365158"/>
                        <a:pt x="1609249" y="1361443"/>
                        <a:pt x="1608677" y="1357633"/>
                      </a:cubicBezTo>
                      <a:cubicBezTo>
                        <a:pt x="1607153" y="1360205"/>
                        <a:pt x="1606106" y="1363063"/>
                        <a:pt x="1605629" y="1366396"/>
                      </a:cubicBezTo>
                      <a:cubicBezTo>
                        <a:pt x="1605439" y="1368587"/>
                        <a:pt x="1601534" y="1369730"/>
                        <a:pt x="1601153" y="1367158"/>
                      </a:cubicBezTo>
                      <a:cubicBezTo>
                        <a:pt x="1598676" y="1352585"/>
                        <a:pt x="1610868" y="1347060"/>
                        <a:pt x="1619631" y="1338012"/>
                      </a:cubicBezTo>
                      <a:cubicBezTo>
                        <a:pt x="1634966" y="1322010"/>
                        <a:pt x="1613059" y="1292482"/>
                        <a:pt x="1608487" y="1275147"/>
                      </a:cubicBezTo>
                      <a:cubicBezTo>
                        <a:pt x="1607820" y="1272861"/>
                        <a:pt x="1611059" y="1272099"/>
                        <a:pt x="1611725" y="1274385"/>
                      </a:cubicBezTo>
                      <a:cubicBezTo>
                        <a:pt x="1612011" y="1274861"/>
                        <a:pt x="1612106" y="1275242"/>
                        <a:pt x="1612297" y="1275718"/>
                      </a:cubicBezTo>
                      <a:cubicBezTo>
                        <a:pt x="1609630" y="1257621"/>
                        <a:pt x="1614964" y="1237428"/>
                        <a:pt x="1619060" y="1220854"/>
                      </a:cubicBezTo>
                      <a:cubicBezTo>
                        <a:pt x="1625060" y="1196185"/>
                        <a:pt x="1630394" y="1171324"/>
                        <a:pt x="1637824" y="1147131"/>
                      </a:cubicBezTo>
                      <a:cubicBezTo>
                        <a:pt x="1645253" y="1101982"/>
                        <a:pt x="1643825" y="1055786"/>
                        <a:pt x="1651540" y="1010542"/>
                      </a:cubicBezTo>
                      <a:cubicBezTo>
                        <a:pt x="1656112" y="984539"/>
                        <a:pt x="1662208" y="958059"/>
                        <a:pt x="1662589" y="931580"/>
                      </a:cubicBezTo>
                      <a:cubicBezTo>
                        <a:pt x="1663065" y="908434"/>
                        <a:pt x="1652683" y="890432"/>
                        <a:pt x="1634776" y="876430"/>
                      </a:cubicBezTo>
                      <a:cubicBezTo>
                        <a:pt x="1633252" y="875382"/>
                        <a:pt x="1634204" y="872906"/>
                        <a:pt x="1635728" y="873001"/>
                      </a:cubicBezTo>
                      <a:cubicBezTo>
                        <a:pt x="1626489" y="858999"/>
                        <a:pt x="1620869" y="842807"/>
                        <a:pt x="1616583" y="826424"/>
                      </a:cubicBezTo>
                      <a:cubicBezTo>
                        <a:pt x="1609820" y="800230"/>
                        <a:pt x="1603820" y="773751"/>
                        <a:pt x="1597819" y="747271"/>
                      </a:cubicBezTo>
                      <a:cubicBezTo>
                        <a:pt x="1597628" y="747271"/>
                        <a:pt x="1597343" y="746890"/>
                        <a:pt x="1597247" y="746509"/>
                      </a:cubicBezTo>
                      <a:cubicBezTo>
                        <a:pt x="1597152" y="745747"/>
                        <a:pt x="1597057" y="744890"/>
                        <a:pt x="1597057" y="744033"/>
                      </a:cubicBezTo>
                      <a:cubicBezTo>
                        <a:pt x="1596962" y="743556"/>
                        <a:pt x="1596676" y="742985"/>
                        <a:pt x="1596581" y="742318"/>
                      </a:cubicBezTo>
                      <a:cubicBezTo>
                        <a:pt x="1582103" y="679644"/>
                        <a:pt x="1571911" y="615350"/>
                        <a:pt x="1567244" y="551247"/>
                      </a:cubicBezTo>
                      <a:cubicBezTo>
                        <a:pt x="1564958" y="518576"/>
                        <a:pt x="1563815" y="485905"/>
                        <a:pt x="1562386" y="453139"/>
                      </a:cubicBezTo>
                      <a:cubicBezTo>
                        <a:pt x="1561052" y="419325"/>
                        <a:pt x="1557338" y="385797"/>
                        <a:pt x="1553623" y="352174"/>
                      </a:cubicBezTo>
                      <a:cubicBezTo>
                        <a:pt x="1549718" y="318360"/>
                        <a:pt x="1545336" y="284547"/>
                        <a:pt x="1540955" y="250733"/>
                      </a:cubicBezTo>
                      <a:cubicBezTo>
                        <a:pt x="1537049" y="220634"/>
                        <a:pt x="1534287" y="190440"/>
                        <a:pt x="1528096" y="160626"/>
                      </a:cubicBezTo>
                      <a:cubicBezTo>
                        <a:pt x="1523428" y="137385"/>
                        <a:pt x="1516475" y="114240"/>
                        <a:pt x="1505903" y="92999"/>
                      </a:cubicBezTo>
                      <a:cubicBezTo>
                        <a:pt x="1505141" y="91570"/>
                        <a:pt x="1506950" y="90237"/>
                        <a:pt x="1507808" y="91761"/>
                      </a:cubicBezTo>
                      <a:cubicBezTo>
                        <a:pt x="1523905" y="118621"/>
                        <a:pt x="1532096" y="148530"/>
                        <a:pt x="1537621" y="179200"/>
                      </a:cubicBezTo>
                      <a:cubicBezTo>
                        <a:pt x="1566482" y="204060"/>
                        <a:pt x="1567910" y="250733"/>
                        <a:pt x="1571149" y="285785"/>
                      </a:cubicBezTo>
                      <a:cubicBezTo>
                        <a:pt x="1573816" y="313693"/>
                        <a:pt x="1576578" y="341697"/>
                        <a:pt x="1582388" y="369224"/>
                      </a:cubicBezTo>
                      <a:cubicBezTo>
                        <a:pt x="1588008" y="395703"/>
                        <a:pt x="1595628" y="421611"/>
                        <a:pt x="1603629" y="447424"/>
                      </a:cubicBezTo>
                      <a:cubicBezTo>
                        <a:pt x="1611440" y="473046"/>
                        <a:pt x="1619631" y="498764"/>
                        <a:pt x="1626584" y="524767"/>
                      </a:cubicBezTo>
                      <a:cubicBezTo>
                        <a:pt x="1633252" y="549437"/>
                        <a:pt x="1636490" y="574583"/>
                        <a:pt x="1637919" y="600015"/>
                      </a:cubicBezTo>
                      <a:cubicBezTo>
                        <a:pt x="1639253" y="625542"/>
                        <a:pt x="1639538" y="652021"/>
                        <a:pt x="1635824" y="677453"/>
                      </a:cubicBezTo>
                      <a:cubicBezTo>
                        <a:pt x="1634204" y="687930"/>
                        <a:pt x="1631823" y="698408"/>
                        <a:pt x="1629823" y="708790"/>
                      </a:cubicBezTo>
                      <a:cubicBezTo>
                        <a:pt x="1628489" y="715362"/>
                        <a:pt x="1626775" y="722220"/>
                        <a:pt x="1627727" y="728793"/>
                      </a:cubicBezTo>
                      <a:cubicBezTo>
                        <a:pt x="1628489" y="734412"/>
                        <a:pt x="1634681" y="737175"/>
                        <a:pt x="1634204" y="731555"/>
                      </a:cubicBezTo>
                      <a:cubicBezTo>
                        <a:pt x="1633061" y="731269"/>
                        <a:pt x="1632109" y="729936"/>
                        <a:pt x="1632680" y="728412"/>
                      </a:cubicBezTo>
                      <a:cubicBezTo>
                        <a:pt x="1632871" y="728031"/>
                        <a:pt x="1633157" y="727459"/>
                        <a:pt x="1633347" y="726888"/>
                      </a:cubicBezTo>
                      <a:cubicBezTo>
                        <a:pt x="1633442" y="726697"/>
                        <a:pt x="1633538" y="726316"/>
                        <a:pt x="1633823" y="726030"/>
                      </a:cubicBezTo>
                      <a:cubicBezTo>
                        <a:pt x="1658112" y="670309"/>
                        <a:pt x="1654016" y="608492"/>
                        <a:pt x="1646587" y="549342"/>
                      </a:cubicBezTo>
                      <a:cubicBezTo>
                        <a:pt x="1638681" y="485905"/>
                        <a:pt x="1618012" y="425136"/>
                        <a:pt x="1609153" y="361985"/>
                      </a:cubicBezTo>
                      <a:cubicBezTo>
                        <a:pt x="1594485" y="257210"/>
                        <a:pt x="1610773" y="125765"/>
                        <a:pt x="1522095" y="48803"/>
                      </a:cubicBezTo>
                      <a:cubicBezTo>
                        <a:pt x="1504569" y="33658"/>
                        <a:pt x="1482566" y="20514"/>
                        <a:pt x="1459040" y="17942"/>
                      </a:cubicBezTo>
                      <a:cubicBezTo>
                        <a:pt x="1462564" y="19656"/>
                        <a:pt x="1466183" y="21371"/>
                        <a:pt x="1469708" y="23276"/>
                      </a:cubicBezTo>
                      <a:cubicBezTo>
                        <a:pt x="1470374" y="23657"/>
                        <a:pt x="1470184" y="25181"/>
                        <a:pt x="1469136" y="24800"/>
                      </a:cubicBezTo>
                      <a:cubicBezTo>
                        <a:pt x="1462564" y="22133"/>
                        <a:pt x="1455992" y="19656"/>
                        <a:pt x="1449324" y="17466"/>
                      </a:cubicBezTo>
                      <a:lnTo>
                        <a:pt x="1448372" y="17466"/>
                      </a:lnTo>
                      <a:cubicBezTo>
                        <a:pt x="1447800" y="17466"/>
                        <a:pt x="1447419" y="17180"/>
                        <a:pt x="1447038" y="16799"/>
                      </a:cubicBezTo>
                      <a:cubicBezTo>
                        <a:pt x="1409414" y="4893"/>
                        <a:pt x="1369790" y="892"/>
                        <a:pt x="1330166" y="130"/>
                      </a:cubicBezTo>
                      <a:cubicBezTo>
                        <a:pt x="1280255" y="-822"/>
                        <a:pt x="1230059" y="3559"/>
                        <a:pt x="1180624" y="9750"/>
                      </a:cubicBezTo>
                      <a:cubicBezTo>
                        <a:pt x="1152716" y="13179"/>
                        <a:pt x="1124522" y="17085"/>
                        <a:pt x="1096994" y="23466"/>
                      </a:cubicBezTo>
                      <a:cubicBezTo>
                        <a:pt x="1071848" y="29277"/>
                        <a:pt x="1046893" y="36325"/>
                        <a:pt x="1021747" y="42326"/>
                      </a:cubicBezTo>
                      <a:cubicBezTo>
                        <a:pt x="1019842" y="42326"/>
                        <a:pt x="1017746" y="42326"/>
                        <a:pt x="1015841" y="42326"/>
                      </a:cubicBezTo>
                      <a:cubicBezTo>
                        <a:pt x="999268" y="44231"/>
                        <a:pt x="983266" y="49755"/>
                        <a:pt x="966597" y="51470"/>
                      </a:cubicBezTo>
                      <a:cubicBezTo>
                        <a:pt x="950214" y="53184"/>
                        <a:pt x="933450" y="52518"/>
                        <a:pt x="917067" y="51470"/>
                      </a:cubicBezTo>
                      <a:cubicBezTo>
                        <a:pt x="901922" y="50517"/>
                        <a:pt x="886301" y="49660"/>
                        <a:pt x="871442" y="46517"/>
                      </a:cubicBezTo>
                      <a:cubicBezTo>
                        <a:pt x="869823" y="46136"/>
                        <a:pt x="869823" y="43088"/>
                        <a:pt x="871633" y="43088"/>
                      </a:cubicBezTo>
                      <a:cubicBezTo>
                        <a:pt x="881539" y="42707"/>
                        <a:pt x="891540" y="43469"/>
                        <a:pt x="901446" y="44326"/>
                      </a:cubicBezTo>
                      <a:cubicBezTo>
                        <a:pt x="897065" y="43278"/>
                        <a:pt x="892588" y="42040"/>
                        <a:pt x="888302" y="40992"/>
                      </a:cubicBezTo>
                      <a:cubicBezTo>
                        <a:pt x="866585" y="35373"/>
                        <a:pt x="845153" y="28896"/>
                        <a:pt x="823246" y="24228"/>
                      </a:cubicBezTo>
                      <a:cubicBezTo>
                        <a:pt x="782860" y="15751"/>
                        <a:pt x="740283" y="15846"/>
                        <a:pt x="699230" y="13084"/>
                      </a:cubicBezTo>
                      <a:cubicBezTo>
                        <a:pt x="657892" y="10417"/>
                        <a:pt x="619411" y="15846"/>
                        <a:pt x="580073" y="27943"/>
                      </a:cubicBezTo>
                      <a:cubicBezTo>
                        <a:pt x="557689" y="34801"/>
                        <a:pt x="535781" y="42993"/>
                        <a:pt x="513493" y="50422"/>
                      </a:cubicBezTo>
                      <a:cubicBezTo>
                        <a:pt x="492633" y="57375"/>
                        <a:pt x="472631" y="66710"/>
                        <a:pt x="451676" y="73568"/>
                      </a:cubicBezTo>
                      <a:cubicBezTo>
                        <a:pt x="450533" y="73854"/>
                        <a:pt x="449675" y="73663"/>
                        <a:pt x="449199" y="73282"/>
                      </a:cubicBezTo>
                      <a:cubicBezTo>
                        <a:pt x="439198" y="77854"/>
                        <a:pt x="431006" y="85379"/>
                        <a:pt x="422910" y="92713"/>
                      </a:cubicBezTo>
                      <a:cubicBezTo>
                        <a:pt x="412147" y="102524"/>
                        <a:pt x="400336" y="110811"/>
                        <a:pt x="389192" y="120050"/>
                      </a:cubicBezTo>
                      <a:cubicBezTo>
                        <a:pt x="367570" y="137862"/>
                        <a:pt x="346139" y="159102"/>
                        <a:pt x="330899" y="182534"/>
                      </a:cubicBezTo>
                      <a:cubicBezTo>
                        <a:pt x="315849" y="205680"/>
                        <a:pt x="306896" y="232159"/>
                        <a:pt x="295180" y="256924"/>
                      </a:cubicBezTo>
                      <a:cubicBezTo>
                        <a:pt x="284798" y="279022"/>
                        <a:pt x="269748" y="298263"/>
                        <a:pt x="257747" y="319503"/>
                      </a:cubicBezTo>
                      <a:cubicBezTo>
                        <a:pt x="265938" y="314169"/>
                        <a:pt x="274034" y="308740"/>
                        <a:pt x="281845" y="302835"/>
                      </a:cubicBezTo>
                      <a:cubicBezTo>
                        <a:pt x="310706" y="281213"/>
                        <a:pt x="332994" y="253209"/>
                        <a:pt x="356902" y="226539"/>
                      </a:cubicBezTo>
                      <a:cubicBezTo>
                        <a:pt x="357378" y="226063"/>
                        <a:pt x="357950" y="226920"/>
                        <a:pt x="357569" y="227397"/>
                      </a:cubicBezTo>
                      <a:cubicBezTo>
                        <a:pt x="346996" y="239874"/>
                        <a:pt x="338138" y="254067"/>
                        <a:pt x="327660" y="266830"/>
                      </a:cubicBezTo>
                      <a:cubicBezTo>
                        <a:pt x="316516" y="280451"/>
                        <a:pt x="303657" y="292452"/>
                        <a:pt x="290132" y="303501"/>
                      </a:cubicBezTo>
                      <a:cubicBezTo>
                        <a:pt x="277844" y="313407"/>
                        <a:pt x="265081" y="322361"/>
                        <a:pt x="251936" y="330933"/>
                      </a:cubicBezTo>
                      <a:cubicBezTo>
                        <a:pt x="251460" y="331886"/>
                        <a:pt x="250984" y="332838"/>
                        <a:pt x="250412" y="333791"/>
                      </a:cubicBezTo>
                      <a:cubicBezTo>
                        <a:pt x="249555" y="335886"/>
                        <a:pt x="246602" y="336172"/>
                        <a:pt x="244983" y="335124"/>
                      </a:cubicBezTo>
                      <a:cubicBezTo>
                        <a:pt x="230600" y="344268"/>
                        <a:pt x="215741" y="352746"/>
                        <a:pt x="200787" y="361318"/>
                      </a:cubicBezTo>
                      <a:cubicBezTo>
                        <a:pt x="169164" y="379225"/>
                        <a:pt x="146780" y="403990"/>
                        <a:pt x="125444" y="432946"/>
                      </a:cubicBezTo>
                      <a:cubicBezTo>
                        <a:pt x="114871" y="447424"/>
                        <a:pt x="103061" y="460950"/>
                        <a:pt x="94393" y="476571"/>
                      </a:cubicBezTo>
                      <a:cubicBezTo>
                        <a:pt x="86392" y="490668"/>
                        <a:pt x="80963" y="506193"/>
                        <a:pt x="74676" y="521148"/>
                      </a:cubicBezTo>
                      <a:cubicBezTo>
                        <a:pt x="71533" y="534578"/>
                        <a:pt x="66104" y="547341"/>
                        <a:pt x="63056" y="560772"/>
                      </a:cubicBezTo>
                      <a:cubicBezTo>
                        <a:pt x="59055" y="578298"/>
                        <a:pt x="56102" y="596014"/>
                        <a:pt x="53054" y="613731"/>
                      </a:cubicBezTo>
                      <a:cubicBezTo>
                        <a:pt x="47625" y="646782"/>
                        <a:pt x="41910" y="679739"/>
                        <a:pt x="36385" y="712791"/>
                      </a:cubicBezTo>
                      <a:cubicBezTo>
                        <a:pt x="26098" y="775846"/>
                        <a:pt x="17812" y="839473"/>
                        <a:pt x="0" y="900814"/>
                      </a:cubicBezTo>
                      <a:cubicBezTo>
                        <a:pt x="22670" y="899957"/>
                        <a:pt x="44672" y="908244"/>
                        <a:pt x="67723" y="905005"/>
                      </a:cubicBezTo>
                      <a:cubicBezTo>
                        <a:pt x="75724" y="899004"/>
                        <a:pt x="83820" y="892908"/>
                        <a:pt x="92297" y="887479"/>
                      </a:cubicBezTo>
                      <a:cubicBezTo>
                        <a:pt x="107728" y="877383"/>
                        <a:pt x="125254" y="872620"/>
                        <a:pt x="143542" y="875001"/>
                      </a:cubicBezTo>
                      <a:cubicBezTo>
                        <a:pt x="162401" y="877478"/>
                        <a:pt x="181356" y="887670"/>
                        <a:pt x="197549" y="897385"/>
                      </a:cubicBezTo>
                      <a:cubicBezTo>
                        <a:pt x="213074" y="906529"/>
                        <a:pt x="227076" y="918245"/>
                        <a:pt x="236791" y="933390"/>
                      </a:cubicBezTo>
                      <a:cubicBezTo>
                        <a:pt x="237363" y="934247"/>
                        <a:pt x="237268" y="935199"/>
                        <a:pt x="236887" y="936057"/>
                      </a:cubicBezTo>
                      <a:cubicBezTo>
                        <a:pt x="252603" y="927960"/>
                        <a:pt x="264986" y="911958"/>
                        <a:pt x="274034" y="897862"/>
                      </a:cubicBezTo>
                      <a:cubicBezTo>
                        <a:pt x="285464" y="880050"/>
                        <a:pt x="297561" y="862524"/>
                        <a:pt x="312706" y="847665"/>
                      </a:cubicBezTo>
                      <a:cubicBezTo>
                        <a:pt x="326898" y="833758"/>
                        <a:pt x="345091" y="823662"/>
                        <a:pt x="364998" y="821471"/>
                      </a:cubicBezTo>
                      <a:cubicBezTo>
                        <a:pt x="384239" y="819280"/>
                        <a:pt x="389954" y="838140"/>
                        <a:pt x="392430" y="853284"/>
                      </a:cubicBezTo>
                      <a:cubicBezTo>
                        <a:pt x="396526" y="878430"/>
                        <a:pt x="400526" y="906815"/>
                        <a:pt x="394621" y="931866"/>
                      </a:cubicBezTo>
                      <a:cubicBezTo>
                        <a:pt x="390239" y="951011"/>
                        <a:pt x="377571" y="969108"/>
                        <a:pt x="361760" y="980634"/>
                      </a:cubicBezTo>
                      <a:cubicBezTo>
                        <a:pt x="345853" y="992064"/>
                        <a:pt x="328994" y="995874"/>
                        <a:pt x="309753" y="997398"/>
                      </a:cubicBezTo>
                      <a:cubicBezTo>
                        <a:pt x="297371" y="998445"/>
                        <a:pt x="285560" y="999684"/>
                        <a:pt x="276225" y="1005113"/>
                      </a:cubicBezTo>
                      <a:cubicBezTo>
                        <a:pt x="276701" y="1016733"/>
                        <a:pt x="278702" y="1028068"/>
                        <a:pt x="280416" y="1039498"/>
                      </a:cubicBezTo>
                      <a:cubicBezTo>
                        <a:pt x="294608" y="1032640"/>
                        <a:pt x="311658" y="1037117"/>
                        <a:pt x="326803" y="1039117"/>
                      </a:cubicBezTo>
                      <a:cubicBezTo>
                        <a:pt x="349282" y="1042165"/>
                        <a:pt x="372142" y="1046166"/>
                        <a:pt x="393954" y="1037879"/>
                      </a:cubicBezTo>
                      <a:cubicBezTo>
                        <a:pt x="417385" y="1029021"/>
                        <a:pt x="438245" y="1015114"/>
                        <a:pt x="461962" y="1006923"/>
                      </a:cubicBezTo>
                      <a:close/>
                    </a:path>
                  </a:pathLst>
                </a:custGeom>
                <a:solidFill>
                  <a:schemeClr val="bg1"/>
                </a:solidFill>
                <a:ln w="9525" cap="flat">
                  <a:noFill/>
                  <a:prstDash val="solid"/>
                  <a:miter/>
                </a:ln>
              </p:spPr>
              <p:txBody>
                <a:bodyPr rtlCol="0" anchor="ctr"/>
                <a:lstStyle/>
                <a:p>
                  <a:endParaRPr lang="en-IN"/>
                </a:p>
              </p:txBody>
            </p:sp>
          </p:grpSp>
          <p:sp>
            <p:nvSpPr>
              <p:cNvPr id="250" name="Freeform: Shape 249">
                <a:extLst>
                  <a:ext uri="{FF2B5EF4-FFF2-40B4-BE49-F238E27FC236}">
                    <a16:creationId xmlns:a16="http://schemas.microsoft.com/office/drawing/2014/main" id="{6F30ACA5-17E2-CCA7-71ED-BFADA4329471}"/>
                  </a:ext>
                </a:extLst>
              </p:cNvPr>
              <p:cNvSpPr/>
              <p:nvPr/>
            </p:nvSpPr>
            <p:spPr>
              <a:xfrm>
                <a:off x="6961031" y="6027334"/>
                <a:ext cx="114109" cy="221523"/>
              </a:xfrm>
              <a:custGeom>
                <a:avLst/>
                <a:gdLst>
                  <a:gd name="connsiteX0" fmla="*/ 98203 w 114109"/>
                  <a:gd name="connsiteY0" fmla="*/ 152019 h 221523"/>
                  <a:gd name="connsiteX1" fmla="*/ 95726 w 114109"/>
                  <a:gd name="connsiteY1" fmla="*/ 111824 h 221523"/>
                  <a:gd name="connsiteX2" fmla="*/ 95155 w 114109"/>
                  <a:gd name="connsiteY2" fmla="*/ 122682 h 221523"/>
                  <a:gd name="connsiteX3" fmla="*/ 91631 w 114109"/>
                  <a:gd name="connsiteY3" fmla="*/ 122777 h 221523"/>
                  <a:gd name="connsiteX4" fmla="*/ 96584 w 114109"/>
                  <a:gd name="connsiteY4" fmla="*/ 56769 h 221523"/>
                  <a:gd name="connsiteX5" fmla="*/ 114109 w 114109"/>
                  <a:gd name="connsiteY5" fmla="*/ 0 h 221523"/>
                  <a:gd name="connsiteX6" fmla="*/ 107061 w 114109"/>
                  <a:gd name="connsiteY6" fmla="*/ 3143 h 221523"/>
                  <a:gd name="connsiteX7" fmla="*/ 50578 w 114109"/>
                  <a:gd name="connsiteY7" fmla="*/ 8382 h 221523"/>
                  <a:gd name="connsiteX8" fmla="*/ 48578 w 114109"/>
                  <a:gd name="connsiteY8" fmla="*/ 8096 h 221523"/>
                  <a:gd name="connsiteX9" fmla="*/ 47625 w 114109"/>
                  <a:gd name="connsiteY9" fmla="*/ 21717 h 221523"/>
                  <a:gd name="connsiteX10" fmla="*/ 47339 w 114109"/>
                  <a:gd name="connsiteY10" fmla="*/ 52578 h 221523"/>
                  <a:gd name="connsiteX11" fmla="*/ 41624 w 114109"/>
                  <a:gd name="connsiteY11" fmla="*/ 107156 h 221523"/>
                  <a:gd name="connsiteX12" fmla="*/ 30004 w 114109"/>
                  <a:gd name="connsiteY12" fmla="*/ 151924 h 221523"/>
                  <a:gd name="connsiteX13" fmla="*/ 14002 w 114109"/>
                  <a:gd name="connsiteY13" fmla="*/ 170212 h 221523"/>
                  <a:gd name="connsiteX14" fmla="*/ 0 w 114109"/>
                  <a:gd name="connsiteY14" fmla="*/ 201454 h 221523"/>
                  <a:gd name="connsiteX15" fmla="*/ 17335 w 114109"/>
                  <a:gd name="connsiteY15" fmla="*/ 219170 h 221523"/>
                  <a:gd name="connsiteX16" fmla="*/ 45244 w 114109"/>
                  <a:gd name="connsiteY16" fmla="*/ 219932 h 221523"/>
                  <a:gd name="connsiteX17" fmla="*/ 94297 w 114109"/>
                  <a:gd name="connsiteY17" fmla="*/ 202597 h 221523"/>
                  <a:gd name="connsiteX18" fmla="*/ 94774 w 114109"/>
                  <a:gd name="connsiteY18" fmla="*/ 194691 h 221523"/>
                  <a:gd name="connsiteX19" fmla="*/ 94297 w 114109"/>
                  <a:gd name="connsiteY19" fmla="*/ 182499 h 221523"/>
                  <a:gd name="connsiteX20" fmla="*/ 92202 w 114109"/>
                  <a:gd name="connsiteY20" fmla="*/ 168307 h 221523"/>
                  <a:gd name="connsiteX21" fmla="*/ 83344 w 114109"/>
                  <a:gd name="connsiteY21" fmla="*/ 181547 h 221523"/>
                  <a:gd name="connsiteX22" fmla="*/ 79248 w 114109"/>
                  <a:gd name="connsiteY22" fmla="*/ 180785 h 221523"/>
                  <a:gd name="connsiteX23" fmla="*/ 98298 w 114109"/>
                  <a:gd name="connsiteY23" fmla="*/ 151924 h 22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109" h="221523">
                    <a:moveTo>
                      <a:pt x="98203" y="152019"/>
                    </a:moveTo>
                    <a:cubicBezTo>
                      <a:pt x="105442" y="141446"/>
                      <a:pt x="99727" y="125349"/>
                      <a:pt x="95726" y="111824"/>
                    </a:cubicBezTo>
                    <a:cubicBezTo>
                      <a:pt x="95631" y="115443"/>
                      <a:pt x="95441" y="118967"/>
                      <a:pt x="95155" y="122682"/>
                    </a:cubicBezTo>
                    <a:cubicBezTo>
                      <a:pt x="94964" y="125063"/>
                      <a:pt x="92107" y="124968"/>
                      <a:pt x="91631" y="122777"/>
                    </a:cubicBezTo>
                    <a:cubicBezTo>
                      <a:pt x="86678" y="101441"/>
                      <a:pt x="91440" y="77724"/>
                      <a:pt x="96584" y="56769"/>
                    </a:cubicBezTo>
                    <a:cubicBezTo>
                      <a:pt x="101060" y="38386"/>
                      <a:pt x="112205" y="19145"/>
                      <a:pt x="114109" y="0"/>
                    </a:cubicBezTo>
                    <a:cubicBezTo>
                      <a:pt x="111728" y="1048"/>
                      <a:pt x="109347" y="2191"/>
                      <a:pt x="107061" y="3143"/>
                    </a:cubicBezTo>
                    <a:cubicBezTo>
                      <a:pt x="89059" y="10763"/>
                      <a:pt x="69723" y="10573"/>
                      <a:pt x="50578" y="8382"/>
                    </a:cubicBezTo>
                    <a:cubicBezTo>
                      <a:pt x="49911" y="8287"/>
                      <a:pt x="49149" y="8192"/>
                      <a:pt x="48578" y="8096"/>
                    </a:cubicBezTo>
                    <a:cubicBezTo>
                      <a:pt x="47720" y="12573"/>
                      <a:pt x="47720" y="17240"/>
                      <a:pt x="47625" y="21717"/>
                    </a:cubicBezTo>
                    <a:cubicBezTo>
                      <a:pt x="49244" y="31909"/>
                      <a:pt x="48292" y="42767"/>
                      <a:pt x="47339" y="52578"/>
                    </a:cubicBezTo>
                    <a:cubicBezTo>
                      <a:pt x="45530" y="70866"/>
                      <a:pt x="42767" y="88868"/>
                      <a:pt x="41624" y="107156"/>
                    </a:cubicBezTo>
                    <a:cubicBezTo>
                      <a:pt x="40767" y="122873"/>
                      <a:pt x="38100" y="138208"/>
                      <a:pt x="30004" y="151924"/>
                    </a:cubicBezTo>
                    <a:cubicBezTo>
                      <a:pt x="25908" y="158782"/>
                      <a:pt x="19241" y="164306"/>
                      <a:pt x="14002" y="170212"/>
                    </a:cubicBezTo>
                    <a:cubicBezTo>
                      <a:pt x="5334" y="179737"/>
                      <a:pt x="762" y="189071"/>
                      <a:pt x="0" y="201454"/>
                    </a:cubicBezTo>
                    <a:cubicBezTo>
                      <a:pt x="4858" y="208978"/>
                      <a:pt x="8382" y="215456"/>
                      <a:pt x="17335" y="219170"/>
                    </a:cubicBezTo>
                    <a:cubicBezTo>
                      <a:pt x="26003" y="222885"/>
                      <a:pt x="36385" y="221456"/>
                      <a:pt x="45244" y="219932"/>
                    </a:cubicBezTo>
                    <a:cubicBezTo>
                      <a:pt x="61436" y="217361"/>
                      <a:pt x="79153" y="209740"/>
                      <a:pt x="94297" y="202597"/>
                    </a:cubicBezTo>
                    <a:cubicBezTo>
                      <a:pt x="93631" y="200311"/>
                      <a:pt x="94678" y="196882"/>
                      <a:pt x="94774" y="194691"/>
                    </a:cubicBezTo>
                    <a:cubicBezTo>
                      <a:pt x="94869" y="190595"/>
                      <a:pt x="94678" y="186500"/>
                      <a:pt x="94297" y="182499"/>
                    </a:cubicBezTo>
                    <a:cubicBezTo>
                      <a:pt x="94012" y="178594"/>
                      <a:pt x="93631" y="172688"/>
                      <a:pt x="92202" y="168307"/>
                    </a:cubicBezTo>
                    <a:cubicBezTo>
                      <a:pt x="88773" y="172307"/>
                      <a:pt x="85439" y="176498"/>
                      <a:pt x="83344" y="181547"/>
                    </a:cubicBezTo>
                    <a:cubicBezTo>
                      <a:pt x="82487" y="183832"/>
                      <a:pt x="78772" y="183452"/>
                      <a:pt x="79248" y="180785"/>
                    </a:cubicBezTo>
                    <a:cubicBezTo>
                      <a:pt x="81820" y="168497"/>
                      <a:pt x="91631" y="161735"/>
                      <a:pt x="98298" y="151924"/>
                    </a:cubicBezTo>
                    <a:close/>
                  </a:path>
                </a:pathLst>
              </a:custGeom>
              <a:solidFill>
                <a:srgbClr val="F5F0E7"/>
              </a:solidFill>
              <a:ln w="9525" cap="flat">
                <a:noFill/>
                <a:prstDash val="solid"/>
                <a:miter/>
              </a:ln>
            </p:spPr>
            <p:txBody>
              <a:bodyPr rtlCol="0" anchor="ctr"/>
              <a:lstStyle/>
              <a:p>
                <a:endParaRPr lang="en-IN"/>
              </a:p>
            </p:txBody>
          </p:sp>
          <p:sp>
            <p:nvSpPr>
              <p:cNvPr id="251" name="Freeform: Shape 250">
                <a:extLst>
                  <a:ext uri="{FF2B5EF4-FFF2-40B4-BE49-F238E27FC236}">
                    <a16:creationId xmlns:a16="http://schemas.microsoft.com/office/drawing/2014/main" id="{D7622271-214A-CC43-EDEC-F5F8CA2CB779}"/>
                  </a:ext>
                </a:extLst>
              </p:cNvPr>
              <p:cNvSpPr/>
              <p:nvPr/>
            </p:nvSpPr>
            <p:spPr>
              <a:xfrm>
                <a:off x="6940934" y="6227835"/>
                <a:ext cx="119254" cy="92424"/>
              </a:xfrm>
              <a:custGeom>
                <a:avLst/>
                <a:gdLst>
                  <a:gd name="connsiteX0" fmla="*/ 0 w 119254"/>
                  <a:gd name="connsiteY0" fmla="*/ 70104 h 92424"/>
                  <a:gd name="connsiteX1" fmla="*/ 68390 w 119254"/>
                  <a:gd name="connsiteY1" fmla="*/ 89821 h 92424"/>
                  <a:gd name="connsiteX2" fmla="*/ 118872 w 119254"/>
                  <a:gd name="connsiteY2" fmla="*/ 55150 h 92424"/>
                  <a:gd name="connsiteX3" fmla="*/ 117062 w 119254"/>
                  <a:gd name="connsiteY3" fmla="*/ 6001 h 92424"/>
                  <a:gd name="connsiteX4" fmla="*/ 94393 w 119254"/>
                  <a:gd name="connsiteY4" fmla="*/ 15716 h 92424"/>
                  <a:gd name="connsiteX5" fmla="*/ 59341 w 119254"/>
                  <a:gd name="connsiteY5" fmla="*/ 26194 h 92424"/>
                  <a:gd name="connsiteX6" fmla="*/ 14669 w 119254"/>
                  <a:gd name="connsiteY6" fmla="*/ 857 h 92424"/>
                  <a:gd name="connsiteX7" fmla="*/ 14764 w 119254"/>
                  <a:gd name="connsiteY7" fmla="*/ 0 h 92424"/>
                  <a:gd name="connsiteX8" fmla="*/ 7334 w 119254"/>
                  <a:gd name="connsiteY8" fmla="*/ 18383 h 92424"/>
                  <a:gd name="connsiteX9" fmla="*/ 4953 w 119254"/>
                  <a:gd name="connsiteY9" fmla="*/ 24289 h 92424"/>
                  <a:gd name="connsiteX10" fmla="*/ 4763 w 119254"/>
                  <a:gd name="connsiteY10" fmla="*/ 45720 h 92424"/>
                  <a:gd name="connsiteX11" fmla="*/ 95 w 119254"/>
                  <a:gd name="connsiteY11" fmla="*/ 70009 h 92424"/>
                  <a:gd name="connsiteX12" fmla="*/ 95 w 119254"/>
                  <a:gd name="connsiteY12" fmla="*/ 70009 h 9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54" h="92424">
                    <a:moveTo>
                      <a:pt x="0" y="70104"/>
                    </a:moveTo>
                    <a:cubicBezTo>
                      <a:pt x="14954" y="91821"/>
                      <a:pt x="44291" y="96012"/>
                      <a:pt x="68390" y="89821"/>
                    </a:cubicBezTo>
                    <a:cubicBezTo>
                      <a:pt x="88583" y="84677"/>
                      <a:pt x="104108" y="69056"/>
                      <a:pt x="118872" y="55150"/>
                    </a:cubicBezTo>
                    <a:cubicBezTo>
                      <a:pt x="118872" y="38862"/>
                      <a:pt x="120491" y="22193"/>
                      <a:pt x="117062" y="6001"/>
                    </a:cubicBezTo>
                    <a:cubicBezTo>
                      <a:pt x="110395" y="10192"/>
                      <a:pt x="101156" y="12954"/>
                      <a:pt x="94393" y="15716"/>
                    </a:cubicBezTo>
                    <a:cubicBezTo>
                      <a:pt x="83153" y="20479"/>
                      <a:pt x="71533" y="24289"/>
                      <a:pt x="59341" y="26194"/>
                    </a:cubicBezTo>
                    <a:cubicBezTo>
                      <a:pt x="40862" y="29242"/>
                      <a:pt x="18002" y="22003"/>
                      <a:pt x="14669" y="857"/>
                    </a:cubicBezTo>
                    <a:cubicBezTo>
                      <a:pt x="14669" y="572"/>
                      <a:pt x="14764" y="286"/>
                      <a:pt x="14764" y="0"/>
                    </a:cubicBezTo>
                    <a:cubicBezTo>
                      <a:pt x="10573" y="4858"/>
                      <a:pt x="9239" y="12668"/>
                      <a:pt x="7334" y="18383"/>
                    </a:cubicBezTo>
                    <a:cubicBezTo>
                      <a:pt x="7049" y="19526"/>
                      <a:pt x="6096" y="21908"/>
                      <a:pt x="4953" y="24289"/>
                    </a:cubicBezTo>
                    <a:cubicBezTo>
                      <a:pt x="5334" y="31433"/>
                      <a:pt x="5334" y="38576"/>
                      <a:pt x="4763" y="45720"/>
                    </a:cubicBezTo>
                    <a:cubicBezTo>
                      <a:pt x="4191" y="54007"/>
                      <a:pt x="2286" y="62103"/>
                      <a:pt x="95" y="70009"/>
                    </a:cubicBezTo>
                    <a:lnTo>
                      <a:pt x="95" y="70009"/>
                    </a:lnTo>
                    <a:close/>
                  </a:path>
                </a:pathLst>
              </a:custGeom>
              <a:solidFill>
                <a:srgbClr val="000000"/>
              </a:solidFill>
              <a:ln w="9525" cap="flat">
                <a:noFill/>
                <a:prstDash val="solid"/>
                <a:miter/>
              </a:ln>
            </p:spPr>
            <p:txBody>
              <a:bodyPr rtlCol="0" anchor="ctr"/>
              <a:lstStyle/>
              <a:p>
                <a:endParaRPr lang="en-IN"/>
              </a:p>
            </p:txBody>
          </p:sp>
          <p:sp>
            <p:nvSpPr>
              <p:cNvPr id="252" name="Freeform: Shape 251">
                <a:extLst>
                  <a:ext uri="{FF2B5EF4-FFF2-40B4-BE49-F238E27FC236}">
                    <a16:creationId xmlns:a16="http://schemas.microsoft.com/office/drawing/2014/main" id="{ECBA7BF5-14B7-695E-7819-D59B0AE7C131}"/>
                  </a:ext>
                </a:extLst>
              </p:cNvPr>
              <p:cNvSpPr/>
              <p:nvPr/>
            </p:nvSpPr>
            <p:spPr>
              <a:xfrm>
                <a:off x="6866353" y="6370329"/>
                <a:ext cx="85534" cy="81438"/>
              </a:xfrm>
              <a:custGeom>
                <a:avLst/>
                <a:gdLst>
                  <a:gd name="connsiteX0" fmla="*/ 14097 w 85534"/>
                  <a:gd name="connsiteY0" fmla="*/ 72771 h 81438"/>
                  <a:gd name="connsiteX1" fmla="*/ 14002 w 85534"/>
                  <a:gd name="connsiteY1" fmla="*/ 63341 h 81438"/>
                  <a:gd name="connsiteX2" fmla="*/ 11716 w 85534"/>
                  <a:gd name="connsiteY2" fmla="*/ 52673 h 81438"/>
                  <a:gd name="connsiteX3" fmla="*/ 12668 w 85534"/>
                  <a:gd name="connsiteY3" fmla="*/ 49149 h 81438"/>
                  <a:gd name="connsiteX4" fmla="*/ 14764 w 85534"/>
                  <a:gd name="connsiteY4" fmla="*/ 47816 h 81438"/>
                  <a:gd name="connsiteX5" fmla="*/ 33528 w 85534"/>
                  <a:gd name="connsiteY5" fmla="*/ 63246 h 81438"/>
                  <a:gd name="connsiteX6" fmla="*/ 36671 w 85534"/>
                  <a:gd name="connsiteY6" fmla="*/ 68485 h 81438"/>
                  <a:gd name="connsiteX7" fmla="*/ 28003 w 85534"/>
                  <a:gd name="connsiteY7" fmla="*/ 46006 h 81438"/>
                  <a:gd name="connsiteX8" fmla="*/ 26098 w 85534"/>
                  <a:gd name="connsiteY8" fmla="*/ 45149 h 81438"/>
                  <a:gd name="connsiteX9" fmla="*/ 28194 w 85534"/>
                  <a:gd name="connsiteY9" fmla="*/ 40386 h 81438"/>
                  <a:gd name="connsiteX10" fmla="*/ 29432 w 85534"/>
                  <a:gd name="connsiteY10" fmla="*/ 40862 h 81438"/>
                  <a:gd name="connsiteX11" fmla="*/ 31623 w 85534"/>
                  <a:gd name="connsiteY11" fmla="*/ 41529 h 81438"/>
                  <a:gd name="connsiteX12" fmla="*/ 31623 w 85534"/>
                  <a:gd name="connsiteY12" fmla="*/ 41529 h 81438"/>
                  <a:gd name="connsiteX13" fmla="*/ 63437 w 85534"/>
                  <a:gd name="connsiteY13" fmla="*/ 63913 h 81438"/>
                  <a:gd name="connsiteX14" fmla="*/ 77724 w 85534"/>
                  <a:gd name="connsiteY14" fmla="*/ 81439 h 81438"/>
                  <a:gd name="connsiteX15" fmla="*/ 72295 w 85534"/>
                  <a:gd name="connsiteY15" fmla="*/ 67818 h 81438"/>
                  <a:gd name="connsiteX16" fmla="*/ 48768 w 85534"/>
                  <a:gd name="connsiteY16" fmla="*/ 37624 h 81438"/>
                  <a:gd name="connsiteX17" fmla="*/ 48006 w 85534"/>
                  <a:gd name="connsiteY17" fmla="*/ 37529 h 81438"/>
                  <a:gd name="connsiteX18" fmla="*/ 46387 w 85534"/>
                  <a:gd name="connsiteY18" fmla="*/ 36290 h 81438"/>
                  <a:gd name="connsiteX19" fmla="*/ 48577 w 85534"/>
                  <a:gd name="connsiteY19" fmla="*/ 31718 h 81438"/>
                  <a:gd name="connsiteX20" fmla="*/ 50959 w 85534"/>
                  <a:gd name="connsiteY20" fmla="*/ 32671 h 81438"/>
                  <a:gd name="connsiteX21" fmla="*/ 64484 w 85534"/>
                  <a:gd name="connsiteY21" fmla="*/ 39719 h 81438"/>
                  <a:gd name="connsiteX22" fmla="*/ 71342 w 85534"/>
                  <a:gd name="connsiteY22" fmla="*/ 45434 h 81438"/>
                  <a:gd name="connsiteX23" fmla="*/ 66484 w 85534"/>
                  <a:gd name="connsiteY23" fmla="*/ 38005 h 81438"/>
                  <a:gd name="connsiteX24" fmla="*/ 53626 w 85534"/>
                  <a:gd name="connsiteY24" fmla="*/ 25908 h 81438"/>
                  <a:gd name="connsiteX25" fmla="*/ 50387 w 85534"/>
                  <a:gd name="connsiteY25" fmla="*/ 24765 h 81438"/>
                  <a:gd name="connsiteX26" fmla="*/ 51625 w 85534"/>
                  <a:gd name="connsiteY26" fmla="*/ 20003 h 81438"/>
                  <a:gd name="connsiteX27" fmla="*/ 54102 w 85534"/>
                  <a:gd name="connsiteY27" fmla="*/ 20193 h 81438"/>
                  <a:gd name="connsiteX28" fmla="*/ 54959 w 85534"/>
                  <a:gd name="connsiteY28" fmla="*/ 20288 h 81438"/>
                  <a:gd name="connsiteX29" fmla="*/ 85534 w 85534"/>
                  <a:gd name="connsiteY29" fmla="*/ 32861 h 81438"/>
                  <a:gd name="connsiteX30" fmla="*/ 35719 w 85534"/>
                  <a:gd name="connsiteY30" fmla="*/ 0 h 81438"/>
                  <a:gd name="connsiteX31" fmla="*/ 32956 w 85534"/>
                  <a:gd name="connsiteY31" fmla="*/ 10478 h 81438"/>
                  <a:gd name="connsiteX32" fmla="*/ 12954 w 85534"/>
                  <a:gd name="connsiteY32" fmla="*/ 41053 h 81438"/>
                  <a:gd name="connsiteX33" fmla="*/ 0 w 85534"/>
                  <a:gd name="connsiteY33" fmla="*/ 50387 h 81438"/>
                  <a:gd name="connsiteX34" fmla="*/ 14002 w 85534"/>
                  <a:gd name="connsiteY34" fmla="*/ 72771 h 8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5534" h="81438">
                    <a:moveTo>
                      <a:pt x="14097" y="72771"/>
                    </a:moveTo>
                    <a:cubicBezTo>
                      <a:pt x="14383" y="69628"/>
                      <a:pt x="14288" y="66580"/>
                      <a:pt x="14002" y="63341"/>
                    </a:cubicBezTo>
                    <a:cubicBezTo>
                      <a:pt x="13621" y="59722"/>
                      <a:pt x="13525" y="55912"/>
                      <a:pt x="11716" y="52673"/>
                    </a:cubicBezTo>
                    <a:cubicBezTo>
                      <a:pt x="11049" y="51340"/>
                      <a:pt x="11716" y="50006"/>
                      <a:pt x="12668" y="49149"/>
                    </a:cubicBezTo>
                    <a:cubicBezTo>
                      <a:pt x="13049" y="48387"/>
                      <a:pt x="13716" y="47720"/>
                      <a:pt x="14764" y="47816"/>
                    </a:cubicBezTo>
                    <a:cubicBezTo>
                      <a:pt x="22670" y="48578"/>
                      <a:pt x="29432" y="57055"/>
                      <a:pt x="33528" y="63246"/>
                    </a:cubicBezTo>
                    <a:cubicBezTo>
                      <a:pt x="34576" y="64770"/>
                      <a:pt x="35719" y="66675"/>
                      <a:pt x="36671" y="68485"/>
                    </a:cubicBezTo>
                    <a:cubicBezTo>
                      <a:pt x="35433" y="60103"/>
                      <a:pt x="33433" y="51721"/>
                      <a:pt x="28003" y="46006"/>
                    </a:cubicBezTo>
                    <a:cubicBezTo>
                      <a:pt x="27337" y="45720"/>
                      <a:pt x="26670" y="45339"/>
                      <a:pt x="26098" y="45149"/>
                    </a:cubicBezTo>
                    <a:cubicBezTo>
                      <a:pt x="23431" y="44005"/>
                      <a:pt x="25432" y="39624"/>
                      <a:pt x="28194" y="40386"/>
                    </a:cubicBezTo>
                    <a:cubicBezTo>
                      <a:pt x="28575" y="40481"/>
                      <a:pt x="29051" y="40767"/>
                      <a:pt x="29432" y="40862"/>
                    </a:cubicBezTo>
                    <a:cubicBezTo>
                      <a:pt x="30194" y="40767"/>
                      <a:pt x="30956" y="40862"/>
                      <a:pt x="31623" y="41529"/>
                    </a:cubicBezTo>
                    <a:lnTo>
                      <a:pt x="31623" y="41529"/>
                    </a:lnTo>
                    <a:cubicBezTo>
                      <a:pt x="43244" y="45815"/>
                      <a:pt x="55340" y="55626"/>
                      <a:pt x="63437" y="63913"/>
                    </a:cubicBezTo>
                    <a:cubicBezTo>
                      <a:pt x="68771" y="69437"/>
                      <a:pt x="74104" y="74867"/>
                      <a:pt x="77724" y="81439"/>
                    </a:cubicBezTo>
                    <a:cubicBezTo>
                      <a:pt x="76200" y="76771"/>
                      <a:pt x="74104" y="72009"/>
                      <a:pt x="72295" y="67818"/>
                    </a:cubicBezTo>
                    <a:cubicBezTo>
                      <a:pt x="67913" y="57150"/>
                      <a:pt x="59341" y="43720"/>
                      <a:pt x="48768" y="37624"/>
                    </a:cubicBezTo>
                    <a:cubicBezTo>
                      <a:pt x="48577" y="37624"/>
                      <a:pt x="48387" y="37529"/>
                      <a:pt x="48006" y="37529"/>
                    </a:cubicBezTo>
                    <a:cubicBezTo>
                      <a:pt x="47149" y="37243"/>
                      <a:pt x="46673" y="36862"/>
                      <a:pt x="46387" y="36290"/>
                    </a:cubicBezTo>
                    <a:cubicBezTo>
                      <a:pt x="43815" y="35052"/>
                      <a:pt x="45910" y="30671"/>
                      <a:pt x="48577" y="31718"/>
                    </a:cubicBezTo>
                    <a:cubicBezTo>
                      <a:pt x="49435" y="31909"/>
                      <a:pt x="50197" y="32195"/>
                      <a:pt x="50959" y="32671"/>
                    </a:cubicBezTo>
                    <a:cubicBezTo>
                      <a:pt x="55912" y="33528"/>
                      <a:pt x="60674" y="36957"/>
                      <a:pt x="64484" y="39719"/>
                    </a:cubicBezTo>
                    <a:cubicBezTo>
                      <a:pt x="66961" y="41624"/>
                      <a:pt x="69342" y="43434"/>
                      <a:pt x="71342" y="45434"/>
                    </a:cubicBezTo>
                    <a:cubicBezTo>
                      <a:pt x="69818" y="42863"/>
                      <a:pt x="68390" y="40386"/>
                      <a:pt x="66484" y="38005"/>
                    </a:cubicBezTo>
                    <a:cubicBezTo>
                      <a:pt x="62770" y="33052"/>
                      <a:pt x="58102" y="29813"/>
                      <a:pt x="53626" y="25908"/>
                    </a:cubicBezTo>
                    <a:cubicBezTo>
                      <a:pt x="52578" y="25527"/>
                      <a:pt x="51530" y="25146"/>
                      <a:pt x="50387" y="24765"/>
                    </a:cubicBezTo>
                    <a:cubicBezTo>
                      <a:pt x="48006" y="23813"/>
                      <a:pt x="49149" y="19812"/>
                      <a:pt x="51625" y="20003"/>
                    </a:cubicBezTo>
                    <a:cubicBezTo>
                      <a:pt x="52483" y="20003"/>
                      <a:pt x="53245" y="20098"/>
                      <a:pt x="54102" y="20193"/>
                    </a:cubicBezTo>
                    <a:cubicBezTo>
                      <a:pt x="54388" y="20193"/>
                      <a:pt x="54578" y="20193"/>
                      <a:pt x="54959" y="20288"/>
                    </a:cubicBezTo>
                    <a:cubicBezTo>
                      <a:pt x="65913" y="21717"/>
                      <a:pt x="76676" y="26670"/>
                      <a:pt x="85534" y="32861"/>
                    </a:cubicBezTo>
                    <a:cubicBezTo>
                      <a:pt x="71914" y="17907"/>
                      <a:pt x="54769" y="6096"/>
                      <a:pt x="35719" y="0"/>
                    </a:cubicBezTo>
                    <a:cubicBezTo>
                      <a:pt x="34862" y="3524"/>
                      <a:pt x="34004" y="7049"/>
                      <a:pt x="32956" y="10478"/>
                    </a:cubicBezTo>
                    <a:cubicBezTo>
                      <a:pt x="29432" y="22765"/>
                      <a:pt x="22384" y="32575"/>
                      <a:pt x="12954" y="41053"/>
                    </a:cubicBezTo>
                    <a:cubicBezTo>
                      <a:pt x="8953" y="44672"/>
                      <a:pt x="4572" y="47816"/>
                      <a:pt x="0" y="50387"/>
                    </a:cubicBezTo>
                    <a:cubicBezTo>
                      <a:pt x="7429" y="55340"/>
                      <a:pt x="12668" y="63913"/>
                      <a:pt x="14002" y="72771"/>
                    </a:cubicBezTo>
                    <a:close/>
                  </a:path>
                </a:pathLst>
              </a:custGeom>
              <a:solidFill>
                <a:srgbClr val="AAC71B"/>
              </a:solidFill>
              <a:ln w="9525" cap="flat">
                <a:noFill/>
                <a:prstDash val="solid"/>
                <a:miter/>
              </a:ln>
            </p:spPr>
            <p:txBody>
              <a:bodyPr rtlCol="0" anchor="ctr"/>
              <a:lstStyle/>
              <a:p>
                <a:endParaRPr lang="en-IN"/>
              </a:p>
            </p:txBody>
          </p:sp>
          <p:sp>
            <p:nvSpPr>
              <p:cNvPr id="253" name="Freeform: Shape 252">
                <a:extLst>
                  <a:ext uri="{FF2B5EF4-FFF2-40B4-BE49-F238E27FC236}">
                    <a16:creationId xmlns:a16="http://schemas.microsoft.com/office/drawing/2014/main" id="{CDE5B947-99F1-4483-C993-CBA48C65E05F}"/>
                  </a:ext>
                </a:extLst>
              </p:cNvPr>
              <p:cNvSpPr/>
              <p:nvPr/>
            </p:nvSpPr>
            <p:spPr>
              <a:xfrm>
                <a:off x="6724536" y="6295539"/>
                <a:ext cx="201030" cy="129943"/>
              </a:xfrm>
              <a:custGeom>
                <a:avLst/>
                <a:gdLst>
                  <a:gd name="connsiteX0" fmla="*/ 371 w 201030"/>
                  <a:gd name="connsiteY0" fmla="*/ 54693 h 129943"/>
                  <a:gd name="connsiteX1" fmla="*/ 4467 w 201030"/>
                  <a:gd name="connsiteY1" fmla="*/ 41548 h 129943"/>
                  <a:gd name="connsiteX2" fmla="*/ 5705 w 201030"/>
                  <a:gd name="connsiteY2" fmla="*/ 42025 h 129943"/>
                  <a:gd name="connsiteX3" fmla="*/ 3038 w 201030"/>
                  <a:gd name="connsiteY3" fmla="*/ 80887 h 129943"/>
                  <a:gd name="connsiteX4" fmla="*/ 29898 w 201030"/>
                  <a:gd name="connsiteY4" fmla="*/ 112700 h 129943"/>
                  <a:gd name="connsiteX5" fmla="*/ 96192 w 201030"/>
                  <a:gd name="connsiteY5" fmla="*/ 129940 h 129943"/>
                  <a:gd name="connsiteX6" fmla="*/ 155914 w 201030"/>
                  <a:gd name="connsiteY6" fmla="*/ 105842 h 129943"/>
                  <a:gd name="connsiteX7" fmla="*/ 183060 w 201030"/>
                  <a:gd name="connsiteY7" fmla="*/ 40120 h 129943"/>
                  <a:gd name="connsiteX8" fmla="*/ 188109 w 201030"/>
                  <a:gd name="connsiteY8" fmla="*/ 42310 h 129943"/>
                  <a:gd name="connsiteX9" fmla="*/ 178774 w 201030"/>
                  <a:gd name="connsiteY9" fmla="*/ 69171 h 129943"/>
                  <a:gd name="connsiteX10" fmla="*/ 194776 w 201030"/>
                  <a:gd name="connsiteY10" fmla="*/ 74600 h 129943"/>
                  <a:gd name="connsiteX11" fmla="*/ 195919 w 201030"/>
                  <a:gd name="connsiteY11" fmla="*/ 73838 h 129943"/>
                  <a:gd name="connsiteX12" fmla="*/ 200872 w 201030"/>
                  <a:gd name="connsiteY12" fmla="*/ 45168 h 129943"/>
                  <a:gd name="connsiteX13" fmla="*/ 200967 w 201030"/>
                  <a:gd name="connsiteY13" fmla="*/ 42787 h 129943"/>
                  <a:gd name="connsiteX14" fmla="*/ 199443 w 201030"/>
                  <a:gd name="connsiteY14" fmla="*/ 42120 h 129943"/>
                  <a:gd name="connsiteX15" fmla="*/ 156009 w 201030"/>
                  <a:gd name="connsiteY15" fmla="*/ 28404 h 129943"/>
                  <a:gd name="connsiteX16" fmla="*/ 132483 w 201030"/>
                  <a:gd name="connsiteY16" fmla="*/ 14307 h 129943"/>
                  <a:gd name="connsiteX17" fmla="*/ 98383 w 201030"/>
                  <a:gd name="connsiteY17" fmla="*/ 3544 h 129943"/>
                  <a:gd name="connsiteX18" fmla="*/ 24088 w 201030"/>
                  <a:gd name="connsiteY18" fmla="*/ 9259 h 129943"/>
                  <a:gd name="connsiteX19" fmla="*/ 2085 w 201030"/>
                  <a:gd name="connsiteY19" fmla="*/ 30976 h 129943"/>
                  <a:gd name="connsiteX20" fmla="*/ 371 w 201030"/>
                  <a:gd name="connsiteY20" fmla="*/ 54502 h 12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030" h="129943">
                    <a:moveTo>
                      <a:pt x="371" y="54693"/>
                    </a:moveTo>
                    <a:cubicBezTo>
                      <a:pt x="1895" y="50407"/>
                      <a:pt x="3419" y="46120"/>
                      <a:pt x="4467" y="41548"/>
                    </a:cubicBezTo>
                    <a:cubicBezTo>
                      <a:pt x="4657" y="40786"/>
                      <a:pt x="5705" y="41453"/>
                      <a:pt x="5705" y="42025"/>
                    </a:cubicBezTo>
                    <a:cubicBezTo>
                      <a:pt x="5610" y="55360"/>
                      <a:pt x="-677" y="67361"/>
                      <a:pt x="3038" y="80887"/>
                    </a:cubicBezTo>
                    <a:cubicBezTo>
                      <a:pt x="6657" y="94603"/>
                      <a:pt x="17897" y="105747"/>
                      <a:pt x="29898" y="112700"/>
                    </a:cubicBezTo>
                    <a:cubicBezTo>
                      <a:pt x="49329" y="124035"/>
                      <a:pt x="73904" y="129750"/>
                      <a:pt x="96192" y="129940"/>
                    </a:cubicBezTo>
                    <a:cubicBezTo>
                      <a:pt x="118766" y="130131"/>
                      <a:pt x="140198" y="122225"/>
                      <a:pt x="155914" y="105842"/>
                    </a:cubicBezTo>
                    <a:cubicBezTo>
                      <a:pt x="173059" y="87935"/>
                      <a:pt x="170487" y="60694"/>
                      <a:pt x="183060" y="40120"/>
                    </a:cubicBezTo>
                    <a:cubicBezTo>
                      <a:pt x="185061" y="36976"/>
                      <a:pt x="190109" y="38786"/>
                      <a:pt x="188109" y="42310"/>
                    </a:cubicBezTo>
                    <a:cubicBezTo>
                      <a:pt x="183441" y="50692"/>
                      <a:pt x="181060" y="59932"/>
                      <a:pt x="178774" y="69171"/>
                    </a:cubicBezTo>
                    <a:cubicBezTo>
                      <a:pt x="184489" y="70123"/>
                      <a:pt x="189728" y="72124"/>
                      <a:pt x="194776" y="74600"/>
                    </a:cubicBezTo>
                    <a:cubicBezTo>
                      <a:pt x="195062" y="74219"/>
                      <a:pt x="195443" y="74029"/>
                      <a:pt x="195919" y="73838"/>
                    </a:cubicBezTo>
                    <a:cubicBezTo>
                      <a:pt x="202777" y="71647"/>
                      <a:pt x="200682" y="50883"/>
                      <a:pt x="200872" y="45168"/>
                    </a:cubicBezTo>
                    <a:cubicBezTo>
                      <a:pt x="200872" y="44406"/>
                      <a:pt x="200872" y="43644"/>
                      <a:pt x="200967" y="42787"/>
                    </a:cubicBezTo>
                    <a:cubicBezTo>
                      <a:pt x="200396" y="42882"/>
                      <a:pt x="199920" y="42691"/>
                      <a:pt x="199443" y="42120"/>
                    </a:cubicBezTo>
                    <a:cubicBezTo>
                      <a:pt x="189537" y="27832"/>
                      <a:pt x="170297" y="34881"/>
                      <a:pt x="156009" y="28404"/>
                    </a:cubicBezTo>
                    <a:cubicBezTo>
                      <a:pt x="147627" y="24689"/>
                      <a:pt x="141150" y="17926"/>
                      <a:pt x="132483" y="14307"/>
                    </a:cubicBezTo>
                    <a:cubicBezTo>
                      <a:pt x="121529" y="9735"/>
                      <a:pt x="109908" y="6115"/>
                      <a:pt x="98383" y="3544"/>
                    </a:cubicBezTo>
                    <a:cubicBezTo>
                      <a:pt x="73332" y="-2267"/>
                      <a:pt x="47710" y="-1314"/>
                      <a:pt x="24088" y="9259"/>
                    </a:cubicBezTo>
                    <a:cubicBezTo>
                      <a:pt x="14087" y="13640"/>
                      <a:pt x="5800" y="20498"/>
                      <a:pt x="2085" y="30976"/>
                    </a:cubicBezTo>
                    <a:cubicBezTo>
                      <a:pt x="-582" y="38405"/>
                      <a:pt x="-105" y="46597"/>
                      <a:pt x="371" y="54502"/>
                    </a:cubicBezTo>
                    <a:close/>
                  </a:path>
                </a:pathLst>
              </a:custGeom>
              <a:solidFill>
                <a:srgbClr val="E3E3E3"/>
              </a:solidFill>
              <a:ln w="9525" cap="flat">
                <a:noFill/>
                <a:prstDash val="solid"/>
                <a:miter/>
              </a:ln>
            </p:spPr>
            <p:txBody>
              <a:bodyPr rtlCol="0" anchor="ctr"/>
              <a:lstStyle/>
              <a:p>
                <a:endParaRPr lang="en-IN"/>
              </a:p>
            </p:txBody>
          </p:sp>
          <p:sp>
            <p:nvSpPr>
              <p:cNvPr id="254" name="Freeform: Shape 253">
                <a:extLst>
                  <a:ext uri="{FF2B5EF4-FFF2-40B4-BE49-F238E27FC236}">
                    <a16:creationId xmlns:a16="http://schemas.microsoft.com/office/drawing/2014/main" id="{2D3663D5-FCFA-76CE-427F-7371ED444486}"/>
                  </a:ext>
                </a:extLst>
              </p:cNvPr>
              <p:cNvSpPr/>
              <p:nvPr/>
            </p:nvSpPr>
            <p:spPr>
              <a:xfrm>
                <a:off x="6605074" y="5815333"/>
                <a:ext cx="455281" cy="517086"/>
              </a:xfrm>
              <a:custGeom>
                <a:avLst/>
                <a:gdLst>
                  <a:gd name="connsiteX0" fmla="*/ 1723 w 455281"/>
                  <a:gd name="connsiteY0" fmla="*/ 237242 h 517086"/>
                  <a:gd name="connsiteX1" fmla="*/ 16011 w 455281"/>
                  <a:gd name="connsiteY1" fmla="*/ 290773 h 517086"/>
                  <a:gd name="connsiteX2" fmla="*/ 40680 w 455281"/>
                  <a:gd name="connsiteY2" fmla="*/ 330111 h 517086"/>
                  <a:gd name="connsiteX3" fmla="*/ 48967 w 455281"/>
                  <a:gd name="connsiteY3" fmla="*/ 356305 h 517086"/>
                  <a:gd name="connsiteX4" fmla="*/ 58968 w 455281"/>
                  <a:gd name="connsiteY4" fmla="*/ 368020 h 517086"/>
                  <a:gd name="connsiteX5" fmla="*/ 61064 w 455281"/>
                  <a:gd name="connsiteY5" fmla="*/ 373164 h 517086"/>
                  <a:gd name="connsiteX6" fmla="*/ 80019 w 455281"/>
                  <a:gd name="connsiteY6" fmla="*/ 407454 h 517086"/>
                  <a:gd name="connsiteX7" fmla="*/ 89258 w 455281"/>
                  <a:gd name="connsiteY7" fmla="*/ 438696 h 517086"/>
                  <a:gd name="connsiteX8" fmla="*/ 89925 w 455281"/>
                  <a:gd name="connsiteY8" fmla="*/ 442125 h 517086"/>
                  <a:gd name="connsiteX9" fmla="*/ 97640 w 455281"/>
                  <a:gd name="connsiteY9" fmla="*/ 470795 h 517086"/>
                  <a:gd name="connsiteX10" fmla="*/ 114309 w 455281"/>
                  <a:gd name="connsiteY10" fmla="*/ 512514 h 517086"/>
                  <a:gd name="connsiteX11" fmla="*/ 125358 w 455281"/>
                  <a:gd name="connsiteY11" fmla="*/ 494131 h 517086"/>
                  <a:gd name="connsiteX12" fmla="*/ 201653 w 455281"/>
                  <a:gd name="connsiteY12" fmla="*/ 477463 h 517086"/>
                  <a:gd name="connsiteX13" fmla="*/ 238515 w 455281"/>
                  <a:gd name="connsiteY13" fmla="*/ 486607 h 517086"/>
                  <a:gd name="connsiteX14" fmla="*/ 233562 w 455281"/>
                  <a:gd name="connsiteY14" fmla="*/ 446221 h 517086"/>
                  <a:gd name="connsiteX15" fmla="*/ 234324 w 455281"/>
                  <a:gd name="connsiteY15" fmla="*/ 446221 h 517086"/>
                  <a:gd name="connsiteX16" fmla="*/ 243849 w 455281"/>
                  <a:gd name="connsiteY16" fmla="*/ 486226 h 517086"/>
                  <a:gd name="connsiteX17" fmla="*/ 244039 w 455281"/>
                  <a:gd name="connsiteY17" fmla="*/ 488226 h 517086"/>
                  <a:gd name="connsiteX18" fmla="*/ 273186 w 455281"/>
                  <a:gd name="connsiteY18" fmla="*/ 500513 h 517086"/>
                  <a:gd name="connsiteX19" fmla="*/ 320811 w 455281"/>
                  <a:gd name="connsiteY19" fmla="*/ 517087 h 517086"/>
                  <a:gd name="connsiteX20" fmla="*/ 327478 w 455281"/>
                  <a:gd name="connsiteY20" fmla="*/ 488035 h 517086"/>
                  <a:gd name="connsiteX21" fmla="*/ 333479 w 455281"/>
                  <a:gd name="connsiteY21" fmla="*/ 441744 h 517086"/>
                  <a:gd name="connsiteX22" fmla="*/ 332907 w 455281"/>
                  <a:gd name="connsiteY22" fmla="*/ 439267 h 517086"/>
                  <a:gd name="connsiteX23" fmla="*/ 333479 w 455281"/>
                  <a:gd name="connsiteY23" fmla="*/ 438220 h 517086"/>
                  <a:gd name="connsiteX24" fmla="*/ 329383 w 455281"/>
                  <a:gd name="connsiteY24" fmla="*/ 378974 h 517086"/>
                  <a:gd name="connsiteX25" fmla="*/ 328907 w 455281"/>
                  <a:gd name="connsiteY25" fmla="*/ 325729 h 517086"/>
                  <a:gd name="connsiteX26" fmla="*/ 336146 w 455281"/>
                  <a:gd name="connsiteY26" fmla="*/ 277152 h 517086"/>
                  <a:gd name="connsiteX27" fmla="*/ 338908 w 455281"/>
                  <a:gd name="connsiteY27" fmla="*/ 222764 h 517086"/>
                  <a:gd name="connsiteX28" fmla="*/ 335003 w 455281"/>
                  <a:gd name="connsiteY28" fmla="*/ 180854 h 517086"/>
                  <a:gd name="connsiteX29" fmla="*/ 324525 w 455281"/>
                  <a:gd name="connsiteY29" fmla="*/ 196094 h 517086"/>
                  <a:gd name="connsiteX30" fmla="*/ 321477 w 455281"/>
                  <a:gd name="connsiteY30" fmla="*/ 194570 h 517086"/>
                  <a:gd name="connsiteX31" fmla="*/ 398916 w 455281"/>
                  <a:gd name="connsiteY31" fmla="*/ 159899 h 517086"/>
                  <a:gd name="connsiteX32" fmla="*/ 448065 w 455281"/>
                  <a:gd name="connsiteY32" fmla="*/ 116084 h 517086"/>
                  <a:gd name="connsiteX33" fmla="*/ 451779 w 455281"/>
                  <a:gd name="connsiteY33" fmla="*/ 38646 h 517086"/>
                  <a:gd name="connsiteX34" fmla="*/ 444921 w 455281"/>
                  <a:gd name="connsiteY34" fmla="*/ 8547 h 517086"/>
                  <a:gd name="connsiteX35" fmla="*/ 414727 w 455281"/>
                  <a:gd name="connsiteY35" fmla="*/ 2832 h 517086"/>
                  <a:gd name="connsiteX36" fmla="*/ 362340 w 455281"/>
                  <a:gd name="connsiteY36" fmla="*/ 45123 h 517086"/>
                  <a:gd name="connsiteX37" fmla="*/ 281377 w 455281"/>
                  <a:gd name="connsiteY37" fmla="*/ 117132 h 517086"/>
                  <a:gd name="connsiteX38" fmla="*/ 280615 w 455281"/>
                  <a:gd name="connsiteY38" fmla="*/ 116846 h 517086"/>
                  <a:gd name="connsiteX39" fmla="*/ 279282 w 455281"/>
                  <a:gd name="connsiteY39" fmla="*/ 117894 h 517086"/>
                  <a:gd name="connsiteX40" fmla="*/ 278424 w 455281"/>
                  <a:gd name="connsiteY40" fmla="*/ 116656 h 517086"/>
                  <a:gd name="connsiteX41" fmla="*/ 279948 w 455281"/>
                  <a:gd name="connsiteY41" fmla="*/ 115798 h 517086"/>
                  <a:gd name="connsiteX42" fmla="*/ 281663 w 455281"/>
                  <a:gd name="connsiteY42" fmla="*/ 113322 h 517086"/>
                  <a:gd name="connsiteX43" fmla="*/ 298141 w 455281"/>
                  <a:gd name="connsiteY43" fmla="*/ 109512 h 517086"/>
                  <a:gd name="connsiteX44" fmla="*/ 297189 w 455281"/>
                  <a:gd name="connsiteY44" fmla="*/ 108750 h 517086"/>
                  <a:gd name="connsiteX45" fmla="*/ 254898 w 455281"/>
                  <a:gd name="connsiteY45" fmla="*/ 73317 h 517086"/>
                  <a:gd name="connsiteX46" fmla="*/ 203177 w 455281"/>
                  <a:gd name="connsiteY46" fmla="*/ 53219 h 517086"/>
                  <a:gd name="connsiteX47" fmla="*/ 151170 w 455281"/>
                  <a:gd name="connsiteY47" fmla="*/ 70840 h 517086"/>
                  <a:gd name="connsiteX48" fmla="*/ 104307 w 455281"/>
                  <a:gd name="connsiteY48" fmla="*/ 100654 h 517086"/>
                  <a:gd name="connsiteX49" fmla="*/ 103164 w 455281"/>
                  <a:gd name="connsiteY49" fmla="*/ 97701 h 517086"/>
                  <a:gd name="connsiteX50" fmla="*/ 124215 w 455281"/>
                  <a:gd name="connsiteY50" fmla="*/ 82842 h 517086"/>
                  <a:gd name="connsiteX51" fmla="*/ 78399 w 455281"/>
                  <a:gd name="connsiteY51" fmla="*/ 80556 h 517086"/>
                  <a:gd name="connsiteX52" fmla="*/ 62016 w 455281"/>
                  <a:gd name="connsiteY52" fmla="*/ 79699 h 517086"/>
                  <a:gd name="connsiteX53" fmla="*/ 55444 w 455281"/>
                  <a:gd name="connsiteY53" fmla="*/ 80175 h 517086"/>
                  <a:gd name="connsiteX54" fmla="*/ 34108 w 455281"/>
                  <a:gd name="connsiteY54" fmla="*/ 90271 h 517086"/>
                  <a:gd name="connsiteX55" fmla="*/ 19535 w 455281"/>
                  <a:gd name="connsiteY55" fmla="*/ 125704 h 517086"/>
                  <a:gd name="connsiteX56" fmla="*/ 10867 w 455281"/>
                  <a:gd name="connsiteY56" fmla="*/ 177711 h 517086"/>
                  <a:gd name="connsiteX57" fmla="*/ 961 w 455281"/>
                  <a:gd name="connsiteY57" fmla="*/ 206381 h 517086"/>
                  <a:gd name="connsiteX58" fmla="*/ 1628 w 455281"/>
                  <a:gd name="connsiteY58" fmla="*/ 237052 h 517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55281" h="517086">
                    <a:moveTo>
                      <a:pt x="1723" y="237242"/>
                    </a:moveTo>
                    <a:cubicBezTo>
                      <a:pt x="4200" y="255435"/>
                      <a:pt x="8105" y="274009"/>
                      <a:pt x="16011" y="290773"/>
                    </a:cubicBezTo>
                    <a:cubicBezTo>
                      <a:pt x="22773" y="304870"/>
                      <a:pt x="34775" y="315538"/>
                      <a:pt x="40680" y="330111"/>
                    </a:cubicBezTo>
                    <a:cubicBezTo>
                      <a:pt x="44109" y="338588"/>
                      <a:pt x="44395" y="348304"/>
                      <a:pt x="48967" y="356305"/>
                    </a:cubicBezTo>
                    <a:cubicBezTo>
                      <a:pt x="51444" y="360686"/>
                      <a:pt x="54968" y="364401"/>
                      <a:pt x="58968" y="368020"/>
                    </a:cubicBezTo>
                    <a:cubicBezTo>
                      <a:pt x="59635" y="369735"/>
                      <a:pt x="60302" y="371449"/>
                      <a:pt x="61064" y="373164"/>
                    </a:cubicBezTo>
                    <a:cubicBezTo>
                      <a:pt x="69922" y="383070"/>
                      <a:pt x="76113" y="394500"/>
                      <a:pt x="80019" y="407454"/>
                    </a:cubicBezTo>
                    <a:cubicBezTo>
                      <a:pt x="83162" y="417550"/>
                      <a:pt x="87543" y="428123"/>
                      <a:pt x="89258" y="438696"/>
                    </a:cubicBezTo>
                    <a:cubicBezTo>
                      <a:pt x="89448" y="439934"/>
                      <a:pt x="89639" y="441077"/>
                      <a:pt x="89925" y="442125"/>
                    </a:cubicBezTo>
                    <a:cubicBezTo>
                      <a:pt x="91639" y="452126"/>
                      <a:pt x="93735" y="461365"/>
                      <a:pt x="97640" y="470795"/>
                    </a:cubicBezTo>
                    <a:cubicBezTo>
                      <a:pt x="103450" y="484892"/>
                      <a:pt x="110118" y="498132"/>
                      <a:pt x="114309" y="512514"/>
                    </a:cubicBezTo>
                    <a:cubicBezTo>
                      <a:pt x="116118" y="505561"/>
                      <a:pt x="119738" y="499180"/>
                      <a:pt x="125358" y="494131"/>
                    </a:cubicBezTo>
                    <a:cubicBezTo>
                      <a:pt x="145741" y="476510"/>
                      <a:pt x="176126" y="474605"/>
                      <a:pt x="201653" y="477463"/>
                    </a:cubicBezTo>
                    <a:cubicBezTo>
                      <a:pt x="214416" y="478891"/>
                      <a:pt x="226323" y="482797"/>
                      <a:pt x="238515" y="486607"/>
                    </a:cubicBezTo>
                    <a:cubicBezTo>
                      <a:pt x="232228" y="474700"/>
                      <a:pt x="233847" y="459175"/>
                      <a:pt x="233562" y="446221"/>
                    </a:cubicBezTo>
                    <a:cubicBezTo>
                      <a:pt x="233562" y="445744"/>
                      <a:pt x="234324" y="445935"/>
                      <a:pt x="234324" y="446221"/>
                    </a:cubicBezTo>
                    <a:cubicBezTo>
                      <a:pt x="235371" y="459460"/>
                      <a:pt x="235562" y="475177"/>
                      <a:pt x="243849" y="486226"/>
                    </a:cubicBezTo>
                    <a:cubicBezTo>
                      <a:pt x="244325" y="486892"/>
                      <a:pt x="244325" y="487559"/>
                      <a:pt x="244039" y="488226"/>
                    </a:cubicBezTo>
                    <a:cubicBezTo>
                      <a:pt x="254517" y="491369"/>
                      <a:pt x="263661" y="494608"/>
                      <a:pt x="273186" y="500513"/>
                    </a:cubicBezTo>
                    <a:cubicBezTo>
                      <a:pt x="287759" y="509657"/>
                      <a:pt x="310428" y="502228"/>
                      <a:pt x="320811" y="517087"/>
                    </a:cubicBezTo>
                    <a:cubicBezTo>
                      <a:pt x="321858" y="507181"/>
                      <a:pt x="324716" y="497560"/>
                      <a:pt x="327478" y="488035"/>
                    </a:cubicBezTo>
                    <a:cubicBezTo>
                      <a:pt x="332145" y="472605"/>
                      <a:pt x="333479" y="457174"/>
                      <a:pt x="333479" y="441744"/>
                    </a:cubicBezTo>
                    <a:cubicBezTo>
                      <a:pt x="332717" y="441268"/>
                      <a:pt x="332526" y="440220"/>
                      <a:pt x="332907" y="439267"/>
                    </a:cubicBezTo>
                    <a:cubicBezTo>
                      <a:pt x="333098" y="438886"/>
                      <a:pt x="333288" y="438505"/>
                      <a:pt x="333479" y="438220"/>
                    </a:cubicBezTo>
                    <a:cubicBezTo>
                      <a:pt x="333193" y="418693"/>
                      <a:pt x="330717" y="398977"/>
                      <a:pt x="329383" y="378974"/>
                    </a:cubicBezTo>
                    <a:cubicBezTo>
                      <a:pt x="328145" y="361353"/>
                      <a:pt x="327669" y="343351"/>
                      <a:pt x="328907" y="325729"/>
                    </a:cubicBezTo>
                    <a:cubicBezTo>
                      <a:pt x="329955" y="309442"/>
                      <a:pt x="333384" y="293249"/>
                      <a:pt x="336146" y="277152"/>
                    </a:cubicBezTo>
                    <a:cubicBezTo>
                      <a:pt x="339289" y="259054"/>
                      <a:pt x="340813" y="241147"/>
                      <a:pt x="338908" y="222764"/>
                    </a:cubicBezTo>
                    <a:cubicBezTo>
                      <a:pt x="337479" y="208667"/>
                      <a:pt x="334146" y="194951"/>
                      <a:pt x="335003" y="180854"/>
                    </a:cubicBezTo>
                    <a:cubicBezTo>
                      <a:pt x="330717" y="184474"/>
                      <a:pt x="327097" y="189331"/>
                      <a:pt x="324525" y="196094"/>
                    </a:cubicBezTo>
                    <a:cubicBezTo>
                      <a:pt x="323668" y="197999"/>
                      <a:pt x="321096" y="196380"/>
                      <a:pt x="321477" y="194570"/>
                    </a:cubicBezTo>
                    <a:cubicBezTo>
                      <a:pt x="331288" y="158566"/>
                      <a:pt x="370722" y="167329"/>
                      <a:pt x="398916" y="159899"/>
                    </a:cubicBezTo>
                    <a:cubicBezTo>
                      <a:pt x="420823" y="154089"/>
                      <a:pt x="438540" y="136277"/>
                      <a:pt x="448065" y="116084"/>
                    </a:cubicBezTo>
                    <a:cubicBezTo>
                      <a:pt x="459209" y="92367"/>
                      <a:pt x="454923" y="63697"/>
                      <a:pt x="451779" y="38646"/>
                    </a:cubicBezTo>
                    <a:cubicBezTo>
                      <a:pt x="450541" y="28454"/>
                      <a:pt x="449493" y="17786"/>
                      <a:pt x="444921" y="8547"/>
                    </a:cubicBezTo>
                    <a:cubicBezTo>
                      <a:pt x="439016" y="-3359"/>
                      <a:pt x="424919" y="-311"/>
                      <a:pt x="414727" y="2832"/>
                    </a:cubicBezTo>
                    <a:cubicBezTo>
                      <a:pt x="392629" y="9499"/>
                      <a:pt x="375865" y="27311"/>
                      <a:pt x="362340" y="45123"/>
                    </a:cubicBezTo>
                    <a:cubicBezTo>
                      <a:pt x="342813" y="70840"/>
                      <a:pt x="321001" y="121513"/>
                      <a:pt x="281377" y="117132"/>
                    </a:cubicBezTo>
                    <a:cubicBezTo>
                      <a:pt x="281091" y="117132"/>
                      <a:pt x="280806" y="117037"/>
                      <a:pt x="280615" y="116846"/>
                    </a:cubicBezTo>
                    <a:cubicBezTo>
                      <a:pt x="280234" y="117227"/>
                      <a:pt x="279758" y="117608"/>
                      <a:pt x="279282" y="117894"/>
                    </a:cubicBezTo>
                    <a:cubicBezTo>
                      <a:pt x="278520" y="118370"/>
                      <a:pt x="277662" y="117037"/>
                      <a:pt x="278424" y="116656"/>
                    </a:cubicBezTo>
                    <a:cubicBezTo>
                      <a:pt x="278901" y="116370"/>
                      <a:pt x="279377" y="116179"/>
                      <a:pt x="279948" y="115798"/>
                    </a:cubicBezTo>
                    <a:cubicBezTo>
                      <a:pt x="279758" y="114751"/>
                      <a:pt x="280329" y="113322"/>
                      <a:pt x="281663" y="113322"/>
                    </a:cubicBezTo>
                    <a:cubicBezTo>
                      <a:pt x="287473" y="113227"/>
                      <a:pt x="292998" y="111798"/>
                      <a:pt x="298141" y="109512"/>
                    </a:cubicBezTo>
                    <a:cubicBezTo>
                      <a:pt x="297855" y="109321"/>
                      <a:pt x="297474" y="109226"/>
                      <a:pt x="297189" y="108750"/>
                    </a:cubicBezTo>
                    <a:cubicBezTo>
                      <a:pt x="285854" y="93796"/>
                      <a:pt x="270995" y="82556"/>
                      <a:pt x="254898" y="73317"/>
                    </a:cubicBezTo>
                    <a:cubicBezTo>
                      <a:pt x="239086" y="64173"/>
                      <a:pt x="221465" y="55505"/>
                      <a:pt x="203177" y="53219"/>
                    </a:cubicBezTo>
                    <a:cubicBezTo>
                      <a:pt x="183841" y="50838"/>
                      <a:pt x="166220" y="59696"/>
                      <a:pt x="151170" y="70840"/>
                    </a:cubicBezTo>
                    <a:cubicBezTo>
                      <a:pt x="136026" y="82080"/>
                      <a:pt x="121929" y="93319"/>
                      <a:pt x="104307" y="100654"/>
                    </a:cubicBezTo>
                    <a:cubicBezTo>
                      <a:pt x="102498" y="101416"/>
                      <a:pt x="101736" y="98653"/>
                      <a:pt x="103164" y="97701"/>
                    </a:cubicBezTo>
                    <a:cubicBezTo>
                      <a:pt x="110308" y="93034"/>
                      <a:pt x="117357" y="87795"/>
                      <a:pt x="124215" y="82842"/>
                    </a:cubicBezTo>
                    <a:cubicBezTo>
                      <a:pt x="108975" y="84556"/>
                      <a:pt x="93830" y="82270"/>
                      <a:pt x="78399" y="80556"/>
                    </a:cubicBezTo>
                    <a:cubicBezTo>
                      <a:pt x="72875" y="79889"/>
                      <a:pt x="67446" y="79413"/>
                      <a:pt x="62016" y="79699"/>
                    </a:cubicBezTo>
                    <a:cubicBezTo>
                      <a:pt x="60969" y="82270"/>
                      <a:pt x="56682" y="83032"/>
                      <a:pt x="55444" y="80175"/>
                    </a:cubicBezTo>
                    <a:cubicBezTo>
                      <a:pt x="47634" y="81413"/>
                      <a:pt x="40395" y="84271"/>
                      <a:pt x="34108" y="90271"/>
                    </a:cubicBezTo>
                    <a:cubicBezTo>
                      <a:pt x="24774" y="99320"/>
                      <a:pt x="21154" y="113131"/>
                      <a:pt x="19535" y="125704"/>
                    </a:cubicBezTo>
                    <a:cubicBezTo>
                      <a:pt x="17154" y="143992"/>
                      <a:pt x="17725" y="160185"/>
                      <a:pt x="10867" y="177711"/>
                    </a:cubicBezTo>
                    <a:cubicBezTo>
                      <a:pt x="7343" y="187236"/>
                      <a:pt x="2961" y="196380"/>
                      <a:pt x="961" y="206381"/>
                    </a:cubicBezTo>
                    <a:cubicBezTo>
                      <a:pt x="-849" y="216478"/>
                      <a:pt x="199" y="227050"/>
                      <a:pt x="1628" y="237052"/>
                    </a:cubicBezTo>
                    <a:close/>
                  </a:path>
                </a:pathLst>
              </a:custGeom>
              <a:solidFill>
                <a:schemeClr val="bg1"/>
              </a:solidFill>
              <a:ln w="9525" cap="flat">
                <a:noFill/>
                <a:prstDash val="solid"/>
                <a:miter/>
              </a:ln>
            </p:spPr>
            <p:txBody>
              <a:bodyPr rtlCol="0" anchor="ctr"/>
              <a:lstStyle/>
              <a:p>
                <a:endParaRPr lang="en-IN"/>
              </a:p>
            </p:txBody>
          </p:sp>
          <p:sp>
            <p:nvSpPr>
              <p:cNvPr id="255" name="Freeform: Shape 254">
                <a:extLst>
                  <a:ext uri="{FF2B5EF4-FFF2-40B4-BE49-F238E27FC236}">
                    <a16:creationId xmlns:a16="http://schemas.microsoft.com/office/drawing/2014/main" id="{99902753-698A-BE85-D23F-4A7415B8E292}"/>
                  </a:ext>
                </a:extLst>
              </p:cNvPr>
              <p:cNvSpPr/>
              <p:nvPr/>
            </p:nvSpPr>
            <p:spPr>
              <a:xfrm>
                <a:off x="6445634" y="5901134"/>
                <a:ext cx="173259" cy="126986"/>
              </a:xfrm>
              <a:custGeom>
                <a:avLst/>
                <a:gdLst>
                  <a:gd name="connsiteX0" fmla="*/ 50387 w 173259"/>
                  <a:gd name="connsiteY0" fmla="*/ 83147 h 126986"/>
                  <a:gd name="connsiteX1" fmla="*/ 99251 w 173259"/>
                  <a:gd name="connsiteY1" fmla="*/ 122104 h 126986"/>
                  <a:gd name="connsiteX2" fmla="*/ 153257 w 173259"/>
                  <a:gd name="connsiteY2" fmla="*/ 121628 h 126986"/>
                  <a:gd name="connsiteX3" fmla="*/ 154019 w 173259"/>
                  <a:gd name="connsiteY3" fmla="*/ 121247 h 126986"/>
                  <a:gd name="connsiteX4" fmla="*/ 157353 w 173259"/>
                  <a:gd name="connsiteY4" fmla="*/ 107340 h 126986"/>
                  <a:gd name="connsiteX5" fmla="*/ 148876 w 173259"/>
                  <a:gd name="connsiteY5" fmla="*/ 108198 h 126986"/>
                  <a:gd name="connsiteX6" fmla="*/ 126206 w 173259"/>
                  <a:gd name="connsiteY6" fmla="*/ 102483 h 126986"/>
                  <a:gd name="connsiteX7" fmla="*/ 126302 w 173259"/>
                  <a:gd name="connsiteY7" fmla="*/ 101625 h 126986"/>
                  <a:gd name="connsiteX8" fmla="*/ 145256 w 173259"/>
                  <a:gd name="connsiteY8" fmla="*/ 103054 h 126986"/>
                  <a:gd name="connsiteX9" fmla="*/ 157353 w 173259"/>
                  <a:gd name="connsiteY9" fmla="*/ 102102 h 126986"/>
                  <a:gd name="connsiteX10" fmla="*/ 160115 w 173259"/>
                  <a:gd name="connsiteY10" fmla="*/ 99625 h 126986"/>
                  <a:gd name="connsiteX11" fmla="*/ 167545 w 173259"/>
                  <a:gd name="connsiteY11" fmla="*/ 79813 h 126986"/>
                  <a:gd name="connsiteX12" fmla="*/ 167164 w 173259"/>
                  <a:gd name="connsiteY12" fmla="*/ 79337 h 126986"/>
                  <a:gd name="connsiteX13" fmla="*/ 116586 w 173259"/>
                  <a:gd name="connsiteY13" fmla="*/ 39332 h 126986"/>
                  <a:gd name="connsiteX14" fmla="*/ 83630 w 173259"/>
                  <a:gd name="connsiteY14" fmla="*/ 30474 h 126986"/>
                  <a:gd name="connsiteX15" fmla="*/ 44577 w 173259"/>
                  <a:gd name="connsiteY15" fmla="*/ 28473 h 126986"/>
                  <a:gd name="connsiteX16" fmla="*/ 44387 w 173259"/>
                  <a:gd name="connsiteY16" fmla="*/ 27997 h 126986"/>
                  <a:gd name="connsiteX17" fmla="*/ 122015 w 173259"/>
                  <a:gd name="connsiteY17" fmla="*/ 34950 h 126986"/>
                  <a:gd name="connsiteX18" fmla="*/ 156020 w 173259"/>
                  <a:gd name="connsiteY18" fmla="*/ 54096 h 126986"/>
                  <a:gd name="connsiteX19" fmla="*/ 169736 w 173259"/>
                  <a:gd name="connsiteY19" fmla="*/ 70098 h 126986"/>
                  <a:gd name="connsiteX20" fmla="*/ 170212 w 173259"/>
                  <a:gd name="connsiteY20" fmla="*/ 67716 h 126986"/>
                  <a:gd name="connsiteX21" fmla="*/ 172498 w 173259"/>
                  <a:gd name="connsiteY21" fmla="*/ 37903 h 126986"/>
                  <a:gd name="connsiteX22" fmla="*/ 173260 w 173259"/>
                  <a:gd name="connsiteY22" fmla="*/ 33141 h 126986"/>
                  <a:gd name="connsiteX23" fmla="*/ 138017 w 173259"/>
                  <a:gd name="connsiteY23" fmla="*/ 8471 h 126986"/>
                  <a:gd name="connsiteX24" fmla="*/ 88011 w 173259"/>
                  <a:gd name="connsiteY24" fmla="*/ 375 h 126986"/>
                  <a:gd name="connsiteX25" fmla="*/ 0 w 173259"/>
                  <a:gd name="connsiteY25" fmla="*/ 25330 h 126986"/>
                  <a:gd name="connsiteX26" fmla="*/ 50483 w 173259"/>
                  <a:gd name="connsiteY26" fmla="*/ 83052 h 12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259" h="126986">
                    <a:moveTo>
                      <a:pt x="50387" y="83147"/>
                    </a:moveTo>
                    <a:cubicBezTo>
                      <a:pt x="63151" y="100101"/>
                      <a:pt x="78772" y="115151"/>
                      <a:pt x="99251" y="122104"/>
                    </a:cubicBezTo>
                    <a:cubicBezTo>
                      <a:pt x="113919" y="127057"/>
                      <a:pt x="139827" y="130200"/>
                      <a:pt x="153257" y="121628"/>
                    </a:cubicBezTo>
                    <a:cubicBezTo>
                      <a:pt x="153448" y="121437"/>
                      <a:pt x="153734" y="121437"/>
                      <a:pt x="154019" y="121247"/>
                    </a:cubicBezTo>
                    <a:cubicBezTo>
                      <a:pt x="154781" y="116675"/>
                      <a:pt x="155829" y="112008"/>
                      <a:pt x="157353" y="107340"/>
                    </a:cubicBezTo>
                    <a:cubicBezTo>
                      <a:pt x="153924" y="108102"/>
                      <a:pt x="150209" y="108293"/>
                      <a:pt x="148876" y="108198"/>
                    </a:cubicBezTo>
                    <a:cubicBezTo>
                      <a:pt x="141351" y="107721"/>
                      <a:pt x="133350" y="104959"/>
                      <a:pt x="126206" y="102483"/>
                    </a:cubicBezTo>
                    <a:cubicBezTo>
                      <a:pt x="125825" y="102292"/>
                      <a:pt x="125825" y="101530"/>
                      <a:pt x="126302" y="101625"/>
                    </a:cubicBezTo>
                    <a:cubicBezTo>
                      <a:pt x="132588" y="102483"/>
                      <a:pt x="138875" y="103245"/>
                      <a:pt x="145256" y="103054"/>
                    </a:cubicBezTo>
                    <a:cubicBezTo>
                      <a:pt x="149257" y="102864"/>
                      <a:pt x="153448" y="103245"/>
                      <a:pt x="157353" y="102102"/>
                    </a:cubicBezTo>
                    <a:cubicBezTo>
                      <a:pt x="158591" y="101625"/>
                      <a:pt x="159258" y="100578"/>
                      <a:pt x="160115" y="99625"/>
                    </a:cubicBezTo>
                    <a:cubicBezTo>
                      <a:pt x="162782" y="93053"/>
                      <a:pt x="165449" y="86576"/>
                      <a:pt x="167545" y="79813"/>
                    </a:cubicBezTo>
                    <a:cubicBezTo>
                      <a:pt x="167450" y="79718"/>
                      <a:pt x="167354" y="79623"/>
                      <a:pt x="167164" y="79337"/>
                    </a:cubicBezTo>
                    <a:cubicBezTo>
                      <a:pt x="156782" y="58668"/>
                      <a:pt x="138017" y="46666"/>
                      <a:pt x="116586" y="39332"/>
                    </a:cubicBezTo>
                    <a:cubicBezTo>
                      <a:pt x="105823" y="35712"/>
                      <a:pt x="94679" y="33236"/>
                      <a:pt x="83630" y="30474"/>
                    </a:cubicBezTo>
                    <a:cubicBezTo>
                      <a:pt x="70771" y="27330"/>
                      <a:pt x="57722" y="25140"/>
                      <a:pt x="44577" y="28473"/>
                    </a:cubicBezTo>
                    <a:cubicBezTo>
                      <a:pt x="44196" y="28569"/>
                      <a:pt x="43910" y="27997"/>
                      <a:pt x="44387" y="27997"/>
                    </a:cubicBezTo>
                    <a:cubicBezTo>
                      <a:pt x="68675" y="19139"/>
                      <a:pt x="98393" y="27140"/>
                      <a:pt x="122015" y="34950"/>
                    </a:cubicBezTo>
                    <a:cubicBezTo>
                      <a:pt x="134588" y="39141"/>
                      <a:pt x="146114" y="45333"/>
                      <a:pt x="156020" y="54096"/>
                    </a:cubicBezTo>
                    <a:cubicBezTo>
                      <a:pt x="160306" y="57906"/>
                      <a:pt x="166688" y="63811"/>
                      <a:pt x="169736" y="70098"/>
                    </a:cubicBezTo>
                    <a:cubicBezTo>
                      <a:pt x="169831" y="69240"/>
                      <a:pt x="170117" y="68478"/>
                      <a:pt x="170212" y="67716"/>
                    </a:cubicBezTo>
                    <a:cubicBezTo>
                      <a:pt x="171450" y="57906"/>
                      <a:pt x="171164" y="47714"/>
                      <a:pt x="172498" y="37903"/>
                    </a:cubicBezTo>
                    <a:cubicBezTo>
                      <a:pt x="172688" y="36379"/>
                      <a:pt x="172879" y="34760"/>
                      <a:pt x="173260" y="33141"/>
                    </a:cubicBezTo>
                    <a:cubicBezTo>
                      <a:pt x="161544" y="24854"/>
                      <a:pt x="150686" y="15519"/>
                      <a:pt x="138017" y="8471"/>
                    </a:cubicBezTo>
                    <a:cubicBezTo>
                      <a:pt x="122968" y="375"/>
                      <a:pt x="104775" y="-768"/>
                      <a:pt x="88011" y="375"/>
                    </a:cubicBezTo>
                    <a:cubicBezTo>
                      <a:pt x="56959" y="2375"/>
                      <a:pt x="29147" y="15710"/>
                      <a:pt x="0" y="25330"/>
                    </a:cubicBezTo>
                    <a:cubicBezTo>
                      <a:pt x="22479" y="33522"/>
                      <a:pt x="38386" y="66954"/>
                      <a:pt x="50483" y="83052"/>
                    </a:cubicBezTo>
                    <a:close/>
                  </a:path>
                </a:pathLst>
              </a:custGeom>
              <a:solidFill>
                <a:srgbClr val="F5F0E7"/>
              </a:solidFill>
              <a:ln w="9525" cap="flat">
                <a:noFill/>
                <a:prstDash val="solid"/>
                <a:miter/>
              </a:ln>
            </p:spPr>
            <p:txBody>
              <a:bodyPr rtlCol="0" anchor="ctr"/>
              <a:lstStyle/>
              <a:p>
                <a:endParaRPr lang="en-IN"/>
              </a:p>
            </p:txBody>
          </p:sp>
          <p:sp>
            <p:nvSpPr>
              <p:cNvPr id="256" name="Freeform: Shape 255">
                <a:extLst>
                  <a:ext uri="{FF2B5EF4-FFF2-40B4-BE49-F238E27FC236}">
                    <a16:creationId xmlns:a16="http://schemas.microsoft.com/office/drawing/2014/main" id="{DECC42B8-57FD-989C-2F3D-0F5F63A09064}"/>
                  </a:ext>
                </a:extLst>
              </p:cNvPr>
              <p:cNvSpPr/>
              <p:nvPr/>
            </p:nvSpPr>
            <p:spPr>
              <a:xfrm>
                <a:off x="6802385" y="6334314"/>
                <a:ext cx="21280" cy="47301"/>
              </a:xfrm>
              <a:custGeom>
                <a:avLst/>
                <a:gdLst>
                  <a:gd name="connsiteX0" fmla="*/ 5770 w 21280"/>
                  <a:gd name="connsiteY0" fmla="*/ 201 h 47301"/>
                  <a:gd name="connsiteX1" fmla="*/ 20343 w 21280"/>
                  <a:gd name="connsiteY1" fmla="*/ 22680 h 47301"/>
                  <a:gd name="connsiteX2" fmla="*/ 19486 w 21280"/>
                  <a:gd name="connsiteY2" fmla="*/ 37634 h 47301"/>
                  <a:gd name="connsiteX3" fmla="*/ 10342 w 21280"/>
                  <a:gd name="connsiteY3" fmla="*/ 35825 h 47301"/>
                  <a:gd name="connsiteX4" fmla="*/ 14343 w 21280"/>
                  <a:gd name="connsiteY4" fmla="*/ 46588 h 47301"/>
                  <a:gd name="connsiteX5" fmla="*/ 13390 w 21280"/>
                  <a:gd name="connsiteY5" fmla="*/ 46969 h 47301"/>
                  <a:gd name="connsiteX6" fmla="*/ 5865 w 21280"/>
                  <a:gd name="connsiteY6" fmla="*/ 296 h 4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80" h="47301">
                    <a:moveTo>
                      <a:pt x="5770" y="201"/>
                    </a:moveTo>
                    <a:cubicBezTo>
                      <a:pt x="16533" y="-2085"/>
                      <a:pt x="19200" y="15727"/>
                      <a:pt x="20343" y="22680"/>
                    </a:cubicBezTo>
                    <a:cubicBezTo>
                      <a:pt x="21010" y="26966"/>
                      <a:pt x="22439" y="33824"/>
                      <a:pt x="19486" y="37634"/>
                    </a:cubicBezTo>
                    <a:cubicBezTo>
                      <a:pt x="16438" y="41444"/>
                      <a:pt x="12819" y="38587"/>
                      <a:pt x="10342" y="35825"/>
                    </a:cubicBezTo>
                    <a:cubicBezTo>
                      <a:pt x="11390" y="39539"/>
                      <a:pt x="12723" y="43349"/>
                      <a:pt x="14343" y="46588"/>
                    </a:cubicBezTo>
                    <a:cubicBezTo>
                      <a:pt x="14724" y="47350"/>
                      <a:pt x="13676" y="47540"/>
                      <a:pt x="13390" y="46969"/>
                    </a:cubicBezTo>
                    <a:cubicBezTo>
                      <a:pt x="9199" y="40111"/>
                      <a:pt x="-9279" y="3535"/>
                      <a:pt x="5865" y="296"/>
                    </a:cubicBezTo>
                    <a:close/>
                  </a:path>
                </a:pathLst>
              </a:custGeom>
              <a:solidFill>
                <a:schemeClr val="bg1">
                  <a:lumMod val="75000"/>
                </a:schemeClr>
              </a:solidFill>
              <a:ln w="9525" cap="flat">
                <a:noFill/>
                <a:prstDash val="solid"/>
                <a:miter/>
              </a:ln>
            </p:spPr>
            <p:txBody>
              <a:bodyPr rtlCol="0" anchor="ctr"/>
              <a:lstStyle/>
              <a:p>
                <a:endParaRPr lang="en-IN"/>
              </a:p>
            </p:txBody>
          </p:sp>
          <p:sp>
            <p:nvSpPr>
              <p:cNvPr id="257" name="Freeform: Shape 256">
                <a:extLst>
                  <a:ext uri="{FF2B5EF4-FFF2-40B4-BE49-F238E27FC236}">
                    <a16:creationId xmlns:a16="http://schemas.microsoft.com/office/drawing/2014/main" id="{ED8D6811-304D-28D7-B0C3-9040D2547936}"/>
                  </a:ext>
                </a:extLst>
              </p:cNvPr>
              <p:cNvSpPr/>
              <p:nvPr/>
            </p:nvSpPr>
            <p:spPr>
              <a:xfrm>
                <a:off x="6808321" y="6340177"/>
                <a:ext cx="9705" cy="26368"/>
              </a:xfrm>
              <a:custGeom>
                <a:avLst/>
                <a:gdLst>
                  <a:gd name="connsiteX0" fmla="*/ 501 w 9705"/>
                  <a:gd name="connsiteY0" fmla="*/ 8816 h 26368"/>
                  <a:gd name="connsiteX1" fmla="*/ 3168 w 9705"/>
                  <a:gd name="connsiteY1" fmla="*/ 25295 h 26368"/>
                  <a:gd name="connsiteX2" fmla="*/ 5359 w 9705"/>
                  <a:gd name="connsiteY2" fmla="*/ 24723 h 26368"/>
                  <a:gd name="connsiteX3" fmla="*/ 8883 w 9705"/>
                  <a:gd name="connsiteY3" fmla="*/ 19389 h 26368"/>
                  <a:gd name="connsiteX4" fmla="*/ 6121 w 9705"/>
                  <a:gd name="connsiteY4" fmla="*/ 7007 h 26368"/>
                  <a:gd name="connsiteX5" fmla="*/ 311 w 9705"/>
                  <a:gd name="connsiteY5" fmla="*/ 1101 h 26368"/>
                  <a:gd name="connsiteX6" fmla="*/ 501 w 9705"/>
                  <a:gd name="connsiteY6" fmla="*/ 8816 h 2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5" h="26368">
                    <a:moveTo>
                      <a:pt x="501" y="8816"/>
                    </a:moveTo>
                    <a:cubicBezTo>
                      <a:pt x="1073" y="13865"/>
                      <a:pt x="1930" y="19675"/>
                      <a:pt x="3168" y="25295"/>
                    </a:cubicBezTo>
                    <a:cubicBezTo>
                      <a:pt x="3740" y="24533"/>
                      <a:pt x="4597" y="24247"/>
                      <a:pt x="5359" y="24723"/>
                    </a:cubicBezTo>
                    <a:cubicBezTo>
                      <a:pt x="11836" y="29486"/>
                      <a:pt x="9264" y="22723"/>
                      <a:pt x="8883" y="19389"/>
                    </a:cubicBezTo>
                    <a:cubicBezTo>
                      <a:pt x="8597" y="15198"/>
                      <a:pt x="7359" y="11007"/>
                      <a:pt x="6121" y="7007"/>
                    </a:cubicBezTo>
                    <a:cubicBezTo>
                      <a:pt x="5645" y="5959"/>
                      <a:pt x="1263" y="-3090"/>
                      <a:pt x="311" y="1101"/>
                    </a:cubicBezTo>
                    <a:cubicBezTo>
                      <a:pt x="-356" y="3482"/>
                      <a:pt x="215" y="6340"/>
                      <a:pt x="501" y="8816"/>
                    </a:cubicBezTo>
                    <a:close/>
                  </a:path>
                </a:pathLst>
              </a:custGeom>
              <a:solidFill>
                <a:srgbClr val="010200"/>
              </a:solidFill>
              <a:ln w="9525" cap="flat">
                <a:noFill/>
                <a:prstDash val="solid"/>
                <a:miter/>
              </a:ln>
            </p:spPr>
            <p:txBody>
              <a:bodyPr rtlCol="0" anchor="ctr"/>
              <a:lstStyle/>
              <a:p>
                <a:endParaRPr lang="en-IN"/>
              </a:p>
            </p:txBody>
          </p:sp>
          <p:sp>
            <p:nvSpPr>
              <p:cNvPr id="258" name="Freeform: Shape 257">
                <a:extLst>
                  <a:ext uri="{FF2B5EF4-FFF2-40B4-BE49-F238E27FC236}">
                    <a16:creationId xmlns:a16="http://schemas.microsoft.com/office/drawing/2014/main" id="{BC161109-B84E-F996-4981-2EE988332825}"/>
                  </a:ext>
                </a:extLst>
              </p:cNvPr>
              <p:cNvSpPr/>
              <p:nvPr/>
            </p:nvSpPr>
            <p:spPr>
              <a:xfrm>
                <a:off x="6741388" y="6348847"/>
                <a:ext cx="22964" cy="45619"/>
              </a:xfrm>
              <a:custGeom>
                <a:avLst/>
                <a:gdLst>
                  <a:gd name="connsiteX0" fmla="*/ 1236 w 22964"/>
                  <a:gd name="connsiteY0" fmla="*/ 2051 h 45619"/>
                  <a:gd name="connsiteX1" fmla="*/ 5236 w 22964"/>
                  <a:gd name="connsiteY1" fmla="*/ 336 h 45619"/>
                  <a:gd name="connsiteX2" fmla="*/ 22953 w 22964"/>
                  <a:gd name="connsiteY2" fmla="*/ 43961 h 45619"/>
                  <a:gd name="connsiteX3" fmla="*/ 20571 w 22964"/>
                  <a:gd name="connsiteY3" fmla="*/ 44437 h 45619"/>
                  <a:gd name="connsiteX4" fmla="*/ 18857 w 22964"/>
                  <a:gd name="connsiteY4" fmla="*/ 36912 h 45619"/>
                  <a:gd name="connsiteX5" fmla="*/ 16761 w 22964"/>
                  <a:gd name="connsiteY5" fmla="*/ 37484 h 45619"/>
                  <a:gd name="connsiteX6" fmla="*/ 1236 w 22964"/>
                  <a:gd name="connsiteY6" fmla="*/ 2051 h 4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64" h="45619">
                    <a:moveTo>
                      <a:pt x="1236" y="2051"/>
                    </a:moveTo>
                    <a:cubicBezTo>
                      <a:pt x="1712" y="336"/>
                      <a:pt x="3617" y="-521"/>
                      <a:pt x="5236" y="336"/>
                    </a:cubicBezTo>
                    <a:cubicBezTo>
                      <a:pt x="19333" y="7194"/>
                      <a:pt x="21429" y="30435"/>
                      <a:pt x="22953" y="43961"/>
                    </a:cubicBezTo>
                    <a:cubicBezTo>
                      <a:pt x="23143" y="45771"/>
                      <a:pt x="20952" y="46342"/>
                      <a:pt x="20571" y="44437"/>
                    </a:cubicBezTo>
                    <a:cubicBezTo>
                      <a:pt x="20000" y="42246"/>
                      <a:pt x="19524" y="39675"/>
                      <a:pt x="18857" y="36912"/>
                    </a:cubicBezTo>
                    <a:cubicBezTo>
                      <a:pt x="18285" y="37389"/>
                      <a:pt x="17523" y="37579"/>
                      <a:pt x="16761" y="37484"/>
                    </a:cubicBezTo>
                    <a:cubicBezTo>
                      <a:pt x="2379" y="35579"/>
                      <a:pt x="-2574" y="13767"/>
                      <a:pt x="1236" y="2051"/>
                    </a:cubicBezTo>
                    <a:close/>
                  </a:path>
                </a:pathLst>
              </a:custGeom>
              <a:solidFill>
                <a:srgbClr val="D6D6D6"/>
              </a:solidFill>
              <a:ln w="9525" cap="flat">
                <a:noFill/>
                <a:prstDash val="solid"/>
                <a:miter/>
              </a:ln>
            </p:spPr>
            <p:txBody>
              <a:bodyPr rtlCol="0" anchor="ctr"/>
              <a:lstStyle/>
              <a:p>
                <a:endParaRPr lang="en-IN"/>
              </a:p>
            </p:txBody>
          </p:sp>
          <p:sp>
            <p:nvSpPr>
              <p:cNvPr id="259" name="Freeform: Shape 258">
                <a:extLst>
                  <a:ext uri="{FF2B5EF4-FFF2-40B4-BE49-F238E27FC236}">
                    <a16:creationId xmlns:a16="http://schemas.microsoft.com/office/drawing/2014/main" id="{807D03F5-BE6D-A2D2-10E1-D2938C1D7AE1}"/>
                  </a:ext>
                </a:extLst>
              </p:cNvPr>
              <p:cNvSpPr/>
              <p:nvPr/>
            </p:nvSpPr>
            <p:spPr>
              <a:xfrm>
                <a:off x="6746680" y="6355756"/>
                <a:ext cx="12517" cy="24955"/>
              </a:xfrm>
              <a:custGeom>
                <a:avLst/>
                <a:gdLst>
                  <a:gd name="connsiteX0" fmla="*/ 12517 w 12517"/>
                  <a:gd name="connsiteY0" fmla="*/ 24955 h 24955"/>
                  <a:gd name="connsiteX1" fmla="*/ 135 w 12517"/>
                  <a:gd name="connsiteY1" fmla="*/ 0 h 24955"/>
                  <a:gd name="connsiteX2" fmla="*/ 12517 w 12517"/>
                  <a:gd name="connsiteY2" fmla="*/ 24955 h 24955"/>
                </a:gdLst>
                <a:ahLst/>
                <a:cxnLst>
                  <a:cxn ang="0">
                    <a:pos x="connsiteX0" y="connsiteY0"/>
                  </a:cxn>
                  <a:cxn ang="0">
                    <a:pos x="connsiteX1" y="connsiteY1"/>
                  </a:cxn>
                  <a:cxn ang="0">
                    <a:pos x="connsiteX2" y="connsiteY2"/>
                  </a:cxn>
                </a:cxnLst>
                <a:rect l="l" t="t" r="r" b="b"/>
                <a:pathLst>
                  <a:path w="12517" h="24955">
                    <a:moveTo>
                      <a:pt x="12517" y="24955"/>
                    </a:moveTo>
                    <a:cubicBezTo>
                      <a:pt x="10326" y="15430"/>
                      <a:pt x="7278" y="5334"/>
                      <a:pt x="135" y="0"/>
                    </a:cubicBezTo>
                    <a:cubicBezTo>
                      <a:pt x="-818" y="9620"/>
                      <a:pt x="3278" y="22193"/>
                      <a:pt x="12517" y="24955"/>
                    </a:cubicBezTo>
                    <a:close/>
                  </a:path>
                </a:pathLst>
              </a:custGeom>
              <a:solidFill>
                <a:schemeClr val="tx1"/>
              </a:solidFill>
              <a:ln w="9525" cap="flat">
                <a:noFill/>
                <a:prstDash val="solid"/>
                <a:miter/>
              </a:ln>
            </p:spPr>
            <p:txBody>
              <a:bodyPr rtlCol="0" anchor="ctr"/>
              <a:lstStyle/>
              <a:p>
                <a:endParaRPr lang="en-IN"/>
              </a:p>
            </p:txBody>
          </p:sp>
          <p:sp>
            <p:nvSpPr>
              <p:cNvPr id="260" name="Freeform: Shape 259">
                <a:extLst>
                  <a:ext uri="{FF2B5EF4-FFF2-40B4-BE49-F238E27FC236}">
                    <a16:creationId xmlns:a16="http://schemas.microsoft.com/office/drawing/2014/main" id="{0360B0A0-D4CA-31CF-1A0B-37EDCD30A907}"/>
                  </a:ext>
                </a:extLst>
              </p:cNvPr>
              <p:cNvSpPr/>
              <p:nvPr/>
            </p:nvSpPr>
            <p:spPr>
              <a:xfrm>
                <a:off x="6646959" y="6123282"/>
                <a:ext cx="28881" cy="52116"/>
              </a:xfrm>
              <a:custGeom>
                <a:avLst/>
                <a:gdLst>
                  <a:gd name="connsiteX0" fmla="*/ 34 w 28881"/>
                  <a:gd name="connsiteY0" fmla="*/ 1111 h 52116"/>
                  <a:gd name="connsiteX1" fmla="*/ 1653 w 28881"/>
                  <a:gd name="connsiteY1" fmla="*/ 540 h 52116"/>
                  <a:gd name="connsiteX2" fmla="*/ 4891 w 28881"/>
                  <a:gd name="connsiteY2" fmla="*/ 5969 h 52116"/>
                  <a:gd name="connsiteX3" fmla="*/ 5082 w 28881"/>
                  <a:gd name="connsiteY3" fmla="*/ 6064 h 52116"/>
                  <a:gd name="connsiteX4" fmla="*/ 28799 w 28881"/>
                  <a:gd name="connsiteY4" fmla="*/ 51403 h 52116"/>
                  <a:gd name="connsiteX5" fmla="*/ 27847 w 28881"/>
                  <a:gd name="connsiteY5" fmla="*/ 51784 h 52116"/>
                  <a:gd name="connsiteX6" fmla="*/ 17845 w 28881"/>
                  <a:gd name="connsiteY6" fmla="*/ 31782 h 52116"/>
                  <a:gd name="connsiteX7" fmla="*/ 2986 w 28881"/>
                  <a:gd name="connsiteY7" fmla="*/ 8350 h 52116"/>
                  <a:gd name="connsiteX8" fmla="*/ 2796 w 28881"/>
                  <a:gd name="connsiteY8" fmla="*/ 6731 h 52116"/>
                  <a:gd name="connsiteX9" fmla="*/ 34 w 28881"/>
                  <a:gd name="connsiteY9" fmla="*/ 1016 h 5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81" h="52116">
                    <a:moveTo>
                      <a:pt x="34" y="1111"/>
                    </a:moveTo>
                    <a:cubicBezTo>
                      <a:pt x="-252" y="-32"/>
                      <a:pt x="1367" y="-413"/>
                      <a:pt x="1653" y="540"/>
                    </a:cubicBezTo>
                    <a:cubicBezTo>
                      <a:pt x="2510" y="2540"/>
                      <a:pt x="3748" y="4255"/>
                      <a:pt x="4891" y="5969"/>
                    </a:cubicBezTo>
                    <a:cubicBezTo>
                      <a:pt x="4987" y="5969"/>
                      <a:pt x="5082" y="5969"/>
                      <a:pt x="5082" y="6064"/>
                    </a:cubicBezTo>
                    <a:cubicBezTo>
                      <a:pt x="18226" y="16923"/>
                      <a:pt x="21465" y="36830"/>
                      <a:pt x="28799" y="51403"/>
                    </a:cubicBezTo>
                    <a:cubicBezTo>
                      <a:pt x="29180" y="52165"/>
                      <a:pt x="28132" y="52356"/>
                      <a:pt x="27847" y="51784"/>
                    </a:cubicBezTo>
                    <a:cubicBezTo>
                      <a:pt x="23941" y="45307"/>
                      <a:pt x="20798" y="38545"/>
                      <a:pt x="17845" y="31782"/>
                    </a:cubicBezTo>
                    <a:cubicBezTo>
                      <a:pt x="13845" y="23019"/>
                      <a:pt x="8606" y="15875"/>
                      <a:pt x="2986" y="8350"/>
                    </a:cubicBezTo>
                    <a:cubicBezTo>
                      <a:pt x="2510" y="7779"/>
                      <a:pt x="2510" y="7303"/>
                      <a:pt x="2796" y="6731"/>
                    </a:cubicBezTo>
                    <a:cubicBezTo>
                      <a:pt x="1653" y="5017"/>
                      <a:pt x="700" y="3112"/>
                      <a:pt x="34" y="1016"/>
                    </a:cubicBezTo>
                    <a:close/>
                  </a:path>
                </a:pathLst>
              </a:custGeom>
              <a:solidFill>
                <a:srgbClr val="000000"/>
              </a:solidFill>
              <a:ln w="9525" cap="flat">
                <a:noFill/>
                <a:prstDash val="solid"/>
                <a:miter/>
              </a:ln>
            </p:spPr>
            <p:txBody>
              <a:bodyPr rtlCol="0" anchor="ctr"/>
              <a:lstStyle/>
              <a:p>
                <a:endParaRPr lang="en-IN"/>
              </a:p>
            </p:txBody>
          </p:sp>
          <p:sp>
            <p:nvSpPr>
              <p:cNvPr id="261" name="Freeform: Shape 260">
                <a:extLst>
                  <a:ext uri="{FF2B5EF4-FFF2-40B4-BE49-F238E27FC236}">
                    <a16:creationId xmlns:a16="http://schemas.microsoft.com/office/drawing/2014/main" id="{53E593D9-B0AF-4A38-CDF2-45C641958010}"/>
                  </a:ext>
                </a:extLst>
              </p:cNvPr>
              <p:cNvSpPr/>
              <p:nvPr/>
            </p:nvSpPr>
            <p:spPr>
              <a:xfrm>
                <a:off x="7998494" y="5877315"/>
                <a:ext cx="25145" cy="19929"/>
              </a:xfrm>
              <a:custGeom>
                <a:avLst/>
                <a:gdLst>
                  <a:gd name="connsiteX0" fmla="*/ 25146 w 25145"/>
                  <a:gd name="connsiteY0" fmla="*/ 0 h 19929"/>
                  <a:gd name="connsiteX1" fmla="*/ 24479 w 25145"/>
                  <a:gd name="connsiteY1" fmla="*/ 95 h 19929"/>
                  <a:gd name="connsiteX2" fmla="*/ 0 w 25145"/>
                  <a:gd name="connsiteY2" fmla="*/ 2762 h 19929"/>
                  <a:gd name="connsiteX3" fmla="*/ 11240 w 25145"/>
                  <a:gd name="connsiteY3" fmla="*/ 19907 h 19929"/>
                  <a:gd name="connsiteX4" fmla="*/ 25146 w 25145"/>
                  <a:gd name="connsiteY4" fmla="*/ 0 h 19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5" h="19929">
                    <a:moveTo>
                      <a:pt x="25146" y="0"/>
                    </a:moveTo>
                    <a:cubicBezTo>
                      <a:pt x="25146" y="0"/>
                      <a:pt x="24670" y="0"/>
                      <a:pt x="24479" y="95"/>
                    </a:cubicBezTo>
                    <a:cubicBezTo>
                      <a:pt x="17145" y="476"/>
                      <a:pt x="8477" y="2096"/>
                      <a:pt x="0" y="2762"/>
                    </a:cubicBezTo>
                    <a:cubicBezTo>
                      <a:pt x="1715" y="9811"/>
                      <a:pt x="1143" y="20479"/>
                      <a:pt x="11240" y="19907"/>
                    </a:cubicBezTo>
                    <a:cubicBezTo>
                      <a:pt x="21908" y="19241"/>
                      <a:pt x="22765" y="8287"/>
                      <a:pt x="25146" y="0"/>
                    </a:cubicBezTo>
                    <a:close/>
                  </a:path>
                </a:pathLst>
              </a:custGeom>
              <a:solidFill>
                <a:srgbClr val="E7A7A1"/>
              </a:solidFill>
              <a:ln w="9525" cap="flat">
                <a:noFill/>
                <a:prstDash val="solid"/>
                <a:miter/>
              </a:ln>
            </p:spPr>
            <p:txBody>
              <a:bodyPr rtlCol="0" anchor="ctr"/>
              <a:lstStyle/>
              <a:p>
                <a:endParaRPr lang="en-IN"/>
              </a:p>
            </p:txBody>
          </p:sp>
          <p:sp>
            <p:nvSpPr>
              <p:cNvPr id="262" name="Freeform: Shape 261">
                <a:extLst>
                  <a:ext uri="{FF2B5EF4-FFF2-40B4-BE49-F238E27FC236}">
                    <a16:creationId xmlns:a16="http://schemas.microsoft.com/office/drawing/2014/main" id="{AD2289A7-069D-E590-57A2-E6E7F6A3EB3F}"/>
                  </a:ext>
                </a:extLst>
              </p:cNvPr>
              <p:cNvSpPr/>
              <p:nvPr/>
            </p:nvSpPr>
            <p:spPr>
              <a:xfrm>
                <a:off x="7873983" y="5858837"/>
                <a:ext cx="21260" cy="23678"/>
              </a:xfrm>
              <a:custGeom>
                <a:avLst/>
                <a:gdLst>
                  <a:gd name="connsiteX0" fmla="*/ 5068 w 21260"/>
                  <a:gd name="connsiteY0" fmla="*/ 22288 h 23678"/>
                  <a:gd name="connsiteX1" fmla="*/ 21261 w 21260"/>
                  <a:gd name="connsiteY1" fmla="*/ 6667 h 23678"/>
                  <a:gd name="connsiteX2" fmla="*/ 1353 w 21260"/>
                  <a:gd name="connsiteY2" fmla="*/ 0 h 23678"/>
                  <a:gd name="connsiteX3" fmla="*/ 5068 w 21260"/>
                  <a:gd name="connsiteY3" fmla="*/ 22288 h 23678"/>
                </a:gdLst>
                <a:ahLst/>
                <a:cxnLst>
                  <a:cxn ang="0">
                    <a:pos x="connsiteX0" y="connsiteY0"/>
                  </a:cxn>
                  <a:cxn ang="0">
                    <a:pos x="connsiteX1" y="connsiteY1"/>
                  </a:cxn>
                  <a:cxn ang="0">
                    <a:pos x="connsiteX2" y="connsiteY2"/>
                  </a:cxn>
                  <a:cxn ang="0">
                    <a:pos x="connsiteX3" y="connsiteY3"/>
                  </a:cxn>
                </a:cxnLst>
                <a:rect l="l" t="t" r="r" b="b"/>
                <a:pathLst>
                  <a:path w="21260" h="23678">
                    <a:moveTo>
                      <a:pt x="5068" y="22288"/>
                    </a:moveTo>
                    <a:cubicBezTo>
                      <a:pt x="12879" y="28003"/>
                      <a:pt x="18403" y="14764"/>
                      <a:pt x="21261" y="6667"/>
                    </a:cubicBezTo>
                    <a:cubicBezTo>
                      <a:pt x="14593" y="4763"/>
                      <a:pt x="7926" y="2381"/>
                      <a:pt x="1353" y="0"/>
                    </a:cubicBezTo>
                    <a:cubicBezTo>
                      <a:pt x="-551" y="7429"/>
                      <a:pt x="-1313" y="17621"/>
                      <a:pt x="5068" y="22288"/>
                    </a:cubicBezTo>
                    <a:close/>
                  </a:path>
                </a:pathLst>
              </a:custGeom>
              <a:solidFill>
                <a:srgbClr val="E7A7A1"/>
              </a:solidFill>
              <a:ln w="9525" cap="flat">
                <a:noFill/>
                <a:prstDash val="solid"/>
                <a:miter/>
              </a:ln>
            </p:spPr>
            <p:txBody>
              <a:bodyPr rtlCol="0" anchor="ctr"/>
              <a:lstStyle/>
              <a:p>
                <a:endParaRPr lang="en-IN"/>
              </a:p>
            </p:txBody>
          </p:sp>
          <p:sp>
            <p:nvSpPr>
              <p:cNvPr id="263" name="Freeform: Shape 262">
                <a:extLst>
                  <a:ext uri="{FF2B5EF4-FFF2-40B4-BE49-F238E27FC236}">
                    <a16:creationId xmlns:a16="http://schemas.microsoft.com/office/drawing/2014/main" id="{636F6E38-ADCD-533C-653F-A877F224936A}"/>
                  </a:ext>
                </a:extLst>
              </p:cNvPr>
              <p:cNvSpPr/>
              <p:nvPr/>
            </p:nvSpPr>
            <p:spPr>
              <a:xfrm>
                <a:off x="7780563" y="5710437"/>
                <a:ext cx="347091" cy="190456"/>
              </a:xfrm>
              <a:custGeom>
                <a:avLst/>
                <a:gdLst>
                  <a:gd name="connsiteX0" fmla="*/ 119634 w 347091"/>
                  <a:gd name="connsiteY0" fmla="*/ 0 h 190456"/>
                  <a:gd name="connsiteX1" fmla="*/ 230029 w 347091"/>
                  <a:gd name="connsiteY1" fmla="*/ 74104 h 190456"/>
                  <a:gd name="connsiteX2" fmla="*/ 312039 w 347091"/>
                  <a:gd name="connsiteY2" fmla="*/ 115252 h 190456"/>
                  <a:gd name="connsiteX3" fmla="*/ 347091 w 347091"/>
                  <a:gd name="connsiteY3" fmla="*/ 131445 h 190456"/>
                  <a:gd name="connsiteX4" fmla="*/ 307753 w 347091"/>
                  <a:gd name="connsiteY4" fmla="*/ 150400 h 190456"/>
                  <a:gd name="connsiteX5" fmla="*/ 305848 w 347091"/>
                  <a:gd name="connsiteY5" fmla="*/ 153352 h 190456"/>
                  <a:gd name="connsiteX6" fmla="*/ 303562 w 347091"/>
                  <a:gd name="connsiteY6" fmla="*/ 172498 h 190456"/>
                  <a:gd name="connsiteX7" fmla="*/ 287084 w 347091"/>
                  <a:gd name="connsiteY7" fmla="*/ 183166 h 190456"/>
                  <a:gd name="connsiteX8" fmla="*/ 281464 w 347091"/>
                  <a:gd name="connsiteY8" fmla="*/ 161068 h 190456"/>
                  <a:gd name="connsiteX9" fmla="*/ 291179 w 347091"/>
                  <a:gd name="connsiteY9" fmla="*/ 156115 h 190456"/>
                  <a:gd name="connsiteX10" fmla="*/ 290036 w 347091"/>
                  <a:gd name="connsiteY10" fmla="*/ 153543 h 190456"/>
                  <a:gd name="connsiteX11" fmla="*/ 242602 w 347091"/>
                  <a:gd name="connsiteY11" fmla="*/ 161068 h 190456"/>
                  <a:gd name="connsiteX12" fmla="*/ 196405 w 347091"/>
                  <a:gd name="connsiteY12" fmla="*/ 161830 h 190456"/>
                  <a:gd name="connsiteX13" fmla="*/ 195739 w 347091"/>
                  <a:gd name="connsiteY13" fmla="*/ 161830 h 190456"/>
                  <a:gd name="connsiteX14" fmla="*/ 195643 w 347091"/>
                  <a:gd name="connsiteY14" fmla="*/ 156781 h 190456"/>
                  <a:gd name="connsiteX15" fmla="*/ 193548 w 347091"/>
                  <a:gd name="connsiteY15" fmla="*/ 156686 h 190456"/>
                  <a:gd name="connsiteX16" fmla="*/ 187642 w 347091"/>
                  <a:gd name="connsiteY16" fmla="*/ 180880 h 190456"/>
                  <a:gd name="connsiteX17" fmla="*/ 174879 w 347091"/>
                  <a:gd name="connsiteY17" fmla="*/ 188976 h 190456"/>
                  <a:gd name="connsiteX18" fmla="*/ 170879 w 347091"/>
                  <a:gd name="connsiteY18" fmla="*/ 160115 h 190456"/>
                  <a:gd name="connsiteX19" fmla="*/ 167640 w 347091"/>
                  <a:gd name="connsiteY19" fmla="*/ 158115 h 190456"/>
                  <a:gd name="connsiteX20" fmla="*/ 76581 w 347091"/>
                  <a:gd name="connsiteY20" fmla="*/ 134588 h 190456"/>
                  <a:gd name="connsiteX21" fmla="*/ 476 w 347091"/>
                  <a:gd name="connsiteY21" fmla="*/ 76676 h 190456"/>
                  <a:gd name="connsiteX22" fmla="*/ 0 w 347091"/>
                  <a:gd name="connsiteY22" fmla="*/ 75914 h 190456"/>
                  <a:gd name="connsiteX23" fmla="*/ 119634 w 347091"/>
                  <a:gd name="connsiteY23" fmla="*/ 95 h 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7091" h="190456">
                    <a:moveTo>
                      <a:pt x="119634" y="0"/>
                    </a:moveTo>
                    <a:cubicBezTo>
                      <a:pt x="152590" y="29718"/>
                      <a:pt x="189929" y="55245"/>
                      <a:pt x="230029" y="74104"/>
                    </a:cubicBezTo>
                    <a:cubicBezTo>
                      <a:pt x="257746" y="87154"/>
                      <a:pt x="284797" y="101536"/>
                      <a:pt x="312039" y="115252"/>
                    </a:cubicBezTo>
                    <a:cubicBezTo>
                      <a:pt x="323564" y="121063"/>
                      <a:pt x="335471" y="126111"/>
                      <a:pt x="347091" y="131445"/>
                    </a:cubicBezTo>
                    <a:cubicBezTo>
                      <a:pt x="334327" y="138398"/>
                      <a:pt x="321659" y="145542"/>
                      <a:pt x="307753" y="150400"/>
                    </a:cubicBezTo>
                    <a:cubicBezTo>
                      <a:pt x="306610" y="150876"/>
                      <a:pt x="305657" y="152019"/>
                      <a:pt x="305848" y="153352"/>
                    </a:cubicBezTo>
                    <a:cubicBezTo>
                      <a:pt x="306896" y="159639"/>
                      <a:pt x="305943" y="166497"/>
                      <a:pt x="303562" y="172498"/>
                    </a:cubicBezTo>
                    <a:cubicBezTo>
                      <a:pt x="301657" y="177070"/>
                      <a:pt x="293656" y="190690"/>
                      <a:pt x="287084" y="183166"/>
                    </a:cubicBezTo>
                    <a:cubicBezTo>
                      <a:pt x="281845" y="177165"/>
                      <a:pt x="282702" y="168688"/>
                      <a:pt x="281464" y="161068"/>
                    </a:cubicBezTo>
                    <a:cubicBezTo>
                      <a:pt x="284797" y="159829"/>
                      <a:pt x="288131" y="158305"/>
                      <a:pt x="291179" y="156115"/>
                    </a:cubicBezTo>
                    <a:cubicBezTo>
                      <a:pt x="292513" y="155257"/>
                      <a:pt x="291560" y="152876"/>
                      <a:pt x="290036" y="153543"/>
                    </a:cubicBezTo>
                    <a:cubicBezTo>
                      <a:pt x="275272" y="161068"/>
                      <a:pt x="258509" y="160020"/>
                      <a:pt x="242602" y="161068"/>
                    </a:cubicBezTo>
                    <a:cubicBezTo>
                      <a:pt x="226885" y="162211"/>
                      <a:pt x="212122" y="163544"/>
                      <a:pt x="196405" y="161830"/>
                    </a:cubicBezTo>
                    <a:cubicBezTo>
                      <a:pt x="196215" y="161830"/>
                      <a:pt x="195929" y="161830"/>
                      <a:pt x="195739" y="161830"/>
                    </a:cubicBezTo>
                    <a:cubicBezTo>
                      <a:pt x="195739" y="160211"/>
                      <a:pt x="195739" y="158496"/>
                      <a:pt x="195643" y="156781"/>
                    </a:cubicBezTo>
                    <a:cubicBezTo>
                      <a:pt x="195548" y="155543"/>
                      <a:pt x="193834" y="155448"/>
                      <a:pt x="193548" y="156686"/>
                    </a:cubicBezTo>
                    <a:cubicBezTo>
                      <a:pt x="192024" y="164687"/>
                      <a:pt x="191167" y="173450"/>
                      <a:pt x="187642" y="180880"/>
                    </a:cubicBezTo>
                    <a:cubicBezTo>
                      <a:pt x="186118" y="184118"/>
                      <a:pt x="179356" y="194215"/>
                      <a:pt x="174879" y="188976"/>
                    </a:cubicBezTo>
                    <a:cubicBezTo>
                      <a:pt x="168688" y="181737"/>
                      <a:pt x="170402" y="168878"/>
                      <a:pt x="170879" y="160115"/>
                    </a:cubicBezTo>
                    <a:cubicBezTo>
                      <a:pt x="171069" y="157734"/>
                      <a:pt x="169164" y="157353"/>
                      <a:pt x="167640" y="158115"/>
                    </a:cubicBezTo>
                    <a:cubicBezTo>
                      <a:pt x="136303" y="157353"/>
                      <a:pt x="105156" y="146780"/>
                      <a:pt x="76581" y="134588"/>
                    </a:cubicBezTo>
                    <a:cubicBezTo>
                      <a:pt x="46577" y="121920"/>
                      <a:pt x="16573" y="105823"/>
                      <a:pt x="476" y="76676"/>
                    </a:cubicBezTo>
                    <a:cubicBezTo>
                      <a:pt x="381" y="76295"/>
                      <a:pt x="190" y="76105"/>
                      <a:pt x="0" y="75914"/>
                    </a:cubicBezTo>
                    <a:cubicBezTo>
                      <a:pt x="32099" y="3619"/>
                      <a:pt x="98108" y="-571"/>
                      <a:pt x="119634" y="95"/>
                    </a:cubicBezTo>
                    <a:close/>
                  </a:path>
                </a:pathLst>
              </a:custGeom>
              <a:solidFill>
                <a:srgbClr val="FFCCCC"/>
              </a:solidFill>
              <a:ln w="9525" cap="flat">
                <a:noFill/>
                <a:prstDash val="solid"/>
                <a:miter/>
              </a:ln>
            </p:spPr>
            <p:txBody>
              <a:bodyPr rtlCol="0" anchor="ctr"/>
              <a:lstStyle/>
              <a:p>
                <a:endParaRPr lang="en-IN"/>
              </a:p>
            </p:txBody>
          </p:sp>
          <p:sp>
            <p:nvSpPr>
              <p:cNvPr id="264" name="Freeform: Shape 263">
                <a:extLst>
                  <a:ext uri="{FF2B5EF4-FFF2-40B4-BE49-F238E27FC236}">
                    <a16:creationId xmlns:a16="http://schemas.microsoft.com/office/drawing/2014/main" id="{17C6A934-3C7E-D9E7-4F19-E439A1C85B18}"/>
                  </a:ext>
                </a:extLst>
              </p:cNvPr>
              <p:cNvSpPr/>
              <p:nvPr/>
            </p:nvSpPr>
            <p:spPr>
              <a:xfrm>
                <a:off x="7787625" y="5710690"/>
                <a:ext cx="104739" cy="58835"/>
              </a:xfrm>
              <a:custGeom>
                <a:avLst/>
                <a:gdLst>
                  <a:gd name="connsiteX0" fmla="*/ 462 w 104739"/>
                  <a:gd name="connsiteY0" fmla="*/ 55278 h 58835"/>
                  <a:gd name="connsiteX1" fmla="*/ 104189 w 104739"/>
                  <a:gd name="connsiteY1" fmla="*/ 1271 h 58835"/>
                  <a:gd name="connsiteX2" fmla="*/ 104284 w 104739"/>
                  <a:gd name="connsiteY2" fmla="*/ 2319 h 58835"/>
                  <a:gd name="connsiteX3" fmla="*/ 2652 w 104739"/>
                  <a:gd name="connsiteY3" fmla="*/ 58231 h 58835"/>
                  <a:gd name="connsiteX4" fmla="*/ 462 w 104739"/>
                  <a:gd name="connsiteY4" fmla="*/ 55278 h 58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39" h="58835">
                    <a:moveTo>
                      <a:pt x="462" y="55278"/>
                    </a:moveTo>
                    <a:cubicBezTo>
                      <a:pt x="23417" y="26036"/>
                      <a:pt x="64184" y="-6920"/>
                      <a:pt x="104189" y="1271"/>
                    </a:cubicBezTo>
                    <a:cubicBezTo>
                      <a:pt x="104856" y="1271"/>
                      <a:pt x="104951" y="2319"/>
                      <a:pt x="104284" y="2319"/>
                    </a:cubicBezTo>
                    <a:cubicBezTo>
                      <a:pt x="61898" y="128"/>
                      <a:pt x="29323" y="28418"/>
                      <a:pt x="2652" y="58231"/>
                    </a:cubicBezTo>
                    <a:cubicBezTo>
                      <a:pt x="938" y="60136"/>
                      <a:pt x="-872" y="57088"/>
                      <a:pt x="462" y="55278"/>
                    </a:cubicBezTo>
                    <a:close/>
                  </a:path>
                </a:pathLst>
              </a:custGeom>
              <a:solidFill>
                <a:srgbClr val="E7A7A1">
                  <a:alpha val="49000"/>
                </a:srgbClr>
              </a:solidFill>
              <a:ln w="9525" cap="flat">
                <a:noFill/>
                <a:prstDash val="solid"/>
                <a:miter/>
              </a:ln>
            </p:spPr>
            <p:txBody>
              <a:bodyPr rtlCol="0" anchor="ctr"/>
              <a:lstStyle/>
              <a:p>
                <a:endParaRPr lang="en-IN"/>
              </a:p>
            </p:txBody>
          </p:sp>
          <p:sp>
            <p:nvSpPr>
              <p:cNvPr id="265" name="Freeform: Shape 264">
                <a:extLst>
                  <a:ext uri="{FF2B5EF4-FFF2-40B4-BE49-F238E27FC236}">
                    <a16:creationId xmlns:a16="http://schemas.microsoft.com/office/drawing/2014/main" id="{036B1CEA-1280-9C6F-3446-7EC7087C323E}"/>
                  </a:ext>
                </a:extLst>
              </p:cNvPr>
              <p:cNvSpPr/>
              <p:nvPr/>
            </p:nvSpPr>
            <p:spPr>
              <a:xfrm>
                <a:off x="6915304" y="5831456"/>
                <a:ext cx="135309" cy="155900"/>
              </a:xfrm>
              <a:custGeom>
                <a:avLst/>
                <a:gdLst>
                  <a:gd name="connsiteX0" fmla="*/ 9246 w 135309"/>
                  <a:gd name="connsiteY0" fmla="*/ 115487 h 155900"/>
                  <a:gd name="connsiteX1" fmla="*/ 40774 w 135309"/>
                  <a:gd name="connsiteY1" fmla="*/ 68339 h 155900"/>
                  <a:gd name="connsiteX2" fmla="*/ 74207 w 135309"/>
                  <a:gd name="connsiteY2" fmla="*/ 22714 h 155900"/>
                  <a:gd name="connsiteX3" fmla="*/ 87732 w 135309"/>
                  <a:gd name="connsiteY3" fmla="*/ 8617 h 155900"/>
                  <a:gd name="connsiteX4" fmla="*/ 94686 w 135309"/>
                  <a:gd name="connsiteY4" fmla="*/ 3378 h 155900"/>
                  <a:gd name="connsiteX5" fmla="*/ 96781 w 135309"/>
                  <a:gd name="connsiteY5" fmla="*/ 4045 h 155900"/>
                  <a:gd name="connsiteX6" fmla="*/ 102591 w 135309"/>
                  <a:gd name="connsiteY6" fmla="*/ 2997 h 155900"/>
                  <a:gd name="connsiteX7" fmla="*/ 107544 w 135309"/>
                  <a:gd name="connsiteY7" fmla="*/ 235 h 155900"/>
                  <a:gd name="connsiteX8" fmla="*/ 114688 w 135309"/>
                  <a:gd name="connsiteY8" fmla="*/ 111487 h 155900"/>
                  <a:gd name="connsiteX9" fmla="*/ 113736 w 135309"/>
                  <a:gd name="connsiteY9" fmla="*/ 110153 h 155900"/>
                  <a:gd name="connsiteX10" fmla="*/ 105163 w 135309"/>
                  <a:gd name="connsiteY10" fmla="*/ 9760 h 155900"/>
                  <a:gd name="connsiteX11" fmla="*/ 115545 w 135309"/>
                  <a:gd name="connsiteY11" fmla="*/ 30143 h 155900"/>
                  <a:gd name="connsiteX12" fmla="*/ 118212 w 135309"/>
                  <a:gd name="connsiteY12" fmla="*/ 57575 h 155900"/>
                  <a:gd name="connsiteX13" fmla="*/ 106116 w 135309"/>
                  <a:gd name="connsiteY13" fmla="*/ 99104 h 155900"/>
                  <a:gd name="connsiteX14" fmla="*/ 103544 w 135309"/>
                  <a:gd name="connsiteY14" fmla="*/ 97580 h 155900"/>
                  <a:gd name="connsiteX15" fmla="*/ 107735 w 135309"/>
                  <a:gd name="connsiteY15" fmla="*/ 78149 h 155900"/>
                  <a:gd name="connsiteX16" fmla="*/ 107925 w 135309"/>
                  <a:gd name="connsiteY16" fmla="*/ 56813 h 155900"/>
                  <a:gd name="connsiteX17" fmla="*/ 76493 w 135309"/>
                  <a:gd name="connsiteY17" fmla="*/ 69672 h 155900"/>
                  <a:gd name="connsiteX18" fmla="*/ 32583 w 135309"/>
                  <a:gd name="connsiteY18" fmla="*/ 127298 h 155900"/>
                  <a:gd name="connsiteX19" fmla="*/ 31344 w 135309"/>
                  <a:gd name="connsiteY19" fmla="*/ 134633 h 155900"/>
                  <a:gd name="connsiteX20" fmla="*/ 31249 w 135309"/>
                  <a:gd name="connsiteY20" fmla="*/ 136823 h 155900"/>
                  <a:gd name="connsiteX21" fmla="*/ 32392 w 135309"/>
                  <a:gd name="connsiteY21" fmla="*/ 137681 h 155900"/>
                  <a:gd name="connsiteX22" fmla="*/ 68682 w 135309"/>
                  <a:gd name="connsiteY22" fmla="*/ 126917 h 155900"/>
                  <a:gd name="connsiteX23" fmla="*/ 70111 w 135309"/>
                  <a:gd name="connsiteY23" fmla="*/ 128060 h 155900"/>
                  <a:gd name="connsiteX24" fmla="*/ 18200 w 135309"/>
                  <a:gd name="connsiteY24" fmla="*/ 152444 h 155900"/>
                  <a:gd name="connsiteX25" fmla="*/ 3055 w 135309"/>
                  <a:gd name="connsiteY25" fmla="*/ 154349 h 155900"/>
                  <a:gd name="connsiteX26" fmla="*/ 960 w 135309"/>
                  <a:gd name="connsiteY26" fmla="*/ 145396 h 155900"/>
                  <a:gd name="connsiteX27" fmla="*/ 9342 w 135309"/>
                  <a:gd name="connsiteY27" fmla="*/ 115583 h 1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5309" h="155900">
                    <a:moveTo>
                      <a:pt x="9246" y="115487"/>
                    </a:moveTo>
                    <a:cubicBezTo>
                      <a:pt x="18486" y="98914"/>
                      <a:pt x="29439" y="83579"/>
                      <a:pt x="40774" y="68339"/>
                    </a:cubicBezTo>
                    <a:cubicBezTo>
                      <a:pt x="52109" y="53194"/>
                      <a:pt x="62872" y="37763"/>
                      <a:pt x="74207" y="22714"/>
                    </a:cubicBezTo>
                    <a:cubicBezTo>
                      <a:pt x="78303" y="17285"/>
                      <a:pt x="82684" y="12332"/>
                      <a:pt x="87732" y="8617"/>
                    </a:cubicBezTo>
                    <a:cubicBezTo>
                      <a:pt x="88399" y="5474"/>
                      <a:pt x="91161" y="2426"/>
                      <a:pt x="94686" y="3378"/>
                    </a:cubicBezTo>
                    <a:cubicBezTo>
                      <a:pt x="95448" y="3473"/>
                      <a:pt x="96210" y="3664"/>
                      <a:pt x="96781" y="4045"/>
                    </a:cubicBezTo>
                    <a:cubicBezTo>
                      <a:pt x="98591" y="3569"/>
                      <a:pt x="100591" y="3188"/>
                      <a:pt x="102591" y="2997"/>
                    </a:cubicBezTo>
                    <a:cubicBezTo>
                      <a:pt x="103353" y="997"/>
                      <a:pt x="105163" y="-622"/>
                      <a:pt x="107544" y="235"/>
                    </a:cubicBezTo>
                    <a:cubicBezTo>
                      <a:pt x="144025" y="13475"/>
                      <a:pt x="142596" y="91008"/>
                      <a:pt x="114688" y="111487"/>
                    </a:cubicBezTo>
                    <a:cubicBezTo>
                      <a:pt x="114021" y="112058"/>
                      <a:pt x="113164" y="110725"/>
                      <a:pt x="113736" y="110153"/>
                    </a:cubicBezTo>
                    <a:cubicBezTo>
                      <a:pt x="134405" y="84341"/>
                      <a:pt x="132881" y="30810"/>
                      <a:pt x="105163" y="9760"/>
                    </a:cubicBezTo>
                    <a:cubicBezTo>
                      <a:pt x="110211" y="15380"/>
                      <a:pt x="113164" y="23285"/>
                      <a:pt x="115545" y="30143"/>
                    </a:cubicBezTo>
                    <a:cubicBezTo>
                      <a:pt x="118403" y="38811"/>
                      <a:pt x="119070" y="48241"/>
                      <a:pt x="118212" y="57575"/>
                    </a:cubicBezTo>
                    <a:cubicBezTo>
                      <a:pt x="120403" y="71006"/>
                      <a:pt x="114117" y="89198"/>
                      <a:pt x="106116" y="99104"/>
                    </a:cubicBezTo>
                    <a:cubicBezTo>
                      <a:pt x="104973" y="100247"/>
                      <a:pt x="103258" y="98914"/>
                      <a:pt x="103544" y="97580"/>
                    </a:cubicBezTo>
                    <a:cubicBezTo>
                      <a:pt x="104496" y="91008"/>
                      <a:pt x="106401" y="84722"/>
                      <a:pt x="107735" y="78149"/>
                    </a:cubicBezTo>
                    <a:cubicBezTo>
                      <a:pt x="109164" y="71291"/>
                      <a:pt x="110307" y="63767"/>
                      <a:pt x="107925" y="56813"/>
                    </a:cubicBezTo>
                    <a:cubicBezTo>
                      <a:pt x="101734" y="39097"/>
                      <a:pt x="80017" y="65481"/>
                      <a:pt x="76493" y="69672"/>
                    </a:cubicBezTo>
                    <a:cubicBezTo>
                      <a:pt x="61158" y="88055"/>
                      <a:pt x="47632" y="108629"/>
                      <a:pt x="32583" y="127298"/>
                    </a:cubicBezTo>
                    <a:cubicBezTo>
                      <a:pt x="31630" y="129680"/>
                      <a:pt x="30963" y="132156"/>
                      <a:pt x="31344" y="134633"/>
                    </a:cubicBezTo>
                    <a:cubicBezTo>
                      <a:pt x="31535" y="135395"/>
                      <a:pt x="31440" y="136157"/>
                      <a:pt x="31249" y="136823"/>
                    </a:cubicBezTo>
                    <a:cubicBezTo>
                      <a:pt x="31535" y="137109"/>
                      <a:pt x="32011" y="137300"/>
                      <a:pt x="32392" y="137681"/>
                    </a:cubicBezTo>
                    <a:cubicBezTo>
                      <a:pt x="44870" y="135966"/>
                      <a:pt x="60586" y="136919"/>
                      <a:pt x="68682" y="126917"/>
                    </a:cubicBezTo>
                    <a:cubicBezTo>
                      <a:pt x="69349" y="126155"/>
                      <a:pt x="70397" y="127298"/>
                      <a:pt x="70111" y="128060"/>
                    </a:cubicBezTo>
                    <a:cubicBezTo>
                      <a:pt x="62015" y="149682"/>
                      <a:pt x="36107" y="145396"/>
                      <a:pt x="18200" y="152444"/>
                    </a:cubicBezTo>
                    <a:cubicBezTo>
                      <a:pt x="13818" y="154159"/>
                      <a:pt x="7437" y="158064"/>
                      <a:pt x="3055" y="154349"/>
                    </a:cubicBezTo>
                    <a:cubicBezTo>
                      <a:pt x="579" y="152254"/>
                      <a:pt x="388" y="148825"/>
                      <a:pt x="960" y="145396"/>
                    </a:cubicBezTo>
                    <a:cubicBezTo>
                      <a:pt x="-2565" y="135299"/>
                      <a:pt x="4389" y="124346"/>
                      <a:pt x="9342" y="115583"/>
                    </a:cubicBezTo>
                    <a:close/>
                  </a:path>
                </a:pathLst>
              </a:custGeom>
              <a:solidFill>
                <a:schemeClr val="bg1">
                  <a:lumMod val="85000"/>
                  <a:alpha val="73000"/>
                </a:schemeClr>
              </a:solidFill>
              <a:ln w="9525" cap="flat">
                <a:noFill/>
                <a:prstDash val="solid"/>
                <a:miter/>
              </a:ln>
            </p:spPr>
            <p:txBody>
              <a:bodyPr rtlCol="0" anchor="ctr"/>
              <a:lstStyle/>
              <a:p>
                <a:endParaRPr lang="en-IN"/>
              </a:p>
            </p:txBody>
          </p:sp>
          <p:sp>
            <p:nvSpPr>
              <p:cNvPr id="266" name="Freeform: Shape 265">
                <a:extLst>
                  <a:ext uri="{FF2B5EF4-FFF2-40B4-BE49-F238E27FC236}">
                    <a16:creationId xmlns:a16="http://schemas.microsoft.com/office/drawing/2014/main" id="{8219E3DF-7AC5-0B37-0EAA-9DA6D92D9355}"/>
                  </a:ext>
                </a:extLst>
              </p:cNvPr>
              <p:cNvSpPr/>
              <p:nvPr/>
            </p:nvSpPr>
            <p:spPr>
              <a:xfrm>
                <a:off x="6823748" y="6087933"/>
                <a:ext cx="44183" cy="87703"/>
              </a:xfrm>
              <a:custGeom>
                <a:avLst/>
                <a:gdLst>
                  <a:gd name="connsiteX0" fmla="*/ 4981 w 44183"/>
                  <a:gd name="connsiteY0" fmla="*/ 19126 h 87703"/>
                  <a:gd name="connsiteX1" fmla="*/ 21935 w 44183"/>
                  <a:gd name="connsiteY1" fmla="*/ 76 h 87703"/>
                  <a:gd name="connsiteX2" fmla="*/ 38223 w 44183"/>
                  <a:gd name="connsiteY2" fmla="*/ 17697 h 87703"/>
                  <a:gd name="connsiteX3" fmla="*/ 37271 w 44183"/>
                  <a:gd name="connsiteY3" fmla="*/ 18173 h 87703"/>
                  <a:gd name="connsiteX4" fmla="*/ 15363 w 44183"/>
                  <a:gd name="connsiteY4" fmla="*/ 9982 h 87703"/>
                  <a:gd name="connsiteX5" fmla="*/ 11839 w 44183"/>
                  <a:gd name="connsiteY5" fmla="*/ 16173 h 87703"/>
                  <a:gd name="connsiteX6" fmla="*/ 12887 w 44183"/>
                  <a:gd name="connsiteY6" fmla="*/ 15982 h 87703"/>
                  <a:gd name="connsiteX7" fmla="*/ 14125 w 44183"/>
                  <a:gd name="connsiteY7" fmla="*/ 16173 h 87703"/>
                  <a:gd name="connsiteX8" fmla="*/ 19554 w 44183"/>
                  <a:gd name="connsiteY8" fmla="*/ 15411 h 87703"/>
                  <a:gd name="connsiteX9" fmla="*/ 38509 w 44183"/>
                  <a:gd name="connsiteY9" fmla="*/ 35318 h 87703"/>
                  <a:gd name="connsiteX10" fmla="*/ 38414 w 44183"/>
                  <a:gd name="connsiteY10" fmla="*/ 51130 h 87703"/>
                  <a:gd name="connsiteX11" fmla="*/ 42033 w 44183"/>
                  <a:gd name="connsiteY11" fmla="*/ 37985 h 87703"/>
                  <a:gd name="connsiteX12" fmla="*/ 44129 w 44183"/>
                  <a:gd name="connsiteY12" fmla="*/ 37985 h 87703"/>
                  <a:gd name="connsiteX13" fmla="*/ 33461 w 44183"/>
                  <a:gd name="connsiteY13" fmla="*/ 65417 h 87703"/>
                  <a:gd name="connsiteX14" fmla="*/ 11553 w 44183"/>
                  <a:gd name="connsiteY14" fmla="*/ 75704 h 87703"/>
                  <a:gd name="connsiteX15" fmla="*/ 13172 w 44183"/>
                  <a:gd name="connsiteY15" fmla="*/ 78371 h 87703"/>
                  <a:gd name="connsiteX16" fmla="*/ 9648 w 44183"/>
                  <a:gd name="connsiteY16" fmla="*/ 82657 h 87703"/>
                  <a:gd name="connsiteX17" fmla="*/ 7553 w 44183"/>
                  <a:gd name="connsiteY17" fmla="*/ 81038 h 87703"/>
                  <a:gd name="connsiteX18" fmla="*/ 8981 w 44183"/>
                  <a:gd name="connsiteY18" fmla="*/ 84753 h 87703"/>
                  <a:gd name="connsiteX19" fmla="*/ 6314 w 44183"/>
                  <a:gd name="connsiteY19" fmla="*/ 86944 h 87703"/>
                  <a:gd name="connsiteX20" fmla="*/ 1647 w 44183"/>
                  <a:gd name="connsiteY20" fmla="*/ 69989 h 87703"/>
                  <a:gd name="connsiteX21" fmla="*/ 218 w 44183"/>
                  <a:gd name="connsiteY21" fmla="*/ 58464 h 87703"/>
                  <a:gd name="connsiteX22" fmla="*/ 5076 w 44183"/>
                  <a:gd name="connsiteY22" fmla="*/ 19126 h 87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183" h="87703">
                    <a:moveTo>
                      <a:pt x="4981" y="19126"/>
                    </a:moveTo>
                    <a:cubicBezTo>
                      <a:pt x="7838" y="11029"/>
                      <a:pt x="13553" y="1219"/>
                      <a:pt x="21935" y="76"/>
                    </a:cubicBezTo>
                    <a:cubicBezTo>
                      <a:pt x="30032" y="-1067"/>
                      <a:pt x="35747" y="11029"/>
                      <a:pt x="38223" y="17697"/>
                    </a:cubicBezTo>
                    <a:cubicBezTo>
                      <a:pt x="38414" y="18364"/>
                      <a:pt x="37652" y="18745"/>
                      <a:pt x="37271" y="18173"/>
                    </a:cubicBezTo>
                    <a:cubicBezTo>
                      <a:pt x="32222" y="9982"/>
                      <a:pt x="24317" y="-2591"/>
                      <a:pt x="15363" y="9982"/>
                    </a:cubicBezTo>
                    <a:cubicBezTo>
                      <a:pt x="14030" y="11887"/>
                      <a:pt x="12791" y="14077"/>
                      <a:pt x="11839" y="16173"/>
                    </a:cubicBezTo>
                    <a:cubicBezTo>
                      <a:pt x="12220" y="16078"/>
                      <a:pt x="12506" y="15982"/>
                      <a:pt x="12887" y="15982"/>
                    </a:cubicBezTo>
                    <a:cubicBezTo>
                      <a:pt x="13363" y="15887"/>
                      <a:pt x="13744" y="16078"/>
                      <a:pt x="14125" y="16173"/>
                    </a:cubicBezTo>
                    <a:cubicBezTo>
                      <a:pt x="15744" y="15506"/>
                      <a:pt x="17744" y="15411"/>
                      <a:pt x="19554" y="15411"/>
                    </a:cubicBezTo>
                    <a:cubicBezTo>
                      <a:pt x="30317" y="15887"/>
                      <a:pt x="36128" y="24364"/>
                      <a:pt x="38509" y="35318"/>
                    </a:cubicBezTo>
                    <a:cubicBezTo>
                      <a:pt x="39461" y="40176"/>
                      <a:pt x="39461" y="45605"/>
                      <a:pt x="38414" y="51130"/>
                    </a:cubicBezTo>
                    <a:cubicBezTo>
                      <a:pt x="40509" y="47320"/>
                      <a:pt x="41938" y="43033"/>
                      <a:pt x="42033" y="37985"/>
                    </a:cubicBezTo>
                    <a:cubicBezTo>
                      <a:pt x="42033" y="36271"/>
                      <a:pt x="44033" y="36366"/>
                      <a:pt x="44129" y="37985"/>
                    </a:cubicBezTo>
                    <a:cubicBezTo>
                      <a:pt x="44700" y="47034"/>
                      <a:pt x="40795" y="59512"/>
                      <a:pt x="33461" y="65417"/>
                    </a:cubicBezTo>
                    <a:cubicBezTo>
                      <a:pt x="28412" y="74561"/>
                      <a:pt x="20602" y="80276"/>
                      <a:pt x="11553" y="75704"/>
                    </a:cubicBezTo>
                    <a:cubicBezTo>
                      <a:pt x="12029" y="76561"/>
                      <a:pt x="12506" y="77514"/>
                      <a:pt x="13172" y="78371"/>
                    </a:cubicBezTo>
                    <a:cubicBezTo>
                      <a:pt x="14792" y="80848"/>
                      <a:pt x="11839" y="84181"/>
                      <a:pt x="9648" y="82657"/>
                    </a:cubicBezTo>
                    <a:cubicBezTo>
                      <a:pt x="8886" y="82276"/>
                      <a:pt x="8219" y="81610"/>
                      <a:pt x="7553" y="81038"/>
                    </a:cubicBezTo>
                    <a:cubicBezTo>
                      <a:pt x="7934" y="82372"/>
                      <a:pt x="8410" y="83515"/>
                      <a:pt x="8981" y="84753"/>
                    </a:cubicBezTo>
                    <a:cubicBezTo>
                      <a:pt x="9839" y="86563"/>
                      <a:pt x="7267" y="88944"/>
                      <a:pt x="6314" y="86944"/>
                    </a:cubicBezTo>
                    <a:cubicBezTo>
                      <a:pt x="3743" y="81800"/>
                      <a:pt x="1647" y="75895"/>
                      <a:pt x="1647" y="69989"/>
                    </a:cubicBezTo>
                    <a:cubicBezTo>
                      <a:pt x="885" y="66274"/>
                      <a:pt x="599" y="62369"/>
                      <a:pt x="218" y="58464"/>
                    </a:cubicBezTo>
                    <a:cubicBezTo>
                      <a:pt x="-544" y="45319"/>
                      <a:pt x="599" y="31508"/>
                      <a:pt x="5076" y="19126"/>
                    </a:cubicBezTo>
                    <a:close/>
                  </a:path>
                </a:pathLst>
              </a:custGeom>
              <a:solidFill>
                <a:srgbClr val="000000"/>
              </a:solidFill>
              <a:ln w="9525" cap="flat">
                <a:noFill/>
                <a:prstDash val="solid"/>
                <a:miter/>
              </a:ln>
            </p:spPr>
            <p:txBody>
              <a:bodyPr rtlCol="0" anchor="ctr"/>
              <a:lstStyle/>
              <a:p>
                <a:endParaRPr lang="en-IN"/>
              </a:p>
            </p:txBody>
          </p:sp>
          <p:sp>
            <p:nvSpPr>
              <p:cNvPr id="267" name="Freeform: Shape 266">
                <a:extLst>
                  <a:ext uri="{FF2B5EF4-FFF2-40B4-BE49-F238E27FC236}">
                    <a16:creationId xmlns:a16="http://schemas.microsoft.com/office/drawing/2014/main" id="{A603F7CC-3459-DD6A-8919-798101CBADFF}"/>
                  </a:ext>
                </a:extLst>
              </p:cNvPr>
              <p:cNvSpPr/>
              <p:nvPr/>
            </p:nvSpPr>
            <p:spPr>
              <a:xfrm>
                <a:off x="6829674" y="6108082"/>
                <a:ext cx="27586" cy="50436"/>
              </a:xfrm>
              <a:custGeom>
                <a:avLst/>
                <a:gdLst>
                  <a:gd name="connsiteX0" fmla="*/ 2199 w 27586"/>
                  <a:gd name="connsiteY0" fmla="*/ 46411 h 50436"/>
                  <a:gd name="connsiteX1" fmla="*/ 20487 w 27586"/>
                  <a:gd name="connsiteY1" fmla="*/ 46411 h 50436"/>
                  <a:gd name="connsiteX2" fmla="*/ 21249 w 27586"/>
                  <a:gd name="connsiteY2" fmla="*/ 44315 h 50436"/>
                  <a:gd name="connsiteX3" fmla="*/ 23249 w 27586"/>
                  <a:gd name="connsiteY3" fmla="*/ 42315 h 50436"/>
                  <a:gd name="connsiteX4" fmla="*/ 27440 w 27586"/>
                  <a:gd name="connsiteY4" fmla="*/ 19550 h 50436"/>
                  <a:gd name="connsiteX5" fmla="*/ 17248 w 27586"/>
                  <a:gd name="connsiteY5" fmla="*/ 1548 h 50436"/>
                  <a:gd name="connsiteX6" fmla="*/ 8009 w 27586"/>
                  <a:gd name="connsiteY6" fmla="*/ 500 h 50436"/>
                  <a:gd name="connsiteX7" fmla="*/ 6485 w 27586"/>
                  <a:gd name="connsiteY7" fmla="*/ 1643 h 50436"/>
                  <a:gd name="connsiteX8" fmla="*/ 5723 w 27586"/>
                  <a:gd name="connsiteY8" fmla="*/ 3358 h 50436"/>
                  <a:gd name="connsiteX9" fmla="*/ 4675 w 27586"/>
                  <a:gd name="connsiteY9" fmla="*/ 3167 h 50436"/>
                  <a:gd name="connsiteX10" fmla="*/ 4675 w 27586"/>
                  <a:gd name="connsiteY10" fmla="*/ 2596 h 50436"/>
                  <a:gd name="connsiteX11" fmla="*/ 3342 w 27586"/>
                  <a:gd name="connsiteY11" fmla="*/ 2977 h 50436"/>
                  <a:gd name="connsiteX12" fmla="*/ 961 w 27586"/>
                  <a:gd name="connsiteY12" fmla="*/ 15359 h 50436"/>
                  <a:gd name="connsiteX13" fmla="*/ 1913 w 27586"/>
                  <a:gd name="connsiteY13" fmla="*/ 46220 h 50436"/>
                  <a:gd name="connsiteX14" fmla="*/ 2104 w 27586"/>
                  <a:gd name="connsiteY14" fmla="*/ 46316 h 5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86" h="50436">
                    <a:moveTo>
                      <a:pt x="2199" y="46411"/>
                    </a:moveTo>
                    <a:cubicBezTo>
                      <a:pt x="9724" y="50888"/>
                      <a:pt x="15153" y="52602"/>
                      <a:pt x="20487" y="46411"/>
                    </a:cubicBezTo>
                    <a:cubicBezTo>
                      <a:pt x="20392" y="45649"/>
                      <a:pt x="20582" y="44887"/>
                      <a:pt x="21249" y="44315"/>
                    </a:cubicBezTo>
                    <a:cubicBezTo>
                      <a:pt x="21916" y="43649"/>
                      <a:pt x="22582" y="42887"/>
                      <a:pt x="23249" y="42315"/>
                    </a:cubicBezTo>
                    <a:cubicBezTo>
                      <a:pt x="26964" y="35648"/>
                      <a:pt x="28012" y="27266"/>
                      <a:pt x="27440" y="19550"/>
                    </a:cubicBezTo>
                    <a:cubicBezTo>
                      <a:pt x="26964" y="11645"/>
                      <a:pt x="23916" y="4501"/>
                      <a:pt x="17248" y="1548"/>
                    </a:cubicBezTo>
                    <a:cubicBezTo>
                      <a:pt x="14867" y="596"/>
                      <a:pt x="10676" y="-738"/>
                      <a:pt x="8009" y="500"/>
                    </a:cubicBezTo>
                    <a:cubicBezTo>
                      <a:pt x="7533" y="881"/>
                      <a:pt x="7152" y="1358"/>
                      <a:pt x="6485" y="1643"/>
                    </a:cubicBezTo>
                    <a:cubicBezTo>
                      <a:pt x="6104" y="2024"/>
                      <a:pt x="5914" y="2691"/>
                      <a:pt x="5723" y="3358"/>
                    </a:cubicBezTo>
                    <a:cubicBezTo>
                      <a:pt x="5628" y="4120"/>
                      <a:pt x="4771" y="3548"/>
                      <a:pt x="4675" y="3167"/>
                    </a:cubicBezTo>
                    <a:lnTo>
                      <a:pt x="4675" y="2596"/>
                    </a:lnTo>
                    <a:cubicBezTo>
                      <a:pt x="4675" y="2596"/>
                      <a:pt x="3818" y="2977"/>
                      <a:pt x="3342" y="2977"/>
                    </a:cubicBezTo>
                    <a:cubicBezTo>
                      <a:pt x="2199" y="6977"/>
                      <a:pt x="1437" y="11168"/>
                      <a:pt x="961" y="15359"/>
                    </a:cubicBezTo>
                    <a:cubicBezTo>
                      <a:pt x="-278" y="25551"/>
                      <a:pt x="-659" y="36410"/>
                      <a:pt x="1913" y="46220"/>
                    </a:cubicBezTo>
                    <a:cubicBezTo>
                      <a:pt x="1913" y="46220"/>
                      <a:pt x="1977" y="46249"/>
                      <a:pt x="2104" y="46316"/>
                    </a:cubicBezTo>
                    <a:close/>
                  </a:path>
                </a:pathLst>
              </a:custGeom>
              <a:solidFill>
                <a:srgbClr val="698991"/>
              </a:solidFill>
              <a:ln w="9525" cap="flat">
                <a:noFill/>
                <a:prstDash val="solid"/>
                <a:miter/>
              </a:ln>
            </p:spPr>
            <p:txBody>
              <a:bodyPr rtlCol="0" anchor="ctr"/>
              <a:lstStyle/>
              <a:p>
                <a:endParaRPr lang="en-IN"/>
              </a:p>
            </p:txBody>
          </p:sp>
          <p:sp>
            <p:nvSpPr>
              <p:cNvPr id="268" name="Freeform: Shape 267">
                <a:extLst>
                  <a:ext uri="{FF2B5EF4-FFF2-40B4-BE49-F238E27FC236}">
                    <a16:creationId xmlns:a16="http://schemas.microsoft.com/office/drawing/2014/main" id="{581BD694-2B98-7DBC-4C84-A6A44998AE59}"/>
                  </a:ext>
                </a:extLst>
              </p:cNvPr>
              <p:cNvSpPr/>
              <p:nvPr/>
            </p:nvSpPr>
            <p:spPr>
              <a:xfrm>
                <a:off x="6797722" y="6111086"/>
                <a:ext cx="5009" cy="45800"/>
              </a:xfrm>
              <a:custGeom>
                <a:avLst/>
                <a:gdLst>
                  <a:gd name="connsiteX0" fmla="*/ 432 w 5009"/>
                  <a:gd name="connsiteY0" fmla="*/ 1687 h 45800"/>
                  <a:gd name="connsiteX1" fmla="*/ 4337 w 5009"/>
                  <a:gd name="connsiteY1" fmla="*/ 1973 h 45800"/>
                  <a:gd name="connsiteX2" fmla="*/ 5004 w 5009"/>
                  <a:gd name="connsiteY2" fmla="*/ 45121 h 45800"/>
                  <a:gd name="connsiteX3" fmla="*/ 3671 w 5009"/>
                  <a:gd name="connsiteY3" fmla="*/ 45121 h 45800"/>
                  <a:gd name="connsiteX4" fmla="*/ 432 w 5009"/>
                  <a:gd name="connsiteY4" fmla="*/ 1687 h 4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9" h="45800">
                    <a:moveTo>
                      <a:pt x="432" y="1687"/>
                    </a:moveTo>
                    <a:cubicBezTo>
                      <a:pt x="623" y="-789"/>
                      <a:pt x="4242" y="-408"/>
                      <a:pt x="4337" y="1973"/>
                    </a:cubicBezTo>
                    <a:cubicBezTo>
                      <a:pt x="4528" y="16451"/>
                      <a:pt x="3671" y="30548"/>
                      <a:pt x="5004" y="45121"/>
                    </a:cubicBezTo>
                    <a:cubicBezTo>
                      <a:pt x="5099" y="46074"/>
                      <a:pt x="3766" y="45979"/>
                      <a:pt x="3671" y="45121"/>
                    </a:cubicBezTo>
                    <a:cubicBezTo>
                      <a:pt x="1385" y="31120"/>
                      <a:pt x="-997" y="15784"/>
                      <a:pt x="432" y="1687"/>
                    </a:cubicBezTo>
                    <a:close/>
                  </a:path>
                </a:pathLst>
              </a:custGeom>
              <a:solidFill>
                <a:srgbClr val="000000"/>
              </a:solidFill>
              <a:ln w="9525" cap="flat">
                <a:noFill/>
                <a:prstDash val="solid"/>
                <a:miter/>
              </a:ln>
            </p:spPr>
            <p:txBody>
              <a:bodyPr rtlCol="0" anchor="ctr"/>
              <a:lstStyle/>
              <a:p>
                <a:endParaRPr lang="en-IN"/>
              </a:p>
            </p:txBody>
          </p:sp>
          <p:sp>
            <p:nvSpPr>
              <p:cNvPr id="269" name="Freeform: Shape 268">
                <a:extLst>
                  <a:ext uri="{FF2B5EF4-FFF2-40B4-BE49-F238E27FC236}">
                    <a16:creationId xmlns:a16="http://schemas.microsoft.com/office/drawing/2014/main" id="{545BA06D-2ECB-22C7-5234-01F4640DE047}"/>
                  </a:ext>
                </a:extLst>
              </p:cNvPr>
              <p:cNvSpPr/>
              <p:nvPr/>
            </p:nvSpPr>
            <p:spPr>
              <a:xfrm>
                <a:off x="6798149" y="6087818"/>
                <a:ext cx="7688" cy="23066"/>
              </a:xfrm>
              <a:custGeom>
                <a:avLst/>
                <a:gdLst>
                  <a:gd name="connsiteX0" fmla="*/ 7149 w 7688"/>
                  <a:gd name="connsiteY0" fmla="*/ 0 h 23066"/>
                  <a:gd name="connsiteX1" fmla="*/ 7625 w 7688"/>
                  <a:gd name="connsiteY1" fmla="*/ 381 h 23066"/>
                  <a:gd name="connsiteX2" fmla="*/ 1719 w 7688"/>
                  <a:gd name="connsiteY2" fmla="*/ 22670 h 23066"/>
                  <a:gd name="connsiteX3" fmla="*/ 5 w 7688"/>
                  <a:gd name="connsiteY3" fmla="*/ 21812 h 23066"/>
                  <a:gd name="connsiteX4" fmla="*/ 7149 w 7688"/>
                  <a:gd name="connsiteY4" fmla="*/ 0 h 23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8" h="23066">
                    <a:moveTo>
                      <a:pt x="7149" y="0"/>
                    </a:moveTo>
                    <a:cubicBezTo>
                      <a:pt x="7149" y="0"/>
                      <a:pt x="7911" y="0"/>
                      <a:pt x="7625" y="381"/>
                    </a:cubicBezTo>
                    <a:cubicBezTo>
                      <a:pt x="4291" y="7239"/>
                      <a:pt x="5815" y="16097"/>
                      <a:pt x="1719" y="22670"/>
                    </a:cubicBezTo>
                    <a:cubicBezTo>
                      <a:pt x="1243" y="23622"/>
                      <a:pt x="-90" y="22670"/>
                      <a:pt x="5" y="21812"/>
                    </a:cubicBezTo>
                    <a:cubicBezTo>
                      <a:pt x="481" y="14383"/>
                      <a:pt x="2958" y="6191"/>
                      <a:pt x="7149" y="0"/>
                    </a:cubicBezTo>
                    <a:close/>
                  </a:path>
                </a:pathLst>
              </a:custGeom>
              <a:solidFill>
                <a:srgbClr val="000000"/>
              </a:solidFill>
              <a:ln w="9525" cap="flat">
                <a:noFill/>
                <a:prstDash val="solid"/>
                <a:miter/>
              </a:ln>
            </p:spPr>
            <p:txBody>
              <a:bodyPr rtlCol="0" anchor="ctr"/>
              <a:lstStyle/>
              <a:p>
                <a:endParaRPr lang="en-IN"/>
              </a:p>
            </p:txBody>
          </p:sp>
          <p:sp>
            <p:nvSpPr>
              <p:cNvPr id="270" name="Freeform: Shape 269">
                <a:extLst>
                  <a:ext uri="{FF2B5EF4-FFF2-40B4-BE49-F238E27FC236}">
                    <a16:creationId xmlns:a16="http://schemas.microsoft.com/office/drawing/2014/main" id="{0282B4F3-0FA4-DB11-EC95-CA9D00D8580E}"/>
                  </a:ext>
                </a:extLst>
              </p:cNvPr>
              <p:cNvSpPr/>
              <p:nvPr/>
            </p:nvSpPr>
            <p:spPr>
              <a:xfrm>
                <a:off x="6832247" y="6118392"/>
                <a:ext cx="18499" cy="31624"/>
              </a:xfrm>
              <a:custGeom>
                <a:avLst/>
                <a:gdLst>
                  <a:gd name="connsiteX0" fmla="*/ 7 w 18499"/>
                  <a:gd name="connsiteY0" fmla="*/ 16098 h 31624"/>
                  <a:gd name="connsiteX1" fmla="*/ 9722 w 18499"/>
                  <a:gd name="connsiteY1" fmla="*/ 31624 h 31624"/>
                  <a:gd name="connsiteX2" fmla="*/ 18485 w 18499"/>
                  <a:gd name="connsiteY2" fmla="*/ 15622 h 31624"/>
                  <a:gd name="connsiteX3" fmla="*/ 8865 w 18499"/>
                  <a:gd name="connsiteY3" fmla="*/ 1 h 31624"/>
                  <a:gd name="connsiteX4" fmla="*/ 7 w 18499"/>
                  <a:gd name="connsiteY4" fmla="*/ 16098 h 31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9" h="31624">
                    <a:moveTo>
                      <a:pt x="7" y="16098"/>
                    </a:moveTo>
                    <a:cubicBezTo>
                      <a:pt x="197" y="24766"/>
                      <a:pt x="4674" y="31719"/>
                      <a:pt x="9722" y="31624"/>
                    </a:cubicBezTo>
                    <a:cubicBezTo>
                      <a:pt x="14770" y="31529"/>
                      <a:pt x="18771" y="24290"/>
                      <a:pt x="18485" y="15622"/>
                    </a:cubicBezTo>
                    <a:cubicBezTo>
                      <a:pt x="18295" y="6954"/>
                      <a:pt x="13913" y="-94"/>
                      <a:pt x="8865" y="1"/>
                    </a:cubicBezTo>
                    <a:cubicBezTo>
                      <a:pt x="3817" y="96"/>
                      <a:pt x="-184" y="7335"/>
                      <a:pt x="7" y="16098"/>
                    </a:cubicBezTo>
                    <a:close/>
                  </a:path>
                </a:pathLst>
              </a:custGeom>
              <a:solidFill>
                <a:srgbClr val="231F20"/>
              </a:solidFill>
              <a:ln w="9525" cap="flat">
                <a:noFill/>
                <a:prstDash val="solid"/>
                <a:miter/>
              </a:ln>
            </p:spPr>
            <p:txBody>
              <a:bodyPr rtlCol="0" anchor="ctr"/>
              <a:lstStyle/>
              <a:p>
                <a:endParaRPr lang="en-IN"/>
              </a:p>
            </p:txBody>
          </p:sp>
          <p:sp>
            <p:nvSpPr>
              <p:cNvPr id="271" name="Freeform: Shape 270">
                <a:extLst>
                  <a:ext uri="{FF2B5EF4-FFF2-40B4-BE49-F238E27FC236}">
                    <a16:creationId xmlns:a16="http://schemas.microsoft.com/office/drawing/2014/main" id="{001D3F57-5CA5-B3CB-9E95-EE0A9E19A0E1}"/>
                  </a:ext>
                </a:extLst>
              </p:cNvPr>
              <p:cNvSpPr/>
              <p:nvPr/>
            </p:nvSpPr>
            <p:spPr>
              <a:xfrm>
                <a:off x="6838497" y="6069050"/>
                <a:ext cx="22106" cy="27053"/>
              </a:xfrm>
              <a:custGeom>
                <a:avLst/>
                <a:gdLst>
                  <a:gd name="connsiteX0" fmla="*/ 1758 w 22106"/>
                  <a:gd name="connsiteY0" fmla="*/ 21054 h 27053"/>
                  <a:gd name="connsiteX1" fmla="*/ 7949 w 22106"/>
                  <a:gd name="connsiteY1" fmla="*/ 20292 h 27053"/>
                  <a:gd name="connsiteX2" fmla="*/ 14140 w 22106"/>
                  <a:gd name="connsiteY2" fmla="*/ 15625 h 27053"/>
                  <a:gd name="connsiteX3" fmla="*/ 21475 w 22106"/>
                  <a:gd name="connsiteY3" fmla="*/ 99 h 27053"/>
                  <a:gd name="connsiteX4" fmla="*/ 22046 w 22106"/>
                  <a:gd name="connsiteY4" fmla="*/ 290 h 27053"/>
                  <a:gd name="connsiteX5" fmla="*/ 17950 w 22106"/>
                  <a:gd name="connsiteY5" fmla="*/ 18197 h 27053"/>
                  <a:gd name="connsiteX6" fmla="*/ 710 w 22106"/>
                  <a:gd name="connsiteY6" fmla="*/ 25436 h 27053"/>
                  <a:gd name="connsiteX7" fmla="*/ 1853 w 22106"/>
                  <a:gd name="connsiteY7" fmla="*/ 21149 h 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06" h="27053">
                    <a:moveTo>
                      <a:pt x="1758" y="21054"/>
                    </a:moveTo>
                    <a:cubicBezTo>
                      <a:pt x="3758" y="20673"/>
                      <a:pt x="5949" y="20864"/>
                      <a:pt x="7949" y="20292"/>
                    </a:cubicBezTo>
                    <a:cubicBezTo>
                      <a:pt x="10426" y="19625"/>
                      <a:pt x="12521" y="17530"/>
                      <a:pt x="14140" y="15625"/>
                    </a:cubicBezTo>
                    <a:cubicBezTo>
                      <a:pt x="17665" y="11339"/>
                      <a:pt x="20713" y="5814"/>
                      <a:pt x="21475" y="99"/>
                    </a:cubicBezTo>
                    <a:cubicBezTo>
                      <a:pt x="21475" y="-91"/>
                      <a:pt x="21951" y="4"/>
                      <a:pt x="22046" y="290"/>
                    </a:cubicBezTo>
                    <a:cubicBezTo>
                      <a:pt x="22427" y="6481"/>
                      <a:pt x="20998" y="12863"/>
                      <a:pt x="17950" y="18197"/>
                    </a:cubicBezTo>
                    <a:cubicBezTo>
                      <a:pt x="14902" y="23435"/>
                      <a:pt x="6616" y="30198"/>
                      <a:pt x="710" y="25436"/>
                    </a:cubicBezTo>
                    <a:cubicBezTo>
                      <a:pt x="-528" y="24293"/>
                      <a:pt x="-147" y="21435"/>
                      <a:pt x="1853" y="21149"/>
                    </a:cubicBezTo>
                    <a:close/>
                  </a:path>
                </a:pathLst>
              </a:custGeom>
              <a:solidFill>
                <a:srgbClr val="231F20"/>
              </a:solidFill>
              <a:ln w="9525" cap="flat">
                <a:noFill/>
                <a:prstDash val="solid"/>
                <a:miter/>
              </a:ln>
            </p:spPr>
            <p:txBody>
              <a:bodyPr rtlCol="0" anchor="ctr"/>
              <a:lstStyle/>
              <a:p>
                <a:endParaRPr lang="en-IN"/>
              </a:p>
            </p:txBody>
          </p:sp>
          <p:sp>
            <p:nvSpPr>
              <p:cNvPr id="272" name="Freeform: Shape 271">
                <a:extLst>
                  <a:ext uri="{FF2B5EF4-FFF2-40B4-BE49-F238E27FC236}">
                    <a16:creationId xmlns:a16="http://schemas.microsoft.com/office/drawing/2014/main" id="{9E8C492D-CC37-89BE-5116-8D9EF46E92FF}"/>
                  </a:ext>
                </a:extLst>
              </p:cNvPr>
              <p:cNvSpPr/>
              <p:nvPr/>
            </p:nvSpPr>
            <p:spPr>
              <a:xfrm>
                <a:off x="6853393" y="6084993"/>
                <a:ext cx="15255" cy="12846"/>
              </a:xfrm>
              <a:custGeom>
                <a:avLst/>
                <a:gdLst>
                  <a:gd name="connsiteX0" fmla="*/ 1435 w 15255"/>
                  <a:gd name="connsiteY0" fmla="*/ 7778 h 12846"/>
                  <a:gd name="connsiteX1" fmla="*/ 4006 w 15255"/>
                  <a:gd name="connsiteY1" fmla="*/ 7206 h 12846"/>
                  <a:gd name="connsiteX2" fmla="*/ 10198 w 15255"/>
                  <a:gd name="connsiteY2" fmla="*/ 4158 h 12846"/>
                  <a:gd name="connsiteX3" fmla="*/ 14389 w 15255"/>
                  <a:gd name="connsiteY3" fmla="*/ 158 h 12846"/>
                  <a:gd name="connsiteX4" fmla="*/ 15246 w 15255"/>
                  <a:gd name="connsiteY4" fmla="*/ 539 h 12846"/>
                  <a:gd name="connsiteX5" fmla="*/ 10198 w 15255"/>
                  <a:gd name="connsiteY5" fmla="*/ 9969 h 12846"/>
                  <a:gd name="connsiteX6" fmla="*/ 768 w 15255"/>
                  <a:gd name="connsiteY6" fmla="*/ 11969 h 12846"/>
                  <a:gd name="connsiteX7" fmla="*/ 1435 w 15255"/>
                  <a:gd name="connsiteY7" fmla="*/ 7683 h 12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55" h="12846">
                    <a:moveTo>
                      <a:pt x="1435" y="7778"/>
                    </a:moveTo>
                    <a:cubicBezTo>
                      <a:pt x="2292" y="7397"/>
                      <a:pt x="3054" y="7206"/>
                      <a:pt x="4006" y="7206"/>
                    </a:cubicBezTo>
                    <a:cubicBezTo>
                      <a:pt x="6292" y="7016"/>
                      <a:pt x="8674" y="5301"/>
                      <a:pt x="10198" y="4158"/>
                    </a:cubicBezTo>
                    <a:cubicBezTo>
                      <a:pt x="11817" y="2825"/>
                      <a:pt x="13246" y="1777"/>
                      <a:pt x="14389" y="158"/>
                    </a:cubicBezTo>
                    <a:cubicBezTo>
                      <a:pt x="14674" y="-223"/>
                      <a:pt x="15341" y="158"/>
                      <a:pt x="15246" y="539"/>
                    </a:cubicBezTo>
                    <a:cubicBezTo>
                      <a:pt x="14389" y="4254"/>
                      <a:pt x="13150" y="7397"/>
                      <a:pt x="10198" y="9969"/>
                    </a:cubicBezTo>
                    <a:cubicBezTo>
                      <a:pt x="8007" y="11778"/>
                      <a:pt x="3244" y="14160"/>
                      <a:pt x="768" y="11969"/>
                    </a:cubicBezTo>
                    <a:cubicBezTo>
                      <a:pt x="-470" y="10826"/>
                      <a:pt x="-185" y="8445"/>
                      <a:pt x="1435" y="7683"/>
                    </a:cubicBezTo>
                    <a:close/>
                  </a:path>
                </a:pathLst>
              </a:custGeom>
              <a:solidFill>
                <a:srgbClr val="231F20"/>
              </a:solidFill>
              <a:ln w="9525" cap="flat">
                <a:noFill/>
                <a:prstDash val="solid"/>
                <a:miter/>
              </a:ln>
            </p:spPr>
            <p:txBody>
              <a:bodyPr rtlCol="0" anchor="ctr"/>
              <a:lstStyle/>
              <a:p>
                <a:endParaRPr lang="en-IN"/>
              </a:p>
            </p:txBody>
          </p:sp>
          <p:sp>
            <p:nvSpPr>
              <p:cNvPr id="273" name="Freeform: Shape 272">
                <a:extLst>
                  <a:ext uri="{FF2B5EF4-FFF2-40B4-BE49-F238E27FC236}">
                    <a16:creationId xmlns:a16="http://schemas.microsoft.com/office/drawing/2014/main" id="{F227E93F-BCD4-FDB8-26DA-ED09A2AB17F9}"/>
                  </a:ext>
                </a:extLst>
              </p:cNvPr>
              <p:cNvSpPr/>
              <p:nvPr/>
            </p:nvSpPr>
            <p:spPr>
              <a:xfrm>
                <a:off x="6466557" y="5926537"/>
                <a:ext cx="149764" cy="101717"/>
              </a:xfrm>
              <a:custGeom>
                <a:avLst/>
                <a:gdLst>
                  <a:gd name="connsiteX0" fmla="*/ 603 w 149764"/>
                  <a:gd name="connsiteY0" fmla="*/ 9071 h 101717"/>
                  <a:gd name="connsiteX1" fmla="*/ 28797 w 149764"/>
                  <a:gd name="connsiteY1" fmla="*/ 51648 h 101717"/>
                  <a:gd name="connsiteX2" fmla="*/ 60325 w 149764"/>
                  <a:gd name="connsiteY2" fmla="*/ 83556 h 101717"/>
                  <a:gd name="connsiteX3" fmla="*/ 99758 w 149764"/>
                  <a:gd name="connsiteY3" fmla="*/ 100035 h 101717"/>
                  <a:gd name="connsiteX4" fmla="*/ 139954 w 149764"/>
                  <a:gd name="connsiteY4" fmla="*/ 97368 h 101717"/>
                  <a:gd name="connsiteX5" fmla="*/ 139573 w 149764"/>
                  <a:gd name="connsiteY5" fmla="*/ 91176 h 101717"/>
                  <a:gd name="connsiteX6" fmla="*/ 145193 w 149764"/>
                  <a:gd name="connsiteY6" fmla="*/ 70983 h 101717"/>
                  <a:gd name="connsiteX7" fmla="*/ 149765 w 149764"/>
                  <a:gd name="connsiteY7" fmla="*/ 50219 h 101717"/>
                  <a:gd name="connsiteX8" fmla="*/ 149765 w 149764"/>
                  <a:gd name="connsiteY8" fmla="*/ 50219 h 101717"/>
                  <a:gd name="connsiteX9" fmla="*/ 149669 w 149764"/>
                  <a:gd name="connsiteY9" fmla="*/ 48885 h 101717"/>
                  <a:gd name="connsiteX10" fmla="*/ 149669 w 149764"/>
                  <a:gd name="connsiteY10" fmla="*/ 48123 h 101717"/>
                  <a:gd name="connsiteX11" fmla="*/ 149288 w 149764"/>
                  <a:gd name="connsiteY11" fmla="*/ 47266 h 101717"/>
                  <a:gd name="connsiteX12" fmla="*/ 138430 w 149764"/>
                  <a:gd name="connsiteY12" fmla="*/ 33836 h 101717"/>
                  <a:gd name="connsiteX13" fmla="*/ 106902 w 149764"/>
                  <a:gd name="connsiteY13" fmla="*/ 13643 h 101717"/>
                  <a:gd name="connsiteX14" fmla="*/ 58991 w 149764"/>
                  <a:gd name="connsiteY14" fmla="*/ 1927 h 101717"/>
                  <a:gd name="connsiteX15" fmla="*/ 36608 w 149764"/>
                  <a:gd name="connsiteY15" fmla="*/ 117 h 101717"/>
                  <a:gd name="connsiteX16" fmla="*/ 3365 w 149764"/>
                  <a:gd name="connsiteY16" fmla="*/ 3737 h 101717"/>
                  <a:gd name="connsiteX17" fmla="*/ 698 w 149764"/>
                  <a:gd name="connsiteY17" fmla="*/ 9071 h 10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764" h="101717">
                    <a:moveTo>
                      <a:pt x="603" y="9071"/>
                    </a:moveTo>
                    <a:cubicBezTo>
                      <a:pt x="12605" y="21644"/>
                      <a:pt x="19177" y="37360"/>
                      <a:pt x="28797" y="51648"/>
                    </a:cubicBezTo>
                    <a:cubicBezTo>
                      <a:pt x="37084" y="64221"/>
                      <a:pt x="47942" y="74984"/>
                      <a:pt x="60325" y="83556"/>
                    </a:cubicBezTo>
                    <a:cubicBezTo>
                      <a:pt x="72231" y="91748"/>
                      <a:pt x="85376" y="97939"/>
                      <a:pt x="99758" y="100035"/>
                    </a:cubicBezTo>
                    <a:cubicBezTo>
                      <a:pt x="112903" y="101940"/>
                      <a:pt x="127667" y="103464"/>
                      <a:pt x="139954" y="97368"/>
                    </a:cubicBezTo>
                    <a:cubicBezTo>
                      <a:pt x="143097" y="95748"/>
                      <a:pt x="142335" y="91367"/>
                      <a:pt x="139573" y="91176"/>
                    </a:cubicBezTo>
                    <a:cubicBezTo>
                      <a:pt x="141192" y="84318"/>
                      <a:pt x="142716" y="77746"/>
                      <a:pt x="145193" y="70983"/>
                    </a:cubicBezTo>
                    <a:cubicBezTo>
                      <a:pt x="147764" y="64030"/>
                      <a:pt x="149765" y="57363"/>
                      <a:pt x="149765" y="50219"/>
                    </a:cubicBezTo>
                    <a:lnTo>
                      <a:pt x="149765" y="50219"/>
                    </a:lnTo>
                    <a:cubicBezTo>
                      <a:pt x="149765" y="50219"/>
                      <a:pt x="149765" y="49362"/>
                      <a:pt x="149669" y="48885"/>
                    </a:cubicBezTo>
                    <a:lnTo>
                      <a:pt x="149669" y="48123"/>
                    </a:lnTo>
                    <a:cubicBezTo>
                      <a:pt x="149669" y="48123"/>
                      <a:pt x="149479" y="47457"/>
                      <a:pt x="149288" y="47266"/>
                    </a:cubicBezTo>
                    <a:cubicBezTo>
                      <a:pt x="147383" y="42599"/>
                      <a:pt x="140716" y="36408"/>
                      <a:pt x="138430" y="33836"/>
                    </a:cubicBezTo>
                    <a:cubicBezTo>
                      <a:pt x="130048" y="24311"/>
                      <a:pt x="118904" y="17834"/>
                      <a:pt x="106902" y="13643"/>
                    </a:cubicBezTo>
                    <a:cubicBezTo>
                      <a:pt x="91567" y="8309"/>
                      <a:pt x="74993" y="4499"/>
                      <a:pt x="58991" y="1927"/>
                    </a:cubicBezTo>
                    <a:cubicBezTo>
                      <a:pt x="51657" y="689"/>
                      <a:pt x="44037" y="-359"/>
                      <a:pt x="36608" y="117"/>
                    </a:cubicBezTo>
                    <a:cubicBezTo>
                      <a:pt x="25463" y="784"/>
                      <a:pt x="14605" y="3832"/>
                      <a:pt x="3365" y="3737"/>
                    </a:cubicBezTo>
                    <a:cubicBezTo>
                      <a:pt x="889" y="3737"/>
                      <a:pt x="-1111" y="7166"/>
                      <a:pt x="698" y="9071"/>
                    </a:cubicBezTo>
                    <a:close/>
                  </a:path>
                </a:pathLst>
              </a:custGeom>
              <a:solidFill>
                <a:srgbClr val="FFFFFF"/>
              </a:solidFill>
              <a:ln w="9525" cap="flat">
                <a:noFill/>
                <a:prstDash val="solid"/>
                <a:miter/>
              </a:ln>
            </p:spPr>
            <p:txBody>
              <a:bodyPr rtlCol="0" anchor="ctr"/>
              <a:lstStyle/>
              <a:p>
                <a:endParaRPr lang="en-IN"/>
              </a:p>
            </p:txBody>
          </p:sp>
          <p:sp>
            <p:nvSpPr>
              <p:cNvPr id="274" name="Freeform: Shape 273">
                <a:extLst>
                  <a:ext uri="{FF2B5EF4-FFF2-40B4-BE49-F238E27FC236}">
                    <a16:creationId xmlns:a16="http://schemas.microsoft.com/office/drawing/2014/main" id="{BA90BC0E-9919-0B77-6501-C3AD0E45A314}"/>
                  </a:ext>
                </a:extLst>
              </p:cNvPr>
              <p:cNvSpPr/>
              <p:nvPr/>
            </p:nvSpPr>
            <p:spPr>
              <a:xfrm>
                <a:off x="6483240" y="5926734"/>
                <a:ext cx="131182" cy="104507"/>
              </a:xfrm>
              <a:custGeom>
                <a:avLst/>
                <a:gdLst>
                  <a:gd name="connsiteX0" fmla="*/ 493 w 131182"/>
                  <a:gd name="connsiteY0" fmla="*/ 4588 h 104507"/>
                  <a:gd name="connsiteX1" fmla="*/ 58215 w 131182"/>
                  <a:gd name="connsiteY1" fmla="*/ 5445 h 104507"/>
                  <a:gd name="connsiteX2" fmla="*/ 59929 w 131182"/>
                  <a:gd name="connsiteY2" fmla="*/ 7350 h 104507"/>
                  <a:gd name="connsiteX3" fmla="*/ 112412 w 131182"/>
                  <a:gd name="connsiteY3" fmla="*/ 27829 h 104507"/>
                  <a:gd name="connsiteX4" fmla="*/ 131176 w 131182"/>
                  <a:gd name="connsiteY4" fmla="*/ 53737 h 104507"/>
                  <a:gd name="connsiteX5" fmla="*/ 119461 w 131182"/>
                  <a:gd name="connsiteY5" fmla="*/ 87741 h 104507"/>
                  <a:gd name="connsiteX6" fmla="*/ 115555 w 131182"/>
                  <a:gd name="connsiteY6" fmla="*/ 98790 h 104507"/>
                  <a:gd name="connsiteX7" fmla="*/ 110221 w 131182"/>
                  <a:gd name="connsiteY7" fmla="*/ 100124 h 104507"/>
                  <a:gd name="connsiteX8" fmla="*/ 89838 w 131182"/>
                  <a:gd name="connsiteY8" fmla="*/ 103553 h 104507"/>
                  <a:gd name="connsiteX9" fmla="*/ 89743 w 131182"/>
                  <a:gd name="connsiteY9" fmla="*/ 101648 h 104507"/>
                  <a:gd name="connsiteX10" fmla="*/ 107745 w 131182"/>
                  <a:gd name="connsiteY10" fmla="*/ 93361 h 104507"/>
                  <a:gd name="connsiteX11" fmla="*/ 108888 w 131182"/>
                  <a:gd name="connsiteY11" fmla="*/ 91647 h 104507"/>
                  <a:gd name="connsiteX12" fmla="*/ 109364 w 131182"/>
                  <a:gd name="connsiteY12" fmla="*/ 91075 h 104507"/>
                  <a:gd name="connsiteX13" fmla="*/ 109840 w 131182"/>
                  <a:gd name="connsiteY13" fmla="*/ 90218 h 104507"/>
                  <a:gd name="connsiteX14" fmla="*/ 109840 w 131182"/>
                  <a:gd name="connsiteY14" fmla="*/ 88789 h 104507"/>
                  <a:gd name="connsiteX15" fmla="*/ 102506 w 131182"/>
                  <a:gd name="connsiteY15" fmla="*/ 81169 h 104507"/>
                  <a:gd name="connsiteX16" fmla="*/ 102220 w 131182"/>
                  <a:gd name="connsiteY16" fmla="*/ 78312 h 104507"/>
                  <a:gd name="connsiteX17" fmla="*/ 111079 w 131182"/>
                  <a:gd name="connsiteY17" fmla="*/ 77740 h 104507"/>
                  <a:gd name="connsiteX18" fmla="*/ 42403 w 131182"/>
                  <a:gd name="connsiteY18" fmla="*/ 12970 h 104507"/>
                  <a:gd name="connsiteX19" fmla="*/ 589 w 131182"/>
                  <a:gd name="connsiteY19" fmla="*/ 6017 h 104507"/>
                  <a:gd name="connsiteX20" fmla="*/ 493 w 131182"/>
                  <a:gd name="connsiteY20" fmla="*/ 4588 h 10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1182" h="104507">
                    <a:moveTo>
                      <a:pt x="493" y="4588"/>
                    </a:moveTo>
                    <a:cubicBezTo>
                      <a:pt x="17257" y="-460"/>
                      <a:pt x="42118" y="-2841"/>
                      <a:pt x="58215" y="5445"/>
                    </a:cubicBezTo>
                    <a:cubicBezTo>
                      <a:pt x="59072" y="5826"/>
                      <a:pt x="59644" y="6588"/>
                      <a:pt x="59929" y="7350"/>
                    </a:cubicBezTo>
                    <a:cubicBezTo>
                      <a:pt x="78313" y="10017"/>
                      <a:pt x="95648" y="15447"/>
                      <a:pt x="112412" y="27829"/>
                    </a:cubicBezTo>
                    <a:cubicBezTo>
                      <a:pt x="119842" y="33449"/>
                      <a:pt x="130986" y="43736"/>
                      <a:pt x="131176" y="53737"/>
                    </a:cubicBezTo>
                    <a:cubicBezTo>
                      <a:pt x="131367" y="64119"/>
                      <a:pt x="127366" y="79931"/>
                      <a:pt x="119461" y="87741"/>
                    </a:cubicBezTo>
                    <a:cubicBezTo>
                      <a:pt x="119937" y="91837"/>
                      <a:pt x="118413" y="95933"/>
                      <a:pt x="115555" y="98790"/>
                    </a:cubicBezTo>
                    <a:cubicBezTo>
                      <a:pt x="113746" y="100600"/>
                      <a:pt x="111745" y="100886"/>
                      <a:pt x="110221" y="100124"/>
                    </a:cubicBezTo>
                    <a:cubicBezTo>
                      <a:pt x="104792" y="104410"/>
                      <a:pt x="97363" y="105553"/>
                      <a:pt x="89838" y="103553"/>
                    </a:cubicBezTo>
                    <a:cubicBezTo>
                      <a:pt x="88981" y="103362"/>
                      <a:pt x="88790" y="101838"/>
                      <a:pt x="89743" y="101648"/>
                    </a:cubicBezTo>
                    <a:cubicBezTo>
                      <a:pt x="95934" y="100600"/>
                      <a:pt x="103459" y="98314"/>
                      <a:pt x="107745" y="93361"/>
                    </a:cubicBezTo>
                    <a:cubicBezTo>
                      <a:pt x="108031" y="92790"/>
                      <a:pt x="108412" y="92123"/>
                      <a:pt x="108888" y="91647"/>
                    </a:cubicBezTo>
                    <a:cubicBezTo>
                      <a:pt x="109078" y="91456"/>
                      <a:pt x="109269" y="91170"/>
                      <a:pt x="109364" y="91075"/>
                    </a:cubicBezTo>
                    <a:cubicBezTo>
                      <a:pt x="109555" y="90694"/>
                      <a:pt x="109745" y="90408"/>
                      <a:pt x="109840" y="90218"/>
                    </a:cubicBezTo>
                    <a:cubicBezTo>
                      <a:pt x="109936" y="89742"/>
                      <a:pt x="109936" y="89456"/>
                      <a:pt x="109840" y="88789"/>
                    </a:cubicBezTo>
                    <a:cubicBezTo>
                      <a:pt x="108888" y="85551"/>
                      <a:pt x="105840" y="82026"/>
                      <a:pt x="102506" y="81169"/>
                    </a:cubicBezTo>
                    <a:cubicBezTo>
                      <a:pt x="101173" y="80883"/>
                      <a:pt x="100792" y="78693"/>
                      <a:pt x="102220" y="78312"/>
                    </a:cubicBezTo>
                    <a:cubicBezTo>
                      <a:pt x="105078" y="77169"/>
                      <a:pt x="108316" y="76978"/>
                      <a:pt x="111079" y="77740"/>
                    </a:cubicBezTo>
                    <a:cubicBezTo>
                      <a:pt x="117746" y="44307"/>
                      <a:pt x="75074" y="24114"/>
                      <a:pt x="42403" y="12970"/>
                    </a:cubicBezTo>
                    <a:cubicBezTo>
                      <a:pt x="28402" y="11637"/>
                      <a:pt x="13828" y="8779"/>
                      <a:pt x="589" y="6017"/>
                    </a:cubicBezTo>
                    <a:cubicBezTo>
                      <a:pt x="-78" y="5922"/>
                      <a:pt x="-269" y="4874"/>
                      <a:pt x="493" y="4588"/>
                    </a:cubicBezTo>
                    <a:close/>
                  </a:path>
                </a:pathLst>
              </a:custGeom>
              <a:solidFill>
                <a:srgbClr val="E3E3E3"/>
              </a:solidFill>
              <a:ln w="9525" cap="flat">
                <a:noFill/>
                <a:prstDash val="solid"/>
                <a:miter/>
              </a:ln>
            </p:spPr>
            <p:txBody>
              <a:bodyPr rtlCol="0" anchor="ctr"/>
              <a:lstStyle/>
              <a:p>
                <a:endParaRPr lang="en-IN"/>
              </a:p>
            </p:txBody>
          </p:sp>
        </p:grpSp>
        <p:sp>
          <p:nvSpPr>
            <p:cNvPr id="275" name="Freeform: Shape 274">
              <a:extLst>
                <a:ext uri="{FF2B5EF4-FFF2-40B4-BE49-F238E27FC236}">
                  <a16:creationId xmlns:a16="http://schemas.microsoft.com/office/drawing/2014/main" id="{A129D255-5A20-F109-7A5A-C428D74AE85D}"/>
                </a:ext>
              </a:extLst>
            </p:cNvPr>
            <p:cNvSpPr/>
            <p:nvPr/>
          </p:nvSpPr>
          <p:spPr>
            <a:xfrm>
              <a:off x="6939886" y="5268287"/>
              <a:ext cx="2857" cy="4572"/>
            </a:xfrm>
            <a:custGeom>
              <a:avLst/>
              <a:gdLst>
                <a:gd name="connsiteX0" fmla="*/ 571 w 2857"/>
                <a:gd name="connsiteY0" fmla="*/ 3429 h 4572"/>
                <a:gd name="connsiteX1" fmla="*/ 2857 w 2857"/>
                <a:gd name="connsiteY1" fmla="*/ 0 h 4572"/>
                <a:gd name="connsiteX2" fmla="*/ 0 w 2857"/>
                <a:gd name="connsiteY2" fmla="*/ 4572 h 4572"/>
                <a:gd name="connsiteX3" fmla="*/ 667 w 2857"/>
                <a:gd name="connsiteY3" fmla="*/ 3334 h 4572"/>
              </a:gdLst>
              <a:ahLst/>
              <a:cxnLst>
                <a:cxn ang="0">
                  <a:pos x="connsiteX0" y="connsiteY0"/>
                </a:cxn>
                <a:cxn ang="0">
                  <a:pos x="connsiteX1" y="connsiteY1"/>
                </a:cxn>
                <a:cxn ang="0">
                  <a:pos x="connsiteX2" y="connsiteY2"/>
                </a:cxn>
                <a:cxn ang="0">
                  <a:pos x="connsiteX3" y="connsiteY3"/>
                </a:cxn>
              </a:cxnLst>
              <a:rect l="l" t="t" r="r" b="b"/>
              <a:pathLst>
                <a:path w="2857" h="4572">
                  <a:moveTo>
                    <a:pt x="571" y="3429"/>
                  </a:moveTo>
                  <a:cubicBezTo>
                    <a:pt x="1048" y="1905"/>
                    <a:pt x="1905" y="953"/>
                    <a:pt x="2857" y="0"/>
                  </a:cubicBezTo>
                  <a:cubicBezTo>
                    <a:pt x="1905" y="1524"/>
                    <a:pt x="952" y="3048"/>
                    <a:pt x="0" y="4572"/>
                  </a:cubicBezTo>
                  <a:cubicBezTo>
                    <a:pt x="190" y="4096"/>
                    <a:pt x="381" y="3715"/>
                    <a:pt x="667" y="3334"/>
                  </a:cubicBezTo>
                  <a:close/>
                </a:path>
              </a:pathLst>
            </a:custGeom>
            <a:solidFill>
              <a:srgbClr val="BD996F"/>
            </a:solidFill>
            <a:ln w="9525" cap="flat">
              <a:noFill/>
              <a:prstDash val="solid"/>
              <a:miter/>
            </a:ln>
          </p:spPr>
          <p:txBody>
            <a:bodyPr rtlCol="0" anchor="ctr"/>
            <a:lstStyle/>
            <a:p>
              <a:endParaRPr lang="en-IN"/>
            </a:p>
          </p:txBody>
        </p:sp>
        <p:sp>
          <p:nvSpPr>
            <p:cNvPr id="276" name="Freeform: Shape 275">
              <a:extLst>
                <a:ext uri="{FF2B5EF4-FFF2-40B4-BE49-F238E27FC236}">
                  <a16:creationId xmlns:a16="http://schemas.microsoft.com/office/drawing/2014/main" id="{E02EC6C0-CBCB-81F9-F5CA-8734F374961D}"/>
                </a:ext>
              </a:extLst>
            </p:cNvPr>
            <p:cNvSpPr/>
            <p:nvPr/>
          </p:nvSpPr>
          <p:spPr>
            <a:xfrm>
              <a:off x="6942648" y="5267049"/>
              <a:ext cx="762" cy="1238"/>
            </a:xfrm>
            <a:custGeom>
              <a:avLst/>
              <a:gdLst>
                <a:gd name="connsiteX0" fmla="*/ 0 w 762"/>
                <a:gd name="connsiteY0" fmla="*/ 1238 h 1238"/>
                <a:gd name="connsiteX1" fmla="*/ 762 w 762"/>
                <a:gd name="connsiteY1" fmla="*/ 0 h 1238"/>
                <a:gd name="connsiteX2" fmla="*/ 762 w 762"/>
                <a:gd name="connsiteY2" fmla="*/ 476 h 1238"/>
                <a:gd name="connsiteX3" fmla="*/ 0 w 762"/>
                <a:gd name="connsiteY3" fmla="*/ 1238 h 1238"/>
              </a:gdLst>
              <a:ahLst/>
              <a:cxnLst>
                <a:cxn ang="0">
                  <a:pos x="connsiteX0" y="connsiteY0"/>
                </a:cxn>
                <a:cxn ang="0">
                  <a:pos x="connsiteX1" y="connsiteY1"/>
                </a:cxn>
                <a:cxn ang="0">
                  <a:pos x="connsiteX2" y="connsiteY2"/>
                </a:cxn>
                <a:cxn ang="0">
                  <a:pos x="connsiteX3" y="connsiteY3"/>
                </a:cxn>
              </a:cxnLst>
              <a:rect l="l" t="t" r="r" b="b"/>
              <a:pathLst>
                <a:path w="762" h="1238">
                  <a:moveTo>
                    <a:pt x="0" y="1238"/>
                  </a:moveTo>
                  <a:cubicBezTo>
                    <a:pt x="0" y="1238"/>
                    <a:pt x="572" y="476"/>
                    <a:pt x="762" y="0"/>
                  </a:cubicBezTo>
                  <a:lnTo>
                    <a:pt x="762" y="476"/>
                  </a:lnTo>
                  <a:cubicBezTo>
                    <a:pt x="762" y="476"/>
                    <a:pt x="286" y="953"/>
                    <a:pt x="0" y="1238"/>
                  </a:cubicBezTo>
                  <a:close/>
                </a:path>
              </a:pathLst>
            </a:custGeom>
            <a:solidFill>
              <a:srgbClr val="BD996F"/>
            </a:solidFill>
            <a:ln w="9525" cap="flat">
              <a:noFill/>
              <a:prstDash val="solid"/>
              <a:miter/>
            </a:ln>
          </p:spPr>
          <p:txBody>
            <a:bodyPr rtlCol="0" anchor="ctr"/>
            <a:lstStyle/>
            <a:p>
              <a:endParaRPr lang="en-IN"/>
            </a:p>
          </p:txBody>
        </p:sp>
        <p:sp>
          <p:nvSpPr>
            <p:cNvPr id="277" name="Freeform: Shape 276">
              <a:extLst>
                <a:ext uri="{FF2B5EF4-FFF2-40B4-BE49-F238E27FC236}">
                  <a16:creationId xmlns:a16="http://schemas.microsoft.com/office/drawing/2014/main" id="{76CCCD50-0087-7D1A-B45F-CCECDB6AAFE1}"/>
                </a:ext>
              </a:extLst>
            </p:cNvPr>
            <p:cNvSpPr/>
            <p:nvPr/>
          </p:nvSpPr>
          <p:spPr>
            <a:xfrm>
              <a:off x="6934266" y="5272859"/>
              <a:ext cx="5524" cy="8286"/>
            </a:xfrm>
            <a:custGeom>
              <a:avLst/>
              <a:gdLst>
                <a:gd name="connsiteX0" fmla="*/ 5524 w 5524"/>
                <a:gd name="connsiteY0" fmla="*/ 0 h 8286"/>
                <a:gd name="connsiteX1" fmla="*/ 0 w 5524"/>
                <a:gd name="connsiteY1" fmla="*/ 8287 h 8286"/>
                <a:gd name="connsiteX2" fmla="*/ 5524 w 5524"/>
                <a:gd name="connsiteY2" fmla="*/ 0 h 8286"/>
              </a:gdLst>
              <a:ahLst/>
              <a:cxnLst>
                <a:cxn ang="0">
                  <a:pos x="connsiteX0" y="connsiteY0"/>
                </a:cxn>
                <a:cxn ang="0">
                  <a:pos x="connsiteX1" y="connsiteY1"/>
                </a:cxn>
                <a:cxn ang="0">
                  <a:pos x="connsiteX2" y="connsiteY2"/>
                </a:cxn>
              </a:cxnLst>
              <a:rect l="l" t="t" r="r" b="b"/>
              <a:pathLst>
                <a:path w="5524" h="8286">
                  <a:moveTo>
                    <a:pt x="5524" y="0"/>
                  </a:moveTo>
                  <a:cubicBezTo>
                    <a:pt x="4191" y="2857"/>
                    <a:pt x="2286" y="5620"/>
                    <a:pt x="0" y="8287"/>
                  </a:cubicBezTo>
                  <a:cubicBezTo>
                    <a:pt x="1810" y="5429"/>
                    <a:pt x="3715" y="2667"/>
                    <a:pt x="5524" y="0"/>
                  </a:cubicBezTo>
                  <a:close/>
                </a:path>
              </a:pathLst>
            </a:custGeom>
            <a:solidFill>
              <a:srgbClr val="BD996F"/>
            </a:solidFill>
            <a:ln w="9525" cap="flat">
              <a:noFill/>
              <a:prstDash val="solid"/>
              <a:miter/>
            </a:ln>
          </p:spPr>
          <p:txBody>
            <a:bodyPr rtlCol="0" anchor="ctr"/>
            <a:lstStyle/>
            <a:p>
              <a:endParaRPr lang="en-IN"/>
            </a:p>
          </p:txBody>
        </p:sp>
        <p:sp>
          <p:nvSpPr>
            <p:cNvPr id="278" name="Freeform: Shape 277">
              <a:extLst>
                <a:ext uri="{FF2B5EF4-FFF2-40B4-BE49-F238E27FC236}">
                  <a16:creationId xmlns:a16="http://schemas.microsoft.com/office/drawing/2014/main" id="{DCEF34F2-7C79-2A39-5B79-B19BA17432D8}"/>
                </a:ext>
              </a:extLst>
            </p:cNvPr>
            <p:cNvSpPr/>
            <p:nvPr/>
          </p:nvSpPr>
          <p:spPr>
            <a:xfrm>
              <a:off x="7431092" y="5230742"/>
              <a:ext cx="207620" cy="208375"/>
            </a:xfrm>
            <a:custGeom>
              <a:avLst/>
              <a:gdLst>
                <a:gd name="connsiteX0" fmla="*/ 34574 w 207620"/>
                <a:gd name="connsiteY0" fmla="*/ 6588 h 208375"/>
                <a:gd name="connsiteX1" fmla="*/ 34574 w 207620"/>
                <a:gd name="connsiteY1" fmla="*/ 6207 h 208375"/>
                <a:gd name="connsiteX2" fmla="*/ 43814 w 207620"/>
                <a:gd name="connsiteY2" fmla="*/ 3064 h 208375"/>
                <a:gd name="connsiteX3" fmla="*/ 80866 w 207620"/>
                <a:gd name="connsiteY3" fmla="*/ 35068 h 208375"/>
                <a:gd name="connsiteX4" fmla="*/ 118775 w 207620"/>
                <a:gd name="connsiteY4" fmla="*/ 62595 h 208375"/>
                <a:gd name="connsiteX5" fmla="*/ 137254 w 207620"/>
                <a:gd name="connsiteY5" fmla="*/ 112411 h 208375"/>
                <a:gd name="connsiteX6" fmla="*/ 183164 w 207620"/>
                <a:gd name="connsiteY6" fmla="*/ 136509 h 208375"/>
                <a:gd name="connsiteX7" fmla="*/ 187451 w 207620"/>
                <a:gd name="connsiteY7" fmla="*/ 205184 h 208375"/>
                <a:gd name="connsiteX8" fmla="*/ 128110 w 207620"/>
                <a:gd name="connsiteY8" fmla="*/ 192135 h 208375"/>
                <a:gd name="connsiteX9" fmla="*/ 63530 w 207620"/>
                <a:gd name="connsiteY9" fmla="*/ 180134 h 208375"/>
                <a:gd name="connsiteX10" fmla="*/ 36384 w 207620"/>
                <a:gd name="connsiteY10" fmla="*/ 140891 h 208375"/>
                <a:gd name="connsiteX11" fmla="*/ 33431 w 207620"/>
                <a:gd name="connsiteY11" fmla="*/ 104219 h 208375"/>
                <a:gd name="connsiteX12" fmla="*/ 11238 w 207620"/>
                <a:gd name="connsiteY12" fmla="*/ 73930 h 208375"/>
                <a:gd name="connsiteX13" fmla="*/ 4761 w 207620"/>
                <a:gd name="connsiteY13" fmla="*/ 20209 h 208375"/>
                <a:gd name="connsiteX14" fmla="*/ 34479 w 207620"/>
                <a:gd name="connsiteY14" fmla="*/ 6683 h 20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620" h="208375">
                  <a:moveTo>
                    <a:pt x="34574" y="6588"/>
                  </a:moveTo>
                  <a:lnTo>
                    <a:pt x="34574" y="6207"/>
                  </a:lnTo>
                  <a:cubicBezTo>
                    <a:pt x="33336" y="-270"/>
                    <a:pt x="40480" y="-2270"/>
                    <a:pt x="43814" y="3064"/>
                  </a:cubicBezTo>
                  <a:cubicBezTo>
                    <a:pt x="54386" y="19637"/>
                    <a:pt x="60197" y="30877"/>
                    <a:pt x="80866" y="35068"/>
                  </a:cubicBezTo>
                  <a:cubicBezTo>
                    <a:pt x="98106" y="38497"/>
                    <a:pt x="113060" y="44974"/>
                    <a:pt x="118775" y="62595"/>
                  </a:cubicBezTo>
                  <a:cubicBezTo>
                    <a:pt x="124776" y="80883"/>
                    <a:pt x="118299" y="100124"/>
                    <a:pt x="137254" y="112411"/>
                  </a:cubicBezTo>
                  <a:cubicBezTo>
                    <a:pt x="151922" y="121936"/>
                    <a:pt x="168972" y="125651"/>
                    <a:pt x="183164" y="136509"/>
                  </a:cubicBezTo>
                  <a:cubicBezTo>
                    <a:pt x="206977" y="154607"/>
                    <a:pt x="221645" y="189468"/>
                    <a:pt x="187451" y="205184"/>
                  </a:cubicBezTo>
                  <a:cubicBezTo>
                    <a:pt x="166877" y="214614"/>
                    <a:pt x="145922" y="200993"/>
                    <a:pt x="128110" y="192135"/>
                  </a:cubicBezTo>
                  <a:cubicBezTo>
                    <a:pt x="107917" y="182229"/>
                    <a:pt x="84581" y="190325"/>
                    <a:pt x="63530" y="180134"/>
                  </a:cubicBezTo>
                  <a:cubicBezTo>
                    <a:pt x="48386" y="172704"/>
                    <a:pt x="40099" y="156512"/>
                    <a:pt x="36384" y="140891"/>
                  </a:cubicBezTo>
                  <a:cubicBezTo>
                    <a:pt x="33431" y="128889"/>
                    <a:pt x="35622" y="116316"/>
                    <a:pt x="33431" y="104219"/>
                  </a:cubicBezTo>
                  <a:cubicBezTo>
                    <a:pt x="31526" y="92980"/>
                    <a:pt x="17143" y="83264"/>
                    <a:pt x="11238" y="73930"/>
                  </a:cubicBezTo>
                  <a:cubicBezTo>
                    <a:pt x="1713" y="58976"/>
                    <a:pt x="-4955" y="36782"/>
                    <a:pt x="4761" y="20209"/>
                  </a:cubicBezTo>
                  <a:cubicBezTo>
                    <a:pt x="11524" y="8588"/>
                    <a:pt x="22668" y="2969"/>
                    <a:pt x="34479" y="6683"/>
                  </a:cubicBezTo>
                  <a:close/>
                </a:path>
              </a:pathLst>
            </a:custGeom>
            <a:solidFill>
              <a:srgbClr val="BD996F"/>
            </a:solidFill>
            <a:ln w="9525" cap="flat">
              <a:noFill/>
              <a:prstDash val="solid"/>
              <a:miter/>
            </a:ln>
          </p:spPr>
          <p:txBody>
            <a:bodyPr rtlCol="0" anchor="ctr"/>
            <a:lstStyle/>
            <a:p>
              <a:endParaRPr lang="en-IN"/>
            </a:p>
          </p:txBody>
        </p:sp>
        <p:sp>
          <p:nvSpPr>
            <p:cNvPr id="279" name="Freeform: Shape 278">
              <a:extLst>
                <a:ext uri="{FF2B5EF4-FFF2-40B4-BE49-F238E27FC236}">
                  <a16:creationId xmlns:a16="http://schemas.microsoft.com/office/drawing/2014/main" id="{8B478622-B14C-9658-64B0-136269327163}"/>
                </a:ext>
              </a:extLst>
            </p:cNvPr>
            <p:cNvSpPr/>
            <p:nvPr/>
          </p:nvSpPr>
          <p:spPr>
            <a:xfrm>
              <a:off x="8037392" y="5175667"/>
              <a:ext cx="127447" cy="169204"/>
            </a:xfrm>
            <a:custGeom>
              <a:avLst/>
              <a:gdLst>
                <a:gd name="connsiteX0" fmla="*/ 30635 w 127447"/>
                <a:gd name="connsiteY0" fmla="*/ 2609 h 169204"/>
                <a:gd name="connsiteX1" fmla="*/ 45970 w 127447"/>
                <a:gd name="connsiteY1" fmla="*/ 25088 h 169204"/>
                <a:gd name="connsiteX2" fmla="*/ 60639 w 127447"/>
                <a:gd name="connsiteY2" fmla="*/ 47186 h 169204"/>
                <a:gd name="connsiteX3" fmla="*/ 105216 w 127447"/>
                <a:gd name="connsiteY3" fmla="*/ 89858 h 169204"/>
                <a:gd name="connsiteX4" fmla="*/ 112455 w 127447"/>
                <a:gd name="connsiteY4" fmla="*/ 164820 h 169204"/>
                <a:gd name="connsiteX5" fmla="*/ 41017 w 127447"/>
                <a:gd name="connsiteY5" fmla="*/ 121862 h 169204"/>
                <a:gd name="connsiteX6" fmla="*/ 822 w 127447"/>
                <a:gd name="connsiteY6" fmla="*/ 75189 h 169204"/>
                <a:gd name="connsiteX7" fmla="*/ 9204 w 127447"/>
                <a:gd name="connsiteY7" fmla="*/ 13944 h 169204"/>
                <a:gd name="connsiteX8" fmla="*/ 30635 w 127447"/>
                <a:gd name="connsiteY8" fmla="*/ 2514 h 16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47" h="169204">
                  <a:moveTo>
                    <a:pt x="30635" y="2609"/>
                  </a:moveTo>
                  <a:cubicBezTo>
                    <a:pt x="38636" y="8610"/>
                    <a:pt x="43017" y="16515"/>
                    <a:pt x="45970" y="25088"/>
                  </a:cubicBezTo>
                  <a:cubicBezTo>
                    <a:pt x="51495" y="31755"/>
                    <a:pt x="56352" y="39280"/>
                    <a:pt x="60639" y="47186"/>
                  </a:cubicBezTo>
                  <a:cubicBezTo>
                    <a:pt x="70735" y="65664"/>
                    <a:pt x="90738" y="75475"/>
                    <a:pt x="105216" y="89858"/>
                  </a:cubicBezTo>
                  <a:cubicBezTo>
                    <a:pt x="123599" y="108051"/>
                    <a:pt x="140744" y="147008"/>
                    <a:pt x="112455" y="164820"/>
                  </a:cubicBezTo>
                  <a:cubicBezTo>
                    <a:pt x="83118" y="183203"/>
                    <a:pt x="55590" y="138912"/>
                    <a:pt x="41017" y="121862"/>
                  </a:cubicBezTo>
                  <a:cubicBezTo>
                    <a:pt x="27206" y="105669"/>
                    <a:pt x="4727" y="99192"/>
                    <a:pt x="822" y="75189"/>
                  </a:cubicBezTo>
                  <a:cubicBezTo>
                    <a:pt x="-2512" y="53853"/>
                    <a:pt x="5108" y="34518"/>
                    <a:pt x="9204" y="13944"/>
                  </a:cubicBezTo>
                  <a:cubicBezTo>
                    <a:pt x="11109" y="4514"/>
                    <a:pt x="21300" y="-4535"/>
                    <a:pt x="30635" y="2514"/>
                  </a:cubicBezTo>
                  <a:close/>
                </a:path>
              </a:pathLst>
            </a:custGeom>
            <a:solidFill>
              <a:srgbClr val="BD996F"/>
            </a:solidFill>
            <a:ln w="9525" cap="flat">
              <a:noFill/>
              <a:prstDash val="solid"/>
              <a:miter/>
            </a:ln>
          </p:spPr>
          <p:txBody>
            <a:bodyPr rtlCol="0" anchor="ctr"/>
            <a:lstStyle/>
            <a:p>
              <a:endParaRPr lang="en-IN"/>
            </a:p>
          </p:txBody>
        </p:sp>
        <p:sp>
          <p:nvSpPr>
            <p:cNvPr id="280" name="Freeform: Shape 279">
              <a:extLst>
                <a:ext uri="{FF2B5EF4-FFF2-40B4-BE49-F238E27FC236}">
                  <a16:creationId xmlns:a16="http://schemas.microsoft.com/office/drawing/2014/main" id="{140B2E3B-1E37-80E5-3D22-198736ED16E4}"/>
                </a:ext>
              </a:extLst>
            </p:cNvPr>
            <p:cNvSpPr/>
            <p:nvPr/>
          </p:nvSpPr>
          <p:spPr>
            <a:xfrm>
              <a:off x="7879415" y="5255491"/>
              <a:ext cx="62702" cy="49800"/>
            </a:xfrm>
            <a:custGeom>
              <a:avLst/>
              <a:gdLst>
                <a:gd name="connsiteX0" fmla="*/ 5446 w 62702"/>
                <a:gd name="connsiteY0" fmla="*/ 15939 h 49800"/>
                <a:gd name="connsiteX1" fmla="*/ 33259 w 62702"/>
                <a:gd name="connsiteY1" fmla="*/ 1556 h 49800"/>
                <a:gd name="connsiteX2" fmla="*/ 38593 w 62702"/>
                <a:gd name="connsiteY2" fmla="*/ 603 h 49800"/>
                <a:gd name="connsiteX3" fmla="*/ 39355 w 62702"/>
                <a:gd name="connsiteY3" fmla="*/ 984 h 49800"/>
                <a:gd name="connsiteX4" fmla="*/ 47928 w 62702"/>
                <a:gd name="connsiteY4" fmla="*/ 4604 h 49800"/>
                <a:gd name="connsiteX5" fmla="*/ 49737 w 62702"/>
                <a:gd name="connsiteY5" fmla="*/ 5652 h 49800"/>
                <a:gd name="connsiteX6" fmla="*/ 61358 w 62702"/>
                <a:gd name="connsiteY6" fmla="*/ 19177 h 49800"/>
                <a:gd name="connsiteX7" fmla="*/ 51071 w 62702"/>
                <a:gd name="connsiteY7" fmla="*/ 46990 h 49800"/>
                <a:gd name="connsiteX8" fmla="*/ 4303 w 62702"/>
                <a:gd name="connsiteY8" fmla="*/ 35846 h 49800"/>
                <a:gd name="connsiteX9" fmla="*/ 5446 w 62702"/>
                <a:gd name="connsiteY9" fmla="*/ 15939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02" h="49800">
                  <a:moveTo>
                    <a:pt x="5446" y="15939"/>
                  </a:moveTo>
                  <a:cubicBezTo>
                    <a:pt x="13828" y="10033"/>
                    <a:pt x="22972" y="3842"/>
                    <a:pt x="33259" y="1556"/>
                  </a:cubicBezTo>
                  <a:cubicBezTo>
                    <a:pt x="34402" y="32"/>
                    <a:pt x="36497" y="-540"/>
                    <a:pt x="38593" y="603"/>
                  </a:cubicBezTo>
                  <a:cubicBezTo>
                    <a:pt x="38784" y="699"/>
                    <a:pt x="39164" y="794"/>
                    <a:pt x="39355" y="984"/>
                  </a:cubicBezTo>
                  <a:cubicBezTo>
                    <a:pt x="42879" y="1175"/>
                    <a:pt x="45737" y="2508"/>
                    <a:pt x="47928" y="4604"/>
                  </a:cubicBezTo>
                  <a:cubicBezTo>
                    <a:pt x="48594" y="4985"/>
                    <a:pt x="49261" y="5271"/>
                    <a:pt x="49737" y="5652"/>
                  </a:cubicBezTo>
                  <a:cubicBezTo>
                    <a:pt x="55167" y="9176"/>
                    <a:pt x="58976" y="13176"/>
                    <a:pt x="61358" y="19177"/>
                  </a:cubicBezTo>
                  <a:cubicBezTo>
                    <a:pt x="65263" y="28988"/>
                    <a:pt x="60310" y="42132"/>
                    <a:pt x="51071" y="46990"/>
                  </a:cubicBezTo>
                  <a:cubicBezTo>
                    <a:pt x="36688" y="54324"/>
                    <a:pt x="15257" y="46133"/>
                    <a:pt x="4303" y="35846"/>
                  </a:cubicBezTo>
                  <a:cubicBezTo>
                    <a:pt x="-1793" y="30131"/>
                    <a:pt x="-1412" y="20796"/>
                    <a:pt x="5446" y="15939"/>
                  </a:cubicBezTo>
                  <a:close/>
                </a:path>
              </a:pathLst>
            </a:custGeom>
            <a:solidFill>
              <a:srgbClr val="BD996F"/>
            </a:solidFill>
            <a:ln w="9525" cap="flat">
              <a:noFill/>
              <a:prstDash val="solid"/>
              <a:miter/>
            </a:ln>
          </p:spPr>
          <p:txBody>
            <a:bodyPr rtlCol="0" anchor="ctr"/>
            <a:lstStyle/>
            <a:p>
              <a:endParaRPr lang="en-IN"/>
            </a:p>
          </p:txBody>
        </p:sp>
        <p:sp>
          <p:nvSpPr>
            <p:cNvPr id="281" name="Freeform: Shape 280">
              <a:extLst>
                <a:ext uri="{FF2B5EF4-FFF2-40B4-BE49-F238E27FC236}">
                  <a16:creationId xmlns:a16="http://schemas.microsoft.com/office/drawing/2014/main" id="{5E5BF8EE-5947-EEAB-70C6-2CABFC4CD2C1}"/>
                </a:ext>
              </a:extLst>
            </p:cNvPr>
            <p:cNvSpPr/>
            <p:nvPr/>
          </p:nvSpPr>
          <p:spPr>
            <a:xfrm>
              <a:off x="7363172" y="5168842"/>
              <a:ext cx="67848" cy="87694"/>
            </a:xfrm>
            <a:custGeom>
              <a:avLst/>
              <a:gdLst>
                <a:gd name="connsiteX0" fmla="*/ 27341 w 67848"/>
                <a:gd name="connsiteY0" fmla="*/ 1147 h 87694"/>
                <a:gd name="connsiteX1" fmla="*/ 38962 w 67848"/>
                <a:gd name="connsiteY1" fmla="*/ 6195 h 87694"/>
                <a:gd name="connsiteX2" fmla="*/ 63822 w 67848"/>
                <a:gd name="connsiteY2" fmla="*/ 22483 h 87694"/>
                <a:gd name="connsiteX3" fmla="*/ 62393 w 67848"/>
                <a:gd name="connsiteY3" fmla="*/ 42390 h 87694"/>
                <a:gd name="connsiteX4" fmla="*/ 50297 w 67848"/>
                <a:gd name="connsiteY4" fmla="*/ 56868 h 87694"/>
                <a:gd name="connsiteX5" fmla="*/ 16006 w 67848"/>
                <a:gd name="connsiteY5" fmla="*/ 84014 h 87694"/>
                <a:gd name="connsiteX6" fmla="*/ 4 w 67848"/>
                <a:gd name="connsiteY6" fmla="*/ 39532 h 87694"/>
                <a:gd name="connsiteX7" fmla="*/ 27437 w 67848"/>
                <a:gd name="connsiteY7" fmla="*/ 1147 h 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48" h="87694">
                  <a:moveTo>
                    <a:pt x="27341" y="1147"/>
                  </a:moveTo>
                  <a:cubicBezTo>
                    <a:pt x="32294" y="1528"/>
                    <a:pt x="36009" y="3528"/>
                    <a:pt x="38962" y="6195"/>
                  </a:cubicBezTo>
                  <a:cubicBezTo>
                    <a:pt x="48296" y="9052"/>
                    <a:pt x="56678" y="16387"/>
                    <a:pt x="63822" y="22483"/>
                  </a:cubicBezTo>
                  <a:cubicBezTo>
                    <a:pt x="70394" y="28007"/>
                    <a:pt x="68204" y="37818"/>
                    <a:pt x="62393" y="42390"/>
                  </a:cubicBezTo>
                  <a:cubicBezTo>
                    <a:pt x="60012" y="48200"/>
                    <a:pt x="55726" y="54106"/>
                    <a:pt x="50297" y="56868"/>
                  </a:cubicBezTo>
                  <a:cubicBezTo>
                    <a:pt x="49344" y="74680"/>
                    <a:pt x="36104" y="96492"/>
                    <a:pt x="16006" y="84014"/>
                  </a:cubicBezTo>
                  <a:cubicBezTo>
                    <a:pt x="2576" y="75632"/>
                    <a:pt x="100" y="53820"/>
                    <a:pt x="4" y="39532"/>
                  </a:cubicBezTo>
                  <a:cubicBezTo>
                    <a:pt x="-186" y="25054"/>
                    <a:pt x="5624" y="-6378"/>
                    <a:pt x="27437" y="1147"/>
                  </a:cubicBezTo>
                  <a:close/>
                </a:path>
              </a:pathLst>
            </a:custGeom>
            <a:solidFill>
              <a:srgbClr val="BD996F"/>
            </a:solidFill>
            <a:ln w="9525" cap="flat">
              <a:noFill/>
              <a:prstDash val="solid"/>
              <a:miter/>
            </a:ln>
          </p:spPr>
          <p:txBody>
            <a:bodyPr rtlCol="0" anchor="ctr"/>
            <a:lstStyle/>
            <a:p>
              <a:endParaRPr lang="en-IN"/>
            </a:p>
          </p:txBody>
        </p:sp>
        <p:sp>
          <p:nvSpPr>
            <p:cNvPr id="282" name="Freeform: Shape 281">
              <a:extLst>
                <a:ext uri="{FF2B5EF4-FFF2-40B4-BE49-F238E27FC236}">
                  <a16:creationId xmlns:a16="http://schemas.microsoft.com/office/drawing/2014/main" id="{6FD20ABC-F4C1-26BB-0D61-D4579378F6DB}"/>
                </a:ext>
              </a:extLst>
            </p:cNvPr>
            <p:cNvSpPr/>
            <p:nvPr/>
          </p:nvSpPr>
          <p:spPr>
            <a:xfrm>
              <a:off x="7237269" y="5341492"/>
              <a:ext cx="98106" cy="96050"/>
            </a:xfrm>
            <a:custGeom>
              <a:avLst/>
              <a:gdLst>
                <a:gd name="connsiteX0" fmla="*/ 24943 w 98106"/>
                <a:gd name="connsiteY0" fmla="*/ 13092 h 96050"/>
                <a:gd name="connsiteX1" fmla="*/ 27324 w 98106"/>
                <a:gd name="connsiteY1" fmla="*/ 14235 h 96050"/>
                <a:gd name="connsiteX2" fmla="*/ 36849 w 98106"/>
                <a:gd name="connsiteY2" fmla="*/ 17378 h 96050"/>
                <a:gd name="connsiteX3" fmla="*/ 51232 w 98106"/>
                <a:gd name="connsiteY3" fmla="*/ 18807 h 96050"/>
                <a:gd name="connsiteX4" fmla="*/ 79998 w 98106"/>
                <a:gd name="connsiteY4" fmla="*/ 22521 h 96050"/>
                <a:gd name="connsiteX5" fmla="*/ 79617 w 98106"/>
                <a:gd name="connsiteY5" fmla="*/ 70623 h 96050"/>
                <a:gd name="connsiteX6" fmla="*/ 62757 w 98106"/>
                <a:gd name="connsiteY6" fmla="*/ 72623 h 96050"/>
                <a:gd name="connsiteX7" fmla="*/ 59995 w 98106"/>
                <a:gd name="connsiteY7" fmla="*/ 79481 h 96050"/>
                <a:gd name="connsiteX8" fmla="*/ 53042 w 98106"/>
                <a:gd name="connsiteY8" fmla="*/ 88625 h 96050"/>
                <a:gd name="connsiteX9" fmla="*/ 16847 w 98106"/>
                <a:gd name="connsiteY9" fmla="*/ 91101 h 96050"/>
                <a:gd name="connsiteX10" fmla="*/ 5703 w 98106"/>
                <a:gd name="connsiteY10" fmla="*/ 64812 h 96050"/>
                <a:gd name="connsiteX11" fmla="*/ 9703 w 98106"/>
                <a:gd name="connsiteY11" fmla="*/ 55764 h 96050"/>
                <a:gd name="connsiteX12" fmla="*/ 13227 w 98106"/>
                <a:gd name="connsiteY12" fmla="*/ 47572 h 96050"/>
                <a:gd name="connsiteX13" fmla="*/ 9989 w 98106"/>
                <a:gd name="connsiteY13" fmla="*/ 42143 h 96050"/>
                <a:gd name="connsiteX14" fmla="*/ 2559 w 98106"/>
                <a:gd name="connsiteY14" fmla="*/ 29475 h 96050"/>
                <a:gd name="connsiteX15" fmla="*/ 3036 w 98106"/>
                <a:gd name="connsiteY15" fmla="*/ 6996 h 96050"/>
                <a:gd name="connsiteX16" fmla="*/ 24943 w 98106"/>
                <a:gd name="connsiteY16" fmla="*/ 13092 h 9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106" h="96050">
                  <a:moveTo>
                    <a:pt x="24943" y="13092"/>
                  </a:moveTo>
                  <a:cubicBezTo>
                    <a:pt x="26372" y="13758"/>
                    <a:pt x="27515" y="14330"/>
                    <a:pt x="27324" y="14235"/>
                  </a:cubicBezTo>
                  <a:cubicBezTo>
                    <a:pt x="30182" y="16044"/>
                    <a:pt x="33611" y="16711"/>
                    <a:pt x="36849" y="17378"/>
                  </a:cubicBezTo>
                  <a:cubicBezTo>
                    <a:pt x="41517" y="18426"/>
                    <a:pt x="46565" y="18330"/>
                    <a:pt x="51232" y="18807"/>
                  </a:cubicBezTo>
                  <a:cubicBezTo>
                    <a:pt x="60852" y="19664"/>
                    <a:pt x="70758" y="20045"/>
                    <a:pt x="79998" y="22521"/>
                  </a:cubicBezTo>
                  <a:cubicBezTo>
                    <a:pt x="105239" y="29379"/>
                    <a:pt x="103143" y="62050"/>
                    <a:pt x="79617" y="70623"/>
                  </a:cubicBezTo>
                  <a:cubicBezTo>
                    <a:pt x="74283" y="72623"/>
                    <a:pt x="67901" y="70623"/>
                    <a:pt x="62757" y="72623"/>
                  </a:cubicBezTo>
                  <a:cubicBezTo>
                    <a:pt x="63234" y="72432"/>
                    <a:pt x="60090" y="79290"/>
                    <a:pt x="59995" y="79481"/>
                  </a:cubicBezTo>
                  <a:cubicBezTo>
                    <a:pt x="58185" y="82719"/>
                    <a:pt x="55899" y="86339"/>
                    <a:pt x="53042" y="88625"/>
                  </a:cubicBezTo>
                  <a:cubicBezTo>
                    <a:pt x="43231" y="96245"/>
                    <a:pt x="27420" y="99483"/>
                    <a:pt x="16847" y="91101"/>
                  </a:cubicBezTo>
                  <a:cubicBezTo>
                    <a:pt x="8560" y="84720"/>
                    <a:pt x="3988" y="75385"/>
                    <a:pt x="5703" y="64812"/>
                  </a:cubicBezTo>
                  <a:cubicBezTo>
                    <a:pt x="6084" y="61479"/>
                    <a:pt x="7798" y="58431"/>
                    <a:pt x="9703" y="55764"/>
                  </a:cubicBezTo>
                  <a:cubicBezTo>
                    <a:pt x="10370" y="52811"/>
                    <a:pt x="11513" y="50049"/>
                    <a:pt x="13227" y="47572"/>
                  </a:cubicBezTo>
                  <a:cubicBezTo>
                    <a:pt x="11513" y="46048"/>
                    <a:pt x="10465" y="44143"/>
                    <a:pt x="9989" y="42143"/>
                  </a:cubicBezTo>
                  <a:cubicBezTo>
                    <a:pt x="7417" y="37952"/>
                    <a:pt x="4845" y="33761"/>
                    <a:pt x="2559" y="29475"/>
                  </a:cubicBezTo>
                  <a:cubicBezTo>
                    <a:pt x="-1155" y="22045"/>
                    <a:pt x="-679" y="14235"/>
                    <a:pt x="3036" y="6996"/>
                  </a:cubicBezTo>
                  <a:cubicBezTo>
                    <a:pt x="9703" y="-6339"/>
                    <a:pt x="25800" y="1471"/>
                    <a:pt x="24943" y="13092"/>
                  </a:cubicBezTo>
                  <a:close/>
                </a:path>
              </a:pathLst>
            </a:custGeom>
            <a:solidFill>
              <a:srgbClr val="BD996F"/>
            </a:solidFill>
            <a:ln w="9525" cap="flat">
              <a:noFill/>
              <a:prstDash val="solid"/>
              <a:miter/>
            </a:ln>
          </p:spPr>
          <p:txBody>
            <a:bodyPr rtlCol="0" anchor="ctr"/>
            <a:lstStyle/>
            <a:p>
              <a:endParaRPr lang="en-IN"/>
            </a:p>
          </p:txBody>
        </p:sp>
        <p:sp>
          <p:nvSpPr>
            <p:cNvPr id="283" name="Freeform: Shape 282">
              <a:extLst>
                <a:ext uri="{FF2B5EF4-FFF2-40B4-BE49-F238E27FC236}">
                  <a16:creationId xmlns:a16="http://schemas.microsoft.com/office/drawing/2014/main" id="{0425BCF3-2FB0-349C-446A-358375F6BE72}"/>
                </a:ext>
              </a:extLst>
            </p:cNvPr>
            <p:cNvSpPr/>
            <p:nvPr/>
          </p:nvSpPr>
          <p:spPr>
            <a:xfrm>
              <a:off x="6867294" y="5993317"/>
              <a:ext cx="81069" cy="119656"/>
            </a:xfrm>
            <a:custGeom>
              <a:avLst/>
              <a:gdLst>
                <a:gd name="connsiteX0" fmla="*/ 19633 w 81069"/>
                <a:gd name="connsiteY0" fmla="*/ 3442 h 119656"/>
                <a:gd name="connsiteX1" fmla="*/ 38302 w 81069"/>
                <a:gd name="connsiteY1" fmla="*/ 5061 h 119656"/>
                <a:gd name="connsiteX2" fmla="*/ 51542 w 81069"/>
                <a:gd name="connsiteY2" fmla="*/ 31922 h 119656"/>
                <a:gd name="connsiteX3" fmla="*/ 51637 w 81069"/>
                <a:gd name="connsiteY3" fmla="*/ 32398 h 119656"/>
                <a:gd name="connsiteX4" fmla="*/ 81070 w 81069"/>
                <a:gd name="connsiteY4" fmla="*/ 67926 h 119656"/>
                <a:gd name="connsiteX5" fmla="*/ 77736 w 81069"/>
                <a:gd name="connsiteY5" fmla="*/ 97168 h 119656"/>
                <a:gd name="connsiteX6" fmla="*/ 74688 w 81069"/>
                <a:gd name="connsiteY6" fmla="*/ 114503 h 119656"/>
                <a:gd name="connsiteX7" fmla="*/ 66401 w 81069"/>
                <a:gd name="connsiteY7" fmla="*/ 117932 h 119656"/>
                <a:gd name="connsiteX8" fmla="*/ 12394 w 81069"/>
                <a:gd name="connsiteY8" fmla="*/ 82499 h 119656"/>
                <a:gd name="connsiteX9" fmla="*/ 12 w 81069"/>
                <a:gd name="connsiteY9" fmla="*/ 38970 h 119656"/>
                <a:gd name="connsiteX10" fmla="*/ 19633 w 81069"/>
                <a:gd name="connsiteY10" fmla="*/ 3632 h 11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69" h="119656">
                  <a:moveTo>
                    <a:pt x="19633" y="3442"/>
                  </a:moveTo>
                  <a:cubicBezTo>
                    <a:pt x="25539" y="-1606"/>
                    <a:pt x="33349" y="-1130"/>
                    <a:pt x="38302" y="5061"/>
                  </a:cubicBezTo>
                  <a:cubicBezTo>
                    <a:pt x="44875" y="13253"/>
                    <a:pt x="48399" y="21825"/>
                    <a:pt x="51542" y="31922"/>
                  </a:cubicBezTo>
                  <a:cubicBezTo>
                    <a:pt x="51542" y="32112"/>
                    <a:pt x="51637" y="32207"/>
                    <a:pt x="51637" y="32398"/>
                  </a:cubicBezTo>
                  <a:cubicBezTo>
                    <a:pt x="63258" y="42590"/>
                    <a:pt x="73354" y="54210"/>
                    <a:pt x="81070" y="67926"/>
                  </a:cubicBezTo>
                  <a:cubicBezTo>
                    <a:pt x="80784" y="77642"/>
                    <a:pt x="79355" y="87452"/>
                    <a:pt x="77736" y="97168"/>
                  </a:cubicBezTo>
                  <a:cubicBezTo>
                    <a:pt x="76117" y="102788"/>
                    <a:pt x="75164" y="108693"/>
                    <a:pt x="74688" y="114503"/>
                  </a:cubicBezTo>
                  <a:cubicBezTo>
                    <a:pt x="72211" y="115932"/>
                    <a:pt x="69544" y="117075"/>
                    <a:pt x="66401" y="117932"/>
                  </a:cubicBezTo>
                  <a:cubicBezTo>
                    <a:pt x="37255" y="125267"/>
                    <a:pt x="19729" y="108407"/>
                    <a:pt x="12394" y="82499"/>
                  </a:cubicBezTo>
                  <a:cubicBezTo>
                    <a:pt x="8489" y="68783"/>
                    <a:pt x="-369" y="53734"/>
                    <a:pt x="12" y="38970"/>
                  </a:cubicBezTo>
                  <a:cubicBezTo>
                    <a:pt x="393" y="23921"/>
                    <a:pt x="8584" y="13157"/>
                    <a:pt x="19633" y="3632"/>
                  </a:cubicBezTo>
                  <a:close/>
                </a:path>
              </a:pathLst>
            </a:custGeom>
            <a:solidFill>
              <a:srgbClr val="BD996F"/>
            </a:solidFill>
            <a:ln w="9525" cap="flat">
              <a:noFill/>
              <a:prstDash val="solid"/>
              <a:miter/>
            </a:ln>
          </p:spPr>
          <p:txBody>
            <a:bodyPr rtlCol="0" anchor="ctr"/>
            <a:lstStyle/>
            <a:p>
              <a:endParaRPr lang="en-IN"/>
            </a:p>
          </p:txBody>
        </p:sp>
        <p:sp>
          <p:nvSpPr>
            <p:cNvPr id="284" name="Freeform: Shape 283">
              <a:extLst>
                <a:ext uri="{FF2B5EF4-FFF2-40B4-BE49-F238E27FC236}">
                  <a16:creationId xmlns:a16="http://schemas.microsoft.com/office/drawing/2014/main" id="{00C3517E-7E7C-AAE9-026C-B27B34F5CECB}"/>
                </a:ext>
              </a:extLst>
            </p:cNvPr>
            <p:cNvSpPr/>
            <p:nvPr/>
          </p:nvSpPr>
          <p:spPr>
            <a:xfrm>
              <a:off x="6810556" y="5923248"/>
              <a:ext cx="80671" cy="73781"/>
            </a:xfrm>
            <a:custGeom>
              <a:avLst/>
              <a:gdLst>
                <a:gd name="connsiteX0" fmla="*/ 20555 w 80671"/>
                <a:gd name="connsiteY0" fmla="*/ 168 h 73781"/>
                <a:gd name="connsiteX1" fmla="*/ 29032 w 80671"/>
                <a:gd name="connsiteY1" fmla="*/ 2740 h 73781"/>
                <a:gd name="connsiteX2" fmla="*/ 33985 w 80671"/>
                <a:gd name="connsiteY2" fmla="*/ 4550 h 73781"/>
                <a:gd name="connsiteX3" fmla="*/ 52654 w 80671"/>
                <a:gd name="connsiteY3" fmla="*/ 14646 h 73781"/>
                <a:gd name="connsiteX4" fmla="*/ 69227 w 80671"/>
                <a:gd name="connsiteY4" fmla="*/ 23409 h 73781"/>
                <a:gd name="connsiteX5" fmla="*/ 77419 w 80671"/>
                <a:gd name="connsiteY5" fmla="*/ 59795 h 73781"/>
                <a:gd name="connsiteX6" fmla="*/ 20840 w 80671"/>
                <a:gd name="connsiteY6" fmla="*/ 58366 h 73781"/>
                <a:gd name="connsiteX7" fmla="*/ 8172 w 80671"/>
                <a:gd name="connsiteY7" fmla="*/ 45412 h 73781"/>
                <a:gd name="connsiteX8" fmla="*/ 647 w 80671"/>
                <a:gd name="connsiteY8" fmla="*/ 29981 h 73781"/>
                <a:gd name="connsiteX9" fmla="*/ 20555 w 80671"/>
                <a:gd name="connsiteY9" fmla="*/ 73 h 7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71" h="73781">
                  <a:moveTo>
                    <a:pt x="20555" y="168"/>
                  </a:moveTo>
                  <a:cubicBezTo>
                    <a:pt x="23888" y="454"/>
                    <a:pt x="26555" y="1406"/>
                    <a:pt x="29032" y="2740"/>
                  </a:cubicBezTo>
                  <a:cubicBezTo>
                    <a:pt x="30746" y="2454"/>
                    <a:pt x="32746" y="2835"/>
                    <a:pt x="33985" y="4550"/>
                  </a:cubicBezTo>
                  <a:cubicBezTo>
                    <a:pt x="38081" y="10360"/>
                    <a:pt x="46463" y="12170"/>
                    <a:pt x="52654" y="14646"/>
                  </a:cubicBezTo>
                  <a:cubicBezTo>
                    <a:pt x="58655" y="16932"/>
                    <a:pt x="64179" y="19218"/>
                    <a:pt x="69227" y="23409"/>
                  </a:cubicBezTo>
                  <a:cubicBezTo>
                    <a:pt x="80276" y="32172"/>
                    <a:pt x="83991" y="47222"/>
                    <a:pt x="77419" y="59795"/>
                  </a:cubicBezTo>
                  <a:cubicBezTo>
                    <a:pt x="67227" y="79416"/>
                    <a:pt x="29889" y="77892"/>
                    <a:pt x="20840" y="58366"/>
                  </a:cubicBezTo>
                  <a:cubicBezTo>
                    <a:pt x="16649" y="53889"/>
                    <a:pt x="11696" y="50651"/>
                    <a:pt x="8172" y="45412"/>
                  </a:cubicBezTo>
                  <a:cubicBezTo>
                    <a:pt x="4743" y="40554"/>
                    <a:pt x="2171" y="35696"/>
                    <a:pt x="647" y="29981"/>
                  </a:cubicBezTo>
                  <a:cubicBezTo>
                    <a:pt x="-2496" y="18551"/>
                    <a:pt x="6077" y="-1356"/>
                    <a:pt x="20555" y="73"/>
                  </a:cubicBezTo>
                  <a:close/>
                </a:path>
              </a:pathLst>
            </a:custGeom>
            <a:solidFill>
              <a:srgbClr val="BD996F"/>
            </a:solidFill>
            <a:ln w="9525" cap="flat">
              <a:noFill/>
              <a:prstDash val="solid"/>
              <a:miter/>
            </a:ln>
          </p:spPr>
          <p:txBody>
            <a:bodyPr rtlCol="0" anchor="ctr"/>
            <a:lstStyle/>
            <a:p>
              <a:endParaRPr lang="en-IN"/>
            </a:p>
          </p:txBody>
        </p:sp>
        <p:sp>
          <p:nvSpPr>
            <p:cNvPr id="285" name="Freeform: Shape 284">
              <a:extLst>
                <a:ext uri="{FF2B5EF4-FFF2-40B4-BE49-F238E27FC236}">
                  <a16:creationId xmlns:a16="http://schemas.microsoft.com/office/drawing/2014/main" id="{7D9860AA-0449-6275-27B8-FF1AD79EE685}"/>
                </a:ext>
              </a:extLst>
            </p:cNvPr>
            <p:cNvSpPr/>
            <p:nvPr/>
          </p:nvSpPr>
          <p:spPr>
            <a:xfrm>
              <a:off x="7080486" y="5587817"/>
              <a:ext cx="99718" cy="204842"/>
            </a:xfrm>
            <a:custGeom>
              <a:avLst/>
              <a:gdLst>
                <a:gd name="connsiteX0" fmla="*/ 6180 w 99718"/>
                <a:gd name="connsiteY0" fmla="*/ 18036 h 204842"/>
                <a:gd name="connsiteX1" fmla="*/ 24659 w 99718"/>
                <a:gd name="connsiteY1" fmla="*/ 700 h 204842"/>
                <a:gd name="connsiteX2" fmla="*/ 30469 w 99718"/>
                <a:gd name="connsiteY2" fmla="*/ 129 h 204842"/>
                <a:gd name="connsiteX3" fmla="*/ 48852 w 99718"/>
                <a:gd name="connsiteY3" fmla="*/ 25941 h 204842"/>
                <a:gd name="connsiteX4" fmla="*/ 77427 w 99718"/>
                <a:gd name="connsiteY4" fmla="*/ 49373 h 204842"/>
                <a:gd name="connsiteX5" fmla="*/ 93525 w 99718"/>
                <a:gd name="connsiteY5" fmla="*/ 111952 h 204842"/>
                <a:gd name="connsiteX6" fmla="*/ 93620 w 99718"/>
                <a:gd name="connsiteY6" fmla="*/ 171293 h 204842"/>
                <a:gd name="connsiteX7" fmla="*/ 56187 w 99718"/>
                <a:gd name="connsiteY7" fmla="*/ 201582 h 204842"/>
                <a:gd name="connsiteX8" fmla="*/ 4847 w 99718"/>
                <a:gd name="connsiteY8" fmla="*/ 144337 h 204842"/>
                <a:gd name="connsiteX9" fmla="*/ 17705 w 99718"/>
                <a:gd name="connsiteY9" fmla="*/ 119858 h 204842"/>
                <a:gd name="connsiteX10" fmla="*/ 7609 w 99718"/>
                <a:gd name="connsiteY10" fmla="*/ 83949 h 204842"/>
                <a:gd name="connsiteX11" fmla="*/ 6085 w 99718"/>
                <a:gd name="connsiteY11" fmla="*/ 18036 h 20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718" h="204842">
                  <a:moveTo>
                    <a:pt x="6180" y="18036"/>
                  </a:moveTo>
                  <a:cubicBezTo>
                    <a:pt x="10467" y="7844"/>
                    <a:pt x="17420" y="2415"/>
                    <a:pt x="24659" y="700"/>
                  </a:cubicBezTo>
                  <a:cubicBezTo>
                    <a:pt x="26469" y="33"/>
                    <a:pt x="28374" y="-157"/>
                    <a:pt x="30469" y="129"/>
                  </a:cubicBezTo>
                  <a:cubicBezTo>
                    <a:pt x="41994" y="605"/>
                    <a:pt x="51996" y="10511"/>
                    <a:pt x="48852" y="25941"/>
                  </a:cubicBezTo>
                  <a:cubicBezTo>
                    <a:pt x="57234" y="34514"/>
                    <a:pt x="71331" y="42039"/>
                    <a:pt x="77427" y="49373"/>
                  </a:cubicBezTo>
                  <a:cubicBezTo>
                    <a:pt x="93144" y="68042"/>
                    <a:pt x="89334" y="89568"/>
                    <a:pt x="93525" y="111952"/>
                  </a:cubicBezTo>
                  <a:cubicBezTo>
                    <a:pt x="97525" y="133669"/>
                    <a:pt x="105145" y="150338"/>
                    <a:pt x="93620" y="171293"/>
                  </a:cubicBezTo>
                  <a:cubicBezTo>
                    <a:pt x="85619" y="185580"/>
                    <a:pt x="71141" y="195582"/>
                    <a:pt x="56187" y="201582"/>
                  </a:cubicBezTo>
                  <a:cubicBezTo>
                    <a:pt x="18563" y="216251"/>
                    <a:pt x="-9060" y="178627"/>
                    <a:pt x="4847" y="144337"/>
                  </a:cubicBezTo>
                  <a:cubicBezTo>
                    <a:pt x="8371" y="135669"/>
                    <a:pt x="13324" y="128049"/>
                    <a:pt x="17705" y="119858"/>
                  </a:cubicBezTo>
                  <a:cubicBezTo>
                    <a:pt x="22849" y="110047"/>
                    <a:pt x="11228" y="93093"/>
                    <a:pt x="7609" y="83949"/>
                  </a:cubicBezTo>
                  <a:cubicBezTo>
                    <a:pt x="-1249" y="62041"/>
                    <a:pt x="-3154" y="40134"/>
                    <a:pt x="6085" y="18036"/>
                  </a:cubicBezTo>
                  <a:close/>
                </a:path>
              </a:pathLst>
            </a:custGeom>
            <a:solidFill>
              <a:srgbClr val="BD996F"/>
            </a:solidFill>
            <a:ln w="9525" cap="flat">
              <a:noFill/>
              <a:prstDash val="solid"/>
              <a:miter/>
            </a:ln>
          </p:spPr>
          <p:txBody>
            <a:bodyPr rtlCol="0" anchor="ctr"/>
            <a:lstStyle/>
            <a:p>
              <a:endParaRPr lang="en-IN"/>
            </a:p>
          </p:txBody>
        </p:sp>
        <p:sp>
          <p:nvSpPr>
            <p:cNvPr id="286" name="Freeform: Shape 285">
              <a:extLst>
                <a:ext uri="{FF2B5EF4-FFF2-40B4-BE49-F238E27FC236}">
                  <a16:creationId xmlns:a16="http://schemas.microsoft.com/office/drawing/2014/main" id="{85363925-2323-E1E3-F61A-CDC78BACBC95}"/>
                </a:ext>
              </a:extLst>
            </p:cNvPr>
            <p:cNvSpPr/>
            <p:nvPr/>
          </p:nvSpPr>
          <p:spPr>
            <a:xfrm>
              <a:off x="7982101" y="4982061"/>
              <a:ext cx="293476" cy="278724"/>
            </a:xfrm>
            <a:custGeom>
              <a:avLst/>
              <a:gdLst>
                <a:gd name="connsiteX0" fmla="*/ 392 w 293476"/>
                <a:gd name="connsiteY0" fmla="*/ 0 h 278724"/>
                <a:gd name="connsiteX1" fmla="*/ 18299 w 293476"/>
                <a:gd name="connsiteY1" fmla="*/ 0 h 278724"/>
                <a:gd name="connsiteX2" fmla="*/ 135742 w 293476"/>
                <a:gd name="connsiteY2" fmla="*/ 19241 h 278724"/>
                <a:gd name="connsiteX3" fmla="*/ 197941 w 293476"/>
                <a:gd name="connsiteY3" fmla="*/ 39243 h 278724"/>
                <a:gd name="connsiteX4" fmla="*/ 246518 w 293476"/>
                <a:gd name="connsiteY4" fmla="*/ 89630 h 278724"/>
                <a:gd name="connsiteX5" fmla="*/ 290047 w 293476"/>
                <a:gd name="connsiteY5" fmla="*/ 238697 h 278724"/>
                <a:gd name="connsiteX6" fmla="*/ 293476 w 293476"/>
                <a:gd name="connsiteY6" fmla="*/ 278702 h 278724"/>
                <a:gd name="connsiteX7" fmla="*/ 284047 w 293476"/>
                <a:gd name="connsiteY7" fmla="*/ 277940 h 278724"/>
                <a:gd name="connsiteX8" fmla="*/ 274331 w 293476"/>
                <a:gd name="connsiteY8" fmla="*/ 275273 h 278724"/>
                <a:gd name="connsiteX9" fmla="*/ 252328 w 293476"/>
                <a:gd name="connsiteY9" fmla="*/ 268700 h 278724"/>
                <a:gd name="connsiteX10" fmla="*/ 231183 w 293476"/>
                <a:gd name="connsiteY10" fmla="*/ 193262 h 278724"/>
                <a:gd name="connsiteX11" fmla="*/ 224420 w 293476"/>
                <a:gd name="connsiteY11" fmla="*/ 198311 h 278724"/>
                <a:gd name="connsiteX12" fmla="*/ 223849 w 293476"/>
                <a:gd name="connsiteY12" fmla="*/ 200311 h 278724"/>
                <a:gd name="connsiteX13" fmla="*/ 232135 w 293476"/>
                <a:gd name="connsiteY13" fmla="*/ 257651 h 278724"/>
                <a:gd name="connsiteX14" fmla="*/ 207561 w 293476"/>
                <a:gd name="connsiteY14" fmla="*/ 235649 h 278724"/>
                <a:gd name="connsiteX15" fmla="*/ 181367 w 293476"/>
                <a:gd name="connsiteY15" fmla="*/ 226409 h 278724"/>
                <a:gd name="connsiteX16" fmla="*/ 141457 w 293476"/>
                <a:gd name="connsiteY16" fmla="*/ 225457 h 278724"/>
                <a:gd name="connsiteX17" fmla="*/ 97833 w 293476"/>
                <a:gd name="connsiteY17" fmla="*/ 175451 h 278724"/>
                <a:gd name="connsiteX18" fmla="*/ 77545 w 293476"/>
                <a:gd name="connsiteY18" fmla="*/ 122396 h 278724"/>
                <a:gd name="connsiteX19" fmla="*/ 29920 w 293476"/>
                <a:gd name="connsiteY19" fmla="*/ 90964 h 278724"/>
                <a:gd name="connsiteX20" fmla="*/ 392 w 293476"/>
                <a:gd name="connsiteY20" fmla="*/ 0 h 27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3476" h="278724">
                  <a:moveTo>
                    <a:pt x="392" y="0"/>
                  </a:moveTo>
                  <a:cubicBezTo>
                    <a:pt x="6297" y="0"/>
                    <a:pt x="12393" y="0"/>
                    <a:pt x="18299" y="0"/>
                  </a:cubicBezTo>
                  <a:cubicBezTo>
                    <a:pt x="57637" y="667"/>
                    <a:pt x="98880" y="4572"/>
                    <a:pt x="135742" y="19241"/>
                  </a:cubicBezTo>
                  <a:cubicBezTo>
                    <a:pt x="158126" y="16288"/>
                    <a:pt x="179938" y="27051"/>
                    <a:pt x="197941" y="39243"/>
                  </a:cubicBezTo>
                  <a:cubicBezTo>
                    <a:pt x="217562" y="52483"/>
                    <a:pt x="233469" y="69914"/>
                    <a:pt x="246518" y="89630"/>
                  </a:cubicBezTo>
                  <a:cubicBezTo>
                    <a:pt x="275569" y="133636"/>
                    <a:pt x="284999" y="187262"/>
                    <a:pt x="290047" y="238697"/>
                  </a:cubicBezTo>
                  <a:cubicBezTo>
                    <a:pt x="291381" y="252031"/>
                    <a:pt x="292524" y="265367"/>
                    <a:pt x="293476" y="278702"/>
                  </a:cubicBezTo>
                  <a:cubicBezTo>
                    <a:pt x="290333" y="278797"/>
                    <a:pt x="287285" y="278606"/>
                    <a:pt x="284047" y="277940"/>
                  </a:cubicBezTo>
                  <a:cubicBezTo>
                    <a:pt x="280617" y="277273"/>
                    <a:pt x="277379" y="276416"/>
                    <a:pt x="274331" y="275273"/>
                  </a:cubicBezTo>
                  <a:cubicBezTo>
                    <a:pt x="266711" y="273939"/>
                    <a:pt x="259377" y="271653"/>
                    <a:pt x="252328" y="268700"/>
                  </a:cubicBezTo>
                  <a:cubicBezTo>
                    <a:pt x="258805" y="243840"/>
                    <a:pt x="246709" y="211169"/>
                    <a:pt x="231183" y="193262"/>
                  </a:cubicBezTo>
                  <a:cubicBezTo>
                    <a:pt x="227754" y="189452"/>
                    <a:pt x="222325" y="194310"/>
                    <a:pt x="224420" y="198311"/>
                  </a:cubicBezTo>
                  <a:cubicBezTo>
                    <a:pt x="224134" y="198882"/>
                    <a:pt x="223849" y="199549"/>
                    <a:pt x="223849" y="200311"/>
                  </a:cubicBezTo>
                  <a:cubicBezTo>
                    <a:pt x="222610" y="219647"/>
                    <a:pt x="227849" y="238697"/>
                    <a:pt x="232135" y="257651"/>
                  </a:cubicBezTo>
                  <a:cubicBezTo>
                    <a:pt x="223087" y="251460"/>
                    <a:pt x="214800" y="244126"/>
                    <a:pt x="207561" y="235649"/>
                  </a:cubicBezTo>
                  <a:cubicBezTo>
                    <a:pt x="198131" y="234506"/>
                    <a:pt x="189559" y="230981"/>
                    <a:pt x="181367" y="226409"/>
                  </a:cubicBezTo>
                  <a:cubicBezTo>
                    <a:pt x="167270" y="229076"/>
                    <a:pt x="155650" y="229648"/>
                    <a:pt x="141457" y="225457"/>
                  </a:cubicBezTo>
                  <a:cubicBezTo>
                    <a:pt x="118788" y="218599"/>
                    <a:pt x="104881" y="196787"/>
                    <a:pt x="97833" y="175451"/>
                  </a:cubicBezTo>
                  <a:cubicBezTo>
                    <a:pt x="92022" y="157734"/>
                    <a:pt x="93546" y="134112"/>
                    <a:pt x="77545" y="122396"/>
                  </a:cubicBezTo>
                  <a:cubicBezTo>
                    <a:pt x="62019" y="111062"/>
                    <a:pt x="44112" y="105347"/>
                    <a:pt x="29920" y="90964"/>
                  </a:cubicBezTo>
                  <a:cubicBezTo>
                    <a:pt x="4107" y="64961"/>
                    <a:pt x="-1704" y="32957"/>
                    <a:pt x="392" y="0"/>
                  </a:cubicBezTo>
                  <a:close/>
                </a:path>
              </a:pathLst>
            </a:custGeom>
            <a:solidFill>
              <a:srgbClr val="010200"/>
            </a:solidFill>
            <a:ln w="9525" cap="flat">
              <a:noFill/>
              <a:prstDash val="solid"/>
              <a:miter/>
            </a:ln>
          </p:spPr>
          <p:txBody>
            <a:bodyPr rtlCol="0" anchor="ctr"/>
            <a:lstStyle/>
            <a:p>
              <a:endParaRPr lang="en-IN"/>
            </a:p>
          </p:txBody>
        </p:sp>
        <p:sp>
          <p:nvSpPr>
            <p:cNvPr id="287" name="Freeform: Shape 286">
              <a:extLst>
                <a:ext uri="{FF2B5EF4-FFF2-40B4-BE49-F238E27FC236}">
                  <a16:creationId xmlns:a16="http://schemas.microsoft.com/office/drawing/2014/main" id="{98171608-CB6E-6772-A191-7227CDD5057D}"/>
                </a:ext>
              </a:extLst>
            </p:cNvPr>
            <p:cNvSpPr/>
            <p:nvPr/>
          </p:nvSpPr>
          <p:spPr>
            <a:xfrm>
              <a:off x="7409278" y="4983299"/>
              <a:ext cx="540971" cy="219230"/>
            </a:xfrm>
            <a:custGeom>
              <a:avLst/>
              <a:gdLst>
                <a:gd name="connsiteX0" fmla="*/ 539210 w 540971"/>
                <a:gd name="connsiteY0" fmla="*/ 8573 h 219230"/>
                <a:gd name="connsiteX1" fmla="*/ 496157 w 540971"/>
                <a:gd name="connsiteY1" fmla="*/ 58865 h 219230"/>
                <a:gd name="connsiteX2" fmla="*/ 495300 w 540971"/>
                <a:gd name="connsiteY2" fmla="*/ 59246 h 219230"/>
                <a:gd name="connsiteX3" fmla="*/ 533019 w 540971"/>
                <a:gd name="connsiteY3" fmla="*/ 96965 h 219230"/>
                <a:gd name="connsiteX4" fmla="*/ 517398 w 540971"/>
                <a:gd name="connsiteY4" fmla="*/ 177070 h 219230"/>
                <a:gd name="connsiteX5" fmla="*/ 441960 w 540971"/>
                <a:gd name="connsiteY5" fmla="*/ 202025 h 219230"/>
                <a:gd name="connsiteX6" fmla="*/ 376428 w 540971"/>
                <a:gd name="connsiteY6" fmla="*/ 195548 h 219230"/>
                <a:gd name="connsiteX7" fmla="*/ 320611 w 540971"/>
                <a:gd name="connsiteY7" fmla="*/ 218980 h 219230"/>
                <a:gd name="connsiteX8" fmla="*/ 249555 w 540971"/>
                <a:gd name="connsiteY8" fmla="*/ 171069 h 219230"/>
                <a:gd name="connsiteX9" fmla="*/ 197834 w 540971"/>
                <a:gd name="connsiteY9" fmla="*/ 126968 h 219230"/>
                <a:gd name="connsiteX10" fmla="*/ 120872 w 540971"/>
                <a:gd name="connsiteY10" fmla="*/ 112586 h 219230"/>
                <a:gd name="connsiteX11" fmla="*/ 4096 w 540971"/>
                <a:gd name="connsiteY11" fmla="*/ 37719 h 219230"/>
                <a:gd name="connsiteX12" fmla="*/ 0 w 540971"/>
                <a:gd name="connsiteY12" fmla="*/ 14192 h 219230"/>
                <a:gd name="connsiteX13" fmla="*/ 80677 w 540971"/>
                <a:gd name="connsiteY13" fmla="*/ 23432 h 219230"/>
                <a:gd name="connsiteX14" fmla="*/ 144875 w 540971"/>
                <a:gd name="connsiteY14" fmla="*/ 40196 h 219230"/>
                <a:gd name="connsiteX15" fmla="*/ 177832 w 540971"/>
                <a:gd name="connsiteY15" fmla="*/ 47625 h 219230"/>
                <a:gd name="connsiteX16" fmla="*/ 205454 w 540971"/>
                <a:gd name="connsiteY16" fmla="*/ 51245 h 219230"/>
                <a:gd name="connsiteX17" fmla="*/ 236982 w 540971"/>
                <a:gd name="connsiteY17" fmla="*/ 49149 h 219230"/>
                <a:gd name="connsiteX18" fmla="*/ 250031 w 540971"/>
                <a:gd name="connsiteY18" fmla="*/ 46768 h 219230"/>
                <a:gd name="connsiteX19" fmla="*/ 249650 w 540971"/>
                <a:gd name="connsiteY19" fmla="*/ 46768 h 219230"/>
                <a:gd name="connsiteX20" fmla="*/ 251841 w 540971"/>
                <a:gd name="connsiteY20" fmla="*/ 46482 h 219230"/>
                <a:gd name="connsiteX21" fmla="*/ 263652 w 540971"/>
                <a:gd name="connsiteY21" fmla="*/ 43910 h 219230"/>
                <a:gd name="connsiteX22" fmla="*/ 273653 w 540971"/>
                <a:gd name="connsiteY22" fmla="*/ 42291 h 219230"/>
                <a:gd name="connsiteX23" fmla="*/ 288036 w 540971"/>
                <a:gd name="connsiteY23" fmla="*/ 39053 h 219230"/>
                <a:gd name="connsiteX24" fmla="*/ 370999 w 540971"/>
                <a:gd name="connsiteY24" fmla="*/ 18955 h 219230"/>
                <a:gd name="connsiteX25" fmla="*/ 452533 w 540971"/>
                <a:gd name="connsiteY25" fmla="*/ 7049 h 219230"/>
                <a:gd name="connsiteX26" fmla="*/ 539210 w 540971"/>
                <a:gd name="connsiteY26" fmla="*/ 0 h 219230"/>
                <a:gd name="connsiteX27" fmla="*/ 539115 w 540971"/>
                <a:gd name="connsiteY27" fmla="*/ 8954 h 21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971" h="219230">
                  <a:moveTo>
                    <a:pt x="539210" y="8573"/>
                  </a:moveTo>
                  <a:cubicBezTo>
                    <a:pt x="536543" y="34290"/>
                    <a:pt x="518636" y="49435"/>
                    <a:pt x="496157" y="58865"/>
                  </a:cubicBezTo>
                  <a:cubicBezTo>
                    <a:pt x="495967" y="58960"/>
                    <a:pt x="495681" y="59055"/>
                    <a:pt x="495300" y="59246"/>
                  </a:cubicBezTo>
                  <a:cubicBezTo>
                    <a:pt x="508540" y="71342"/>
                    <a:pt x="523589" y="80677"/>
                    <a:pt x="533019" y="96965"/>
                  </a:cubicBezTo>
                  <a:cubicBezTo>
                    <a:pt x="549402" y="124873"/>
                    <a:pt x="538639" y="155448"/>
                    <a:pt x="517398" y="177070"/>
                  </a:cubicBezTo>
                  <a:cubicBezTo>
                    <a:pt x="498634" y="196120"/>
                    <a:pt x="467582" y="203073"/>
                    <a:pt x="441960" y="202025"/>
                  </a:cubicBezTo>
                  <a:cubicBezTo>
                    <a:pt x="425196" y="201359"/>
                    <a:pt x="392049" y="187166"/>
                    <a:pt x="376428" y="195548"/>
                  </a:cubicBezTo>
                  <a:cubicBezTo>
                    <a:pt x="358711" y="204978"/>
                    <a:pt x="345091" y="221456"/>
                    <a:pt x="320611" y="218980"/>
                  </a:cubicBezTo>
                  <a:cubicBezTo>
                    <a:pt x="290989" y="215837"/>
                    <a:pt x="268224" y="192405"/>
                    <a:pt x="249555" y="171069"/>
                  </a:cubicBezTo>
                  <a:cubicBezTo>
                    <a:pt x="233744" y="153162"/>
                    <a:pt x="219932" y="137351"/>
                    <a:pt x="197834" y="126968"/>
                  </a:cubicBezTo>
                  <a:cubicBezTo>
                    <a:pt x="172593" y="115157"/>
                    <a:pt x="148114" y="114110"/>
                    <a:pt x="120872" y="112586"/>
                  </a:cubicBezTo>
                  <a:cubicBezTo>
                    <a:pt x="70771" y="109633"/>
                    <a:pt x="20765" y="89249"/>
                    <a:pt x="4096" y="37719"/>
                  </a:cubicBezTo>
                  <a:cubicBezTo>
                    <a:pt x="1524" y="29813"/>
                    <a:pt x="286" y="21908"/>
                    <a:pt x="0" y="14192"/>
                  </a:cubicBezTo>
                  <a:cubicBezTo>
                    <a:pt x="27242" y="15716"/>
                    <a:pt x="54388" y="18098"/>
                    <a:pt x="80677" y="23432"/>
                  </a:cubicBezTo>
                  <a:cubicBezTo>
                    <a:pt x="102394" y="27813"/>
                    <a:pt x="123539" y="34481"/>
                    <a:pt x="144875" y="40196"/>
                  </a:cubicBezTo>
                  <a:cubicBezTo>
                    <a:pt x="155734" y="43148"/>
                    <a:pt x="166592" y="46387"/>
                    <a:pt x="177832" y="47625"/>
                  </a:cubicBezTo>
                  <a:cubicBezTo>
                    <a:pt x="187261" y="48768"/>
                    <a:pt x="196310" y="48959"/>
                    <a:pt x="205454" y="51245"/>
                  </a:cubicBezTo>
                  <a:cubicBezTo>
                    <a:pt x="216027" y="51054"/>
                    <a:pt x="226600" y="50578"/>
                    <a:pt x="236982" y="49149"/>
                  </a:cubicBezTo>
                  <a:cubicBezTo>
                    <a:pt x="241363" y="48578"/>
                    <a:pt x="245650" y="47720"/>
                    <a:pt x="250031" y="46768"/>
                  </a:cubicBezTo>
                  <a:lnTo>
                    <a:pt x="249650" y="46768"/>
                  </a:lnTo>
                  <a:cubicBezTo>
                    <a:pt x="250412" y="46673"/>
                    <a:pt x="251174" y="46482"/>
                    <a:pt x="251841" y="46482"/>
                  </a:cubicBezTo>
                  <a:cubicBezTo>
                    <a:pt x="255746" y="45530"/>
                    <a:pt x="259652" y="44577"/>
                    <a:pt x="263652" y="43910"/>
                  </a:cubicBezTo>
                  <a:cubicBezTo>
                    <a:pt x="266033" y="43529"/>
                    <a:pt x="270129" y="42291"/>
                    <a:pt x="273653" y="42291"/>
                  </a:cubicBezTo>
                  <a:cubicBezTo>
                    <a:pt x="278511" y="41243"/>
                    <a:pt x="283273" y="40291"/>
                    <a:pt x="288036" y="39053"/>
                  </a:cubicBezTo>
                  <a:cubicBezTo>
                    <a:pt x="315754" y="32480"/>
                    <a:pt x="343090" y="24098"/>
                    <a:pt x="370999" y="18955"/>
                  </a:cubicBezTo>
                  <a:cubicBezTo>
                    <a:pt x="398050" y="13907"/>
                    <a:pt x="425196" y="10287"/>
                    <a:pt x="452533" y="7049"/>
                  </a:cubicBezTo>
                  <a:cubicBezTo>
                    <a:pt x="481203" y="3715"/>
                    <a:pt x="510254" y="1238"/>
                    <a:pt x="539210" y="0"/>
                  </a:cubicBezTo>
                  <a:cubicBezTo>
                    <a:pt x="539401" y="2858"/>
                    <a:pt x="539401" y="5810"/>
                    <a:pt x="539115" y="8954"/>
                  </a:cubicBezTo>
                  <a:close/>
                </a:path>
              </a:pathLst>
            </a:custGeom>
            <a:solidFill>
              <a:srgbClr val="010200"/>
            </a:solidFill>
            <a:ln w="9525" cap="flat">
              <a:noFill/>
              <a:prstDash val="solid"/>
              <a:miter/>
            </a:ln>
          </p:spPr>
          <p:txBody>
            <a:bodyPr rtlCol="0" anchor="ctr"/>
            <a:lstStyle/>
            <a:p>
              <a:endParaRPr lang="en-IN"/>
            </a:p>
          </p:txBody>
        </p:sp>
        <p:sp>
          <p:nvSpPr>
            <p:cNvPr id="288" name="Freeform: Shape 287">
              <a:extLst>
                <a:ext uri="{FF2B5EF4-FFF2-40B4-BE49-F238E27FC236}">
                  <a16:creationId xmlns:a16="http://schemas.microsoft.com/office/drawing/2014/main" id="{C25DB218-1D86-F159-E389-F59BE68ED83D}"/>
                </a:ext>
              </a:extLst>
            </p:cNvPr>
            <p:cNvSpPr/>
            <p:nvPr/>
          </p:nvSpPr>
          <p:spPr>
            <a:xfrm>
              <a:off x="6969890" y="5012541"/>
              <a:ext cx="309623" cy="299670"/>
            </a:xfrm>
            <a:custGeom>
              <a:avLst/>
              <a:gdLst>
                <a:gd name="connsiteX0" fmla="*/ 263366 w 309623"/>
                <a:gd name="connsiteY0" fmla="*/ 32766 h 299670"/>
                <a:gd name="connsiteX1" fmla="*/ 309563 w 309623"/>
                <a:gd name="connsiteY1" fmla="*/ 124301 h 299670"/>
                <a:gd name="connsiteX2" fmla="*/ 267748 w 309623"/>
                <a:gd name="connsiteY2" fmla="*/ 208883 h 299670"/>
                <a:gd name="connsiteX3" fmla="*/ 270986 w 309623"/>
                <a:gd name="connsiteY3" fmla="*/ 236792 h 299670"/>
                <a:gd name="connsiteX4" fmla="*/ 252984 w 309623"/>
                <a:gd name="connsiteY4" fmla="*/ 284702 h 299670"/>
                <a:gd name="connsiteX5" fmla="*/ 172022 w 309623"/>
                <a:gd name="connsiteY5" fmla="*/ 271463 h 299670"/>
                <a:gd name="connsiteX6" fmla="*/ 169164 w 309623"/>
                <a:gd name="connsiteY6" fmla="*/ 266129 h 299670"/>
                <a:gd name="connsiteX7" fmla="*/ 153353 w 309623"/>
                <a:gd name="connsiteY7" fmla="*/ 259175 h 299670"/>
                <a:gd name="connsiteX8" fmla="*/ 105632 w 309623"/>
                <a:gd name="connsiteY8" fmla="*/ 247269 h 299670"/>
                <a:gd name="connsiteX9" fmla="*/ 51054 w 309623"/>
                <a:gd name="connsiteY9" fmla="*/ 221742 h 299670"/>
                <a:gd name="connsiteX10" fmla="*/ 22098 w 309623"/>
                <a:gd name="connsiteY10" fmla="*/ 197358 h 299670"/>
                <a:gd name="connsiteX11" fmla="*/ 0 w 309623"/>
                <a:gd name="connsiteY11" fmla="*/ 203549 h 299670"/>
                <a:gd name="connsiteX12" fmla="*/ 28004 w 309623"/>
                <a:gd name="connsiteY12" fmla="*/ 149638 h 299670"/>
                <a:gd name="connsiteX13" fmla="*/ 92393 w 309623"/>
                <a:gd name="connsiteY13" fmla="*/ 84773 h 299670"/>
                <a:gd name="connsiteX14" fmla="*/ 123349 w 309623"/>
                <a:gd name="connsiteY14" fmla="*/ 60103 h 299670"/>
                <a:gd name="connsiteX15" fmla="*/ 149638 w 309623"/>
                <a:gd name="connsiteY15" fmla="*/ 43339 h 299670"/>
                <a:gd name="connsiteX16" fmla="*/ 211074 w 309623"/>
                <a:gd name="connsiteY16" fmla="*/ 19907 h 299670"/>
                <a:gd name="connsiteX17" fmla="*/ 269653 w 309623"/>
                <a:gd name="connsiteY17" fmla="*/ 0 h 299670"/>
                <a:gd name="connsiteX18" fmla="*/ 263366 w 309623"/>
                <a:gd name="connsiteY18" fmla="*/ 32957 h 29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9623" h="299670">
                  <a:moveTo>
                    <a:pt x="263366" y="32766"/>
                  </a:moveTo>
                  <a:cubicBezTo>
                    <a:pt x="270510" y="67532"/>
                    <a:pt x="307943" y="87154"/>
                    <a:pt x="309563" y="124301"/>
                  </a:cubicBezTo>
                  <a:cubicBezTo>
                    <a:pt x="311182" y="161830"/>
                    <a:pt x="280035" y="181070"/>
                    <a:pt x="267748" y="208883"/>
                  </a:cubicBezTo>
                  <a:cubicBezTo>
                    <a:pt x="267367" y="209550"/>
                    <a:pt x="270891" y="234315"/>
                    <a:pt x="270986" y="236792"/>
                  </a:cubicBezTo>
                  <a:cubicBezTo>
                    <a:pt x="271463" y="253460"/>
                    <a:pt x="265081" y="272796"/>
                    <a:pt x="252984" y="284702"/>
                  </a:cubicBezTo>
                  <a:cubicBezTo>
                    <a:pt x="226886" y="310134"/>
                    <a:pt x="189547" y="301466"/>
                    <a:pt x="172022" y="271463"/>
                  </a:cubicBezTo>
                  <a:cubicBezTo>
                    <a:pt x="170878" y="269653"/>
                    <a:pt x="170117" y="267938"/>
                    <a:pt x="169164" y="266129"/>
                  </a:cubicBezTo>
                  <a:cubicBezTo>
                    <a:pt x="163925" y="263747"/>
                    <a:pt x="158687" y="261271"/>
                    <a:pt x="153353" y="259175"/>
                  </a:cubicBezTo>
                  <a:cubicBezTo>
                    <a:pt x="137732" y="252984"/>
                    <a:pt x="122206" y="250222"/>
                    <a:pt x="105632" y="247269"/>
                  </a:cubicBezTo>
                  <a:cubicBezTo>
                    <a:pt x="85534" y="243554"/>
                    <a:pt x="67151" y="234220"/>
                    <a:pt x="51054" y="221742"/>
                  </a:cubicBezTo>
                  <a:cubicBezTo>
                    <a:pt x="41624" y="214408"/>
                    <a:pt x="32576" y="204311"/>
                    <a:pt x="22098" y="197358"/>
                  </a:cubicBezTo>
                  <a:cubicBezTo>
                    <a:pt x="14764" y="197834"/>
                    <a:pt x="7239" y="200216"/>
                    <a:pt x="0" y="203549"/>
                  </a:cubicBezTo>
                  <a:cubicBezTo>
                    <a:pt x="8192" y="184976"/>
                    <a:pt x="16383" y="166497"/>
                    <a:pt x="28004" y="149638"/>
                  </a:cubicBezTo>
                  <a:cubicBezTo>
                    <a:pt x="44863" y="124968"/>
                    <a:pt x="68961" y="103061"/>
                    <a:pt x="92393" y="84773"/>
                  </a:cubicBezTo>
                  <a:cubicBezTo>
                    <a:pt x="102965" y="76581"/>
                    <a:pt x="113252" y="68771"/>
                    <a:pt x="123349" y="60103"/>
                  </a:cubicBezTo>
                  <a:cubicBezTo>
                    <a:pt x="131255" y="53149"/>
                    <a:pt x="139637" y="46673"/>
                    <a:pt x="149638" y="43339"/>
                  </a:cubicBezTo>
                  <a:cubicBezTo>
                    <a:pt x="169545" y="34290"/>
                    <a:pt x="190595" y="27813"/>
                    <a:pt x="211074" y="19907"/>
                  </a:cubicBezTo>
                  <a:cubicBezTo>
                    <a:pt x="230315" y="12478"/>
                    <a:pt x="249936" y="6191"/>
                    <a:pt x="269653" y="0"/>
                  </a:cubicBezTo>
                  <a:cubicBezTo>
                    <a:pt x="262509" y="9239"/>
                    <a:pt x="260604" y="19145"/>
                    <a:pt x="263366" y="32957"/>
                  </a:cubicBezTo>
                  <a:close/>
                </a:path>
              </a:pathLst>
            </a:custGeom>
            <a:solidFill>
              <a:srgbClr val="010200"/>
            </a:solidFill>
            <a:ln w="9525" cap="flat">
              <a:noFill/>
              <a:prstDash val="solid"/>
              <a:miter/>
            </a:ln>
          </p:spPr>
          <p:txBody>
            <a:bodyPr rtlCol="0" anchor="ctr"/>
            <a:lstStyle/>
            <a:p>
              <a:endParaRPr lang="en-IN"/>
            </a:p>
          </p:txBody>
        </p:sp>
        <p:sp>
          <p:nvSpPr>
            <p:cNvPr id="289" name="Freeform: Shape 288">
              <a:extLst>
                <a:ext uri="{FF2B5EF4-FFF2-40B4-BE49-F238E27FC236}">
                  <a16:creationId xmlns:a16="http://schemas.microsoft.com/office/drawing/2014/main" id="{FD5A8FFA-7238-3F10-A01F-101D7C5B68B5}"/>
                </a:ext>
              </a:extLst>
            </p:cNvPr>
            <p:cNvSpPr/>
            <p:nvPr/>
          </p:nvSpPr>
          <p:spPr>
            <a:xfrm>
              <a:off x="6598605" y="5247332"/>
              <a:ext cx="517810" cy="914309"/>
            </a:xfrm>
            <a:custGeom>
              <a:avLst/>
              <a:gdLst>
                <a:gd name="connsiteX0" fmla="*/ 1429 w 517810"/>
                <a:gd name="connsiteY0" fmla="*/ 788098 h 914309"/>
                <a:gd name="connsiteX1" fmla="*/ 14573 w 517810"/>
                <a:gd name="connsiteY1" fmla="*/ 737425 h 914309"/>
                <a:gd name="connsiteX2" fmla="*/ 20383 w 517810"/>
                <a:gd name="connsiteY2" fmla="*/ 680085 h 914309"/>
                <a:gd name="connsiteX3" fmla="*/ 21527 w 517810"/>
                <a:gd name="connsiteY3" fmla="*/ 681038 h 914309"/>
                <a:gd name="connsiteX4" fmla="*/ 34100 w 517810"/>
                <a:gd name="connsiteY4" fmla="*/ 656177 h 914309"/>
                <a:gd name="connsiteX5" fmla="*/ 60960 w 517810"/>
                <a:gd name="connsiteY5" fmla="*/ 642080 h 914309"/>
                <a:gd name="connsiteX6" fmla="*/ 62865 w 517810"/>
                <a:gd name="connsiteY6" fmla="*/ 640937 h 914309"/>
                <a:gd name="connsiteX7" fmla="*/ 83915 w 517810"/>
                <a:gd name="connsiteY7" fmla="*/ 550069 h 914309"/>
                <a:gd name="connsiteX8" fmla="*/ 100394 w 517810"/>
                <a:gd name="connsiteY8" fmla="*/ 449485 h 914309"/>
                <a:gd name="connsiteX9" fmla="*/ 117539 w 517810"/>
                <a:gd name="connsiteY9" fmla="*/ 349472 h 914309"/>
                <a:gd name="connsiteX10" fmla="*/ 127635 w 517810"/>
                <a:gd name="connsiteY10" fmla="*/ 299752 h 914309"/>
                <a:gd name="connsiteX11" fmla="*/ 138113 w 517810"/>
                <a:gd name="connsiteY11" fmla="*/ 269558 h 914309"/>
                <a:gd name="connsiteX12" fmla="*/ 136970 w 517810"/>
                <a:gd name="connsiteY12" fmla="*/ 266795 h 914309"/>
                <a:gd name="connsiteX13" fmla="*/ 156591 w 517810"/>
                <a:gd name="connsiteY13" fmla="*/ 217265 h 914309"/>
                <a:gd name="connsiteX14" fmla="*/ 185356 w 517810"/>
                <a:gd name="connsiteY14" fmla="*/ 175641 h 914309"/>
                <a:gd name="connsiteX15" fmla="*/ 255079 w 517810"/>
                <a:gd name="connsiteY15" fmla="*/ 103251 h 914309"/>
                <a:gd name="connsiteX16" fmla="*/ 316611 w 517810"/>
                <a:gd name="connsiteY16" fmla="*/ 66865 h 914309"/>
                <a:gd name="connsiteX17" fmla="*/ 335280 w 517810"/>
                <a:gd name="connsiteY17" fmla="*/ 34195 h 914309"/>
                <a:gd name="connsiteX18" fmla="*/ 335566 w 517810"/>
                <a:gd name="connsiteY18" fmla="*/ 33718 h 914309"/>
                <a:gd name="connsiteX19" fmla="*/ 341090 w 517810"/>
                <a:gd name="connsiteY19" fmla="*/ 25432 h 914309"/>
                <a:gd name="connsiteX20" fmla="*/ 343948 w 517810"/>
                <a:gd name="connsiteY20" fmla="*/ 20860 h 914309"/>
                <a:gd name="connsiteX21" fmla="*/ 344710 w 517810"/>
                <a:gd name="connsiteY21" fmla="*/ 20098 h 914309"/>
                <a:gd name="connsiteX22" fmla="*/ 344710 w 517810"/>
                <a:gd name="connsiteY22" fmla="*/ 19621 h 914309"/>
                <a:gd name="connsiteX23" fmla="*/ 356235 w 517810"/>
                <a:gd name="connsiteY23" fmla="*/ 0 h 914309"/>
                <a:gd name="connsiteX24" fmla="*/ 366332 w 517810"/>
                <a:gd name="connsiteY24" fmla="*/ 8668 h 914309"/>
                <a:gd name="connsiteX25" fmla="*/ 371666 w 517810"/>
                <a:gd name="connsiteY25" fmla="*/ 33623 h 914309"/>
                <a:gd name="connsiteX26" fmla="*/ 399288 w 517810"/>
                <a:gd name="connsiteY26" fmla="*/ 54483 h 914309"/>
                <a:gd name="connsiteX27" fmla="*/ 442246 w 517810"/>
                <a:gd name="connsiteY27" fmla="*/ 88963 h 914309"/>
                <a:gd name="connsiteX28" fmla="*/ 448818 w 517810"/>
                <a:gd name="connsiteY28" fmla="*/ 147447 h 914309"/>
                <a:gd name="connsiteX29" fmla="*/ 472916 w 517810"/>
                <a:gd name="connsiteY29" fmla="*/ 176879 h 914309"/>
                <a:gd name="connsiteX30" fmla="*/ 517017 w 517810"/>
                <a:gd name="connsiteY30" fmla="*/ 259747 h 914309"/>
                <a:gd name="connsiteX31" fmla="*/ 491871 w 517810"/>
                <a:gd name="connsiteY31" fmla="*/ 310229 h 914309"/>
                <a:gd name="connsiteX32" fmla="*/ 455867 w 517810"/>
                <a:gd name="connsiteY32" fmla="*/ 341662 h 914309"/>
                <a:gd name="connsiteX33" fmla="*/ 443960 w 517810"/>
                <a:gd name="connsiteY33" fmla="*/ 392144 h 914309"/>
                <a:gd name="connsiteX34" fmla="*/ 431673 w 517810"/>
                <a:gd name="connsiteY34" fmla="*/ 442341 h 914309"/>
                <a:gd name="connsiteX35" fmla="*/ 354806 w 517810"/>
                <a:gd name="connsiteY35" fmla="*/ 506063 h 914309"/>
                <a:gd name="connsiteX36" fmla="*/ 302609 w 517810"/>
                <a:gd name="connsiteY36" fmla="*/ 503492 h 914309"/>
                <a:gd name="connsiteX37" fmla="*/ 291560 w 517810"/>
                <a:gd name="connsiteY37" fmla="*/ 543782 h 914309"/>
                <a:gd name="connsiteX38" fmla="*/ 256508 w 517810"/>
                <a:gd name="connsiteY38" fmla="*/ 578072 h 914309"/>
                <a:gd name="connsiteX39" fmla="*/ 238887 w 517810"/>
                <a:gd name="connsiteY39" fmla="*/ 588836 h 914309"/>
                <a:gd name="connsiteX40" fmla="*/ 237268 w 517810"/>
                <a:gd name="connsiteY40" fmla="*/ 600932 h 914309"/>
                <a:gd name="connsiteX41" fmla="*/ 235363 w 517810"/>
                <a:gd name="connsiteY41" fmla="*/ 620935 h 914309"/>
                <a:gd name="connsiteX42" fmla="*/ 235363 w 517810"/>
                <a:gd name="connsiteY42" fmla="*/ 620935 h 914309"/>
                <a:gd name="connsiteX43" fmla="*/ 206312 w 517810"/>
                <a:gd name="connsiteY43" fmla="*/ 633508 h 914309"/>
                <a:gd name="connsiteX44" fmla="*/ 173546 w 517810"/>
                <a:gd name="connsiteY44" fmla="*/ 655892 h 914309"/>
                <a:gd name="connsiteX45" fmla="*/ 181166 w 517810"/>
                <a:gd name="connsiteY45" fmla="*/ 685514 h 914309"/>
                <a:gd name="connsiteX46" fmla="*/ 175165 w 517810"/>
                <a:gd name="connsiteY46" fmla="*/ 740093 h 914309"/>
                <a:gd name="connsiteX47" fmla="*/ 171069 w 517810"/>
                <a:gd name="connsiteY47" fmla="*/ 794195 h 914309"/>
                <a:gd name="connsiteX48" fmla="*/ 153543 w 517810"/>
                <a:gd name="connsiteY48" fmla="*/ 814959 h 914309"/>
                <a:gd name="connsiteX49" fmla="*/ 144590 w 517810"/>
                <a:gd name="connsiteY49" fmla="*/ 842582 h 914309"/>
                <a:gd name="connsiteX50" fmla="*/ 77438 w 517810"/>
                <a:gd name="connsiteY50" fmla="*/ 914305 h 914309"/>
                <a:gd name="connsiteX51" fmla="*/ 40386 w 517810"/>
                <a:gd name="connsiteY51" fmla="*/ 904685 h 914309"/>
                <a:gd name="connsiteX52" fmla="*/ 40767 w 517810"/>
                <a:gd name="connsiteY52" fmla="*/ 902780 h 914309"/>
                <a:gd name="connsiteX53" fmla="*/ 17621 w 517810"/>
                <a:gd name="connsiteY53" fmla="*/ 865251 h 914309"/>
                <a:gd name="connsiteX54" fmla="*/ 1715 w 517810"/>
                <a:gd name="connsiteY54" fmla="*/ 810673 h 914309"/>
                <a:gd name="connsiteX55" fmla="*/ 0 w 517810"/>
                <a:gd name="connsiteY55" fmla="*/ 791432 h 914309"/>
                <a:gd name="connsiteX56" fmla="*/ 1524 w 517810"/>
                <a:gd name="connsiteY56" fmla="*/ 788098 h 91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7810" h="914309">
                  <a:moveTo>
                    <a:pt x="1429" y="788098"/>
                  </a:moveTo>
                  <a:cubicBezTo>
                    <a:pt x="3810" y="770477"/>
                    <a:pt x="11525" y="754856"/>
                    <a:pt x="14573" y="737425"/>
                  </a:cubicBezTo>
                  <a:cubicBezTo>
                    <a:pt x="17812" y="718471"/>
                    <a:pt x="17717" y="699325"/>
                    <a:pt x="20383" y="680085"/>
                  </a:cubicBezTo>
                  <a:cubicBezTo>
                    <a:pt x="20669" y="680466"/>
                    <a:pt x="21146" y="680752"/>
                    <a:pt x="21527" y="681038"/>
                  </a:cubicBezTo>
                  <a:cubicBezTo>
                    <a:pt x="23908" y="671989"/>
                    <a:pt x="28004" y="663512"/>
                    <a:pt x="34100" y="656177"/>
                  </a:cubicBezTo>
                  <a:cubicBezTo>
                    <a:pt x="41148" y="648176"/>
                    <a:pt x="50768" y="643795"/>
                    <a:pt x="60960" y="642080"/>
                  </a:cubicBezTo>
                  <a:cubicBezTo>
                    <a:pt x="61341" y="641414"/>
                    <a:pt x="62103" y="641033"/>
                    <a:pt x="62865" y="640937"/>
                  </a:cubicBezTo>
                  <a:cubicBezTo>
                    <a:pt x="69628" y="610457"/>
                    <a:pt x="78200" y="580739"/>
                    <a:pt x="83915" y="550069"/>
                  </a:cubicBezTo>
                  <a:cubicBezTo>
                    <a:pt x="90011" y="516636"/>
                    <a:pt x="94774" y="483108"/>
                    <a:pt x="100394" y="449485"/>
                  </a:cubicBezTo>
                  <a:cubicBezTo>
                    <a:pt x="105918" y="416147"/>
                    <a:pt x="111633" y="382715"/>
                    <a:pt x="117539" y="349472"/>
                  </a:cubicBezTo>
                  <a:cubicBezTo>
                    <a:pt x="120491" y="332804"/>
                    <a:pt x="123825" y="316230"/>
                    <a:pt x="127635" y="299752"/>
                  </a:cubicBezTo>
                  <a:cubicBezTo>
                    <a:pt x="130112" y="289370"/>
                    <a:pt x="134112" y="279463"/>
                    <a:pt x="138113" y="269558"/>
                  </a:cubicBezTo>
                  <a:cubicBezTo>
                    <a:pt x="137160" y="269177"/>
                    <a:pt x="136398" y="268224"/>
                    <a:pt x="136970" y="266795"/>
                  </a:cubicBezTo>
                  <a:cubicBezTo>
                    <a:pt x="142304" y="249841"/>
                    <a:pt x="148590" y="233172"/>
                    <a:pt x="156591" y="217265"/>
                  </a:cubicBezTo>
                  <a:cubicBezTo>
                    <a:pt x="164306" y="202121"/>
                    <a:pt x="175165" y="189071"/>
                    <a:pt x="185356" y="175641"/>
                  </a:cubicBezTo>
                  <a:cubicBezTo>
                    <a:pt x="205740" y="148781"/>
                    <a:pt x="225838" y="121063"/>
                    <a:pt x="255079" y="103251"/>
                  </a:cubicBezTo>
                  <a:cubicBezTo>
                    <a:pt x="275654" y="90678"/>
                    <a:pt x="296323" y="79248"/>
                    <a:pt x="316611" y="66865"/>
                  </a:cubicBezTo>
                  <a:cubicBezTo>
                    <a:pt x="321183" y="55245"/>
                    <a:pt x="328327" y="44577"/>
                    <a:pt x="335280" y="34195"/>
                  </a:cubicBezTo>
                  <a:lnTo>
                    <a:pt x="335566" y="33718"/>
                  </a:lnTo>
                  <a:cubicBezTo>
                    <a:pt x="337852" y="31052"/>
                    <a:pt x="339757" y="28289"/>
                    <a:pt x="341090" y="25432"/>
                  </a:cubicBezTo>
                  <a:cubicBezTo>
                    <a:pt x="342043" y="23813"/>
                    <a:pt x="342995" y="22289"/>
                    <a:pt x="343948" y="20860"/>
                  </a:cubicBezTo>
                  <a:cubicBezTo>
                    <a:pt x="344138" y="20574"/>
                    <a:pt x="344424" y="20288"/>
                    <a:pt x="344710" y="20098"/>
                  </a:cubicBezTo>
                  <a:lnTo>
                    <a:pt x="344710" y="19621"/>
                  </a:lnTo>
                  <a:cubicBezTo>
                    <a:pt x="348806" y="13144"/>
                    <a:pt x="352616" y="6667"/>
                    <a:pt x="356235" y="0"/>
                  </a:cubicBezTo>
                  <a:cubicBezTo>
                    <a:pt x="360521" y="571"/>
                    <a:pt x="364998" y="3715"/>
                    <a:pt x="366332" y="8668"/>
                  </a:cubicBezTo>
                  <a:cubicBezTo>
                    <a:pt x="368808" y="16954"/>
                    <a:pt x="369665" y="25241"/>
                    <a:pt x="371666" y="33623"/>
                  </a:cubicBezTo>
                  <a:cubicBezTo>
                    <a:pt x="374333" y="45625"/>
                    <a:pt x="389287" y="50197"/>
                    <a:pt x="399288" y="54483"/>
                  </a:cubicBezTo>
                  <a:cubicBezTo>
                    <a:pt x="417195" y="62198"/>
                    <a:pt x="433007" y="70771"/>
                    <a:pt x="442246" y="88963"/>
                  </a:cubicBezTo>
                  <a:cubicBezTo>
                    <a:pt x="451199" y="106489"/>
                    <a:pt x="446723" y="128492"/>
                    <a:pt x="448818" y="147447"/>
                  </a:cubicBezTo>
                  <a:cubicBezTo>
                    <a:pt x="450437" y="161639"/>
                    <a:pt x="462058" y="169450"/>
                    <a:pt x="472916" y="176879"/>
                  </a:cubicBezTo>
                  <a:cubicBezTo>
                    <a:pt x="503301" y="197358"/>
                    <a:pt x="521970" y="221456"/>
                    <a:pt x="517017" y="259747"/>
                  </a:cubicBezTo>
                  <a:cubicBezTo>
                    <a:pt x="514445" y="279559"/>
                    <a:pt x="505015" y="295751"/>
                    <a:pt x="491871" y="310229"/>
                  </a:cubicBezTo>
                  <a:cubicBezTo>
                    <a:pt x="481108" y="322040"/>
                    <a:pt x="465677" y="328803"/>
                    <a:pt x="455867" y="341662"/>
                  </a:cubicBezTo>
                  <a:cubicBezTo>
                    <a:pt x="445389" y="355664"/>
                    <a:pt x="446723" y="375571"/>
                    <a:pt x="443960" y="392144"/>
                  </a:cubicBezTo>
                  <a:cubicBezTo>
                    <a:pt x="441103" y="408908"/>
                    <a:pt x="435959" y="425768"/>
                    <a:pt x="431673" y="442341"/>
                  </a:cubicBezTo>
                  <a:cubicBezTo>
                    <a:pt x="421672" y="481108"/>
                    <a:pt x="396431" y="507587"/>
                    <a:pt x="354806" y="506063"/>
                  </a:cubicBezTo>
                  <a:cubicBezTo>
                    <a:pt x="344519" y="505682"/>
                    <a:pt x="309848" y="491871"/>
                    <a:pt x="302609" y="503492"/>
                  </a:cubicBezTo>
                  <a:cubicBezTo>
                    <a:pt x="295561" y="514636"/>
                    <a:pt x="296418" y="531400"/>
                    <a:pt x="291560" y="543782"/>
                  </a:cubicBezTo>
                  <a:cubicBezTo>
                    <a:pt x="284512" y="561118"/>
                    <a:pt x="271939" y="569595"/>
                    <a:pt x="256508" y="578072"/>
                  </a:cubicBezTo>
                  <a:cubicBezTo>
                    <a:pt x="250317" y="581406"/>
                    <a:pt x="244412" y="584930"/>
                    <a:pt x="238887" y="588836"/>
                  </a:cubicBezTo>
                  <a:cubicBezTo>
                    <a:pt x="238125" y="592836"/>
                    <a:pt x="237553" y="596837"/>
                    <a:pt x="237268" y="600932"/>
                  </a:cubicBezTo>
                  <a:cubicBezTo>
                    <a:pt x="239935" y="607790"/>
                    <a:pt x="238792" y="615029"/>
                    <a:pt x="235363" y="620935"/>
                  </a:cubicBezTo>
                  <a:lnTo>
                    <a:pt x="235363" y="620935"/>
                  </a:lnTo>
                  <a:cubicBezTo>
                    <a:pt x="229362" y="631603"/>
                    <a:pt x="216599" y="638556"/>
                    <a:pt x="206312" y="633508"/>
                  </a:cubicBezTo>
                  <a:cubicBezTo>
                    <a:pt x="196310" y="641890"/>
                    <a:pt x="183928" y="649700"/>
                    <a:pt x="173546" y="655892"/>
                  </a:cubicBezTo>
                  <a:cubicBezTo>
                    <a:pt x="174308" y="665321"/>
                    <a:pt x="177355" y="674561"/>
                    <a:pt x="181166" y="685514"/>
                  </a:cubicBezTo>
                  <a:cubicBezTo>
                    <a:pt x="188500" y="705802"/>
                    <a:pt x="170021" y="721995"/>
                    <a:pt x="175165" y="740093"/>
                  </a:cubicBezTo>
                  <a:cubicBezTo>
                    <a:pt x="180403" y="758571"/>
                    <a:pt x="181642" y="777431"/>
                    <a:pt x="171069" y="794195"/>
                  </a:cubicBezTo>
                  <a:cubicBezTo>
                    <a:pt x="166211" y="801910"/>
                    <a:pt x="159639" y="808292"/>
                    <a:pt x="153543" y="814959"/>
                  </a:cubicBezTo>
                  <a:cubicBezTo>
                    <a:pt x="146780" y="822293"/>
                    <a:pt x="146018" y="833247"/>
                    <a:pt x="144590" y="842582"/>
                  </a:cubicBezTo>
                  <a:cubicBezTo>
                    <a:pt x="138779" y="878015"/>
                    <a:pt x="117634" y="914781"/>
                    <a:pt x="77438" y="914305"/>
                  </a:cubicBezTo>
                  <a:cubicBezTo>
                    <a:pt x="63818" y="914210"/>
                    <a:pt x="52007" y="910114"/>
                    <a:pt x="40386" y="904685"/>
                  </a:cubicBezTo>
                  <a:cubicBezTo>
                    <a:pt x="40481" y="904018"/>
                    <a:pt x="40672" y="903351"/>
                    <a:pt x="40767" y="902780"/>
                  </a:cubicBezTo>
                  <a:cubicBezTo>
                    <a:pt x="34862" y="889349"/>
                    <a:pt x="24956" y="878491"/>
                    <a:pt x="17621" y="865251"/>
                  </a:cubicBezTo>
                  <a:cubicBezTo>
                    <a:pt x="8382" y="848392"/>
                    <a:pt x="4858" y="829247"/>
                    <a:pt x="1715" y="810673"/>
                  </a:cubicBezTo>
                  <a:cubicBezTo>
                    <a:pt x="571" y="804005"/>
                    <a:pt x="0" y="797623"/>
                    <a:pt x="0" y="791432"/>
                  </a:cubicBezTo>
                  <a:cubicBezTo>
                    <a:pt x="857" y="790575"/>
                    <a:pt x="1429" y="789432"/>
                    <a:pt x="1524" y="788098"/>
                  </a:cubicBezTo>
                  <a:close/>
                </a:path>
              </a:pathLst>
            </a:custGeom>
            <a:solidFill>
              <a:srgbClr val="010200"/>
            </a:solidFill>
            <a:ln w="9525" cap="flat">
              <a:noFill/>
              <a:prstDash val="solid"/>
              <a:miter/>
            </a:ln>
          </p:spPr>
          <p:txBody>
            <a:bodyPr rtlCol="0" anchor="ctr"/>
            <a:lstStyle/>
            <a:p>
              <a:endParaRPr lang="en-IN"/>
            </a:p>
          </p:txBody>
        </p:sp>
        <p:sp>
          <p:nvSpPr>
            <p:cNvPr id="290" name="Freeform: Shape 289">
              <a:extLst>
                <a:ext uri="{FF2B5EF4-FFF2-40B4-BE49-F238E27FC236}">
                  <a16:creationId xmlns:a16="http://schemas.microsoft.com/office/drawing/2014/main" id="{9692D11F-0889-6EC7-CB96-72666E4CE383}"/>
                </a:ext>
              </a:extLst>
            </p:cNvPr>
            <p:cNvSpPr/>
            <p:nvPr/>
          </p:nvSpPr>
          <p:spPr>
            <a:xfrm>
              <a:off x="7080486" y="5587817"/>
              <a:ext cx="99718" cy="204842"/>
            </a:xfrm>
            <a:custGeom>
              <a:avLst/>
              <a:gdLst>
                <a:gd name="connsiteX0" fmla="*/ 6180 w 99718"/>
                <a:gd name="connsiteY0" fmla="*/ 18036 h 204842"/>
                <a:gd name="connsiteX1" fmla="*/ 24659 w 99718"/>
                <a:gd name="connsiteY1" fmla="*/ 700 h 204842"/>
                <a:gd name="connsiteX2" fmla="*/ 30469 w 99718"/>
                <a:gd name="connsiteY2" fmla="*/ 129 h 204842"/>
                <a:gd name="connsiteX3" fmla="*/ 48852 w 99718"/>
                <a:gd name="connsiteY3" fmla="*/ 25941 h 204842"/>
                <a:gd name="connsiteX4" fmla="*/ 77427 w 99718"/>
                <a:gd name="connsiteY4" fmla="*/ 49373 h 204842"/>
                <a:gd name="connsiteX5" fmla="*/ 93525 w 99718"/>
                <a:gd name="connsiteY5" fmla="*/ 111952 h 204842"/>
                <a:gd name="connsiteX6" fmla="*/ 93620 w 99718"/>
                <a:gd name="connsiteY6" fmla="*/ 171293 h 204842"/>
                <a:gd name="connsiteX7" fmla="*/ 56187 w 99718"/>
                <a:gd name="connsiteY7" fmla="*/ 201582 h 204842"/>
                <a:gd name="connsiteX8" fmla="*/ 4847 w 99718"/>
                <a:gd name="connsiteY8" fmla="*/ 144337 h 204842"/>
                <a:gd name="connsiteX9" fmla="*/ 17705 w 99718"/>
                <a:gd name="connsiteY9" fmla="*/ 119858 h 204842"/>
                <a:gd name="connsiteX10" fmla="*/ 7609 w 99718"/>
                <a:gd name="connsiteY10" fmla="*/ 83949 h 204842"/>
                <a:gd name="connsiteX11" fmla="*/ 6085 w 99718"/>
                <a:gd name="connsiteY11" fmla="*/ 18036 h 20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718" h="204842">
                  <a:moveTo>
                    <a:pt x="6180" y="18036"/>
                  </a:moveTo>
                  <a:cubicBezTo>
                    <a:pt x="10467" y="7844"/>
                    <a:pt x="17420" y="2415"/>
                    <a:pt x="24659" y="700"/>
                  </a:cubicBezTo>
                  <a:cubicBezTo>
                    <a:pt x="26469" y="33"/>
                    <a:pt x="28374" y="-157"/>
                    <a:pt x="30469" y="129"/>
                  </a:cubicBezTo>
                  <a:cubicBezTo>
                    <a:pt x="41994" y="605"/>
                    <a:pt x="51996" y="10511"/>
                    <a:pt x="48852" y="25941"/>
                  </a:cubicBezTo>
                  <a:cubicBezTo>
                    <a:pt x="57234" y="34514"/>
                    <a:pt x="71331" y="42039"/>
                    <a:pt x="77427" y="49373"/>
                  </a:cubicBezTo>
                  <a:cubicBezTo>
                    <a:pt x="93144" y="68042"/>
                    <a:pt x="89334" y="89568"/>
                    <a:pt x="93525" y="111952"/>
                  </a:cubicBezTo>
                  <a:cubicBezTo>
                    <a:pt x="97525" y="133669"/>
                    <a:pt x="105145" y="150338"/>
                    <a:pt x="93620" y="171293"/>
                  </a:cubicBezTo>
                  <a:cubicBezTo>
                    <a:pt x="85619" y="185580"/>
                    <a:pt x="71141" y="195582"/>
                    <a:pt x="56187" y="201582"/>
                  </a:cubicBezTo>
                  <a:cubicBezTo>
                    <a:pt x="18563" y="216251"/>
                    <a:pt x="-9060" y="178627"/>
                    <a:pt x="4847" y="144337"/>
                  </a:cubicBezTo>
                  <a:cubicBezTo>
                    <a:pt x="8371" y="135669"/>
                    <a:pt x="13324" y="128049"/>
                    <a:pt x="17705" y="119858"/>
                  </a:cubicBezTo>
                  <a:cubicBezTo>
                    <a:pt x="22849" y="110047"/>
                    <a:pt x="11228" y="93093"/>
                    <a:pt x="7609" y="83949"/>
                  </a:cubicBezTo>
                  <a:cubicBezTo>
                    <a:pt x="-1249" y="62041"/>
                    <a:pt x="-3154" y="40134"/>
                    <a:pt x="6085" y="18036"/>
                  </a:cubicBezTo>
                  <a:close/>
                </a:path>
              </a:pathLst>
            </a:custGeom>
            <a:solidFill>
              <a:srgbClr val="010200"/>
            </a:solidFill>
            <a:ln w="9525" cap="flat">
              <a:noFill/>
              <a:prstDash val="solid"/>
              <a:miter/>
            </a:ln>
          </p:spPr>
          <p:txBody>
            <a:bodyPr rtlCol="0" anchor="ctr"/>
            <a:lstStyle/>
            <a:p>
              <a:endParaRPr lang="en-IN"/>
            </a:p>
          </p:txBody>
        </p:sp>
        <p:sp>
          <p:nvSpPr>
            <p:cNvPr id="291" name="Freeform: Shape 290">
              <a:extLst>
                <a:ext uri="{FF2B5EF4-FFF2-40B4-BE49-F238E27FC236}">
                  <a16:creationId xmlns:a16="http://schemas.microsoft.com/office/drawing/2014/main" id="{6E49B120-2832-CD3F-FFD2-33D13635A3B2}"/>
                </a:ext>
              </a:extLst>
            </p:cNvPr>
            <p:cNvSpPr/>
            <p:nvPr/>
          </p:nvSpPr>
          <p:spPr>
            <a:xfrm>
              <a:off x="7431092" y="5230742"/>
              <a:ext cx="207620" cy="208375"/>
            </a:xfrm>
            <a:custGeom>
              <a:avLst/>
              <a:gdLst>
                <a:gd name="connsiteX0" fmla="*/ 34574 w 207620"/>
                <a:gd name="connsiteY0" fmla="*/ 6588 h 208375"/>
                <a:gd name="connsiteX1" fmla="*/ 34574 w 207620"/>
                <a:gd name="connsiteY1" fmla="*/ 6207 h 208375"/>
                <a:gd name="connsiteX2" fmla="*/ 43814 w 207620"/>
                <a:gd name="connsiteY2" fmla="*/ 3064 h 208375"/>
                <a:gd name="connsiteX3" fmla="*/ 80866 w 207620"/>
                <a:gd name="connsiteY3" fmla="*/ 35068 h 208375"/>
                <a:gd name="connsiteX4" fmla="*/ 118775 w 207620"/>
                <a:gd name="connsiteY4" fmla="*/ 62595 h 208375"/>
                <a:gd name="connsiteX5" fmla="*/ 137254 w 207620"/>
                <a:gd name="connsiteY5" fmla="*/ 112411 h 208375"/>
                <a:gd name="connsiteX6" fmla="*/ 183164 w 207620"/>
                <a:gd name="connsiteY6" fmla="*/ 136509 h 208375"/>
                <a:gd name="connsiteX7" fmla="*/ 187451 w 207620"/>
                <a:gd name="connsiteY7" fmla="*/ 205184 h 208375"/>
                <a:gd name="connsiteX8" fmla="*/ 128110 w 207620"/>
                <a:gd name="connsiteY8" fmla="*/ 192135 h 208375"/>
                <a:gd name="connsiteX9" fmla="*/ 63530 w 207620"/>
                <a:gd name="connsiteY9" fmla="*/ 180134 h 208375"/>
                <a:gd name="connsiteX10" fmla="*/ 36384 w 207620"/>
                <a:gd name="connsiteY10" fmla="*/ 140891 h 208375"/>
                <a:gd name="connsiteX11" fmla="*/ 33431 w 207620"/>
                <a:gd name="connsiteY11" fmla="*/ 104219 h 208375"/>
                <a:gd name="connsiteX12" fmla="*/ 11238 w 207620"/>
                <a:gd name="connsiteY12" fmla="*/ 73930 h 208375"/>
                <a:gd name="connsiteX13" fmla="*/ 4761 w 207620"/>
                <a:gd name="connsiteY13" fmla="*/ 20209 h 208375"/>
                <a:gd name="connsiteX14" fmla="*/ 34479 w 207620"/>
                <a:gd name="connsiteY14" fmla="*/ 6683 h 208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620" h="208375">
                  <a:moveTo>
                    <a:pt x="34574" y="6588"/>
                  </a:moveTo>
                  <a:lnTo>
                    <a:pt x="34574" y="6207"/>
                  </a:lnTo>
                  <a:cubicBezTo>
                    <a:pt x="33336" y="-270"/>
                    <a:pt x="40480" y="-2270"/>
                    <a:pt x="43814" y="3064"/>
                  </a:cubicBezTo>
                  <a:cubicBezTo>
                    <a:pt x="54386" y="19637"/>
                    <a:pt x="60197" y="30877"/>
                    <a:pt x="80866" y="35068"/>
                  </a:cubicBezTo>
                  <a:cubicBezTo>
                    <a:pt x="98106" y="38497"/>
                    <a:pt x="113060" y="44974"/>
                    <a:pt x="118775" y="62595"/>
                  </a:cubicBezTo>
                  <a:cubicBezTo>
                    <a:pt x="124776" y="80883"/>
                    <a:pt x="118299" y="100124"/>
                    <a:pt x="137254" y="112411"/>
                  </a:cubicBezTo>
                  <a:cubicBezTo>
                    <a:pt x="151922" y="121936"/>
                    <a:pt x="168972" y="125651"/>
                    <a:pt x="183164" y="136509"/>
                  </a:cubicBezTo>
                  <a:cubicBezTo>
                    <a:pt x="206977" y="154607"/>
                    <a:pt x="221645" y="189468"/>
                    <a:pt x="187451" y="205184"/>
                  </a:cubicBezTo>
                  <a:cubicBezTo>
                    <a:pt x="166877" y="214614"/>
                    <a:pt x="145922" y="200993"/>
                    <a:pt x="128110" y="192135"/>
                  </a:cubicBezTo>
                  <a:cubicBezTo>
                    <a:pt x="107917" y="182229"/>
                    <a:pt x="84581" y="190325"/>
                    <a:pt x="63530" y="180134"/>
                  </a:cubicBezTo>
                  <a:cubicBezTo>
                    <a:pt x="48386" y="172704"/>
                    <a:pt x="40099" y="156512"/>
                    <a:pt x="36384" y="140891"/>
                  </a:cubicBezTo>
                  <a:cubicBezTo>
                    <a:pt x="33431" y="128889"/>
                    <a:pt x="35622" y="116316"/>
                    <a:pt x="33431" y="104219"/>
                  </a:cubicBezTo>
                  <a:cubicBezTo>
                    <a:pt x="31526" y="92980"/>
                    <a:pt x="17143" y="83264"/>
                    <a:pt x="11238" y="73930"/>
                  </a:cubicBezTo>
                  <a:cubicBezTo>
                    <a:pt x="1713" y="58976"/>
                    <a:pt x="-4955" y="36782"/>
                    <a:pt x="4761" y="20209"/>
                  </a:cubicBezTo>
                  <a:cubicBezTo>
                    <a:pt x="11524" y="8588"/>
                    <a:pt x="22668" y="2969"/>
                    <a:pt x="34479" y="6683"/>
                  </a:cubicBezTo>
                  <a:close/>
                </a:path>
              </a:pathLst>
            </a:custGeom>
            <a:solidFill>
              <a:srgbClr val="010200"/>
            </a:solidFill>
            <a:ln w="9525" cap="flat">
              <a:noFill/>
              <a:prstDash val="solid"/>
              <a:miter/>
            </a:ln>
          </p:spPr>
          <p:txBody>
            <a:bodyPr rtlCol="0" anchor="ctr"/>
            <a:lstStyle/>
            <a:p>
              <a:endParaRPr lang="en-IN"/>
            </a:p>
          </p:txBody>
        </p:sp>
        <p:sp>
          <p:nvSpPr>
            <p:cNvPr id="292" name="Freeform: Shape 291">
              <a:extLst>
                <a:ext uri="{FF2B5EF4-FFF2-40B4-BE49-F238E27FC236}">
                  <a16:creationId xmlns:a16="http://schemas.microsoft.com/office/drawing/2014/main" id="{B9791B9B-C371-7BC4-6A40-D8F4750CE01D}"/>
                </a:ext>
              </a:extLst>
            </p:cNvPr>
            <p:cNvSpPr/>
            <p:nvPr/>
          </p:nvSpPr>
          <p:spPr>
            <a:xfrm>
              <a:off x="7363172" y="5168842"/>
              <a:ext cx="67848" cy="87694"/>
            </a:xfrm>
            <a:custGeom>
              <a:avLst/>
              <a:gdLst>
                <a:gd name="connsiteX0" fmla="*/ 27341 w 67848"/>
                <a:gd name="connsiteY0" fmla="*/ 1147 h 87694"/>
                <a:gd name="connsiteX1" fmla="*/ 38962 w 67848"/>
                <a:gd name="connsiteY1" fmla="*/ 6195 h 87694"/>
                <a:gd name="connsiteX2" fmla="*/ 63822 w 67848"/>
                <a:gd name="connsiteY2" fmla="*/ 22483 h 87694"/>
                <a:gd name="connsiteX3" fmla="*/ 62393 w 67848"/>
                <a:gd name="connsiteY3" fmla="*/ 42390 h 87694"/>
                <a:gd name="connsiteX4" fmla="*/ 50297 w 67848"/>
                <a:gd name="connsiteY4" fmla="*/ 56868 h 87694"/>
                <a:gd name="connsiteX5" fmla="*/ 16006 w 67848"/>
                <a:gd name="connsiteY5" fmla="*/ 84014 h 87694"/>
                <a:gd name="connsiteX6" fmla="*/ 4 w 67848"/>
                <a:gd name="connsiteY6" fmla="*/ 39532 h 87694"/>
                <a:gd name="connsiteX7" fmla="*/ 27437 w 67848"/>
                <a:gd name="connsiteY7" fmla="*/ 1147 h 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48" h="87694">
                  <a:moveTo>
                    <a:pt x="27341" y="1147"/>
                  </a:moveTo>
                  <a:cubicBezTo>
                    <a:pt x="32294" y="1528"/>
                    <a:pt x="36009" y="3528"/>
                    <a:pt x="38962" y="6195"/>
                  </a:cubicBezTo>
                  <a:cubicBezTo>
                    <a:pt x="48296" y="9052"/>
                    <a:pt x="56678" y="16387"/>
                    <a:pt x="63822" y="22483"/>
                  </a:cubicBezTo>
                  <a:cubicBezTo>
                    <a:pt x="70394" y="28007"/>
                    <a:pt x="68204" y="37818"/>
                    <a:pt x="62393" y="42390"/>
                  </a:cubicBezTo>
                  <a:cubicBezTo>
                    <a:pt x="60012" y="48200"/>
                    <a:pt x="55726" y="54106"/>
                    <a:pt x="50297" y="56868"/>
                  </a:cubicBezTo>
                  <a:cubicBezTo>
                    <a:pt x="49344" y="74680"/>
                    <a:pt x="36104" y="96492"/>
                    <a:pt x="16006" y="84014"/>
                  </a:cubicBezTo>
                  <a:cubicBezTo>
                    <a:pt x="2576" y="75632"/>
                    <a:pt x="100" y="53820"/>
                    <a:pt x="4" y="39532"/>
                  </a:cubicBezTo>
                  <a:cubicBezTo>
                    <a:pt x="-186" y="25054"/>
                    <a:pt x="5624" y="-6378"/>
                    <a:pt x="27437" y="1147"/>
                  </a:cubicBezTo>
                  <a:close/>
                </a:path>
              </a:pathLst>
            </a:custGeom>
            <a:solidFill>
              <a:srgbClr val="010200"/>
            </a:solidFill>
            <a:ln w="9525" cap="flat">
              <a:noFill/>
              <a:prstDash val="solid"/>
              <a:miter/>
            </a:ln>
          </p:spPr>
          <p:txBody>
            <a:bodyPr rtlCol="0" anchor="ctr"/>
            <a:lstStyle/>
            <a:p>
              <a:endParaRPr lang="en-IN"/>
            </a:p>
          </p:txBody>
        </p:sp>
        <p:sp>
          <p:nvSpPr>
            <p:cNvPr id="293" name="Freeform: Shape 292">
              <a:extLst>
                <a:ext uri="{FF2B5EF4-FFF2-40B4-BE49-F238E27FC236}">
                  <a16:creationId xmlns:a16="http://schemas.microsoft.com/office/drawing/2014/main" id="{97B9805A-7816-694A-8C46-F6B996C5DFB2}"/>
                </a:ext>
              </a:extLst>
            </p:cNvPr>
            <p:cNvSpPr/>
            <p:nvPr/>
          </p:nvSpPr>
          <p:spPr>
            <a:xfrm>
              <a:off x="7237269" y="5341492"/>
              <a:ext cx="98106" cy="96050"/>
            </a:xfrm>
            <a:custGeom>
              <a:avLst/>
              <a:gdLst>
                <a:gd name="connsiteX0" fmla="*/ 24943 w 98106"/>
                <a:gd name="connsiteY0" fmla="*/ 13092 h 96050"/>
                <a:gd name="connsiteX1" fmla="*/ 27324 w 98106"/>
                <a:gd name="connsiteY1" fmla="*/ 14235 h 96050"/>
                <a:gd name="connsiteX2" fmla="*/ 36849 w 98106"/>
                <a:gd name="connsiteY2" fmla="*/ 17378 h 96050"/>
                <a:gd name="connsiteX3" fmla="*/ 51232 w 98106"/>
                <a:gd name="connsiteY3" fmla="*/ 18807 h 96050"/>
                <a:gd name="connsiteX4" fmla="*/ 79998 w 98106"/>
                <a:gd name="connsiteY4" fmla="*/ 22521 h 96050"/>
                <a:gd name="connsiteX5" fmla="*/ 79617 w 98106"/>
                <a:gd name="connsiteY5" fmla="*/ 70623 h 96050"/>
                <a:gd name="connsiteX6" fmla="*/ 62757 w 98106"/>
                <a:gd name="connsiteY6" fmla="*/ 72623 h 96050"/>
                <a:gd name="connsiteX7" fmla="*/ 59995 w 98106"/>
                <a:gd name="connsiteY7" fmla="*/ 79481 h 96050"/>
                <a:gd name="connsiteX8" fmla="*/ 53042 w 98106"/>
                <a:gd name="connsiteY8" fmla="*/ 88625 h 96050"/>
                <a:gd name="connsiteX9" fmla="*/ 16847 w 98106"/>
                <a:gd name="connsiteY9" fmla="*/ 91101 h 96050"/>
                <a:gd name="connsiteX10" fmla="*/ 5703 w 98106"/>
                <a:gd name="connsiteY10" fmla="*/ 64812 h 96050"/>
                <a:gd name="connsiteX11" fmla="*/ 9703 w 98106"/>
                <a:gd name="connsiteY11" fmla="*/ 55764 h 96050"/>
                <a:gd name="connsiteX12" fmla="*/ 13227 w 98106"/>
                <a:gd name="connsiteY12" fmla="*/ 47572 h 96050"/>
                <a:gd name="connsiteX13" fmla="*/ 9989 w 98106"/>
                <a:gd name="connsiteY13" fmla="*/ 42143 h 96050"/>
                <a:gd name="connsiteX14" fmla="*/ 2559 w 98106"/>
                <a:gd name="connsiteY14" fmla="*/ 29475 h 96050"/>
                <a:gd name="connsiteX15" fmla="*/ 3036 w 98106"/>
                <a:gd name="connsiteY15" fmla="*/ 6996 h 96050"/>
                <a:gd name="connsiteX16" fmla="*/ 24943 w 98106"/>
                <a:gd name="connsiteY16" fmla="*/ 13092 h 9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8106" h="96050">
                  <a:moveTo>
                    <a:pt x="24943" y="13092"/>
                  </a:moveTo>
                  <a:cubicBezTo>
                    <a:pt x="26372" y="13758"/>
                    <a:pt x="27515" y="14330"/>
                    <a:pt x="27324" y="14235"/>
                  </a:cubicBezTo>
                  <a:cubicBezTo>
                    <a:pt x="30182" y="16044"/>
                    <a:pt x="33611" y="16711"/>
                    <a:pt x="36849" y="17378"/>
                  </a:cubicBezTo>
                  <a:cubicBezTo>
                    <a:pt x="41517" y="18426"/>
                    <a:pt x="46565" y="18330"/>
                    <a:pt x="51232" y="18807"/>
                  </a:cubicBezTo>
                  <a:cubicBezTo>
                    <a:pt x="60852" y="19664"/>
                    <a:pt x="70758" y="20045"/>
                    <a:pt x="79998" y="22521"/>
                  </a:cubicBezTo>
                  <a:cubicBezTo>
                    <a:pt x="105239" y="29379"/>
                    <a:pt x="103143" y="62050"/>
                    <a:pt x="79617" y="70623"/>
                  </a:cubicBezTo>
                  <a:cubicBezTo>
                    <a:pt x="74283" y="72623"/>
                    <a:pt x="67901" y="70623"/>
                    <a:pt x="62757" y="72623"/>
                  </a:cubicBezTo>
                  <a:cubicBezTo>
                    <a:pt x="63234" y="72432"/>
                    <a:pt x="60090" y="79290"/>
                    <a:pt x="59995" y="79481"/>
                  </a:cubicBezTo>
                  <a:cubicBezTo>
                    <a:pt x="58185" y="82719"/>
                    <a:pt x="55899" y="86339"/>
                    <a:pt x="53042" y="88625"/>
                  </a:cubicBezTo>
                  <a:cubicBezTo>
                    <a:pt x="43231" y="96245"/>
                    <a:pt x="27420" y="99483"/>
                    <a:pt x="16847" y="91101"/>
                  </a:cubicBezTo>
                  <a:cubicBezTo>
                    <a:pt x="8560" y="84720"/>
                    <a:pt x="3988" y="75385"/>
                    <a:pt x="5703" y="64812"/>
                  </a:cubicBezTo>
                  <a:cubicBezTo>
                    <a:pt x="6084" y="61479"/>
                    <a:pt x="7798" y="58431"/>
                    <a:pt x="9703" y="55764"/>
                  </a:cubicBezTo>
                  <a:cubicBezTo>
                    <a:pt x="10370" y="52811"/>
                    <a:pt x="11513" y="50049"/>
                    <a:pt x="13227" y="47572"/>
                  </a:cubicBezTo>
                  <a:cubicBezTo>
                    <a:pt x="11513" y="46048"/>
                    <a:pt x="10465" y="44143"/>
                    <a:pt x="9989" y="42143"/>
                  </a:cubicBezTo>
                  <a:cubicBezTo>
                    <a:pt x="7417" y="37952"/>
                    <a:pt x="4845" y="33761"/>
                    <a:pt x="2559" y="29475"/>
                  </a:cubicBezTo>
                  <a:cubicBezTo>
                    <a:pt x="-1155" y="22045"/>
                    <a:pt x="-679" y="14235"/>
                    <a:pt x="3036" y="6996"/>
                  </a:cubicBezTo>
                  <a:cubicBezTo>
                    <a:pt x="9703" y="-6339"/>
                    <a:pt x="25800" y="1471"/>
                    <a:pt x="24943" y="13092"/>
                  </a:cubicBezTo>
                  <a:close/>
                </a:path>
              </a:pathLst>
            </a:custGeom>
            <a:solidFill>
              <a:srgbClr val="010200"/>
            </a:solidFill>
            <a:ln w="9525" cap="flat">
              <a:noFill/>
              <a:prstDash val="solid"/>
              <a:miter/>
            </a:ln>
          </p:spPr>
          <p:txBody>
            <a:bodyPr rtlCol="0" anchor="ctr"/>
            <a:lstStyle/>
            <a:p>
              <a:endParaRPr lang="en-IN"/>
            </a:p>
          </p:txBody>
        </p:sp>
        <p:sp>
          <p:nvSpPr>
            <p:cNvPr id="294" name="Freeform: Shape 293">
              <a:extLst>
                <a:ext uri="{FF2B5EF4-FFF2-40B4-BE49-F238E27FC236}">
                  <a16:creationId xmlns:a16="http://schemas.microsoft.com/office/drawing/2014/main" id="{E6A1009D-B3D9-3FF8-A514-88E4F70D23CC}"/>
                </a:ext>
              </a:extLst>
            </p:cNvPr>
            <p:cNvSpPr/>
            <p:nvPr/>
          </p:nvSpPr>
          <p:spPr>
            <a:xfrm>
              <a:off x="7879415" y="5255491"/>
              <a:ext cx="62702" cy="49800"/>
            </a:xfrm>
            <a:custGeom>
              <a:avLst/>
              <a:gdLst>
                <a:gd name="connsiteX0" fmla="*/ 5446 w 62702"/>
                <a:gd name="connsiteY0" fmla="*/ 15939 h 49800"/>
                <a:gd name="connsiteX1" fmla="*/ 33259 w 62702"/>
                <a:gd name="connsiteY1" fmla="*/ 1556 h 49800"/>
                <a:gd name="connsiteX2" fmla="*/ 38593 w 62702"/>
                <a:gd name="connsiteY2" fmla="*/ 603 h 49800"/>
                <a:gd name="connsiteX3" fmla="*/ 39355 w 62702"/>
                <a:gd name="connsiteY3" fmla="*/ 984 h 49800"/>
                <a:gd name="connsiteX4" fmla="*/ 47928 w 62702"/>
                <a:gd name="connsiteY4" fmla="*/ 4604 h 49800"/>
                <a:gd name="connsiteX5" fmla="*/ 49737 w 62702"/>
                <a:gd name="connsiteY5" fmla="*/ 5652 h 49800"/>
                <a:gd name="connsiteX6" fmla="*/ 61358 w 62702"/>
                <a:gd name="connsiteY6" fmla="*/ 19177 h 49800"/>
                <a:gd name="connsiteX7" fmla="*/ 51071 w 62702"/>
                <a:gd name="connsiteY7" fmla="*/ 46990 h 49800"/>
                <a:gd name="connsiteX8" fmla="*/ 4303 w 62702"/>
                <a:gd name="connsiteY8" fmla="*/ 35846 h 49800"/>
                <a:gd name="connsiteX9" fmla="*/ 5446 w 62702"/>
                <a:gd name="connsiteY9" fmla="*/ 15939 h 4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02" h="49800">
                  <a:moveTo>
                    <a:pt x="5446" y="15939"/>
                  </a:moveTo>
                  <a:cubicBezTo>
                    <a:pt x="13828" y="10033"/>
                    <a:pt x="22972" y="3842"/>
                    <a:pt x="33259" y="1556"/>
                  </a:cubicBezTo>
                  <a:cubicBezTo>
                    <a:pt x="34402" y="32"/>
                    <a:pt x="36497" y="-540"/>
                    <a:pt x="38593" y="603"/>
                  </a:cubicBezTo>
                  <a:cubicBezTo>
                    <a:pt x="38784" y="699"/>
                    <a:pt x="39164" y="794"/>
                    <a:pt x="39355" y="984"/>
                  </a:cubicBezTo>
                  <a:cubicBezTo>
                    <a:pt x="42879" y="1175"/>
                    <a:pt x="45737" y="2508"/>
                    <a:pt x="47928" y="4604"/>
                  </a:cubicBezTo>
                  <a:cubicBezTo>
                    <a:pt x="48594" y="4985"/>
                    <a:pt x="49261" y="5271"/>
                    <a:pt x="49737" y="5652"/>
                  </a:cubicBezTo>
                  <a:cubicBezTo>
                    <a:pt x="55167" y="9176"/>
                    <a:pt x="58976" y="13176"/>
                    <a:pt x="61358" y="19177"/>
                  </a:cubicBezTo>
                  <a:cubicBezTo>
                    <a:pt x="65263" y="28988"/>
                    <a:pt x="60310" y="42132"/>
                    <a:pt x="51071" y="46990"/>
                  </a:cubicBezTo>
                  <a:cubicBezTo>
                    <a:pt x="36688" y="54324"/>
                    <a:pt x="15257" y="46133"/>
                    <a:pt x="4303" y="35846"/>
                  </a:cubicBezTo>
                  <a:cubicBezTo>
                    <a:pt x="-1793" y="30131"/>
                    <a:pt x="-1412" y="20796"/>
                    <a:pt x="5446" y="15939"/>
                  </a:cubicBezTo>
                  <a:close/>
                </a:path>
              </a:pathLst>
            </a:custGeom>
            <a:solidFill>
              <a:srgbClr val="010200"/>
            </a:solidFill>
            <a:ln w="9525" cap="flat">
              <a:noFill/>
              <a:prstDash val="solid"/>
              <a:miter/>
            </a:ln>
          </p:spPr>
          <p:txBody>
            <a:bodyPr rtlCol="0" anchor="ctr"/>
            <a:lstStyle/>
            <a:p>
              <a:endParaRPr lang="en-IN"/>
            </a:p>
          </p:txBody>
        </p:sp>
        <p:sp>
          <p:nvSpPr>
            <p:cNvPr id="295" name="Freeform: Shape 294">
              <a:extLst>
                <a:ext uri="{FF2B5EF4-FFF2-40B4-BE49-F238E27FC236}">
                  <a16:creationId xmlns:a16="http://schemas.microsoft.com/office/drawing/2014/main" id="{3E56672F-C2C2-F242-ED77-4DE1F40C52B1}"/>
                </a:ext>
              </a:extLst>
            </p:cNvPr>
            <p:cNvSpPr/>
            <p:nvPr/>
          </p:nvSpPr>
          <p:spPr>
            <a:xfrm>
              <a:off x="8037392" y="5175667"/>
              <a:ext cx="127447" cy="169204"/>
            </a:xfrm>
            <a:custGeom>
              <a:avLst/>
              <a:gdLst>
                <a:gd name="connsiteX0" fmla="*/ 30635 w 127447"/>
                <a:gd name="connsiteY0" fmla="*/ 2609 h 169204"/>
                <a:gd name="connsiteX1" fmla="*/ 45970 w 127447"/>
                <a:gd name="connsiteY1" fmla="*/ 25088 h 169204"/>
                <a:gd name="connsiteX2" fmla="*/ 60639 w 127447"/>
                <a:gd name="connsiteY2" fmla="*/ 47186 h 169204"/>
                <a:gd name="connsiteX3" fmla="*/ 105216 w 127447"/>
                <a:gd name="connsiteY3" fmla="*/ 89858 h 169204"/>
                <a:gd name="connsiteX4" fmla="*/ 112455 w 127447"/>
                <a:gd name="connsiteY4" fmla="*/ 164820 h 169204"/>
                <a:gd name="connsiteX5" fmla="*/ 41017 w 127447"/>
                <a:gd name="connsiteY5" fmla="*/ 121862 h 169204"/>
                <a:gd name="connsiteX6" fmla="*/ 822 w 127447"/>
                <a:gd name="connsiteY6" fmla="*/ 75189 h 169204"/>
                <a:gd name="connsiteX7" fmla="*/ 9204 w 127447"/>
                <a:gd name="connsiteY7" fmla="*/ 13944 h 169204"/>
                <a:gd name="connsiteX8" fmla="*/ 30635 w 127447"/>
                <a:gd name="connsiteY8" fmla="*/ 2514 h 16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447" h="169204">
                  <a:moveTo>
                    <a:pt x="30635" y="2609"/>
                  </a:moveTo>
                  <a:cubicBezTo>
                    <a:pt x="38636" y="8610"/>
                    <a:pt x="43017" y="16515"/>
                    <a:pt x="45970" y="25088"/>
                  </a:cubicBezTo>
                  <a:cubicBezTo>
                    <a:pt x="51495" y="31755"/>
                    <a:pt x="56352" y="39280"/>
                    <a:pt x="60639" y="47186"/>
                  </a:cubicBezTo>
                  <a:cubicBezTo>
                    <a:pt x="70735" y="65664"/>
                    <a:pt x="90738" y="75475"/>
                    <a:pt x="105216" y="89858"/>
                  </a:cubicBezTo>
                  <a:cubicBezTo>
                    <a:pt x="123599" y="108051"/>
                    <a:pt x="140744" y="147008"/>
                    <a:pt x="112455" y="164820"/>
                  </a:cubicBezTo>
                  <a:cubicBezTo>
                    <a:pt x="83118" y="183203"/>
                    <a:pt x="55590" y="138912"/>
                    <a:pt x="41017" y="121862"/>
                  </a:cubicBezTo>
                  <a:cubicBezTo>
                    <a:pt x="27206" y="105669"/>
                    <a:pt x="4727" y="99192"/>
                    <a:pt x="822" y="75189"/>
                  </a:cubicBezTo>
                  <a:cubicBezTo>
                    <a:pt x="-2512" y="53853"/>
                    <a:pt x="5108" y="34518"/>
                    <a:pt x="9204" y="13944"/>
                  </a:cubicBezTo>
                  <a:cubicBezTo>
                    <a:pt x="11109" y="4514"/>
                    <a:pt x="21300" y="-4535"/>
                    <a:pt x="30635" y="2514"/>
                  </a:cubicBezTo>
                  <a:close/>
                </a:path>
              </a:pathLst>
            </a:custGeom>
            <a:solidFill>
              <a:srgbClr val="010200"/>
            </a:solidFill>
            <a:ln w="9525" cap="flat">
              <a:noFill/>
              <a:prstDash val="solid"/>
              <a:miter/>
            </a:ln>
          </p:spPr>
          <p:txBody>
            <a:bodyPr rtlCol="0" anchor="ctr"/>
            <a:lstStyle/>
            <a:p>
              <a:endParaRPr lang="en-IN"/>
            </a:p>
          </p:txBody>
        </p:sp>
        <p:sp>
          <p:nvSpPr>
            <p:cNvPr id="296" name="Freeform: Shape 295">
              <a:extLst>
                <a:ext uri="{FF2B5EF4-FFF2-40B4-BE49-F238E27FC236}">
                  <a16:creationId xmlns:a16="http://schemas.microsoft.com/office/drawing/2014/main" id="{BE439007-5F3C-C534-EF8E-AD9D56C94305}"/>
                </a:ext>
              </a:extLst>
            </p:cNvPr>
            <p:cNvSpPr/>
            <p:nvPr/>
          </p:nvSpPr>
          <p:spPr>
            <a:xfrm>
              <a:off x="6810556" y="5923248"/>
              <a:ext cx="80671" cy="73781"/>
            </a:xfrm>
            <a:custGeom>
              <a:avLst/>
              <a:gdLst>
                <a:gd name="connsiteX0" fmla="*/ 20555 w 80671"/>
                <a:gd name="connsiteY0" fmla="*/ 168 h 73781"/>
                <a:gd name="connsiteX1" fmla="*/ 29032 w 80671"/>
                <a:gd name="connsiteY1" fmla="*/ 2740 h 73781"/>
                <a:gd name="connsiteX2" fmla="*/ 33985 w 80671"/>
                <a:gd name="connsiteY2" fmla="*/ 4550 h 73781"/>
                <a:gd name="connsiteX3" fmla="*/ 52654 w 80671"/>
                <a:gd name="connsiteY3" fmla="*/ 14646 h 73781"/>
                <a:gd name="connsiteX4" fmla="*/ 69227 w 80671"/>
                <a:gd name="connsiteY4" fmla="*/ 23409 h 73781"/>
                <a:gd name="connsiteX5" fmla="*/ 77419 w 80671"/>
                <a:gd name="connsiteY5" fmla="*/ 59795 h 73781"/>
                <a:gd name="connsiteX6" fmla="*/ 20840 w 80671"/>
                <a:gd name="connsiteY6" fmla="*/ 58366 h 73781"/>
                <a:gd name="connsiteX7" fmla="*/ 8172 w 80671"/>
                <a:gd name="connsiteY7" fmla="*/ 45412 h 73781"/>
                <a:gd name="connsiteX8" fmla="*/ 647 w 80671"/>
                <a:gd name="connsiteY8" fmla="*/ 29981 h 73781"/>
                <a:gd name="connsiteX9" fmla="*/ 20555 w 80671"/>
                <a:gd name="connsiteY9" fmla="*/ 73 h 7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71" h="73781">
                  <a:moveTo>
                    <a:pt x="20555" y="168"/>
                  </a:moveTo>
                  <a:cubicBezTo>
                    <a:pt x="23888" y="454"/>
                    <a:pt x="26555" y="1406"/>
                    <a:pt x="29032" y="2740"/>
                  </a:cubicBezTo>
                  <a:cubicBezTo>
                    <a:pt x="30746" y="2454"/>
                    <a:pt x="32746" y="2835"/>
                    <a:pt x="33985" y="4550"/>
                  </a:cubicBezTo>
                  <a:cubicBezTo>
                    <a:pt x="38081" y="10360"/>
                    <a:pt x="46463" y="12170"/>
                    <a:pt x="52654" y="14646"/>
                  </a:cubicBezTo>
                  <a:cubicBezTo>
                    <a:pt x="58655" y="16932"/>
                    <a:pt x="64179" y="19218"/>
                    <a:pt x="69227" y="23409"/>
                  </a:cubicBezTo>
                  <a:cubicBezTo>
                    <a:pt x="80276" y="32172"/>
                    <a:pt x="83991" y="47222"/>
                    <a:pt x="77419" y="59795"/>
                  </a:cubicBezTo>
                  <a:cubicBezTo>
                    <a:pt x="67227" y="79416"/>
                    <a:pt x="29889" y="77892"/>
                    <a:pt x="20840" y="58366"/>
                  </a:cubicBezTo>
                  <a:cubicBezTo>
                    <a:pt x="16649" y="53889"/>
                    <a:pt x="11696" y="50651"/>
                    <a:pt x="8172" y="45412"/>
                  </a:cubicBezTo>
                  <a:cubicBezTo>
                    <a:pt x="4743" y="40554"/>
                    <a:pt x="2171" y="35696"/>
                    <a:pt x="647" y="29981"/>
                  </a:cubicBezTo>
                  <a:cubicBezTo>
                    <a:pt x="-2496" y="18551"/>
                    <a:pt x="6077" y="-1356"/>
                    <a:pt x="20555" y="73"/>
                  </a:cubicBezTo>
                  <a:close/>
                </a:path>
              </a:pathLst>
            </a:custGeom>
            <a:solidFill>
              <a:srgbClr val="010200"/>
            </a:solidFill>
            <a:ln w="9525" cap="flat">
              <a:noFill/>
              <a:prstDash val="solid"/>
              <a:miter/>
            </a:ln>
          </p:spPr>
          <p:txBody>
            <a:bodyPr rtlCol="0" anchor="ctr"/>
            <a:lstStyle/>
            <a:p>
              <a:endParaRPr lang="en-IN"/>
            </a:p>
          </p:txBody>
        </p:sp>
        <p:sp>
          <p:nvSpPr>
            <p:cNvPr id="297" name="Freeform: Shape 296">
              <a:extLst>
                <a:ext uri="{FF2B5EF4-FFF2-40B4-BE49-F238E27FC236}">
                  <a16:creationId xmlns:a16="http://schemas.microsoft.com/office/drawing/2014/main" id="{79103E57-22F6-CD0F-3761-5E21868FF5E2}"/>
                </a:ext>
              </a:extLst>
            </p:cNvPr>
            <p:cNvSpPr/>
            <p:nvPr/>
          </p:nvSpPr>
          <p:spPr>
            <a:xfrm>
              <a:off x="6867294" y="5993317"/>
              <a:ext cx="81069" cy="119656"/>
            </a:xfrm>
            <a:custGeom>
              <a:avLst/>
              <a:gdLst>
                <a:gd name="connsiteX0" fmla="*/ 19633 w 81069"/>
                <a:gd name="connsiteY0" fmla="*/ 3442 h 119656"/>
                <a:gd name="connsiteX1" fmla="*/ 38302 w 81069"/>
                <a:gd name="connsiteY1" fmla="*/ 5061 h 119656"/>
                <a:gd name="connsiteX2" fmla="*/ 51542 w 81069"/>
                <a:gd name="connsiteY2" fmla="*/ 31922 h 119656"/>
                <a:gd name="connsiteX3" fmla="*/ 51637 w 81069"/>
                <a:gd name="connsiteY3" fmla="*/ 32398 h 119656"/>
                <a:gd name="connsiteX4" fmla="*/ 81070 w 81069"/>
                <a:gd name="connsiteY4" fmla="*/ 67926 h 119656"/>
                <a:gd name="connsiteX5" fmla="*/ 77736 w 81069"/>
                <a:gd name="connsiteY5" fmla="*/ 97168 h 119656"/>
                <a:gd name="connsiteX6" fmla="*/ 74688 w 81069"/>
                <a:gd name="connsiteY6" fmla="*/ 114503 h 119656"/>
                <a:gd name="connsiteX7" fmla="*/ 66401 w 81069"/>
                <a:gd name="connsiteY7" fmla="*/ 117932 h 119656"/>
                <a:gd name="connsiteX8" fmla="*/ 12394 w 81069"/>
                <a:gd name="connsiteY8" fmla="*/ 82499 h 119656"/>
                <a:gd name="connsiteX9" fmla="*/ 12 w 81069"/>
                <a:gd name="connsiteY9" fmla="*/ 38970 h 119656"/>
                <a:gd name="connsiteX10" fmla="*/ 19633 w 81069"/>
                <a:gd name="connsiteY10" fmla="*/ 3632 h 11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069" h="119656">
                  <a:moveTo>
                    <a:pt x="19633" y="3442"/>
                  </a:moveTo>
                  <a:cubicBezTo>
                    <a:pt x="25539" y="-1606"/>
                    <a:pt x="33349" y="-1130"/>
                    <a:pt x="38302" y="5061"/>
                  </a:cubicBezTo>
                  <a:cubicBezTo>
                    <a:pt x="44875" y="13253"/>
                    <a:pt x="48399" y="21825"/>
                    <a:pt x="51542" y="31922"/>
                  </a:cubicBezTo>
                  <a:cubicBezTo>
                    <a:pt x="51542" y="32112"/>
                    <a:pt x="51637" y="32207"/>
                    <a:pt x="51637" y="32398"/>
                  </a:cubicBezTo>
                  <a:cubicBezTo>
                    <a:pt x="63258" y="42590"/>
                    <a:pt x="73354" y="54210"/>
                    <a:pt x="81070" y="67926"/>
                  </a:cubicBezTo>
                  <a:cubicBezTo>
                    <a:pt x="80784" y="77642"/>
                    <a:pt x="79355" y="87452"/>
                    <a:pt x="77736" y="97168"/>
                  </a:cubicBezTo>
                  <a:cubicBezTo>
                    <a:pt x="76117" y="102788"/>
                    <a:pt x="75164" y="108693"/>
                    <a:pt x="74688" y="114503"/>
                  </a:cubicBezTo>
                  <a:cubicBezTo>
                    <a:pt x="72211" y="115932"/>
                    <a:pt x="69544" y="117075"/>
                    <a:pt x="66401" y="117932"/>
                  </a:cubicBezTo>
                  <a:cubicBezTo>
                    <a:pt x="37255" y="125267"/>
                    <a:pt x="19729" y="108407"/>
                    <a:pt x="12394" y="82499"/>
                  </a:cubicBezTo>
                  <a:cubicBezTo>
                    <a:pt x="8489" y="68783"/>
                    <a:pt x="-369" y="53734"/>
                    <a:pt x="12" y="38970"/>
                  </a:cubicBezTo>
                  <a:cubicBezTo>
                    <a:pt x="393" y="23921"/>
                    <a:pt x="8584" y="13157"/>
                    <a:pt x="19633" y="3632"/>
                  </a:cubicBezTo>
                  <a:close/>
                </a:path>
              </a:pathLst>
            </a:custGeom>
            <a:solidFill>
              <a:srgbClr val="010200"/>
            </a:solidFill>
            <a:ln w="9525" cap="flat">
              <a:noFill/>
              <a:prstDash val="solid"/>
              <a:miter/>
            </a:ln>
          </p:spPr>
          <p:txBody>
            <a:bodyPr rtlCol="0" anchor="ctr"/>
            <a:lstStyle/>
            <a:p>
              <a:endParaRPr lang="en-IN"/>
            </a:p>
          </p:txBody>
        </p:sp>
      </p:grpSp>
      <p:sp>
        <p:nvSpPr>
          <p:cNvPr id="156" name="Freeform: Shape 155">
            <a:extLst>
              <a:ext uri="{FF2B5EF4-FFF2-40B4-BE49-F238E27FC236}">
                <a16:creationId xmlns:a16="http://schemas.microsoft.com/office/drawing/2014/main" id="{90633536-D64D-AD8B-90ED-79C5F68DCEB0}"/>
              </a:ext>
            </a:extLst>
          </p:cNvPr>
          <p:cNvSpPr/>
          <p:nvPr/>
        </p:nvSpPr>
        <p:spPr>
          <a:xfrm>
            <a:off x="10447591" y="4047758"/>
            <a:ext cx="384708" cy="160662"/>
          </a:xfrm>
          <a:custGeom>
            <a:avLst/>
            <a:gdLst>
              <a:gd name="connsiteX0" fmla="*/ 1099566 w 1099566"/>
              <a:gd name="connsiteY0" fmla="*/ 153067 h 459200"/>
              <a:gd name="connsiteX1" fmla="*/ 824674 w 1099566"/>
              <a:gd name="connsiteY1" fmla="*/ 0 h 459200"/>
              <a:gd name="connsiteX2" fmla="*/ 641413 w 1099566"/>
              <a:gd name="connsiteY2" fmla="*/ 39243 h 459200"/>
              <a:gd name="connsiteX3" fmla="*/ 458153 w 1099566"/>
              <a:gd name="connsiteY3" fmla="*/ 0 h 459200"/>
              <a:gd name="connsiteX4" fmla="*/ 183261 w 1099566"/>
              <a:gd name="connsiteY4" fmla="*/ 153067 h 459200"/>
              <a:gd name="connsiteX5" fmla="*/ 184023 w 1099566"/>
              <a:gd name="connsiteY5" fmla="*/ 161830 h 459200"/>
              <a:gd name="connsiteX6" fmla="*/ 0 w 1099566"/>
              <a:gd name="connsiteY6" fmla="*/ 306134 h 459200"/>
              <a:gd name="connsiteX7" fmla="*/ 274891 w 1099566"/>
              <a:gd name="connsiteY7" fmla="*/ 459200 h 459200"/>
              <a:gd name="connsiteX8" fmla="*/ 441960 w 1099566"/>
              <a:gd name="connsiteY8" fmla="*/ 427482 h 459200"/>
              <a:gd name="connsiteX9" fmla="*/ 609029 w 1099566"/>
              <a:gd name="connsiteY9" fmla="*/ 459200 h 459200"/>
              <a:gd name="connsiteX10" fmla="*/ 883920 w 1099566"/>
              <a:gd name="connsiteY10" fmla="*/ 306134 h 459200"/>
              <a:gd name="connsiteX11" fmla="*/ 883634 w 1099566"/>
              <a:gd name="connsiteY11" fmla="*/ 302514 h 459200"/>
              <a:gd name="connsiteX12" fmla="*/ 1099566 w 1099566"/>
              <a:gd name="connsiteY12" fmla="*/ 153067 h 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9566" h="459200">
                <a:moveTo>
                  <a:pt x="1099566" y="153067"/>
                </a:moveTo>
                <a:cubicBezTo>
                  <a:pt x="1099566" y="68580"/>
                  <a:pt x="976503" y="0"/>
                  <a:pt x="824674" y="0"/>
                </a:cubicBezTo>
                <a:cubicBezTo>
                  <a:pt x="754189" y="0"/>
                  <a:pt x="690086" y="14859"/>
                  <a:pt x="641413" y="39243"/>
                </a:cubicBezTo>
                <a:cubicBezTo>
                  <a:pt x="592741" y="14954"/>
                  <a:pt x="528638" y="0"/>
                  <a:pt x="458153" y="0"/>
                </a:cubicBezTo>
                <a:cubicBezTo>
                  <a:pt x="306324" y="0"/>
                  <a:pt x="183261" y="68485"/>
                  <a:pt x="183261" y="153067"/>
                </a:cubicBezTo>
                <a:cubicBezTo>
                  <a:pt x="183261" y="156019"/>
                  <a:pt x="183737" y="158877"/>
                  <a:pt x="184023" y="161830"/>
                </a:cubicBezTo>
                <a:cubicBezTo>
                  <a:pt x="76962" y="182690"/>
                  <a:pt x="0" y="239363"/>
                  <a:pt x="0" y="306134"/>
                </a:cubicBezTo>
                <a:cubicBezTo>
                  <a:pt x="0" y="390620"/>
                  <a:pt x="123063" y="459200"/>
                  <a:pt x="274891" y="459200"/>
                </a:cubicBezTo>
                <a:cubicBezTo>
                  <a:pt x="337852" y="459200"/>
                  <a:pt x="395669" y="447294"/>
                  <a:pt x="441960" y="427482"/>
                </a:cubicBezTo>
                <a:cubicBezTo>
                  <a:pt x="488252" y="447294"/>
                  <a:pt x="546068" y="459200"/>
                  <a:pt x="609029" y="459200"/>
                </a:cubicBezTo>
                <a:cubicBezTo>
                  <a:pt x="760857" y="459200"/>
                  <a:pt x="883920" y="390716"/>
                  <a:pt x="883920" y="306134"/>
                </a:cubicBezTo>
                <a:cubicBezTo>
                  <a:pt x="883920" y="304895"/>
                  <a:pt x="883634" y="303752"/>
                  <a:pt x="883634" y="302514"/>
                </a:cubicBezTo>
                <a:cubicBezTo>
                  <a:pt x="1007078" y="287465"/>
                  <a:pt x="1099566" y="226314"/>
                  <a:pt x="1099566" y="153067"/>
                </a:cubicBezTo>
                <a:close/>
              </a:path>
            </a:pathLst>
          </a:custGeom>
          <a:solidFill>
            <a:schemeClr val="bg1"/>
          </a:solidFill>
          <a:ln w="9525" cap="flat">
            <a:noFill/>
            <a:prstDash val="solid"/>
            <a:miter/>
          </a:ln>
        </p:spPr>
        <p:txBody>
          <a:bodyPr rtlCol="0" anchor="ctr"/>
          <a:lstStyle/>
          <a:p>
            <a:endParaRPr lang="en-IN"/>
          </a:p>
        </p:txBody>
      </p:sp>
      <p:sp>
        <p:nvSpPr>
          <p:cNvPr id="157" name="Freeform: Shape 156">
            <a:extLst>
              <a:ext uri="{FF2B5EF4-FFF2-40B4-BE49-F238E27FC236}">
                <a16:creationId xmlns:a16="http://schemas.microsoft.com/office/drawing/2014/main" id="{0AFF2E7E-5924-63D1-DF90-48ACC3146FF7}"/>
              </a:ext>
            </a:extLst>
          </p:cNvPr>
          <p:cNvSpPr/>
          <p:nvPr/>
        </p:nvSpPr>
        <p:spPr>
          <a:xfrm>
            <a:off x="1650574" y="4213031"/>
            <a:ext cx="824552" cy="344350"/>
          </a:xfrm>
          <a:custGeom>
            <a:avLst/>
            <a:gdLst>
              <a:gd name="connsiteX0" fmla="*/ 1099566 w 1099566"/>
              <a:gd name="connsiteY0" fmla="*/ 153067 h 459200"/>
              <a:gd name="connsiteX1" fmla="*/ 824674 w 1099566"/>
              <a:gd name="connsiteY1" fmla="*/ 0 h 459200"/>
              <a:gd name="connsiteX2" fmla="*/ 641413 w 1099566"/>
              <a:gd name="connsiteY2" fmla="*/ 39243 h 459200"/>
              <a:gd name="connsiteX3" fmla="*/ 458153 w 1099566"/>
              <a:gd name="connsiteY3" fmla="*/ 0 h 459200"/>
              <a:gd name="connsiteX4" fmla="*/ 183261 w 1099566"/>
              <a:gd name="connsiteY4" fmla="*/ 153067 h 459200"/>
              <a:gd name="connsiteX5" fmla="*/ 184023 w 1099566"/>
              <a:gd name="connsiteY5" fmla="*/ 161830 h 459200"/>
              <a:gd name="connsiteX6" fmla="*/ 0 w 1099566"/>
              <a:gd name="connsiteY6" fmla="*/ 306134 h 459200"/>
              <a:gd name="connsiteX7" fmla="*/ 274891 w 1099566"/>
              <a:gd name="connsiteY7" fmla="*/ 459200 h 459200"/>
              <a:gd name="connsiteX8" fmla="*/ 441960 w 1099566"/>
              <a:gd name="connsiteY8" fmla="*/ 427482 h 459200"/>
              <a:gd name="connsiteX9" fmla="*/ 609029 w 1099566"/>
              <a:gd name="connsiteY9" fmla="*/ 459200 h 459200"/>
              <a:gd name="connsiteX10" fmla="*/ 883920 w 1099566"/>
              <a:gd name="connsiteY10" fmla="*/ 306134 h 459200"/>
              <a:gd name="connsiteX11" fmla="*/ 883634 w 1099566"/>
              <a:gd name="connsiteY11" fmla="*/ 302514 h 459200"/>
              <a:gd name="connsiteX12" fmla="*/ 1099566 w 1099566"/>
              <a:gd name="connsiteY12" fmla="*/ 153067 h 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9566" h="459200">
                <a:moveTo>
                  <a:pt x="1099566" y="153067"/>
                </a:moveTo>
                <a:cubicBezTo>
                  <a:pt x="1099566" y="68580"/>
                  <a:pt x="976503" y="0"/>
                  <a:pt x="824674" y="0"/>
                </a:cubicBezTo>
                <a:cubicBezTo>
                  <a:pt x="754189" y="0"/>
                  <a:pt x="690086" y="14859"/>
                  <a:pt x="641413" y="39243"/>
                </a:cubicBezTo>
                <a:cubicBezTo>
                  <a:pt x="592741" y="14954"/>
                  <a:pt x="528638" y="0"/>
                  <a:pt x="458153" y="0"/>
                </a:cubicBezTo>
                <a:cubicBezTo>
                  <a:pt x="306324" y="0"/>
                  <a:pt x="183261" y="68485"/>
                  <a:pt x="183261" y="153067"/>
                </a:cubicBezTo>
                <a:cubicBezTo>
                  <a:pt x="183261" y="156019"/>
                  <a:pt x="183737" y="158877"/>
                  <a:pt x="184023" y="161830"/>
                </a:cubicBezTo>
                <a:cubicBezTo>
                  <a:pt x="76962" y="182690"/>
                  <a:pt x="0" y="239363"/>
                  <a:pt x="0" y="306134"/>
                </a:cubicBezTo>
                <a:cubicBezTo>
                  <a:pt x="0" y="390620"/>
                  <a:pt x="123063" y="459200"/>
                  <a:pt x="274891" y="459200"/>
                </a:cubicBezTo>
                <a:cubicBezTo>
                  <a:pt x="337852" y="459200"/>
                  <a:pt x="395669" y="447294"/>
                  <a:pt x="441960" y="427482"/>
                </a:cubicBezTo>
                <a:cubicBezTo>
                  <a:pt x="488252" y="447294"/>
                  <a:pt x="546068" y="459200"/>
                  <a:pt x="609029" y="459200"/>
                </a:cubicBezTo>
                <a:cubicBezTo>
                  <a:pt x="760857" y="459200"/>
                  <a:pt x="883920" y="390716"/>
                  <a:pt x="883920" y="306134"/>
                </a:cubicBezTo>
                <a:cubicBezTo>
                  <a:pt x="883920" y="304895"/>
                  <a:pt x="883634" y="303752"/>
                  <a:pt x="883634" y="302514"/>
                </a:cubicBezTo>
                <a:cubicBezTo>
                  <a:pt x="1007078" y="287465"/>
                  <a:pt x="1099566" y="226314"/>
                  <a:pt x="1099566" y="153067"/>
                </a:cubicBezTo>
                <a:close/>
              </a:path>
            </a:pathLst>
          </a:custGeom>
          <a:solidFill>
            <a:schemeClr val="bg1"/>
          </a:solidFill>
          <a:ln w="9525" cap="flat">
            <a:noFill/>
            <a:prstDash val="solid"/>
            <a:miter/>
          </a:ln>
        </p:spPr>
        <p:txBody>
          <a:bodyPr rtlCol="0" anchor="ctr"/>
          <a:lstStyle/>
          <a:p>
            <a:endParaRPr lang="en-IN"/>
          </a:p>
        </p:txBody>
      </p:sp>
      <p:sp>
        <p:nvSpPr>
          <p:cNvPr id="158" name="Freeform: Shape 157">
            <a:extLst>
              <a:ext uri="{FF2B5EF4-FFF2-40B4-BE49-F238E27FC236}">
                <a16:creationId xmlns:a16="http://schemas.microsoft.com/office/drawing/2014/main" id="{378FA29E-59B9-1659-9513-0C2F4920AD12}"/>
              </a:ext>
            </a:extLst>
          </p:cNvPr>
          <p:cNvSpPr/>
          <p:nvPr/>
        </p:nvSpPr>
        <p:spPr>
          <a:xfrm>
            <a:off x="1103978" y="4098587"/>
            <a:ext cx="511445" cy="213590"/>
          </a:xfrm>
          <a:custGeom>
            <a:avLst/>
            <a:gdLst>
              <a:gd name="connsiteX0" fmla="*/ 1099566 w 1099566"/>
              <a:gd name="connsiteY0" fmla="*/ 153067 h 459200"/>
              <a:gd name="connsiteX1" fmla="*/ 824674 w 1099566"/>
              <a:gd name="connsiteY1" fmla="*/ 0 h 459200"/>
              <a:gd name="connsiteX2" fmla="*/ 641413 w 1099566"/>
              <a:gd name="connsiteY2" fmla="*/ 39243 h 459200"/>
              <a:gd name="connsiteX3" fmla="*/ 458153 w 1099566"/>
              <a:gd name="connsiteY3" fmla="*/ 0 h 459200"/>
              <a:gd name="connsiteX4" fmla="*/ 183261 w 1099566"/>
              <a:gd name="connsiteY4" fmla="*/ 153067 h 459200"/>
              <a:gd name="connsiteX5" fmla="*/ 184023 w 1099566"/>
              <a:gd name="connsiteY5" fmla="*/ 161830 h 459200"/>
              <a:gd name="connsiteX6" fmla="*/ 0 w 1099566"/>
              <a:gd name="connsiteY6" fmla="*/ 306134 h 459200"/>
              <a:gd name="connsiteX7" fmla="*/ 274891 w 1099566"/>
              <a:gd name="connsiteY7" fmla="*/ 459200 h 459200"/>
              <a:gd name="connsiteX8" fmla="*/ 441960 w 1099566"/>
              <a:gd name="connsiteY8" fmla="*/ 427482 h 459200"/>
              <a:gd name="connsiteX9" fmla="*/ 609029 w 1099566"/>
              <a:gd name="connsiteY9" fmla="*/ 459200 h 459200"/>
              <a:gd name="connsiteX10" fmla="*/ 883920 w 1099566"/>
              <a:gd name="connsiteY10" fmla="*/ 306134 h 459200"/>
              <a:gd name="connsiteX11" fmla="*/ 883634 w 1099566"/>
              <a:gd name="connsiteY11" fmla="*/ 302514 h 459200"/>
              <a:gd name="connsiteX12" fmla="*/ 1099566 w 1099566"/>
              <a:gd name="connsiteY12" fmla="*/ 153067 h 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9566" h="459200">
                <a:moveTo>
                  <a:pt x="1099566" y="153067"/>
                </a:moveTo>
                <a:cubicBezTo>
                  <a:pt x="1099566" y="68580"/>
                  <a:pt x="976503" y="0"/>
                  <a:pt x="824674" y="0"/>
                </a:cubicBezTo>
                <a:cubicBezTo>
                  <a:pt x="754189" y="0"/>
                  <a:pt x="690086" y="14859"/>
                  <a:pt x="641413" y="39243"/>
                </a:cubicBezTo>
                <a:cubicBezTo>
                  <a:pt x="592741" y="14954"/>
                  <a:pt x="528638" y="0"/>
                  <a:pt x="458153" y="0"/>
                </a:cubicBezTo>
                <a:cubicBezTo>
                  <a:pt x="306324" y="0"/>
                  <a:pt x="183261" y="68485"/>
                  <a:pt x="183261" y="153067"/>
                </a:cubicBezTo>
                <a:cubicBezTo>
                  <a:pt x="183261" y="156019"/>
                  <a:pt x="183737" y="158877"/>
                  <a:pt x="184023" y="161830"/>
                </a:cubicBezTo>
                <a:cubicBezTo>
                  <a:pt x="76962" y="182690"/>
                  <a:pt x="0" y="239363"/>
                  <a:pt x="0" y="306134"/>
                </a:cubicBezTo>
                <a:cubicBezTo>
                  <a:pt x="0" y="390620"/>
                  <a:pt x="123063" y="459200"/>
                  <a:pt x="274891" y="459200"/>
                </a:cubicBezTo>
                <a:cubicBezTo>
                  <a:pt x="337852" y="459200"/>
                  <a:pt x="395669" y="447294"/>
                  <a:pt x="441960" y="427482"/>
                </a:cubicBezTo>
                <a:cubicBezTo>
                  <a:pt x="488252" y="447294"/>
                  <a:pt x="546068" y="459200"/>
                  <a:pt x="609029" y="459200"/>
                </a:cubicBezTo>
                <a:cubicBezTo>
                  <a:pt x="760857" y="459200"/>
                  <a:pt x="883920" y="390716"/>
                  <a:pt x="883920" y="306134"/>
                </a:cubicBezTo>
                <a:cubicBezTo>
                  <a:pt x="883920" y="304895"/>
                  <a:pt x="883634" y="303752"/>
                  <a:pt x="883634" y="302514"/>
                </a:cubicBezTo>
                <a:cubicBezTo>
                  <a:pt x="1007078" y="287465"/>
                  <a:pt x="1099566" y="226314"/>
                  <a:pt x="1099566" y="153067"/>
                </a:cubicBezTo>
                <a:close/>
              </a:path>
            </a:pathLst>
          </a:custGeom>
          <a:solidFill>
            <a:schemeClr val="bg1"/>
          </a:solidFill>
          <a:ln w="9525" cap="flat">
            <a:noFill/>
            <a:prstDash val="solid"/>
            <a:miter/>
          </a:ln>
        </p:spPr>
        <p:txBody>
          <a:bodyPr rtlCol="0" anchor="ctr"/>
          <a:lstStyle/>
          <a:p>
            <a:endParaRPr lang="en-IN"/>
          </a:p>
        </p:txBody>
      </p:sp>
      <p:sp>
        <p:nvSpPr>
          <p:cNvPr id="3" name="TextBox 2">
            <a:extLst>
              <a:ext uri="{FF2B5EF4-FFF2-40B4-BE49-F238E27FC236}">
                <a16:creationId xmlns:a16="http://schemas.microsoft.com/office/drawing/2014/main" id="{F46C06D0-F091-D95F-3C57-CA9A638EB7D6}"/>
              </a:ext>
            </a:extLst>
          </p:cNvPr>
          <p:cNvSpPr txBox="1"/>
          <p:nvPr/>
        </p:nvSpPr>
        <p:spPr>
          <a:xfrm>
            <a:off x="1257984" y="936795"/>
            <a:ext cx="9750152" cy="3108543"/>
          </a:xfrm>
          <a:prstGeom prst="rect">
            <a:avLst/>
          </a:prstGeom>
          <a:noFill/>
        </p:spPr>
        <p:txBody>
          <a:bodyPr wrap="square">
            <a:spAutoFit/>
          </a:bodyPr>
          <a:lstStyle/>
          <a:p>
            <a:pPr marL="342900" indent="-342900">
              <a:buFont typeface="+mj-lt"/>
              <a:buAutoNum type="arabicPeriod"/>
            </a:pPr>
            <a:r>
              <a:rPr lang="en-US" sz="3600" b="1" dirty="0">
                <a:solidFill>
                  <a:schemeClr val="bg1"/>
                </a:solidFill>
              </a:rPr>
              <a:t>Improve irrigation and agricultural practices</a:t>
            </a:r>
          </a:p>
          <a:p>
            <a:pPr algn="justLow"/>
            <a:r>
              <a:rPr lang="en-US" sz="3200" dirty="0"/>
              <a:t>More than 50 percent of the Jordan’s freshwater is used for agriculture. Improving irrigation can help close supply and demand gaps; Adopting new technology has become  a necessity to reduce water wastage, such drip irrigation and hydroponics</a:t>
            </a:r>
          </a:p>
        </p:txBody>
      </p:sp>
      <p:sp>
        <p:nvSpPr>
          <p:cNvPr id="2" name="TextBox 1">
            <a:extLst>
              <a:ext uri="{FF2B5EF4-FFF2-40B4-BE49-F238E27FC236}">
                <a16:creationId xmlns:a16="http://schemas.microsoft.com/office/drawing/2014/main" id="{77C9F04B-2E0C-A3B3-1AA2-52605ACA33CF}"/>
              </a:ext>
            </a:extLst>
          </p:cNvPr>
          <p:cNvSpPr txBox="1"/>
          <p:nvPr/>
        </p:nvSpPr>
        <p:spPr>
          <a:xfrm>
            <a:off x="829173" y="6315465"/>
            <a:ext cx="2803666" cy="369332"/>
          </a:xfrm>
          <a:prstGeom prst="rect">
            <a:avLst/>
          </a:prstGeom>
          <a:noFill/>
        </p:spPr>
        <p:txBody>
          <a:bodyPr wrap="square" rtlCol="0">
            <a:spAutoFit/>
          </a:bodyPr>
          <a:lstStyle/>
          <a:p>
            <a:r>
              <a:rPr lang="en-US" dirty="0">
                <a:hlinkClick r:id="rId2" action="ppaction://hlinksldjump"/>
              </a:rPr>
              <a:t>Back to Contents page</a:t>
            </a:r>
            <a:endParaRPr lang="en-US" dirty="0"/>
          </a:p>
        </p:txBody>
      </p:sp>
    </p:spTree>
    <p:extLst>
      <p:ext uri="{BB962C8B-B14F-4D97-AF65-F5344CB8AC3E}">
        <p14:creationId xmlns:p14="http://schemas.microsoft.com/office/powerpoint/2010/main" val="1238592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0 0 L -0.25 0 E" pathEditMode="relative" ptsTypes="">
                                      <p:cBhvr>
                                        <p:cTn id="10" dur="2500" fill="hold"/>
                                        <p:tgtEl>
                                          <p:spTgt spid="49"/>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4.16667E-6 1.11111E-6 L 0.00573 -0.17153 " pathEditMode="relative" rAng="0" ptsTypes="AA">
                                      <p:cBhvr>
                                        <p:cTn id="12" dur="2000" fill="hold"/>
                                        <p:tgtEl>
                                          <p:spTgt spid="21"/>
                                        </p:tgtEl>
                                        <p:attrNameLst>
                                          <p:attrName>ppt_x</p:attrName>
                                          <p:attrName>ppt_y</p:attrName>
                                        </p:attrNameLst>
                                      </p:cBhvr>
                                      <p:rCtr x="286" y="-8588"/>
                                    </p:animMotion>
                                  </p:childTnLst>
                                </p:cTn>
                              </p:par>
                              <p:par>
                                <p:cTn id="13" presetID="64" presetClass="path" presetSubtype="0" accel="50000" decel="50000" fill="hold" nodeType="withEffect">
                                  <p:stCondLst>
                                    <p:cond delay="0"/>
                                  </p:stCondLst>
                                  <p:childTnLst>
                                    <p:animMotion origin="layout" path="M -1.875E-6 -1.11111E-6 L 0.00638 -0.0963 " pathEditMode="relative" rAng="0" ptsTypes="AA">
                                      <p:cBhvr>
                                        <p:cTn id="14" dur="2000" fill="hold"/>
                                        <p:tgtEl>
                                          <p:spTgt spid="24"/>
                                        </p:tgtEl>
                                        <p:attrNameLst>
                                          <p:attrName>ppt_x</p:attrName>
                                          <p:attrName>ppt_y</p:attrName>
                                        </p:attrNameLst>
                                      </p:cBhvr>
                                      <p:rCtr x="313"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2EF06782-79C5-4C78-D350-7B0DE8C404CF}"/>
              </a:ext>
            </a:extLst>
          </p:cNvPr>
          <p:cNvSpPr txBox="1"/>
          <p:nvPr/>
        </p:nvSpPr>
        <p:spPr>
          <a:xfrm>
            <a:off x="572493" y="2071316"/>
            <a:ext cx="6713552" cy="4119172"/>
          </a:xfrm>
          <a:prstGeom prst="rect">
            <a:avLst/>
          </a:prstGeom>
        </p:spPr>
        <p:txBody>
          <a:bodyPr vert="horz" lIns="91440" tIns="45720" rIns="91440" bIns="45720" rtlCol="0" anchor="t">
            <a:normAutofit/>
          </a:bodyPr>
          <a:lstStyle/>
          <a:p>
            <a:pPr>
              <a:lnSpc>
                <a:spcPct val="90000"/>
              </a:lnSpc>
              <a:spcAft>
                <a:spcPts val="600"/>
              </a:spcAft>
            </a:pPr>
            <a:r>
              <a:rPr lang="en-US" sz="2200" b="1" dirty="0"/>
              <a:t>2.Population growth control</a:t>
            </a:r>
          </a:p>
          <a:p>
            <a:pPr>
              <a:lnSpc>
                <a:spcPct val="90000"/>
              </a:lnSpc>
              <a:spcAft>
                <a:spcPts val="600"/>
              </a:spcAft>
            </a:pPr>
            <a:r>
              <a:rPr lang="en-US" sz="2200" dirty="0"/>
              <a:t>Education and awareness of Jordan’s limited water resources might decrease the accelerating growth in the country population, while maintain peace in the region shall stop the waves of refugee’s influx to the country. Educate to change consumption and lifestyles changing the face of this crisis involves education to motivate new behaviors. Coping with the coming era of</a:t>
            </a:r>
          </a:p>
          <a:p>
            <a:pPr>
              <a:lnSpc>
                <a:spcPct val="90000"/>
              </a:lnSpc>
              <a:spcAft>
                <a:spcPts val="600"/>
              </a:spcAft>
            </a:pPr>
            <a:r>
              <a:rPr lang="en-US" sz="2200" dirty="0"/>
              <a:t>water scarcity will require major alterations for all forms of consumption in a way to optimize usage of the most precious liquid, the most critical task is making sure the problem is much better understood Jordan wide</a:t>
            </a:r>
          </a:p>
        </p:txBody>
      </p:sp>
      <p:pic>
        <p:nvPicPr>
          <p:cNvPr id="3" name="Picture 2">
            <a:extLst>
              <a:ext uri="{FF2B5EF4-FFF2-40B4-BE49-F238E27FC236}">
                <a16:creationId xmlns:a16="http://schemas.microsoft.com/office/drawing/2014/main" id="{21FB2556-6ACF-88D2-3AE4-1ACDC0E510C0}"/>
              </a:ext>
            </a:extLst>
          </p:cNvPr>
          <p:cNvPicPr>
            <a:picLocks noChangeAspect="1"/>
          </p:cNvPicPr>
          <p:nvPr/>
        </p:nvPicPr>
        <p:blipFill rotWithShape="1">
          <a:blip r:embed="rId2"/>
          <a:srcRect l="-4152" r="1210" b="10158"/>
          <a:stretch/>
        </p:blipFill>
        <p:spPr>
          <a:xfrm>
            <a:off x="7492181" y="2093976"/>
            <a:ext cx="4424516" cy="3680313"/>
          </a:xfrm>
          <a:prstGeom prst="rect">
            <a:avLst/>
          </a:prstGeom>
        </p:spPr>
      </p:pic>
      <p:sp>
        <p:nvSpPr>
          <p:cNvPr id="2" name="TextBox 1">
            <a:extLst>
              <a:ext uri="{FF2B5EF4-FFF2-40B4-BE49-F238E27FC236}">
                <a16:creationId xmlns:a16="http://schemas.microsoft.com/office/drawing/2014/main" id="{4E8162FD-9FF2-0A19-0385-8CC23DE19D73}"/>
              </a:ext>
            </a:extLst>
          </p:cNvPr>
          <p:cNvSpPr txBox="1"/>
          <p:nvPr/>
        </p:nvSpPr>
        <p:spPr>
          <a:xfrm>
            <a:off x="135301" y="5967251"/>
            <a:ext cx="2803666" cy="369332"/>
          </a:xfrm>
          <a:prstGeom prst="rect">
            <a:avLst/>
          </a:prstGeom>
          <a:noFill/>
        </p:spPr>
        <p:txBody>
          <a:bodyPr wrap="square" rtlCol="0">
            <a:spAutoFit/>
          </a:bodyPr>
          <a:lstStyle/>
          <a:p>
            <a:r>
              <a:rPr lang="en-US" dirty="0">
                <a:hlinkClick r:id="rId3" action="ppaction://hlinksldjump"/>
              </a:rPr>
              <a:t>Back to Contents page</a:t>
            </a:r>
            <a:endParaRPr lang="en-US" dirty="0"/>
          </a:p>
        </p:txBody>
      </p:sp>
      <p:pic>
        <p:nvPicPr>
          <p:cNvPr id="4" name="Picture 3">
            <a:extLst>
              <a:ext uri="{FF2B5EF4-FFF2-40B4-BE49-F238E27FC236}">
                <a16:creationId xmlns:a16="http://schemas.microsoft.com/office/drawing/2014/main" id="{08DB6EC9-58FA-C707-B597-9B583260C3E7}"/>
              </a:ext>
            </a:extLst>
          </p:cNvPr>
          <p:cNvPicPr>
            <a:picLocks noChangeAspect="1"/>
          </p:cNvPicPr>
          <p:nvPr/>
        </p:nvPicPr>
        <p:blipFill>
          <a:blip r:embed="rId4"/>
          <a:stretch>
            <a:fillRect/>
          </a:stretch>
        </p:blipFill>
        <p:spPr>
          <a:xfrm>
            <a:off x="-37107" y="6529544"/>
            <a:ext cx="12192000" cy="2010000"/>
          </a:xfrm>
          <a:prstGeom prst="rect">
            <a:avLst/>
          </a:prstGeom>
        </p:spPr>
      </p:pic>
    </p:spTree>
    <p:extLst>
      <p:ext uri="{BB962C8B-B14F-4D97-AF65-F5344CB8AC3E}">
        <p14:creationId xmlns:p14="http://schemas.microsoft.com/office/powerpoint/2010/main" val="39706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6843</TotalTime>
  <Words>1169</Words>
  <Application>Microsoft Office PowerPoint</Application>
  <PresentationFormat>Widescreen</PresentationFormat>
  <Paragraphs>57</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Calibri Light</vt:lpstr>
      <vt:lpstr>Baloo Tamma 2 SemiBold</vt:lpstr>
      <vt:lpstr>Times New Roman</vt:lpstr>
      <vt:lpstr>Arial</vt:lpstr>
      <vt:lpstr>Calibri</vt:lpstr>
      <vt:lpstr>Baloo Tamma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Amal R Babu</dc:creator>
  <cp:lastModifiedBy>User</cp:lastModifiedBy>
  <cp:revision>47</cp:revision>
  <dcterms:created xsi:type="dcterms:W3CDTF">2022-06-01T13:03:00Z</dcterms:created>
  <dcterms:modified xsi:type="dcterms:W3CDTF">2023-05-20T19:08:04Z</dcterms:modified>
</cp:coreProperties>
</file>