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47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/>
    <p:restoredTop sz="94588"/>
  </p:normalViewPr>
  <p:slideViewPr>
    <p:cSldViewPr snapToGrid="0" snapToObjects="1">
      <p:cViewPr varScale="1">
        <p:scale>
          <a:sx n="107" d="100"/>
          <a:sy n="107" d="100"/>
        </p:scale>
        <p:origin x="736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EE7ADEF-2381-F64C-8157-5AB48161907F}" type="datetimeFigureOut">
              <a:rPr lang="en-US" smtClean="0"/>
              <a:t>5/19/23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5E50D68-E88A-494E-9F1C-0FE39EB25A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95988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E50D68-E88A-494E-9F1C-0FE39EB25A3D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593183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E50D68-E88A-494E-9F1C-0FE39EB25A3D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76478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93420-C1D3-954A-8783-DF3438A20B26}" type="datetimeFigureOut">
              <a:rPr lang="en-US" smtClean="0"/>
              <a:t>5/19/23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8FCE9-D363-F24E-9338-D147F04DC2B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93420-C1D3-954A-8783-DF3438A20B26}" type="datetimeFigureOut">
              <a:rPr lang="en-US" smtClean="0"/>
              <a:t>5/19/23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8FCE9-D363-F24E-9338-D147F04DC2B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93420-C1D3-954A-8783-DF3438A20B26}" type="datetimeFigureOut">
              <a:rPr lang="en-US" smtClean="0"/>
              <a:t>5/19/23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8FCE9-D363-F24E-9338-D147F04DC2BB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93420-C1D3-954A-8783-DF3438A20B26}" type="datetimeFigureOut">
              <a:rPr lang="en-US" smtClean="0"/>
              <a:t>5/19/23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8FCE9-D363-F24E-9338-D147F04DC2B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93420-C1D3-954A-8783-DF3438A20B26}" type="datetimeFigureOut">
              <a:rPr lang="en-US" smtClean="0"/>
              <a:t>5/19/23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8FCE9-D363-F24E-9338-D147F04DC2BB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93420-C1D3-954A-8783-DF3438A20B26}" type="datetimeFigureOut">
              <a:rPr lang="en-US" smtClean="0"/>
              <a:t>5/19/23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8FCE9-D363-F24E-9338-D147F04DC2B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93420-C1D3-954A-8783-DF3438A20B26}" type="datetimeFigureOut">
              <a:rPr lang="en-US" smtClean="0"/>
              <a:t>5/19/23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8FCE9-D363-F24E-9338-D147F04DC2B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93420-C1D3-954A-8783-DF3438A20B26}" type="datetimeFigureOut">
              <a:rPr lang="en-US" smtClean="0"/>
              <a:t>5/19/23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8FCE9-D363-F24E-9338-D147F04DC2B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93420-C1D3-954A-8783-DF3438A20B26}" type="datetimeFigureOut">
              <a:rPr lang="en-US" smtClean="0"/>
              <a:t>5/19/23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8FCE9-D363-F24E-9338-D147F04DC2B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93420-C1D3-954A-8783-DF3438A20B26}" type="datetimeFigureOut">
              <a:rPr lang="en-US" smtClean="0"/>
              <a:t>5/19/23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8FCE9-D363-F24E-9338-D147F04DC2B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93420-C1D3-954A-8783-DF3438A20B26}" type="datetimeFigureOut">
              <a:rPr lang="en-US" smtClean="0"/>
              <a:t>5/19/23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8FCE9-D363-F24E-9338-D147F04DC2B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93420-C1D3-954A-8783-DF3438A20B26}" type="datetimeFigureOut">
              <a:rPr lang="en-US" smtClean="0"/>
              <a:t>5/19/23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8FCE9-D363-F24E-9338-D147F04DC2B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93420-C1D3-954A-8783-DF3438A20B26}" type="datetimeFigureOut">
              <a:rPr lang="en-US" smtClean="0"/>
              <a:t>5/19/23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8FCE9-D363-F24E-9338-D147F04DC2B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93420-C1D3-954A-8783-DF3438A20B26}" type="datetimeFigureOut">
              <a:rPr lang="en-US" smtClean="0"/>
              <a:t>5/19/23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8FCE9-D363-F24E-9338-D147F04DC2B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93420-C1D3-954A-8783-DF3438A20B26}" type="datetimeFigureOut">
              <a:rPr lang="en-US" smtClean="0"/>
              <a:t>5/19/23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8FCE9-D363-F24E-9338-D147F04DC2B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93420-C1D3-954A-8783-DF3438A20B26}" type="datetimeFigureOut">
              <a:rPr lang="en-US" smtClean="0"/>
              <a:t>5/19/23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8FCE9-D363-F24E-9338-D147F04DC2B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F93420-C1D3-954A-8783-DF3438A20B26}" type="datetimeFigureOut">
              <a:rPr lang="en-US" smtClean="0"/>
              <a:t>5/19/23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4FB8FCE9-D363-F24E-9338-D147F04DC2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25120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8" r:id="rId1"/>
    <p:sldLayoutId id="2147483749" r:id="rId2"/>
    <p:sldLayoutId id="2147483750" r:id="rId3"/>
    <p:sldLayoutId id="2147483751" r:id="rId4"/>
    <p:sldLayoutId id="2147483752" r:id="rId5"/>
    <p:sldLayoutId id="2147483753" r:id="rId6"/>
    <p:sldLayoutId id="2147483754" r:id="rId7"/>
    <p:sldLayoutId id="2147483755" r:id="rId8"/>
    <p:sldLayoutId id="2147483756" r:id="rId9"/>
    <p:sldLayoutId id="2147483757" r:id="rId10"/>
    <p:sldLayoutId id="2147483758" r:id="rId11"/>
    <p:sldLayoutId id="2147483759" r:id="rId12"/>
    <p:sldLayoutId id="2147483760" r:id="rId13"/>
    <p:sldLayoutId id="2147483761" r:id="rId14"/>
    <p:sldLayoutId id="2147483762" r:id="rId15"/>
    <p:sldLayoutId id="214748376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4" Type="http://schemas.openxmlformats.org/officeDocument/2006/relationships/image" Target="../media/image3.jpeg"/><Relationship Id="rId5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4" Type="http://schemas.openxmlformats.org/officeDocument/2006/relationships/image" Target="../media/image8.jpeg"/><Relationship Id="rId5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Light Up your House!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Done </a:t>
            </a:r>
            <a:r>
              <a:rPr lang="en-US" dirty="0" err="1" smtClean="0"/>
              <a:t>by:hind</a:t>
            </a:r>
            <a:r>
              <a:rPr lang="en-US" dirty="0" smtClean="0"/>
              <a:t> </a:t>
            </a:r>
            <a:r>
              <a:rPr lang="en-US" dirty="0" err="1" smtClean="0"/>
              <a:t>habash</a:t>
            </a:r>
            <a:r>
              <a:rPr lang="en-US" dirty="0" smtClean="0"/>
              <a:t> and </a:t>
            </a:r>
            <a:r>
              <a:rPr lang="en-US" dirty="0" err="1" smtClean="0"/>
              <a:t>yasmine</a:t>
            </a:r>
            <a:r>
              <a:rPr lang="en-US" dirty="0" smtClean="0"/>
              <a:t> </a:t>
            </a:r>
            <a:r>
              <a:rPr lang="en-US" dirty="0" err="1" smtClean="0"/>
              <a:t>abuaitah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325784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258030"/>
            <a:ext cx="8596668" cy="1320800"/>
          </a:xfrm>
        </p:spPr>
        <p:txBody>
          <a:bodyPr/>
          <a:lstStyle/>
          <a:p>
            <a:r>
              <a:rPr lang="en-US" dirty="0"/>
              <a:t>I</a:t>
            </a:r>
            <a:r>
              <a:rPr lang="en-US" dirty="0" smtClean="0"/>
              <a:t>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1378" y="1068120"/>
            <a:ext cx="8596668" cy="3880773"/>
          </a:xfrm>
        </p:spPr>
        <p:txBody>
          <a:bodyPr>
            <a:normAutofit/>
          </a:bodyPr>
          <a:lstStyle/>
          <a:p>
            <a:r>
              <a:rPr lang="en-US" sz="2000" dirty="0">
                <a:latin typeface="Arial Hebrew Scholar" charset="-79"/>
                <a:ea typeface="Arial Hebrew Scholar" charset="-79"/>
                <a:cs typeface="Arial Hebrew Scholar" charset="-79"/>
              </a:rPr>
              <a:t>For a home with a kitchen, a bedroom, a living room, and a bathroom, we created a lighting system. This </a:t>
            </a:r>
            <a:r>
              <a:rPr lang="en-US" sz="2000" dirty="0" smtClean="0">
                <a:latin typeface="Arial Hebrew Scholar" charset="-79"/>
                <a:ea typeface="Arial Hebrew Scholar" charset="-79"/>
                <a:cs typeface="Arial Hebrew Scholar" charset="-79"/>
              </a:rPr>
              <a:t>power point </a:t>
            </a:r>
            <a:r>
              <a:rPr lang="en-US" sz="2000" dirty="0">
                <a:latin typeface="Arial Hebrew Scholar" charset="-79"/>
                <a:ea typeface="Arial Hebrew Scholar" charset="-79"/>
                <a:cs typeface="Arial Hebrew Scholar" charset="-79"/>
              </a:rPr>
              <a:t>will demonstrate the circuits we built along with a description on how </a:t>
            </a:r>
            <a:r>
              <a:rPr lang="en-US" sz="2000" dirty="0" smtClean="0">
                <a:latin typeface="Arial Hebrew Scholar" charset="-79"/>
                <a:ea typeface="Arial Hebrew Scholar" charset="-79"/>
                <a:cs typeface="Arial Hebrew Scholar" charset="-79"/>
              </a:rPr>
              <a:t>we got </a:t>
            </a:r>
            <a:r>
              <a:rPr lang="en-US" sz="2000" dirty="0">
                <a:latin typeface="Arial Hebrew Scholar" charset="-79"/>
                <a:ea typeface="Arial Hebrew Scholar" charset="-79"/>
                <a:cs typeface="Arial Hebrew Scholar" charset="-79"/>
              </a:rPr>
              <a:t>the house </a:t>
            </a:r>
            <a:r>
              <a:rPr lang="en-US" sz="2000" dirty="0">
                <a:latin typeface="Arial Hebrew Scholar" charset="-79"/>
                <a:ea typeface="Arial Hebrew Scholar" charset="-79"/>
                <a:cs typeface="Arial Hebrew Scholar" charset="-79"/>
              </a:rPr>
              <a:t>t</a:t>
            </a:r>
            <a:r>
              <a:rPr lang="en-US" sz="2000" dirty="0">
                <a:latin typeface="Arial Hebrew Scholar" charset="-79"/>
                <a:ea typeface="Arial Hebrew Scholar" charset="-79"/>
                <a:cs typeface="Arial Hebrew Scholar" charset="-79"/>
              </a:rPr>
              <a:t>o light up.</a:t>
            </a:r>
            <a:endParaRPr lang="en-US" sz="2000" dirty="0">
              <a:latin typeface="Arial Hebrew Scholar" charset="-79"/>
              <a:ea typeface="Arial Hebrew Scholar" charset="-79"/>
              <a:cs typeface="Arial Hebrew Scholar" charset="-79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970" y="2532684"/>
            <a:ext cx="3268133" cy="1832578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849675" y="2036553"/>
            <a:ext cx="206472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living room</a:t>
            </a:r>
            <a:endParaRPr lang="en-US" sz="2400" dirty="0">
              <a:solidFill>
                <a:srgbClr val="FF0000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062" t="8968" r="7690" b="10696"/>
          <a:stretch/>
        </p:blipFill>
        <p:spPr>
          <a:xfrm>
            <a:off x="5471534" y="2498218"/>
            <a:ext cx="3431969" cy="1885577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6268172" y="2049630"/>
            <a:ext cx="151355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400" dirty="0">
                <a:solidFill>
                  <a:srgbClr val="FF0000"/>
                </a:solidFill>
              </a:rPr>
              <a:t>bathroom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60006" y="4771942"/>
            <a:ext cx="3629510" cy="2078461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2241367" y="4365262"/>
            <a:ext cx="120738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kitchen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55823" y="4769224"/>
            <a:ext cx="3632654" cy="2088776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7132130" y="4365262"/>
            <a:ext cx="140134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bedroom</a:t>
            </a:r>
          </a:p>
        </p:txBody>
      </p:sp>
    </p:spTree>
    <p:extLst>
      <p:ext uri="{BB962C8B-B14F-4D97-AF65-F5344CB8AC3E}">
        <p14:creationId xmlns:p14="http://schemas.microsoft.com/office/powerpoint/2010/main" val="70654582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bathroom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8574" y="1520041"/>
            <a:ext cx="4904069" cy="4999511"/>
          </a:xfrm>
        </p:spPr>
        <p:txBody>
          <a:bodyPr>
            <a:normAutofit fontScale="77500" lnSpcReduction="20000"/>
          </a:bodyPr>
          <a:lstStyle/>
          <a:p>
            <a:r>
              <a:rPr lang="en-US" sz="2600" dirty="0"/>
              <a:t>The bathroom had an area of 6cm squared and needed 1500 lumens. We made the decision to add 2 ordinary light bulbs, each priced at 0.5 </a:t>
            </a:r>
            <a:r>
              <a:rPr lang="en-US" sz="2600" dirty="0" err="1"/>
              <a:t>jds</a:t>
            </a:r>
            <a:r>
              <a:rPr lang="en-US" sz="2600" dirty="0"/>
              <a:t>. We created two of these, each of which produced an additional 100 lumens over an ordinary lightbulb's 800 lumens. The total cost of the bulbs was 1 </a:t>
            </a:r>
            <a:r>
              <a:rPr lang="en-US" sz="2600" dirty="0" err="1"/>
              <a:t>jd</a:t>
            </a:r>
            <a:r>
              <a:rPr lang="en-US" sz="2600" dirty="0"/>
              <a:t>. Then, we added 1 socket next to the sink for 0.5jd to power a hairdryer or similar device. We also chose to include a fancy switch that would turn on both lights together for 0.75jd. We utilized 8 meters of wire, which cost 8jds.The overall cost of the bathroom, including the extra cost of the energy, was 10.35jds.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55771" y="1776027"/>
            <a:ext cx="5909623" cy="36124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419586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Kitchen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2326" y="1270000"/>
            <a:ext cx="5485960" cy="3880773"/>
          </a:xfrm>
        </p:spPr>
        <p:txBody>
          <a:bodyPr>
            <a:noAutofit/>
          </a:bodyPr>
          <a:lstStyle/>
          <a:p>
            <a:r>
              <a:rPr lang="en-US" sz="2000" dirty="0" smtClean="0"/>
              <a:t>The kitchen had a 10 cm squared area and required 2500 lumens, so we chose to add two lightbulbs to the kitchen one normal bulb for the main lightbulb that costs 0.5 </a:t>
            </a:r>
            <a:r>
              <a:rPr lang="en-US" sz="2000" dirty="0" err="1" smtClean="0"/>
              <a:t>jds</a:t>
            </a:r>
            <a:r>
              <a:rPr lang="en-US" sz="2000" dirty="0" smtClean="0"/>
              <a:t>, and one CFL lightbulb above the stove which costs 1 </a:t>
            </a:r>
            <a:r>
              <a:rPr lang="en-US" sz="2000" dirty="0" err="1" smtClean="0"/>
              <a:t>jd</a:t>
            </a:r>
            <a:r>
              <a:rPr lang="en-US" sz="2000" dirty="0" smtClean="0"/>
              <a:t>. Bulb costs therefore came to 1.5jds in total. After that, we added six sockets: one each for the microwave, cooler, fridge, kettle, additional appliances, and chargers. Since each socket costs 0.50jds, that makes 6 sockets for 3jds. Then we added 2 switches, one for the main light and the other for the light above the stove. After we used 79m of wire for 79 </a:t>
            </a:r>
            <a:r>
              <a:rPr lang="en-US" sz="2000" dirty="0" err="1" smtClean="0"/>
              <a:t>jds</a:t>
            </a:r>
            <a:r>
              <a:rPr lang="en-US" sz="2000" dirty="0" smtClean="0"/>
              <a:t>, the total cost for the kitchen was 84.85 </a:t>
            </a:r>
            <a:r>
              <a:rPr lang="en-US" sz="2000" dirty="0" err="1" smtClean="0"/>
              <a:t>jds</a:t>
            </a:r>
            <a:r>
              <a:rPr lang="en-US" sz="2000" dirty="0" smtClean="0"/>
              <a:t> with the energy used. </a:t>
            </a:r>
            <a:endParaRPr lang="en-US" sz="20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63294" y="1404587"/>
            <a:ext cx="4466056" cy="45390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784838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Bedroom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bedroom requires 2500 lumens for a 10cm square area, so we started by adding 4 bulbs: 2 CFL lightbulbs for a lamp and a pendulum, which costs 2 </a:t>
            </a:r>
            <a:r>
              <a:rPr lang="en-US" dirty="0" err="1"/>
              <a:t>jds</a:t>
            </a:r>
            <a:r>
              <a:rPr lang="en-US" dirty="0"/>
              <a:t>, and 2 normal lightbulbs for the main lights, which costs 1 </a:t>
            </a:r>
            <a:r>
              <a:rPr lang="en-US" dirty="0" err="1"/>
              <a:t>jds</a:t>
            </a:r>
            <a:r>
              <a:rPr lang="en-US" dirty="0"/>
              <a:t>. This brings the total cost of the bulbs to 3 </a:t>
            </a:r>
            <a:r>
              <a:rPr lang="en-US" dirty="0" err="1"/>
              <a:t>jds</a:t>
            </a:r>
            <a:r>
              <a:rPr lang="en-US" dirty="0"/>
              <a:t>. The cost of the sockets is 1.5jds because we decided to install 3 of them—one for the lamp, one for the desk, and one near the bed. Afterwards, we made the decision to add 5 switches: 1 ordinary switch for the pendulum, 1 ordinary switch for the lamp, 2 fancy switches for each main light, and 1 more fancy switch to open them both together. </a:t>
            </a:r>
            <a:r>
              <a:rPr lang="en-US" dirty="0" smtClean="0"/>
              <a:t>After </a:t>
            </a:r>
            <a:r>
              <a:rPr lang="en-US" dirty="0"/>
              <a:t>we added 10m of wire for </a:t>
            </a:r>
            <a:r>
              <a:rPr lang="en-US" dirty="0" smtClean="0"/>
              <a:t>10jds, the </a:t>
            </a:r>
            <a:r>
              <a:rPr lang="en-US" dirty="0"/>
              <a:t>price for the bedroom ended up being </a:t>
            </a:r>
            <a:r>
              <a:rPr lang="en-US" dirty="0" smtClean="0"/>
              <a:t>31.75 with the energy used.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752387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Bedroom </a:t>
            </a:r>
            <a:r>
              <a:rPr lang="en-US" dirty="0" err="1" smtClean="0"/>
              <a:t>circuts</a:t>
            </a:r>
            <a:r>
              <a:rPr lang="en-US" dirty="0" smtClean="0"/>
              <a:t>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</a:t>
            </a:r>
            <a:r>
              <a:rPr lang="en-US" dirty="0" smtClean="0"/>
              <a:t>ain lights: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1273" y="2616009"/>
            <a:ext cx="2681505" cy="2969931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465123" y="2203300"/>
            <a:ext cx="30994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l">
              <a:buFont typeface="Arial" charset="0"/>
              <a:buChar char="•"/>
            </a:pPr>
            <a:r>
              <a:rPr lang="en-US" sz="2000" dirty="0" smtClean="0"/>
              <a:t>Lamp</a:t>
            </a:r>
            <a:r>
              <a:rPr lang="en-US" dirty="0" smtClean="0"/>
              <a:t>: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76461" y="2944873"/>
            <a:ext cx="3481243" cy="2312201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8277102" y="2203300"/>
            <a:ext cx="15912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charset="0"/>
              <a:buChar char="•"/>
            </a:pPr>
            <a:r>
              <a:rPr lang="en-US" dirty="0" smtClean="0"/>
              <a:t>Pendulum: </a:t>
            </a:r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96570" y="2944873"/>
            <a:ext cx="3614065" cy="24760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270914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Living room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2160589"/>
            <a:ext cx="5248453" cy="3880773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The living room required 3000 lumens and had a 12 cm square size. We selected three bulbs, and they added an additional 50 lumens. One normal lightbulb and two LED bulbs were chosen. The bulbs were 3.5 </a:t>
            </a:r>
            <a:r>
              <a:rPr lang="en-US" dirty="0" err="1"/>
              <a:t>jds</a:t>
            </a:r>
            <a:r>
              <a:rPr lang="en-US" dirty="0"/>
              <a:t> in price. Then we put three switches:  an automatic switch for a lamp, two fancy switches for the main lights and spotlights. 2.50 </a:t>
            </a:r>
            <a:r>
              <a:rPr lang="en-US" dirty="0" err="1"/>
              <a:t>jds</a:t>
            </a:r>
            <a:r>
              <a:rPr lang="en-US" dirty="0"/>
              <a:t> was the cost of the switches. Then, we placed six sockets: one for the television, two for charging stations, one for a lamp, one for additional electronics like a </a:t>
            </a:r>
            <a:r>
              <a:rPr lang="en-US" dirty="0" err="1"/>
              <a:t>Playstation</a:t>
            </a:r>
            <a:r>
              <a:rPr lang="en-US" dirty="0"/>
              <a:t>, and one for extra gadgets like a fan or heater. The sockets were 3jds. Then we added 69.5m of wire for 69.5 </a:t>
            </a:r>
            <a:r>
              <a:rPr lang="en-US" dirty="0" err="1"/>
              <a:t>jds</a:t>
            </a:r>
            <a:r>
              <a:rPr lang="en-US" dirty="0"/>
              <a:t>. </a:t>
            </a:r>
            <a:r>
              <a:rPr lang="en-US" dirty="0" smtClean="0"/>
              <a:t>The total cost for the living room was 78.65jds with the energy used (0.15jds). 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08329" y="1484415"/>
            <a:ext cx="3950071" cy="468917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6108329" y="465391"/>
            <a:ext cx="6096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smtClean="0"/>
              <a:t>1st branch is the main light</a:t>
            </a:r>
          </a:p>
          <a:p>
            <a:r>
              <a:rPr lang="en-US" dirty="0" smtClean="0"/>
              <a:t>2nd branch is the spotlight</a:t>
            </a:r>
          </a:p>
          <a:p>
            <a:r>
              <a:rPr lang="en-US" dirty="0" smtClean="0"/>
              <a:t>3rd branch is the reading lamp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465488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F496CB"/>
      </a:accent1>
      <a:accent2>
        <a:srgbClr val="BC356F"/>
      </a:accent2>
      <a:accent3>
        <a:srgbClr val="E65331"/>
      </a:accent3>
      <a:accent4>
        <a:srgbClr val="F27E19"/>
      </a:accent4>
      <a:accent5>
        <a:srgbClr val="F2AC19"/>
      </a:accent5>
      <a:accent6>
        <a:srgbClr val="BC80E0"/>
      </a:accent6>
      <a:hlink>
        <a:srgbClr val="EF5285"/>
      </a:hlink>
      <a:folHlink>
        <a:srgbClr val="F77F90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23659B44-6E34-4CE8-8F0D-387DA799682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345</TotalTime>
  <Words>267</Words>
  <Application>Microsoft Macintosh PowerPoint</Application>
  <PresentationFormat>Widescreen</PresentationFormat>
  <Paragraphs>25</Paragraphs>
  <Slides>7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 Hebrew Scholar</vt:lpstr>
      <vt:lpstr>Calibri</vt:lpstr>
      <vt:lpstr>Trebuchet MS</vt:lpstr>
      <vt:lpstr>Wingdings 3</vt:lpstr>
      <vt:lpstr>Arial</vt:lpstr>
      <vt:lpstr>Facet</vt:lpstr>
      <vt:lpstr>Light Up your House!</vt:lpstr>
      <vt:lpstr>Introduction</vt:lpstr>
      <vt:lpstr>bathroom</vt:lpstr>
      <vt:lpstr>Kitchen </vt:lpstr>
      <vt:lpstr>Bedroom </vt:lpstr>
      <vt:lpstr>Bedroom circuts:</vt:lpstr>
      <vt:lpstr>Living room </vt:lpstr>
    </vt:vector>
  </TitlesOfParts>
  <Company/>
  <LinksUpToDate>false</LinksUpToDate>
  <SharedDoc>false</SharedDoc>
  <HyperlinksChanged>false</HyperlinksChanged>
  <AppVersion>15.0034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Light Up your House!</dc:title>
  <dc:creator>yabuaitah@gmail.com</dc:creator>
  <cp:lastModifiedBy>yabuaitah@gmail.com</cp:lastModifiedBy>
  <cp:revision>9</cp:revision>
  <dcterms:created xsi:type="dcterms:W3CDTF">2023-05-19T10:11:10Z</dcterms:created>
  <dcterms:modified xsi:type="dcterms:W3CDTF">2023-05-19T15:56:25Z</dcterms:modified>
</cp:coreProperties>
</file>