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F67F6D-E197-4970-9002-7073504F79EC}">
          <p14:sldIdLst>
            <p14:sldId id="256"/>
          </p14:sldIdLst>
        </p14:section>
        <p14:section name="Untitled Section" id="{2B0F6186-CF9C-4CA4-B29A-5B3CE4873BC2}">
          <p14:sldIdLst>
            <p14:sldId id="257"/>
            <p14:sldId id="260"/>
            <p14:sldId id="261"/>
            <p14:sldId id="262"/>
            <p14:sldId id="263"/>
            <p14:sldId id="264"/>
            <p14:sldId id="265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58" d="100"/>
          <a:sy n="58" d="100"/>
        </p:scale>
        <p:origin x="232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50AE-1B37-5926-9767-10A734903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15EAA-5078-8F62-6F04-D0B4366B1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C30B6-DFB4-F7F0-63A2-E87CC448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C410C-8CA3-7A4F-EC21-DEBEC5C8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BDAFD-2A1C-80F0-C616-97D6D46F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8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6550-04AE-D70C-EED3-7494D8F7D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CB480-A665-CE41-D876-63AE5A714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F404C-F2AF-E216-FD32-BF4D4182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D91B6-7C43-6470-B1A6-03EA9B91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04F1B-792B-A15C-A4BE-5F32F97F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1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2E5865-97B5-4B27-32DD-139CB804C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49682-C920-9BE3-5A0F-9FCC6E6C9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B87A8-E0DE-8C88-76C1-ADF702B5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DD64-E2DF-E450-5814-CAA547E1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E7A63-BE98-FB7C-03CA-E28EAE29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5CBA5-6330-954E-7B71-46D3B3B8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2DDCB-7B38-A715-7C88-6EF38C137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2C9D5-272E-B347-2980-B6B4E801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63207-2193-5160-B34A-E23B3BD3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CE1DE-B854-62B3-EC8B-80242ED6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0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D0FA-8A40-5011-1712-064917C2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2AC5F-71EA-8876-A6AC-1BC813AFF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D5E36-7EDC-AD45-38D7-AD74375D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F89A-7145-13A5-1A97-BD032C35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AED76-D0B6-A60C-C474-95FBE2B6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4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825B-BB2E-12BF-82BE-A7BE0F93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C77B9-2878-E494-F181-9D55D4C4D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5C506-1CAE-9BBD-8FA0-223BBA719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58EA2-5989-317B-9670-500CBFD89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4A8B3-0D63-BA29-B697-643AF5A1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6F95F-FEBF-94D3-FFFC-4F7EFD0C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9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FB26E-053C-77FC-5ABB-063ED238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33FD7-3252-EDFB-C005-DB23D8BFB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D1B96-D981-0383-9F5C-BAAD8CE1C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420DE-4BFC-5F96-74AF-2EBA5FABF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84F08B-8F66-E9E5-2D29-F2BD90BC9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CA2C80-4F3B-4DDD-028D-D1D53758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C11C8-2A6B-907F-48A7-4E44E006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B60922-AA06-8BC7-E07B-FD20176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0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0532-67EC-6EC4-1EA5-38060CE6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8EA2C-08FD-FD5E-D6D3-165948D1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7269F-C2F0-1AD7-E057-E6686E3B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3AC65-96BE-BC9F-C5B7-E458954F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E9B2E5-9080-5DBF-2BAA-B8B879FF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D5440-2CC8-7872-63B0-C31A0F7A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F0058-98F1-D539-9AFD-257E0D92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7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55C75-0DC0-CCBC-4743-2D6C95E3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C1114-FA30-3493-841C-06FE4F4E5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3E390-7088-A3C6-4A6F-5E6BC5EF5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0F3D6-1D92-97AF-1B2D-0C479173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5D504-71C7-CA8E-C0DB-60A0E451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2BD25-9C84-3A07-DFB1-F8792E32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3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C90D-FADC-C34C-3DB1-725A74D4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F5C027-55AC-F436-4F2E-71AECFF0E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BE165-21AB-42F8-A09C-1A1768748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AD0CF-4092-52BA-6117-698C5A6F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244C8-AAF5-A7E1-EC60-25FF9319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9488D-A088-9A14-375C-0CB88F9F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C41CD6-D5CF-0B6E-71DB-56C0D0F19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FDD7D-5E29-7161-BA10-F06E9FB91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EEE10-21A4-9785-6758-5CA295F68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14E6F-FC0F-955D-BBFF-FF123BF17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4A0C2-8552-71EF-1190-D80FF9461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5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travel.org/en/Petr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14F3-BF48-BE1A-FD82-96851499A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Projet</a:t>
            </a:r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Interdisciplinaire</a:t>
            </a:r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Français</a:t>
            </a:r>
            <a:endParaRPr lang="en-US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EB704-3BC8-DBEF-452A-4AE0137EC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Fait par: Hashem AbdulRazik , Yazan Khoury ,Awn </a:t>
            </a:r>
            <a:r>
              <a:rPr lang="en-US" b="1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Sweiss</a:t>
            </a:r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291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1F41-3CCA-79F1-EB00-DE9AD119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PETRA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393C-13AA-9FB3-2818-91FB4AD4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01" y="1516947"/>
            <a:ext cx="5257800" cy="49759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500" dirty="0"/>
          </a:p>
          <a:p>
            <a:pPr marL="0" indent="0">
              <a:buNone/>
            </a:pPr>
            <a:r>
              <a:rPr lang="fr-FR" sz="4000" dirty="0"/>
              <a:t>Petra est un symbole de la Jordanie, ainsi que l'attraction touristique la plus visitée de Jordanie.</a:t>
            </a:r>
          </a:p>
          <a:p>
            <a:pPr marL="0" indent="0">
              <a:buNone/>
            </a:pPr>
            <a:r>
              <a:rPr lang="fr-FR" sz="4000"/>
              <a:t>Le </a:t>
            </a:r>
            <a:r>
              <a:rPr lang="fr-FR" sz="4000" dirty="0"/>
              <a:t>nom de Petra est d'origine grecque.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0AAE3-23FB-48FB-9CBC-D197488A8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428" y="465202"/>
            <a:ext cx="4673372" cy="609442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310704-A503-4ABE-9E78-6CB5CB4D998A}"/>
              </a:ext>
            </a:extLst>
          </p:cNvPr>
          <p:cNvCxnSpPr>
            <a:cxnSpLocks/>
          </p:cNvCxnSpPr>
          <p:nvPr/>
        </p:nvCxnSpPr>
        <p:spPr>
          <a:xfrm>
            <a:off x="961534" y="1366887"/>
            <a:ext cx="5052767" cy="0"/>
          </a:xfrm>
          <a:prstGeom prst="line">
            <a:avLst/>
          </a:prstGeom>
          <a:ln w="95250" cmpd="thickThin">
            <a:solidFill>
              <a:schemeClr val="tx1">
                <a:alpha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4937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1F41-3CCA-79F1-EB00-DE9AD119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PETRA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393C-13AA-9FB3-2818-91FB4AD4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01" y="1516947"/>
            <a:ext cx="5257800" cy="49759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500" dirty="0"/>
          </a:p>
          <a:p>
            <a:pPr marL="0" indent="0">
              <a:buNone/>
            </a:pPr>
            <a:r>
              <a:rPr lang="fr-FR" sz="4000" dirty="0"/>
              <a:t>Petra est à moitié construite, à moitié creusée dans la roche et est entourée de montagnes criblées de passages et de gorges.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310704-A503-4ABE-9E78-6CB5CB4D998A}"/>
              </a:ext>
            </a:extLst>
          </p:cNvPr>
          <p:cNvCxnSpPr>
            <a:cxnSpLocks/>
          </p:cNvCxnSpPr>
          <p:nvPr/>
        </p:nvCxnSpPr>
        <p:spPr>
          <a:xfrm>
            <a:off x="961534" y="1366887"/>
            <a:ext cx="5052767" cy="0"/>
          </a:xfrm>
          <a:prstGeom prst="line">
            <a:avLst/>
          </a:prstGeom>
          <a:ln w="95250" cmpd="thickThin">
            <a:solidFill>
              <a:schemeClr val="tx1">
                <a:alpha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31843A0-59BF-404C-AAF0-20EC6EB35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032" y="742323"/>
            <a:ext cx="5052768" cy="53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8707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1F41-3CCA-79F1-EB00-DE9AD119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PETRA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393C-13AA-9FB3-2818-91FB4AD4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00" y="1516947"/>
            <a:ext cx="5849783" cy="43131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500" dirty="0"/>
          </a:p>
          <a:p>
            <a:pPr marL="0" indent="0">
              <a:buNone/>
            </a:pPr>
            <a:r>
              <a:rPr lang="fr-FR" sz="4000" dirty="0"/>
              <a:t>C'est l'un des sites archéologiques les plus célèbres au monde, où les anciennes traditions orientales se mêlent à l'architecture hellénistique.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310704-A503-4ABE-9E78-6CB5CB4D998A}"/>
              </a:ext>
            </a:extLst>
          </p:cNvPr>
          <p:cNvCxnSpPr>
            <a:cxnSpLocks/>
          </p:cNvCxnSpPr>
          <p:nvPr/>
        </p:nvCxnSpPr>
        <p:spPr>
          <a:xfrm>
            <a:off x="756500" y="1397709"/>
            <a:ext cx="5777863" cy="0"/>
          </a:xfrm>
          <a:prstGeom prst="line">
            <a:avLst/>
          </a:prstGeom>
          <a:ln w="95250" cmpd="thickThin">
            <a:solidFill>
              <a:schemeClr val="tx1">
                <a:alpha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801D4F-B89D-47A0-93CA-25E772F7A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983" y="1027906"/>
            <a:ext cx="5107787" cy="44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8443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0BDB90-EF5F-4D43-BFED-574D3425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7868">
            <a:off x="7574414" y="579538"/>
            <a:ext cx="3573485" cy="571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FD1F41-3CCA-79F1-EB00-DE9AD119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/>
              <a:t>PETRA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393C-13AA-9FB3-2818-91FB4AD4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01" y="1516947"/>
            <a:ext cx="6949117" cy="28874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000" dirty="0"/>
              <a:t>L'ancienne ville de Petra en Jordanie a été choisie pour être l'une des 7 nouvelles merveilles du monde en 2007.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310704-A503-4ABE-9E78-6CB5CB4D998A}"/>
              </a:ext>
            </a:extLst>
          </p:cNvPr>
          <p:cNvCxnSpPr>
            <a:cxnSpLocks/>
          </p:cNvCxnSpPr>
          <p:nvPr/>
        </p:nvCxnSpPr>
        <p:spPr>
          <a:xfrm>
            <a:off x="838246" y="1366887"/>
            <a:ext cx="6949565" cy="0"/>
          </a:xfrm>
          <a:prstGeom prst="line">
            <a:avLst/>
          </a:prstGeom>
          <a:ln w="95250" cmpd="thickThin">
            <a:solidFill>
              <a:schemeClr val="tx1">
                <a:alpha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887D126-C016-4F45-AAAF-2DF6B7679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441" y="3817580"/>
            <a:ext cx="5257800" cy="2887473"/>
          </a:xfrm>
          <a:prstGeom prst="rect">
            <a:avLst/>
          </a:prstGeom>
        </p:spPr>
      </p:pic>
      <p:pic>
        <p:nvPicPr>
          <p:cNvPr id="28" name="Graphic 27" descr="Arrow Rotate left">
            <a:extLst>
              <a:ext uri="{FF2B5EF4-FFF2-40B4-BE49-F238E27FC236}">
                <a16:creationId xmlns:a16="http://schemas.microsoft.com/office/drawing/2014/main" id="{2C32E40D-2839-49E7-9224-DF851939C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1595" y="3817580"/>
            <a:ext cx="914400" cy="15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4347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1F41-3CCA-79F1-EB00-DE9AD119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PETRA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393C-13AA-9FB3-2818-91FB4AD4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8722" y="1939773"/>
            <a:ext cx="4478484" cy="38309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500" dirty="0"/>
          </a:p>
          <a:p>
            <a:pPr marL="0" indent="0" algn="just">
              <a:buNone/>
            </a:pPr>
            <a:r>
              <a:rPr lang="fr-FR" sz="4000" dirty="0"/>
              <a:t>L'entrée de Petra est le </a:t>
            </a:r>
            <a:r>
              <a:rPr lang="fr-FR" sz="4000" b="1" dirty="0" err="1"/>
              <a:t>Siq</a:t>
            </a:r>
            <a:r>
              <a:rPr lang="fr-FR" sz="4000" dirty="0"/>
              <a:t>, une gorge étroite d'environ 1 km de long.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310704-A503-4ABE-9E78-6CB5CB4D998A}"/>
              </a:ext>
            </a:extLst>
          </p:cNvPr>
          <p:cNvCxnSpPr>
            <a:cxnSpLocks/>
          </p:cNvCxnSpPr>
          <p:nvPr/>
        </p:nvCxnSpPr>
        <p:spPr>
          <a:xfrm>
            <a:off x="3800466" y="1400971"/>
            <a:ext cx="4606740" cy="0"/>
          </a:xfrm>
          <a:prstGeom prst="line">
            <a:avLst/>
          </a:prstGeom>
          <a:ln w="95250" cmpd="thickThin">
            <a:solidFill>
              <a:schemeClr val="tx1">
                <a:alpha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139BF34-50E6-4E7F-BDF3-E45A4883B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578" y="838200"/>
            <a:ext cx="3295650" cy="5181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6CEE6-1B8A-4D76-981C-652BC25A5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00" y="838199"/>
            <a:ext cx="32956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818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1F41-3CCA-79F1-EB00-DE9AD119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PETRA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393C-13AA-9FB3-2818-91FB4AD4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203" y="1382442"/>
            <a:ext cx="4497591" cy="26940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2500" dirty="0"/>
          </a:p>
          <a:p>
            <a:pPr marL="0" indent="0" algn="ctr">
              <a:buNone/>
            </a:pPr>
            <a:r>
              <a:rPr lang="fr-FR" sz="4000" dirty="0"/>
              <a:t>Petra a été un lieu privilégié pour de nombreux films et émissions.</a:t>
            </a:r>
            <a:endParaRPr lang="en-US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310704-A503-4ABE-9E78-6CB5CB4D998A}"/>
              </a:ext>
            </a:extLst>
          </p:cNvPr>
          <p:cNvCxnSpPr>
            <a:cxnSpLocks/>
          </p:cNvCxnSpPr>
          <p:nvPr/>
        </p:nvCxnSpPr>
        <p:spPr>
          <a:xfrm>
            <a:off x="4251131" y="1387435"/>
            <a:ext cx="3824357" cy="0"/>
          </a:xfrm>
          <a:prstGeom prst="line">
            <a:avLst/>
          </a:prstGeom>
          <a:ln w="95250" cmpd="thickThin">
            <a:solidFill>
              <a:schemeClr val="tx1">
                <a:alpha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E8B22DB-C0B0-47F1-822A-D2FF0335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0759">
            <a:off x="8512028" y="800433"/>
            <a:ext cx="3198671" cy="5269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826755-6258-4E36-AE1B-74732770B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2647">
            <a:off x="79115" y="325028"/>
            <a:ext cx="4064318" cy="2594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8E71D0-DF90-4128-B3B4-9FB29039C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660" y="4128550"/>
            <a:ext cx="3781425" cy="2581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353ED6-C7E3-48E0-8AAB-5780460EF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25729">
            <a:off x="305073" y="3762484"/>
            <a:ext cx="37814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2946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1F41-3CCA-79F1-EB00-DE9AD119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PETRA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393C-13AA-9FB3-2818-91FB4AD4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544" y="1510908"/>
            <a:ext cx="6217314" cy="2802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4000" dirty="0"/>
              <a:t>Le festival des lumières de </a:t>
            </a:r>
            <a:r>
              <a:rPr lang="fr-FR" sz="4000" dirty="0" err="1"/>
              <a:t>Perta</a:t>
            </a:r>
            <a:r>
              <a:rPr lang="fr-FR" sz="4000" dirty="0"/>
              <a:t> est l'un des spectacles les plus beaux et les plus remarquables organisés à Petra cette année.</a:t>
            </a:r>
            <a:endParaRPr lang="en-US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310704-A503-4ABE-9E78-6CB5CB4D998A}"/>
              </a:ext>
            </a:extLst>
          </p:cNvPr>
          <p:cNvCxnSpPr>
            <a:cxnSpLocks/>
          </p:cNvCxnSpPr>
          <p:nvPr/>
        </p:nvCxnSpPr>
        <p:spPr>
          <a:xfrm>
            <a:off x="4251131" y="1387435"/>
            <a:ext cx="3824357" cy="0"/>
          </a:xfrm>
          <a:prstGeom prst="line">
            <a:avLst/>
          </a:prstGeom>
          <a:ln w="95250" cmpd="thickThin">
            <a:solidFill>
              <a:schemeClr val="tx1">
                <a:alpha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18C79-B64D-4455-AC6C-AC380DDE9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1150">
            <a:off x="9362749" y="-215131"/>
            <a:ext cx="2982407" cy="43858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7B513A-138E-4858-A063-7A65F0C40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9440">
            <a:off x="-63901" y="-112861"/>
            <a:ext cx="2632305" cy="4181352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7D1DCF88-71E4-4AAC-87E0-11ADDBB02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448" y="4293599"/>
            <a:ext cx="4632173" cy="2484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C0AA87-02EF-45EF-ADEF-58F1C555E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9129" y="4189875"/>
            <a:ext cx="2140620" cy="2601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702628-12B8-47DB-B8C7-53385F05F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52" y="4199931"/>
            <a:ext cx="1856891" cy="26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4937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3A0724-1C19-4236-9D5A-EF9887E48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152"/>
            <a:ext cx="12192000" cy="69571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CF0E4E-F9B7-43AD-9C54-3C177BA8460A}"/>
              </a:ext>
            </a:extLst>
          </p:cNvPr>
          <p:cNvSpPr/>
          <p:nvPr/>
        </p:nvSpPr>
        <p:spPr>
          <a:xfrm>
            <a:off x="2880728" y="3696027"/>
            <a:ext cx="6430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Merci de </a:t>
            </a:r>
            <a:r>
              <a:rPr lang="en-US" sz="4800" b="1" dirty="0" err="1">
                <a:solidFill>
                  <a:schemeClr val="bg1"/>
                </a:solidFill>
              </a:rPr>
              <a:t>votre</a:t>
            </a:r>
            <a:r>
              <a:rPr lang="en-US" sz="4800" b="1" dirty="0">
                <a:solidFill>
                  <a:schemeClr val="bg1"/>
                </a:solidFill>
              </a:rPr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31181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3852</TotalTime>
  <Words>171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Berlin Sans FB Demi</vt:lpstr>
      <vt:lpstr>Calibri</vt:lpstr>
      <vt:lpstr>Calibri Light</vt:lpstr>
      <vt:lpstr>Office Theme</vt:lpstr>
      <vt:lpstr> Projet Interdisciplinaire Français</vt:lpstr>
      <vt:lpstr>PETRA</vt:lpstr>
      <vt:lpstr>PETRA</vt:lpstr>
      <vt:lpstr>PETRA</vt:lpstr>
      <vt:lpstr>PETRA</vt:lpstr>
      <vt:lpstr>PETRA</vt:lpstr>
      <vt:lpstr>PETRA</vt:lpstr>
      <vt:lpstr>PETRA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InterDisplinary Project</dc:title>
  <dc:creator>962796669605</dc:creator>
  <cp:lastModifiedBy>Lina AlAdham</cp:lastModifiedBy>
  <cp:revision>29</cp:revision>
  <dcterms:created xsi:type="dcterms:W3CDTF">2023-05-14T12:40:18Z</dcterms:created>
  <dcterms:modified xsi:type="dcterms:W3CDTF">2023-05-20T18:49:04Z</dcterms:modified>
</cp:coreProperties>
</file>