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May 20,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6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May 20,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2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3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May 20,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May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May 20,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0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stra%C3%9Fenkreide-chalk-art-238102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017DA-EF94-AC7B-9E87-4750B8DCB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en-US" dirty="0"/>
              <a:t>GERMAN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A13BF-AD5F-733A-7D45-37757A1DE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 lnSpcReduction="10000"/>
          </a:bodyPr>
          <a:lstStyle/>
          <a:p>
            <a:r>
              <a:rPr lang="en-US" sz="6400" dirty="0"/>
              <a:t>BY </a:t>
            </a:r>
          </a:p>
          <a:p>
            <a:r>
              <a:rPr lang="en-US" sz="6400" dirty="0"/>
              <a:t>KARAM SAMARA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599728C7-3CAB-25A0-3474-31F9D5EB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2" r="23400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6A41AD-B3AC-47B3-BC30-A29086AF2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C214F-CEEC-94DD-96F1-FDFD0C4D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US" dirty="0" err="1"/>
              <a:t>Traumtag</a:t>
            </a:r>
            <a:r>
              <a:rPr lang="en-US" dirty="0"/>
              <a:t>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CF03-FA03-B2D7-C2F0-22FC5024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de-DE" dirty="0"/>
              <a:t>Es ist das Wochenende, an dem der Tag wie gewohnt mit dem</a:t>
            </a:r>
          </a:p>
          <a:p>
            <a:pPr marL="1944" indent="0">
              <a:buNone/>
            </a:pPr>
            <a:r>
              <a:rPr lang="de-DE" dirty="0"/>
              <a:t>Aufwachen und Frühstücken begann.</a:t>
            </a:r>
          </a:p>
          <a:p>
            <a:pPr marL="1944" indent="0">
              <a:buNone/>
            </a:pPr>
            <a:r>
              <a:rPr lang="de-DE" dirty="0"/>
              <a:t> </a:t>
            </a:r>
          </a:p>
          <a:p>
            <a:pPr marL="1944" indent="0">
              <a:buNone/>
            </a:pPr>
            <a:r>
              <a:rPr lang="de-DE" dirty="0"/>
              <a:t>Dann gingen meine Eltern und ich reiten und ich hatte Angst, als das Pferd rannte.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3F605-D942-C4CF-183F-66B0763B4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98" y="450001"/>
            <a:ext cx="3098251" cy="5508002"/>
          </a:xfrm>
          <a:custGeom>
            <a:avLst/>
            <a:gdLst/>
            <a:ahLst/>
            <a:cxnLst/>
            <a:rect l="l" t="t" r="r" b="b"/>
            <a:pathLst>
              <a:path w="3597022" h="2664002">
                <a:moveTo>
                  <a:pt x="0" y="0"/>
                </a:moveTo>
                <a:lnTo>
                  <a:pt x="3597022" y="0"/>
                </a:lnTo>
                <a:lnTo>
                  <a:pt x="3597022" y="2664002"/>
                </a:lnTo>
                <a:lnTo>
                  <a:pt x="0" y="26640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 descr="A person on a horse&#10;&#10;Description automatically generated with medium confidence">
            <a:extLst>
              <a:ext uri="{FF2B5EF4-FFF2-40B4-BE49-F238E27FC236}">
                <a16:creationId xmlns:a16="http://schemas.microsoft.com/office/drawing/2014/main" id="{E6663797-DC9D-96E8-4889-927B1DD6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96" y="450001"/>
            <a:ext cx="1498500" cy="2664000"/>
          </a:xfrm>
          <a:custGeom>
            <a:avLst/>
            <a:gdLst/>
            <a:ahLst/>
            <a:cxnLst/>
            <a:rect l="l" t="t" r="r" b="b"/>
            <a:pathLst>
              <a:path w="3597022" h="2664000">
                <a:moveTo>
                  <a:pt x="0" y="0"/>
                </a:moveTo>
                <a:lnTo>
                  <a:pt x="3597022" y="0"/>
                </a:lnTo>
                <a:lnTo>
                  <a:pt x="3597022" y="2664000"/>
                </a:lnTo>
                <a:lnTo>
                  <a:pt x="0" y="2664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 descr="A picture containing person, personal protective equipment, helmet, human face&#10;&#10;Description automatically generated">
            <a:extLst>
              <a:ext uri="{FF2B5EF4-FFF2-40B4-BE49-F238E27FC236}">
                <a16:creationId xmlns:a16="http://schemas.microsoft.com/office/drawing/2014/main" id="{974B4C97-02E7-8109-C52B-D9071F72A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35" y="3614340"/>
            <a:ext cx="3597022" cy="2023324"/>
          </a:xfrm>
          <a:custGeom>
            <a:avLst/>
            <a:gdLst/>
            <a:ahLst/>
            <a:cxnLst/>
            <a:rect l="l" t="t" r="r" b="b"/>
            <a:pathLst>
              <a:path w="3597022" h="5508002">
                <a:moveTo>
                  <a:pt x="0" y="0"/>
                </a:moveTo>
                <a:lnTo>
                  <a:pt x="3597022" y="0"/>
                </a:lnTo>
                <a:lnTo>
                  <a:pt x="3597022" y="5508002"/>
                </a:lnTo>
                <a:lnTo>
                  <a:pt x="0" y="550800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08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269B-17C3-B892-0473-CE2626A5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Traumtag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3F45-AF03-E6A3-F82C-C103CA50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Dann ging ich zum Haus meiner Oma und hatte viel Spaß. </a:t>
            </a:r>
          </a:p>
          <a:p>
            <a:endParaRPr lang="en-US" sz="2400" dirty="0"/>
          </a:p>
        </p:txBody>
      </p:sp>
      <p:pic>
        <p:nvPicPr>
          <p:cNvPr id="11" name="Picture 10" descr="A person and child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F5F2DE52-E7BD-6AC6-0D2C-B3D113498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5" y="2647666"/>
            <a:ext cx="2571750" cy="3429000"/>
          </a:xfrm>
          <a:prstGeom prst="rect">
            <a:avLst/>
          </a:prstGeom>
        </p:spPr>
      </p:pic>
      <p:pic>
        <p:nvPicPr>
          <p:cNvPr id="13" name="Picture 12" descr="A person and child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BC2F921A-B427-EDE3-8934-D5BD9006C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79" y="3038333"/>
            <a:ext cx="353022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4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CEC0-E067-E298-2CC7-1C82B17C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Traumtag</a:t>
            </a:r>
            <a:r>
              <a:rPr lang="en-US" dirty="0"/>
              <a:t>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60FC0-D107-CE76-2341-D7CB6E5F6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Dann ging ich nach Hause, spielte Roblox auf meinem Laptop und ging morgen um 23 Uhr schlafen, um zur Schule zu gehen.</a:t>
            </a:r>
          </a:p>
          <a:p>
            <a:endParaRPr lang="en-US" dirty="0"/>
          </a:p>
        </p:txBody>
      </p:sp>
      <p:pic>
        <p:nvPicPr>
          <p:cNvPr id="7" name="Picture 6" descr="A child sitting at a desk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63EAA408-1A45-F095-8EEB-700B828AB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5" y="3196988"/>
            <a:ext cx="3875964" cy="2906973"/>
          </a:xfrm>
          <a:prstGeom prst="rect">
            <a:avLst/>
          </a:prstGeom>
        </p:spPr>
      </p:pic>
      <p:pic>
        <p:nvPicPr>
          <p:cNvPr id="9" name="Picture 8" descr="A child sitting at a desk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C1360923-99EC-8F4E-07C6-2FF96D45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02" y="2792072"/>
            <a:ext cx="3634854" cy="2726141"/>
          </a:xfrm>
          <a:prstGeom prst="rect">
            <a:avLst/>
          </a:prstGeom>
        </p:spPr>
      </p:pic>
      <p:pic>
        <p:nvPicPr>
          <p:cNvPr id="11" name="Picture 10" descr="A child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85864806-D747-3A37-F433-83BC10E90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73" y="3539771"/>
            <a:ext cx="2911523" cy="21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9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F027-6D49-E003-0185-027D29042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Danke</a:t>
            </a:r>
            <a:r>
              <a:rPr lang="en-US" dirty="0"/>
              <a:t> </a:t>
            </a:r>
            <a:r>
              <a:rPr lang="en-US" dirty="0" err="1"/>
              <a:t>fürs</a:t>
            </a:r>
            <a:r>
              <a:rPr lang="en-US" dirty="0"/>
              <a:t> </a:t>
            </a:r>
            <a:r>
              <a:rPr lang="en-US" dirty="0" err="1"/>
              <a:t>Zuhören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F4150-384F-DDE3-4DC0-DAF7038FF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ground, chalk, handwriting, outdoor&#10;&#10;Description automatically generated">
            <a:extLst>
              <a:ext uri="{FF2B5EF4-FFF2-40B4-BE49-F238E27FC236}">
                <a16:creationId xmlns:a16="http://schemas.microsoft.com/office/drawing/2014/main" id="{BD7878D5-0C0C-D93B-B32D-C61A539A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4452" y="3189666"/>
            <a:ext cx="3684104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88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Sagona Book</vt:lpstr>
      <vt:lpstr>Univers</vt:lpstr>
      <vt:lpstr>ThinLineVTI</vt:lpstr>
      <vt:lpstr>GERMAN PROJECT</vt:lpstr>
      <vt:lpstr>Traumtag 1</vt:lpstr>
      <vt:lpstr>Traumtag 2</vt:lpstr>
      <vt:lpstr>Traumtag 3</vt:lpstr>
      <vt:lpstr>Danke fürs Zuhören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PROJECT</dc:title>
  <dc:creator>Karam Samara</dc:creator>
  <cp:lastModifiedBy>Karam Samara</cp:lastModifiedBy>
  <cp:revision>5</cp:revision>
  <dcterms:created xsi:type="dcterms:W3CDTF">2023-05-12T20:00:32Z</dcterms:created>
  <dcterms:modified xsi:type="dcterms:W3CDTF">2023-05-20T18:35:07Z</dcterms:modified>
</cp:coreProperties>
</file>