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2"/>
  </p:notesMasterIdLst>
  <p:sldIdLst>
    <p:sldId id="256" r:id="rId2"/>
    <p:sldId id="258" r:id="rId3"/>
    <p:sldId id="313" r:id="rId4"/>
    <p:sldId id="260" r:id="rId5"/>
    <p:sldId id="312" r:id="rId6"/>
    <p:sldId id="268" r:id="rId7"/>
    <p:sldId id="292" r:id="rId8"/>
    <p:sldId id="315" r:id="rId9"/>
    <p:sldId id="314" r:id="rId10"/>
    <p:sldId id="267" r:id="rId11"/>
  </p:sldIdLst>
  <p:sldSz cx="9144000" cy="5143500" type="screen16x9"/>
  <p:notesSz cx="6858000" cy="9144000"/>
  <p:embeddedFontLst>
    <p:embeddedFont>
      <p:font typeface="Bahnschrift" panose="020B0502040204020203" pitchFamily="34" charset="0"/>
      <p:regular r:id="rId13"/>
      <p:bold r:id="rId14"/>
    </p:embeddedFont>
    <p:embeddedFont>
      <p:font typeface="Bebas Neue" panose="020B0604020202020204" charset="0"/>
      <p:regular r:id="rId15"/>
    </p:embeddedFont>
    <p:embeddedFont>
      <p:font typeface="Lexend" panose="020B0604020202020204" charset="0"/>
      <p:regular r:id="rId16"/>
      <p:bold r:id="rId17"/>
    </p:embeddedFont>
    <p:embeddedFont>
      <p:font typeface="Saira Condensed ExtraBold" panose="020B0604020202020204" charset="0"/>
      <p:bold r:id="rId18"/>
    </p:embeddedFont>
    <p:embeddedFont>
      <p:font typeface="Saira Condensed SemiBold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453E"/>
    <a:srgbClr val="FF8B59"/>
    <a:srgbClr val="943764"/>
    <a:srgbClr val="BD3E51"/>
    <a:srgbClr val="260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4669AC-98B5-45C5-98B3-09210952D40E}">
  <a:tblStyle styleId="{944669AC-98B5-45C5-98B3-09210952D4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61510" autoAdjust="0"/>
  </p:normalViewPr>
  <p:slideViewPr>
    <p:cSldViewPr snapToGrid="0">
      <p:cViewPr varScale="1">
        <p:scale>
          <a:sx n="59" d="100"/>
          <a:sy n="59" d="100"/>
        </p:scale>
        <p:origin x="1026" y="72"/>
      </p:cViewPr>
      <p:guideLst/>
    </p:cSldViewPr>
  </p:slideViewPr>
  <p:outlineViewPr>
    <p:cViewPr>
      <p:scale>
        <a:sx n="33" d="100"/>
        <a:sy n="33" d="100"/>
      </p:scale>
      <p:origin x="0" y="-2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Countries with the most earthquakes</a:t>
            </a:r>
          </a:p>
          <a:p>
            <a:pPr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from 1998-2023</a:t>
            </a:r>
          </a:p>
        </c:rich>
      </c:tx>
      <c:layout>
        <c:manualLayout>
          <c:xMode val="edge"/>
          <c:yMode val="edge"/>
          <c:x val="0.24868338318203928"/>
          <c:y val="7.638014991519396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China</c:v>
                </c:pt>
                <c:pt idx="1">
                  <c:v>Indonsesia </c:v>
                </c:pt>
                <c:pt idx="2">
                  <c:v>Iran </c:v>
                </c:pt>
                <c:pt idx="3">
                  <c:v>Japan</c:v>
                </c:pt>
                <c:pt idx="4">
                  <c:v>United States </c:v>
                </c:pt>
                <c:pt idx="5">
                  <c:v>Turkey</c:v>
                </c:pt>
                <c:pt idx="6">
                  <c:v>India</c:v>
                </c:pt>
                <c:pt idx="7">
                  <c:v>Phillipines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182</c:v>
                </c:pt>
                <c:pt idx="1">
                  <c:v>161</c:v>
                </c:pt>
                <c:pt idx="2">
                  <c:v>108</c:v>
                </c:pt>
                <c:pt idx="3">
                  <c:v>94</c:v>
                </c:pt>
                <c:pt idx="4">
                  <c:v>77</c:v>
                </c:pt>
                <c:pt idx="5">
                  <c:v>58</c:v>
                </c:pt>
                <c:pt idx="6">
                  <c:v>57</c:v>
                </c:pt>
                <c:pt idx="7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2-418F-B860-254CE7F760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China</c:v>
                </c:pt>
                <c:pt idx="1">
                  <c:v>Indonsesia </c:v>
                </c:pt>
                <c:pt idx="2">
                  <c:v>Iran </c:v>
                </c:pt>
                <c:pt idx="3">
                  <c:v>Japan</c:v>
                </c:pt>
                <c:pt idx="4">
                  <c:v>United States </c:v>
                </c:pt>
                <c:pt idx="5">
                  <c:v>Turkey</c:v>
                </c:pt>
                <c:pt idx="6">
                  <c:v>India</c:v>
                </c:pt>
                <c:pt idx="7">
                  <c:v>Phillipines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5DE2-418F-B860-254CE7F760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China</c:v>
                </c:pt>
                <c:pt idx="1">
                  <c:v>Indonsesia </c:v>
                </c:pt>
                <c:pt idx="2">
                  <c:v>Iran </c:v>
                </c:pt>
                <c:pt idx="3">
                  <c:v>Japan</c:v>
                </c:pt>
                <c:pt idx="4">
                  <c:v>United States </c:v>
                </c:pt>
                <c:pt idx="5">
                  <c:v>Turkey</c:v>
                </c:pt>
                <c:pt idx="6">
                  <c:v>India</c:v>
                </c:pt>
                <c:pt idx="7">
                  <c:v>Phillipines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5DE2-418F-B860-254CE7F760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0"/>
        <c:axId val="1341585472"/>
        <c:axId val="1341585056"/>
      </c:barChart>
      <c:catAx>
        <c:axId val="1341585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585056"/>
        <c:crosses val="autoZero"/>
        <c:auto val="1"/>
        <c:lblAlgn val="ctr"/>
        <c:lblOffset val="100"/>
        <c:noMultiLvlLbl val="0"/>
      </c:catAx>
      <c:valAx>
        <c:axId val="1341585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58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/>
    </a:solidFill>
    <a:ln w="9525" cap="flat" cmpd="sng" algn="ctr">
      <a:solidFill>
        <a:schemeClr val="bg1"/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1657a1c44bc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1657a1c44bc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653168e24e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1653168e24e_1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653168e24e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1653168e24e_1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earthquake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is an intense shaking of the Earth’s crust.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shaking is caused by movements in Earth’s outermost layer.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597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653168e24e_1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653168e24e_1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/>
              <a:t>-the causes of earthquakes</a:t>
            </a:r>
            <a:r>
              <a:rPr lang="en-US" sz="1100" dirty="0"/>
              <a:t>-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 earthquake is caused by -:</a:t>
            </a:r>
          </a:p>
          <a:p>
            <a:pPr marL="171450" lvl="0" indent="-17145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sudden slip on a fault</a:t>
            </a:r>
          </a:p>
          <a:p>
            <a:pPr marL="171450" lvl="0" indent="-171450"/>
            <a:r>
              <a:rPr lang="en-US" dirty="0"/>
              <a:t>When the rock on either side of a fault slowly deforms over time due to tectonic forces.	 		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/>
              <a:t>-The effects of earthquakes-</a:t>
            </a:r>
          </a:p>
          <a:p>
            <a:pPr marL="0" indent="0" algn="justLow">
              <a:buNone/>
            </a:pPr>
            <a:r>
              <a:rPr lang="en-US" sz="1100" dirty="0"/>
              <a:t>-The effects of earthquakes include-:</a:t>
            </a:r>
          </a:p>
          <a:p>
            <a:pPr marL="0" indent="0" algn="justLow"/>
            <a:r>
              <a:rPr lang="en-US" sz="1100" dirty="0"/>
              <a:t>ground shaking</a:t>
            </a:r>
          </a:p>
          <a:p>
            <a:pPr marL="0" indent="0" algn="justLow"/>
            <a:r>
              <a:rPr lang="en-US" sz="1100" dirty="0"/>
              <a:t> surface faulting</a:t>
            </a:r>
          </a:p>
          <a:p>
            <a:pPr marL="0" indent="0" algn="justLow"/>
            <a:r>
              <a:rPr lang="en-US" sz="1100" dirty="0"/>
              <a:t> ground failure</a:t>
            </a:r>
          </a:p>
          <a:p>
            <a:pPr marL="0" indent="0" algn="justLow"/>
            <a:r>
              <a:rPr lang="en-US" sz="1100" dirty="0"/>
              <a:t> and less commonly, tsunamis.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1657a1c44bc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8" name="Google Shape;2188;g1657a1c44bc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Magnitude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Distance from the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 epicenter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b="0" i="0" dirty="0">
                <a:solidFill>
                  <a:srgbClr val="040C28"/>
                </a:solidFill>
                <a:effectLst/>
                <a:latin typeface="Helvetica Neue"/>
              </a:rPr>
              <a:t>the part of the earth's surface directly above the starting point of an earthquake)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Depth to the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hypocenter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 the position where the strain energy stored in the rock is first released, marking the point where the fault begins to rupture)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Local rock and soil conditions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615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1657a1c44bc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1657a1c44bc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1100" dirty="0"/>
              <a:t>-To detect and measure earthquakes we use Seismometers-:</a:t>
            </a:r>
          </a:p>
          <a:p>
            <a:pPr marL="171450" lvl="0" indent="-17145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Seismology is the study of earthquakes and seismic waves that move through and around the Earth.</a:t>
            </a:r>
          </a:p>
          <a:p>
            <a:pPr marL="171450" lvl="0" indent="-17145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 seismologist is a scientist who studies earthquakes and seismic waves.</a:t>
            </a: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" name="Google Shape;3045;g1657a1c44bc_0_1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6" name="Google Shape;3046;g1657a1c44bc_0_1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ground cracks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slope movements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dust clouds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liquefactions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Tsunamis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trees shaking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jumping stones.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" name="Google Shape;3045;g1657a1c44bc_0_1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6" name="Google Shape;3046;g1657a1c44bc_0_1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survive an earthquake you need to cover your head and neck with your arms. If a sturdy table or desk is nearby, crawl underneath it for shelter. If no shelter is nearby, crawl next to an interior wall (away from windows).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659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1657a1c44bc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1657a1c44bc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532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4248800"/>
            <a:ext cx="9144102" cy="973825"/>
          </a:xfrm>
          <a:custGeom>
            <a:avLst/>
            <a:gdLst/>
            <a:ahLst/>
            <a:cxnLst/>
            <a:rect l="l" t="t" r="r" b="b"/>
            <a:pathLst>
              <a:path w="97743" h="10257" extrusionOk="0">
                <a:moveTo>
                  <a:pt x="1" y="0"/>
                </a:moveTo>
                <a:lnTo>
                  <a:pt x="1" y="10256"/>
                </a:lnTo>
                <a:lnTo>
                  <a:pt x="97743" y="10256"/>
                </a:lnTo>
                <a:lnTo>
                  <a:pt x="977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202" y="4698301"/>
            <a:ext cx="9144061" cy="36650"/>
            <a:chOff x="4134900" y="3621675"/>
            <a:chExt cx="2453925" cy="9650"/>
          </a:xfrm>
        </p:grpSpPr>
        <p:sp>
          <p:nvSpPr>
            <p:cNvPr id="11" name="Google Shape;11;p2"/>
            <p:cNvSpPr/>
            <p:nvPr/>
          </p:nvSpPr>
          <p:spPr>
            <a:xfrm>
              <a:off x="4134900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46" y="385"/>
                  </a:lnTo>
                  <a:lnTo>
                    <a:pt x="7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387425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639950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92475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5000" y="3621675"/>
              <a:ext cx="181200" cy="9650"/>
            </a:xfrm>
            <a:custGeom>
              <a:avLst/>
              <a:gdLst/>
              <a:ahLst/>
              <a:cxnLst/>
              <a:rect l="l" t="t" r="r" b="b"/>
              <a:pathLst>
                <a:path w="7248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39772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39" y="38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650250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39" y="38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90277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155300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40782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0" y="4132950"/>
            <a:ext cx="9144102" cy="115949"/>
          </a:xfrm>
          <a:custGeom>
            <a:avLst/>
            <a:gdLst/>
            <a:ahLst/>
            <a:cxnLst/>
            <a:rect l="l" t="t" r="r" b="b"/>
            <a:pathLst>
              <a:path w="97743" h="669" extrusionOk="0">
                <a:moveTo>
                  <a:pt x="1" y="1"/>
                </a:moveTo>
                <a:lnTo>
                  <a:pt x="1" y="668"/>
                </a:lnTo>
                <a:lnTo>
                  <a:pt x="97743" y="668"/>
                </a:lnTo>
                <a:lnTo>
                  <a:pt x="9774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58775" y="4248808"/>
            <a:ext cx="4436260" cy="973824"/>
          </a:xfrm>
          <a:custGeom>
            <a:avLst/>
            <a:gdLst/>
            <a:ahLst/>
            <a:cxnLst/>
            <a:rect l="l" t="t" r="r" b="b"/>
            <a:pathLst>
              <a:path w="50106" h="10999" extrusionOk="0">
                <a:moveTo>
                  <a:pt x="6772" y="0"/>
                </a:moveTo>
                <a:lnTo>
                  <a:pt x="9835" y="862"/>
                </a:lnTo>
                <a:lnTo>
                  <a:pt x="832" y="1766"/>
                </a:lnTo>
                <a:lnTo>
                  <a:pt x="4310" y="2410"/>
                </a:lnTo>
                <a:lnTo>
                  <a:pt x="1" y="2841"/>
                </a:lnTo>
                <a:lnTo>
                  <a:pt x="4310" y="3902"/>
                </a:lnTo>
                <a:lnTo>
                  <a:pt x="9835" y="5267"/>
                </a:lnTo>
                <a:lnTo>
                  <a:pt x="9961" y="5296"/>
                </a:lnTo>
                <a:lnTo>
                  <a:pt x="11408" y="5652"/>
                </a:lnTo>
                <a:lnTo>
                  <a:pt x="9961" y="6031"/>
                </a:lnTo>
                <a:lnTo>
                  <a:pt x="9835" y="6068"/>
                </a:lnTo>
                <a:lnTo>
                  <a:pt x="4310" y="7499"/>
                </a:lnTo>
                <a:lnTo>
                  <a:pt x="9835" y="7951"/>
                </a:lnTo>
                <a:lnTo>
                  <a:pt x="9961" y="7965"/>
                </a:lnTo>
                <a:lnTo>
                  <a:pt x="11408" y="8085"/>
                </a:lnTo>
                <a:lnTo>
                  <a:pt x="11631" y="8099"/>
                </a:lnTo>
                <a:lnTo>
                  <a:pt x="13863" y="8284"/>
                </a:lnTo>
                <a:lnTo>
                  <a:pt x="23289" y="9057"/>
                </a:lnTo>
                <a:lnTo>
                  <a:pt x="18831" y="9909"/>
                </a:lnTo>
                <a:lnTo>
                  <a:pt x="23289" y="10518"/>
                </a:lnTo>
                <a:lnTo>
                  <a:pt x="23414" y="10539"/>
                </a:lnTo>
                <a:lnTo>
                  <a:pt x="26789" y="10998"/>
                </a:lnTo>
                <a:lnTo>
                  <a:pt x="50106" y="10998"/>
                </a:lnTo>
                <a:lnTo>
                  <a:pt x="46829" y="10331"/>
                </a:lnTo>
                <a:lnTo>
                  <a:pt x="45968" y="10162"/>
                </a:lnTo>
                <a:lnTo>
                  <a:pt x="42623" y="9486"/>
                </a:lnTo>
                <a:lnTo>
                  <a:pt x="45872" y="7181"/>
                </a:lnTo>
                <a:lnTo>
                  <a:pt x="34459" y="6853"/>
                </a:lnTo>
                <a:lnTo>
                  <a:pt x="23414" y="6534"/>
                </a:lnTo>
                <a:lnTo>
                  <a:pt x="26662" y="4073"/>
                </a:lnTo>
                <a:lnTo>
                  <a:pt x="13863" y="2930"/>
                </a:lnTo>
                <a:lnTo>
                  <a:pt x="11631" y="2738"/>
                </a:lnTo>
                <a:lnTo>
                  <a:pt x="13863" y="2255"/>
                </a:lnTo>
                <a:lnTo>
                  <a:pt x="18868" y="1180"/>
                </a:lnTo>
                <a:lnTo>
                  <a:pt x="13863" y="1129"/>
                </a:lnTo>
                <a:lnTo>
                  <a:pt x="15531" y="534"/>
                </a:lnTo>
                <a:lnTo>
                  <a:pt x="99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448875" y="4248799"/>
            <a:ext cx="1960073" cy="973829"/>
          </a:xfrm>
          <a:custGeom>
            <a:avLst/>
            <a:gdLst/>
            <a:ahLst/>
            <a:cxnLst/>
            <a:rect l="l" t="t" r="r" b="b"/>
            <a:pathLst>
              <a:path w="21945" h="10903" extrusionOk="0">
                <a:moveTo>
                  <a:pt x="10532" y="0"/>
                </a:moveTo>
                <a:lnTo>
                  <a:pt x="9998" y="328"/>
                </a:lnTo>
                <a:lnTo>
                  <a:pt x="5963" y="2766"/>
                </a:lnTo>
                <a:lnTo>
                  <a:pt x="7380" y="3420"/>
                </a:lnTo>
                <a:lnTo>
                  <a:pt x="9249" y="4288"/>
                </a:lnTo>
                <a:lnTo>
                  <a:pt x="4665" y="6171"/>
                </a:lnTo>
                <a:lnTo>
                  <a:pt x="1513" y="7469"/>
                </a:lnTo>
                <a:lnTo>
                  <a:pt x="0" y="10902"/>
                </a:lnTo>
                <a:lnTo>
                  <a:pt x="11139" y="10902"/>
                </a:lnTo>
                <a:lnTo>
                  <a:pt x="10331" y="9701"/>
                </a:lnTo>
                <a:lnTo>
                  <a:pt x="16650" y="7848"/>
                </a:lnTo>
                <a:lnTo>
                  <a:pt x="14492" y="6705"/>
                </a:lnTo>
                <a:lnTo>
                  <a:pt x="15893" y="6342"/>
                </a:lnTo>
                <a:lnTo>
                  <a:pt x="17614" y="5897"/>
                </a:lnTo>
                <a:lnTo>
                  <a:pt x="20001" y="5274"/>
                </a:lnTo>
                <a:lnTo>
                  <a:pt x="16724" y="3272"/>
                </a:lnTo>
                <a:lnTo>
                  <a:pt x="17703" y="1937"/>
                </a:lnTo>
                <a:lnTo>
                  <a:pt x="15961" y="1328"/>
                </a:lnTo>
                <a:lnTo>
                  <a:pt x="14982" y="986"/>
                </a:lnTo>
                <a:lnTo>
                  <a:pt x="219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25" y="4239675"/>
            <a:ext cx="9144081" cy="275998"/>
          </a:xfrm>
          <a:custGeom>
            <a:avLst/>
            <a:gdLst/>
            <a:ahLst/>
            <a:cxnLst/>
            <a:rect l="l" t="t" r="r" b="b"/>
            <a:pathLst>
              <a:path w="97748" h="2907" extrusionOk="0">
                <a:moveTo>
                  <a:pt x="1" y="0"/>
                </a:moveTo>
                <a:lnTo>
                  <a:pt x="97748" y="2907"/>
                </a:lnTo>
                <a:lnTo>
                  <a:pt x="97748" y="0"/>
                </a:lnTo>
                <a:close/>
              </a:path>
            </a:pathLst>
          </a:custGeom>
          <a:solidFill>
            <a:srgbClr val="4C1B3E">
              <a:alpha val="46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233824" y="241176"/>
            <a:ext cx="2633907" cy="1445352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312187" y="241177"/>
            <a:ext cx="1884513" cy="103411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2902675" y="535000"/>
            <a:ext cx="5343900" cy="21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4255225" y="3029038"/>
            <a:ext cx="2638800" cy="7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40"/>
          <p:cNvGrpSpPr/>
          <p:nvPr/>
        </p:nvGrpSpPr>
        <p:grpSpPr>
          <a:xfrm>
            <a:off x="0" y="4325070"/>
            <a:ext cx="9144263" cy="818356"/>
            <a:chOff x="0" y="4325070"/>
            <a:chExt cx="9144263" cy="818356"/>
          </a:xfrm>
        </p:grpSpPr>
        <p:grpSp>
          <p:nvGrpSpPr>
            <p:cNvPr id="973" name="Google Shape;973;p40"/>
            <p:cNvGrpSpPr/>
            <p:nvPr/>
          </p:nvGrpSpPr>
          <p:grpSpPr>
            <a:xfrm>
              <a:off x="0" y="4325070"/>
              <a:ext cx="9144106" cy="818356"/>
              <a:chOff x="0" y="4568878"/>
              <a:chExt cx="9144106" cy="653744"/>
            </a:xfrm>
          </p:grpSpPr>
          <p:sp>
            <p:nvSpPr>
              <p:cNvPr id="974" name="Google Shape;974;p40"/>
              <p:cNvSpPr/>
              <p:nvPr/>
            </p:nvSpPr>
            <p:spPr>
              <a:xfrm>
                <a:off x="0" y="4638383"/>
                <a:ext cx="9144102" cy="584239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10257" extrusionOk="0">
                    <a:moveTo>
                      <a:pt x="1" y="0"/>
                    </a:moveTo>
                    <a:lnTo>
                      <a:pt x="1" y="10256"/>
                    </a:lnTo>
                    <a:lnTo>
                      <a:pt x="97743" y="10256"/>
                    </a:lnTo>
                    <a:lnTo>
                      <a:pt x="977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0"/>
              <p:cNvSpPr/>
              <p:nvPr/>
            </p:nvSpPr>
            <p:spPr>
              <a:xfrm>
                <a:off x="0" y="4568878"/>
                <a:ext cx="9144102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669" extrusionOk="0">
                    <a:moveTo>
                      <a:pt x="1" y="1"/>
                    </a:moveTo>
                    <a:lnTo>
                      <a:pt x="1" y="668"/>
                    </a:lnTo>
                    <a:lnTo>
                      <a:pt x="97743" y="668"/>
                    </a:lnTo>
                    <a:lnTo>
                      <a:pt x="977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0"/>
              <p:cNvSpPr/>
              <p:nvPr/>
            </p:nvSpPr>
            <p:spPr>
              <a:xfrm>
                <a:off x="25" y="4632910"/>
                <a:ext cx="9144081" cy="283760"/>
              </a:xfrm>
              <a:custGeom>
                <a:avLst/>
                <a:gdLst/>
                <a:ahLst/>
                <a:cxnLst/>
                <a:rect l="l" t="t" r="r" b="b"/>
                <a:pathLst>
                  <a:path w="97748" h="2907" extrusionOk="0">
                    <a:moveTo>
                      <a:pt x="1" y="0"/>
                    </a:moveTo>
                    <a:lnTo>
                      <a:pt x="97748" y="2907"/>
                    </a:lnTo>
                    <a:lnTo>
                      <a:pt x="97748" y="0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7" name="Google Shape;977;p40"/>
            <p:cNvGrpSpPr/>
            <p:nvPr/>
          </p:nvGrpSpPr>
          <p:grpSpPr>
            <a:xfrm>
              <a:off x="202" y="4715913"/>
              <a:ext cx="9144061" cy="36650"/>
              <a:chOff x="4134900" y="3621675"/>
              <a:chExt cx="2453925" cy="9650"/>
            </a:xfrm>
          </p:grpSpPr>
          <p:sp>
            <p:nvSpPr>
              <p:cNvPr id="978" name="Google Shape;978;p40"/>
              <p:cNvSpPr/>
              <p:nvPr/>
            </p:nvSpPr>
            <p:spPr>
              <a:xfrm>
                <a:off x="413490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6" y="385"/>
                    </a:lnTo>
                    <a:lnTo>
                      <a:pt x="72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0"/>
              <p:cNvSpPr/>
              <p:nvPr/>
            </p:nvSpPr>
            <p:spPr>
              <a:xfrm>
                <a:off x="438742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0"/>
              <p:cNvSpPr/>
              <p:nvPr/>
            </p:nvSpPr>
            <p:spPr>
              <a:xfrm>
                <a:off x="463995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0"/>
              <p:cNvSpPr/>
              <p:nvPr/>
            </p:nvSpPr>
            <p:spPr>
              <a:xfrm>
                <a:off x="489247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0"/>
              <p:cNvSpPr/>
              <p:nvPr/>
            </p:nvSpPr>
            <p:spPr>
              <a:xfrm>
                <a:off x="5145000" y="3621675"/>
                <a:ext cx="1812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0"/>
              <p:cNvSpPr/>
              <p:nvPr/>
            </p:nvSpPr>
            <p:spPr>
              <a:xfrm>
                <a:off x="53977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0"/>
              <p:cNvSpPr/>
              <p:nvPr/>
            </p:nvSpPr>
            <p:spPr>
              <a:xfrm>
                <a:off x="565025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0"/>
              <p:cNvSpPr/>
              <p:nvPr/>
            </p:nvSpPr>
            <p:spPr>
              <a:xfrm>
                <a:off x="590277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0"/>
              <p:cNvSpPr/>
              <p:nvPr/>
            </p:nvSpPr>
            <p:spPr>
              <a:xfrm>
                <a:off x="615530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0"/>
              <p:cNvSpPr/>
              <p:nvPr/>
            </p:nvSpPr>
            <p:spPr>
              <a:xfrm>
                <a:off x="64078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8" name="Google Shape;988;p40"/>
          <p:cNvSpPr/>
          <p:nvPr/>
        </p:nvSpPr>
        <p:spPr>
          <a:xfrm flipH="1">
            <a:off x="579476" y="4444950"/>
            <a:ext cx="3944720" cy="698464"/>
          </a:xfrm>
          <a:custGeom>
            <a:avLst/>
            <a:gdLst/>
            <a:ahLst/>
            <a:cxnLst/>
            <a:rect l="l" t="t" r="r" b="b"/>
            <a:pathLst>
              <a:path w="50106" h="10999" extrusionOk="0">
                <a:moveTo>
                  <a:pt x="6772" y="0"/>
                </a:moveTo>
                <a:lnTo>
                  <a:pt x="9835" y="862"/>
                </a:lnTo>
                <a:lnTo>
                  <a:pt x="832" y="1766"/>
                </a:lnTo>
                <a:lnTo>
                  <a:pt x="4310" y="2410"/>
                </a:lnTo>
                <a:lnTo>
                  <a:pt x="1" y="2841"/>
                </a:lnTo>
                <a:lnTo>
                  <a:pt x="4310" y="3902"/>
                </a:lnTo>
                <a:lnTo>
                  <a:pt x="9835" y="5267"/>
                </a:lnTo>
                <a:lnTo>
                  <a:pt x="9961" y="5296"/>
                </a:lnTo>
                <a:lnTo>
                  <a:pt x="11408" y="5652"/>
                </a:lnTo>
                <a:lnTo>
                  <a:pt x="9961" y="6031"/>
                </a:lnTo>
                <a:lnTo>
                  <a:pt x="9835" y="6068"/>
                </a:lnTo>
                <a:lnTo>
                  <a:pt x="4310" y="7499"/>
                </a:lnTo>
                <a:lnTo>
                  <a:pt x="9835" y="7951"/>
                </a:lnTo>
                <a:lnTo>
                  <a:pt x="9961" y="7965"/>
                </a:lnTo>
                <a:lnTo>
                  <a:pt x="11408" y="8085"/>
                </a:lnTo>
                <a:lnTo>
                  <a:pt x="11631" y="8099"/>
                </a:lnTo>
                <a:lnTo>
                  <a:pt x="13863" y="8284"/>
                </a:lnTo>
                <a:lnTo>
                  <a:pt x="23289" y="9057"/>
                </a:lnTo>
                <a:lnTo>
                  <a:pt x="18831" y="9909"/>
                </a:lnTo>
                <a:lnTo>
                  <a:pt x="23289" y="10518"/>
                </a:lnTo>
                <a:lnTo>
                  <a:pt x="23414" y="10539"/>
                </a:lnTo>
                <a:lnTo>
                  <a:pt x="26789" y="10998"/>
                </a:lnTo>
                <a:lnTo>
                  <a:pt x="50106" y="10998"/>
                </a:lnTo>
                <a:lnTo>
                  <a:pt x="46829" y="10331"/>
                </a:lnTo>
                <a:lnTo>
                  <a:pt x="45968" y="10162"/>
                </a:lnTo>
                <a:lnTo>
                  <a:pt x="42623" y="9486"/>
                </a:lnTo>
                <a:lnTo>
                  <a:pt x="45872" y="7181"/>
                </a:lnTo>
                <a:lnTo>
                  <a:pt x="34459" y="6853"/>
                </a:lnTo>
                <a:lnTo>
                  <a:pt x="23414" y="6534"/>
                </a:lnTo>
                <a:lnTo>
                  <a:pt x="26662" y="4073"/>
                </a:lnTo>
                <a:lnTo>
                  <a:pt x="13863" y="2930"/>
                </a:lnTo>
                <a:lnTo>
                  <a:pt x="11631" y="2738"/>
                </a:lnTo>
                <a:lnTo>
                  <a:pt x="13863" y="2255"/>
                </a:lnTo>
                <a:lnTo>
                  <a:pt x="18868" y="1180"/>
                </a:lnTo>
                <a:lnTo>
                  <a:pt x="13863" y="1129"/>
                </a:lnTo>
                <a:lnTo>
                  <a:pt x="15531" y="534"/>
                </a:lnTo>
                <a:lnTo>
                  <a:pt x="9961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40"/>
          <p:cNvSpPr/>
          <p:nvPr/>
        </p:nvSpPr>
        <p:spPr>
          <a:xfrm>
            <a:off x="6966000" y="206650"/>
            <a:ext cx="1858459" cy="1019820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40"/>
          <p:cNvSpPr/>
          <p:nvPr/>
        </p:nvSpPr>
        <p:spPr>
          <a:xfrm>
            <a:off x="-178600" y="574074"/>
            <a:ext cx="1491312" cy="818346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0"/>
          <p:cNvSpPr/>
          <p:nvPr/>
        </p:nvSpPr>
        <p:spPr>
          <a:xfrm>
            <a:off x="8256275" y="2039674"/>
            <a:ext cx="1491312" cy="818346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40"/>
          <p:cNvGrpSpPr/>
          <p:nvPr/>
        </p:nvGrpSpPr>
        <p:grpSpPr>
          <a:xfrm>
            <a:off x="7748488" y="4041340"/>
            <a:ext cx="1075963" cy="283729"/>
            <a:chOff x="6699675" y="3907353"/>
            <a:chExt cx="1075963" cy="283729"/>
          </a:xfrm>
        </p:grpSpPr>
        <p:sp>
          <p:nvSpPr>
            <p:cNvPr id="993" name="Google Shape;993;p40"/>
            <p:cNvSpPr/>
            <p:nvPr/>
          </p:nvSpPr>
          <p:spPr>
            <a:xfrm>
              <a:off x="6699675" y="3907353"/>
              <a:ext cx="745679" cy="283729"/>
            </a:xfrm>
            <a:custGeom>
              <a:avLst/>
              <a:gdLst/>
              <a:ahLst/>
              <a:cxnLst/>
              <a:rect l="l" t="t" r="r" b="b"/>
              <a:pathLst>
                <a:path w="117107" h="44559" extrusionOk="0">
                  <a:moveTo>
                    <a:pt x="61404" y="0"/>
                  </a:moveTo>
                  <a:cubicBezTo>
                    <a:pt x="50249" y="0"/>
                    <a:pt x="41010" y="8188"/>
                    <a:pt x="39378" y="18876"/>
                  </a:cubicBezTo>
                  <a:cubicBezTo>
                    <a:pt x="39210" y="18891"/>
                    <a:pt x="39026" y="18904"/>
                    <a:pt x="38846" y="18916"/>
                  </a:cubicBezTo>
                  <a:cubicBezTo>
                    <a:pt x="31563" y="19550"/>
                    <a:pt x="25826" y="24939"/>
                    <a:pt x="24439" y="31756"/>
                  </a:cubicBezTo>
                  <a:cubicBezTo>
                    <a:pt x="22821" y="31361"/>
                    <a:pt x="21145" y="31146"/>
                    <a:pt x="19428" y="31146"/>
                  </a:cubicBezTo>
                  <a:cubicBezTo>
                    <a:pt x="18835" y="31146"/>
                    <a:pt x="18237" y="31171"/>
                    <a:pt x="17635" y="31224"/>
                  </a:cubicBezTo>
                  <a:cubicBezTo>
                    <a:pt x="9423" y="31936"/>
                    <a:pt x="2749" y="37328"/>
                    <a:pt x="0" y="44546"/>
                  </a:cubicBezTo>
                  <a:lnTo>
                    <a:pt x="61289" y="44546"/>
                  </a:lnTo>
                  <a:cubicBezTo>
                    <a:pt x="61326" y="44546"/>
                    <a:pt x="61366" y="44558"/>
                    <a:pt x="61404" y="44558"/>
                  </a:cubicBezTo>
                  <a:cubicBezTo>
                    <a:pt x="61444" y="44558"/>
                    <a:pt x="61481" y="44546"/>
                    <a:pt x="61522" y="44546"/>
                  </a:cubicBezTo>
                  <a:lnTo>
                    <a:pt x="116445" y="44546"/>
                  </a:lnTo>
                  <a:cubicBezTo>
                    <a:pt x="116874" y="42602"/>
                    <a:pt x="117107" y="40565"/>
                    <a:pt x="117107" y="38482"/>
                  </a:cubicBezTo>
                  <a:cubicBezTo>
                    <a:pt x="117107" y="23089"/>
                    <a:pt x="104628" y="10623"/>
                    <a:pt x="89248" y="10623"/>
                  </a:cubicBezTo>
                  <a:cubicBezTo>
                    <a:pt x="86412" y="10623"/>
                    <a:pt x="83678" y="11052"/>
                    <a:pt x="81085" y="11842"/>
                  </a:cubicBezTo>
                  <a:cubicBezTo>
                    <a:pt x="77341" y="4792"/>
                    <a:pt x="69930" y="0"/>
                    <a:pt x="61404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7233821" y="3984889"/>
              <a:ext cx="541817" cy="206192"/>
            </a:xfrm>
            <a:custGeom>
              <a:avLst/>
              <a:gdLst/>
              <a:ahLst/>
              <a:cxnLst/>
              <a:rect l="l" t="t" r="r" b="b"/>
              <a:pathLst>
                <a:path w="85091" h="32382" extrusionOk="0">
                  <a:moveTo>
                    <a:pt x="44612" y="0"/>
                  </a:moveTo>
                  <a:cubicBezTo>
                    <a:pt x="36514" y="0"/>
                    <a:pt x="29803" y="5949"/>
                    <a:pt x="28609" y="13723"/>
                  </a:cubicBezTo>
                  <a:cubicBezTo>
                    <a:pt x="28482" y="13723"/>
                    <a:pt x="28351" y="13736"/>
                    <a:pt x="28221" y="13748"/>
                  </a:cubicBezTo>
                  <a:cubicBezTo>
                    <a:pt x="22934" y="14215"/>
                    <a:pt x="18764" y="18127"/>
                    <a:pt x="17753" y="23077"/>
                  </a:cubicBezTo>
                  <a:cubicBezTo>
                    <a:pt x="16574" y="22787"/>
                    <a:pt x="15352" y="22634"/>
                    <a:pt x="14104" y="22634"/>
                  </a:cubicBezTo>
                  <a:cubicBezTo>
                    <a:pt x="13677" y="22634"/>
                    <a:pt x="13248" y="22652"/>
                    <a:pt x="12815" y="22688"/>
                  </a:cubicBezTo>
                  <a:cubicBezTo>
                    <a:pt x="6842" y="23208"/>
                    <a:pt x="1997" y="27132"/>
                    <a:pt x="0" y="32381"/>
                  </a:cubicBezTo>
                  <a:lnTo>
                    <a:pt x="84611" y="32381"/>
                  </a:lnTo>
                  <a:cubicBezTo>
                    <a:pt x="84922" y="30954"/>
                    <a:pt x="85090" y="29477"/>
                    <a:pt x="85090" y="27962"/>
                  </a:cubicBezTo>
                  <a:cubicBezTo>
                    <a:pt x="85090" y="16780"/>
                    <a:pt x="76032" y="7725"/>
                    <a:pt x="64852" y="7725"/>
                  </a:cubicBezTo>
                  <a:cubicBezTo>
                    <a:pt x="62791" y="7725"/>
                    <a:pt x="60794" y="8036"/>
                    <a:pt x="58928" y="8605"/>
                  </a:cubicBezTo>
                  <a:lnTo>
                    <a:pt x="58916" y="8605"/>
                  </a:lnTo>
                  <a:cubicBezTo>
                    <a:pt x="56195" y="3486"/>
                    <a:pt x="50818" y="0"/>
                    <a:pt x="4461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40"/>
          <p:cNvGrpSpPr/>
          <p:nvPr/>
        </p:nvGrpSpPr>
        <p:grpSpPr>
          <a:xfrm>
            <a:off x="193921" y="2939311"/>
            <a:ext cx="1042349" cy="1444710"/>
            <a:chOff x="-185050" y="2932400"/>
            <a:chExt cx="1235596" cy="1712553"/>
          </a:xfrm>
        </p:grpSpPr>
        <p:sp>
          <p:nvSpPr>
            <p:cNvPr id="996" name="Google Shape;996;p40"/>
            <p:cNvSpPr/>
            <p:nvPr/>
          </p:nvSpPr>
          <p:spPr>
            <a:xfrm>
              <a:off x="-185050" y="2932400"/>
              <a:ext cx="1235596" cy="1000530"/>
            </a:xfrm>
            <a:custGeom>
              <a:avLst/>
              <a:gdLst/>
              <a:ahLst/>
              <a:cxnLst/>
              <a:rect l="l" t="t" r="r" b="b"/>
              <a:pathLst>
                <a:path w="22266" h="18030" extrusionOk="0">
                  <a:moveTo>
                    <a:pt x="11132" y="10932"/>
                  </a:moveTo>
                  <a:cubicBezTo>
                    <a:pt x="11207" y="10940"/>
                    <a:pt x="11282" y="10947"/>
                    <a:pt x="11355" y="10954"/>
                  </a:cubicBezTo>
                  <a:lnTo>
                    <a:pt x="11355" y="10963"/>
                  </a:lnTo>
                  <a:cubicBezTo>
                    <a:pt x="11275" y="11014"/>
                    <a:pt x="11200" y="11066"/>
                    <a:pt x="11132" y="11125"/>
                  </a:cubicBezTo>
                  <a:cubicBezTo>
                    <a:pt x="11059" y="11066"/>
                    <a:pt x="10985" y="11014"/>
                    <a:pt x="10910" y="10963"/>
                  </a:cubicBezTo>
                  <a:lnTo>
                    <a:pt x="10910" y="10954"/>
                  </a:lnTo>
                  <a:cubicBezTo>
                    <a:pt x="10985" y="10947"/>
                    <a:pt x="11059" y="10940"/>
                    <a:pt x="11132" y="10932"/>
                  </a:cubicBezTo>
                  <a:close/>
                  <a:moveTo>
                    <a:pt x="8945" y="0"/>
                  </a:moveTo>
                  <a:cubicBezTo>
                    <a:pt x="8174" y="0"/>
                    <a:pt x="7537" y="586"/>
                    <a:pt x="7455" y="1342"/>
                  </a:cubicBezTo>
                  <a:cubicBezTo>
                    <a:pt x="6549" y="1485"/>
                    <a:pt x="5801" y="2092"/>
                    <a:pt x="5467" y="2923"/>
                  </a:cubicBezTo>
                  <a:cubicBezTo>
                    <a:pt x="5401" y="2909"/>
                    <a:pt x="5333" y="2892"/>
                    <a:pt x="5258" y="2892"/>
                  </a:cubicBezTo>
                  <a:cubicBezTo>
                    <a:pt x="4778" y="2892"/>
                    <a:pt x="4392" y="3286"/>
                    <a:pt x="4392" y="3768"/>
                  </a:cubicBezTo>
                  <a:cubicBezTo>
                    <a:pt x="4392" y="3887"/>
                    <a:pt x="4413" y="4005"/>
                    <a:pt x="4457" y="4110"/>
                  </a:cubicBezTo>
                  <a:cubicBezTo>
                    <a:pt x="2560" y="4607"/>
                    <a:pt x="1157" y="6326"/>
                    <a:pt x="1157" y="8382"/>
                  </a:cubicBezTo>
                  <a:cubicBezTo>
                    <a:pt x="1157" y="8773"/>
                    <a:pt x="1218" y="9160"/>
                    <a:pt x="1314" y="9516"/>
                  </a:cubicBezTo>
                  <a:cubicBezTo>
                    <a:pt x="535" y="9902"/>
                    <a:pt x="1" y="10703"/>
                    <a:pt x="1" y="11621"/>
                  </a:cubicBezTo>
                  <a:cubicBezTo>
                    <a:pt x="1" y="12808"/>
                    <a:pt x="876" y="13787"/>
                    <a:pt x="2010" y="13951"/>
                  </a:cubicBezTo>
                  <a:cubicBezTo>
                    <a:pt x="1989" y="14122"/>
                    <a:pt x="1966" y="14300"/>
                    <a:pt x="1966" y="14485"/>
                  </a:cubicBezTo>
                  <a:cubicBezTo>
                    <a:pt x="1966" y="16443"/>
                    <a:pt x="3560" y="18029"/>
                    <a:pt x="5518" y="18029"/>
                  </a:cubicBezTo>
                  <a:cubicBezTo>
                    <a:pt x="6809" y="18029"/>
                    <a:pt x="7944" y="17333"/>
                    <a:pt x="8560" y="16294"/>
                  </a:cubicBezTo>
                  <a:cubicBezTo>
                    <a:pt x="8715" y="16457"/>
                    <a:pt x="8938" y="16561"/>
                    <a:pt x="9183" y="16561"/>
                  </a:cubicBezTo>
                  <a:cubicBezTo>
                    <a:pt x="9664" y="16561"/>
                    <a:pt x="10057" y="16169"/>
                    <a:pt x="10057" y="15687"/>
                  </a:cubicBezTo>
                  <a:cubicBezTo>
                    <a:pt x="10057" y="15537"/>
                    <a:pt x="10013" y="15397"/>
                    <a:pt x="9947" y="15270"/>
                  </a:cubicBezTo>
                  <a:cubicBezTo>
                    <a:pt x="10399" y="15204"/>
                    <a:pt x="10799" y="15019"/>
                    <a:pt x="11132" y="14736"/>
                  </a:cubicBezTo>
                  <a:cubicBezTo>
                    <a:pt x="11460" y="15019"/>
                    <a:pt x="11867" y="15204"/>
                    <a:pt x="12319" y="15270"/>
                  </a:cubicBezTo>
                  <a:cubicBezTo>
                    <a:pt x="12245" y="15397"/>
                    <a:pt x="12209" y="15537"/>
                    <a:pt x="12209" y="15687"/>
                  </a:cubicBezTo>
                  <a:cubicBezTo>
                    <a:pt x="12209" y="16169"/>
                    <a:pt x="12594" y="16561"/>
                    <a:pt x="13076" y="16561"/>
                  </a:cubicBezTo>
                  <a:cubicBezTo>
                    <a:pt x="13322" y="16561"/>
                    <a:pt x="13544" y="16457"/>
                    <a:pt x="13706" y="16294"/>
                  </a:cubicBezTo>
                  <a:cubicBezTo>
                    <a:pt x="14322" y="17333"/>
                    <a:pt x="15449" y="18029"/>
                    <a:pt x="16748" y="18029"/>
                  </a:cubicBezTo>
                  <a:cubicBezTo>
                    <a:pt x="18706" y="18029"/>
                    <a:pt x="20292" y="16443"/>
                    <a:pt x="20292" y="14485"/>
                  </a:cubicBezTo>
                  <a:cubicBezTo>
                    <a:pt x="20292" y="14300"/>
                    <a:pt x="20278" y="14122"/>
                    <a:pt x="20247" y="13951"/>
                  </a:cubicBezTo>
                  <a:cubicBezTo>
                    <a:pt x="21390" y="13787"/>
                    <a:pt x="22266" y="12808"/>
                    <a:pt x="22266" y="11621"/>
                  </a:cubicBezTo>
                  <a:cubicBezTo>
                    <a:pt x="22266" y="10703"/>
                    <a:pt x="21732" y="9902"/>
                    <a:pt x="20952" y="9516"/>
                  </a:cubicBezTo>
                  <a:cubicBezTo>
                    <a:pt x="21048" y="9160"/>
                    <a:pt x="21109" y="8773"/>
                    <a:pt x="21109" y="8382"/>
                  </a:cubicBezTo>
                  <a:cubicBezTo>
                    <a:pt x="21109" y="6326"/>
                    <a:pt x="19706" y="4607"/>
                    <a:pt x="17807" y="4110"/>
                  </a:cubicBezTo>
                  <a:cubicBezTo>
                    <a:pt x="17852" y="4005"/>
                    <a:pt x="17875" y="3887"/>
                    <a:pt x="17875" y="3768"/>
                  </a:cubicBezTo>
                  <a:cubicBezTo>
                    <a:pt x="17875" y="3286"/>
                    <a:pt x="17481" y="2892"/>
                    <a:pt x="16999" y="2892"/>
                  </a:cubicBezTo>
                  <a:cubicBezTo>
                    <a:pt x="16933" y="2892"/>
                    <a:pt x="16865" y="2909"/>
                    <a:pt x="16800" y="2923"/>
                  </a:cubicBezTo>
                  <a:cubicBezTo>
                    <a:pt x="16465" y="2092"/>
                    <a:pt x="15716" y="1485"/>
                    <a:pt x="14804" y="1342"/>
                  </a:cubicBezTo>
                  <a:cubicBezTo>
                    <a:pt x="14730" y="586"/>
                    <a:pt x="14092" y="0"/>
                    <a:pt x="13322" y="0"/>
                  </a:cubicBezTo>
                  <a:cubicBezTo>
                    <a:pt x="12980" y="0"/>
                    <a:pt x="12668" y="112"/>
                    <a:pt x="12416" y="304"/>
                  </a:cubicBezTo>
                  <a:cubicBezTo>
                    <a:pt x="12327" y="260"/>
                    <a:pt x="12230" y="215"/>
                    <a:pt x="12134" y="178"/>
                  </a:cubicBezTo>
                  <a:cubicBezTo>
                    <a:pt x="12120" y="178"/>
                    <a:pt x="12111" y="171"/>
                    <a:pt x="12104" y="171"/>
                  </a:cubicBezTo>
                  <a:cubicBezTo>
                    <a:pt x="12015" y="141"/>
                    <a:pt x="11926" y="112"/>
                    <a:pt x="11837" y="89"/>
                  </a:cubicBezTo>
                  <a:cubicBezTo>
                    <a:pt x="11816" y="89"/>
                    <a:pt x="11800" y="82"/>
                    <a:pt x="11778" y="75"/>
                  </a:cubicBezTo>
                  <a:cubicBezTo>
                    <a:pt x="11697" y="61"/>
                    <a:pt x="11615" y="45"/>
                    <a:pt x="11526" y="30"/>
                  </a:cubicBezTo>
                  <a:cubicBezTo>
                    <a:pt x="11504" y="30"/>
                    <a:pt x="11481" y="23"/>
                    <a:pt x="11460" y="23"/>
                  </a:cubicBezTo>
                  <a:cubicBezTo>
                    <a:pt x="11348" y="7"/>
                    <a:pt x="11244" y="0"/>
                    <a:pt x="11132" y="0"/>
                  </a:cubicBezTo>
                  <a:cubicBezTo>
                    <a:pt x="11022" y="0"/>
                    <a:pt x="10910" y="7"/>
                    <a:pt x="10807" y="23"/>
                  </a:cubicBezTo>
                  <a:cubicBezTo>
                    <a:pt x="10785" y="23"/>
                    <a:pt x="10762" y="30"/>
                    <a:pt x="10741" y="30"/>
                  </a:cubicBezTo>
                  <a:cubicBezTo>
                    <a:pt x="10652" y="45"/>
                    <a:pt x="10570" y="61"/>
                    <a:pt x="10481" y="75"/>
                  </a:cubicBezTo>
                  <a:cubicBezTo>
                    <a:pt x="10465" y="82"/>
                    <a:pt x="10443" y="89"/>
                    <a:pt x="10429" y="89"/>
                  </a:cubicBezTo>
                  <a:cubicBezTo>
                    <a:pt x="10340" y="112"/>
                    <a:pt x="10251" y="141"/>
                    <a:pt x="10162" y="171"/>
                  </a:cubicBezTo>
                  <a:cubicBezTo>
                    <a:pt x="10153" y="171"/>
                    <a:pt x="10139" y="178"/>
                    <a:pt x="10132" y="178"/>
                  </a:cubicBezTo>
                  <a:cubicBezTo>
                    <a:pt x="10036" y="215"/>
                    <a:pt x="9940" y="260"/>
                    <a:pt x="9851" y="304"/>
                  </a:cubicBezTo>
                  <a:cubicBezTo>
                    <a:pt x="9598" y="112"/>
                    <a:pt x="9286" y="0"/>
                    <a:pt x="8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-91212" y="3174347"/>
              <a:ext cx="998920" cy="1470607"/>
            </a:xfrm>
            <a:custGeom>
              <a:avLst/>
              <a:gdLst/>
              <a:ahLst/>
              <a:cxnLst/>
              <a:rect l="l" t="t" r="r" b="b"/>
              <a:pathLst>
                <a:path w="18001" h="26501" extrusionOk="0">
                  <a:moveTo>
                    <a:pt x="10385" y="1"/>
                  </a:moveTo>
                  <a:cubicBezTo>
                    <a:pt x="10385" y="1"/>
                    <a:pt x="10169" y="1743"/>
                    <a:pt x="10214" y="2270"/>
                  </a:cubicBezTo>
                  <a:cubicBezTo>
                    <a:pt x="10251" y="2790"/>
                    <a:pt x="9530" y="3954"/>
                    <a:pt x="9249" y="3992"/>
                  </a:cubicBezTo>
                  <a:cubicBezTo>
                    <a:pt x="9242" y="3993"/>
                    <a:pt x="9234" y="3993"/>
                    <a:pt x="9226" y="3993"/>
                  </a:cubicBezTo>
                  <a:cubicBezTo>
                    <a:pt x="8953" y="3993"/>
                    <a:pt x="8685" y="3344"/>
                    <a:pt x="8685" y="2954"/>
                  </a:cubicBezTo>
                  <a:cubicBezTo>
                    <a:pt x="8685" y="2544"/>
                    <a:pt x="8366" y="1388"/>
                    <a:pt x="8366" y="1388"/>
                  </a:cubicBezTo>
                  <a:lnTo>
                    <a:pt x="8366" y="1388"/>
                  </a:lnTo>
                  <a:cubicBezTo>
                    <a:pt x="8366" y="1388"/>
                    <a:pt x="8003" y="2589"/>
                    <a:pt x="8530" y="4228"/>
                  </a:cubicBezTo>
                  <a:cubicBezTo>
                    <a:pt x="8685" y="4725"/>
                    <a:pt x="8760" y="5912"/>
                    <a:pt x="8790" y="7350"/>
                  </a:cubicBezTo>
                  <a:lnTo>
                    <a:pt x="6342" y="6921"/>
                  </a:lnTo>
                  <a:lnTo>
                    <a:pt x="5703" y="4591"/>
                  </a:lnTo>
                  <a:lnTo>
                    <a:pt x="5689" y="4556"/>
                  </a:lnTo>
                  <a:cubicBezTo>
                    <a:pt x="5689" y="4533"/>
                    <a:pt x="5675" y="4511"/>
                    <a:pt x="5659" y="4488"/>
                  </a:cubicBezTo>
                  <a:lnTo>
                    <a:pt x="4162" y="2486"/>
                  </a:lnTo>
                  <a:lnTo>
                    <a:pt x="4562" y="809"/>
                  </a:lnTo>
                  <a:lnTo>
                    <a:pt x="4562" y="809"/>
                  </a:lnTo>
                  <a:lnTo>
                    <a:pt x="3916" y="2479"/>
                  </a:lnTo>
                  <a:cubicBezTo>
                    <a:pt x="3909" y="2509"/>
                    <a:pt x="3909" y="2537"/>
                    <a:pt x="3923" y="2560"/>
                  </a:cubicBezTo>
                  <a:lnTo>
                    <a:pt x="3932" y="2575"/>
                  </a:lnTo>
                  <a:lnTo>
                    <a:pt x="5148" y="4741"/>
                  </a:lnTo>
                  <a:lnTo>
                    <a:pt x="5169" y="4933"/>
                  </a:lnTo>
                  <a:lnTo>
                    <a:pt x="4110" y="4437"/>
                  </a:lnTo>
                  <a:lnTo>
                    <a:pt x="4066" y="4413"/>
                  </a:lnTo>
                  <a:cubicBezTo>
                    <a:pt x="4033" y="4399"/>
                    <a:pt x="3997" y="4392"/>
                    <a:pt x="3960" y="4392"/>
                  </a:cubicBezTo>
                  <a:cubicBezTo>
                    <a:pt x="3904" y="4392"/>
                    <a:pt x="3847" y="4408"/>
                    <a:pt x="3799" y="4444"/>
                  </a:cubicBezTo>
                  <a:lnTo>
                    <a:pt x="3471" y="4680"/>
                  </a:lnTo>
                  <a:lnTo>
                    <a:pt x="2382" y="3465"/>
                  </a:lnTo>
                  <a:lnTo>
                    <a:pt x="2759" y="2130"/>
                  </a:lnTo>
                  <a:lnTo>
                    <a:pt x="2115" y="3450"/>
                  </a:lnTo>
                  <a:cubicBezTo>
                    <a:pt x="2092" y="3479"/>
                    <a:pt x="2092" y="3523"/>
                    <a:pt x="2122" y="3561"/>
                  </a:cubicBezTo>
                  <a:lnTo>
                    <a:pt x="2129" y="3577"/>
                  </a:lnTo>
                  <a:lnTo>
                    <a:pt x="3227" y="5186"/>
                  </a:lnTo>
                  <a:cubicBezTo>
                    <a:pt x="3277" y="5256"/>
                    <a:pt x="3354" y="5296"/>
                    <a:pt x="3432" y="5296"/>
                  </a:cubicBezTo>
                  <a:cubicBezTo>
                    <a:pt x="3468" y="5296"/>
                    <a:pt x="3505" y="5287"/>
                    <a:pt x="3539" y="5268"/>
                  </a:cubicBezTo>
                  <a:lnTo>
                    <a:pt x="3567" y="5245"/>
                  </a:lnTo>
                  <a:lnTo>
                    <a:pt x="3939" y="5045"/>
                  </a:lnTo>
                  <a:lnTo>
                    <a:pt x="5326" y="6046"/>
                  </a:lnTo>
                  <a:lnTo>
                    <a:pt x="5511" y="7425"/>
                  </a:lnTo>
                  <a:cubicBezTo>
                    <a:pt x="5534" y="7582"/>
                    <a:pt x="5645" y="7715"/>
                    <a:pt x="5801" y="7767"/>
                  </a:cubicBezTo>
                  <a:lnTo>
                    <a:pt x="5860" y="7788"/>
                  </a:lnTo>
                  <a:lnTo>
                    <a:pt x="8797" y="8715"/>
                  </a:lnTo>
                  <a:cubicBezTo>
                    <a:pt x="8797" y="9205"/>
                    <a:pt x="8797" y="9709"/>
                    <a:pt x="8783" y="10221"/>
                  </a:cubicBezTo>
                  <a:lnTo>
                    <a:pt x="6832" y="11622"/>
                  </a:lnTo>
                  <a:lnTo>
                    <a:pt x="3954" y="11355"/>
                  </a:lnTo>
                  <a:lnTo>
                    <a:pt x="1996" y="10273"/>
                  </a:lnTo>
                  <a:lnTo>
                    <a:pt x="2026" y="7973"/>
                  </a:lnTo>
                  <a:lnTo>
                    <a:pt x="2471" y="5823"/>
                  </a:lnTo>
                  <a:lnTo>
                    <a:pt x="1804" y="7715"/>
                  </a:lnTo>
                  <a:lnTo>
                    <a:pt x="312" y="7737"/>
                  </a:lnTo>
                  <a:lnTo>
                    <a:pt x="602" y="5481"/>
                  </a:lnTo>
                  <a:lnTo>
                    <a:pt x="602" y="5481"/>
                  </a:lnTo>
                  <a:lnTo>
                    <a:pt x="8" y="7856"/>
                  </a:lnTo>
                  <a:lnTo>
                    <a:pt x="8" y="7877"/>
                  </a:lnTo>
                  <a:cubicBezTo>
                    <a:pt x="0" y="7952"/>
                    <a:pt x="52" y="8011"/>
                    <a:pt x="127" y="8018"/>
                  </a:cubicBezTo>
                  <a:lnTo>
                    <a:pt x="141" y="8027"/>
                  </a:lnTo>
                  <a:lnTo>
                    <a:pt x="1691" y="8174"/>
                  </a:lnTo>
                  <a:lnTo>
                    <a:pt x="1373" y="10430"/>
                  </a:lnTo>
                  <a:cubicBezTo>
                    <a:pt x="1359" y="10526"/>
                    <a:pt x="1396" y="10629"/>
                    <a:pt x="1485" y="10697"/>
                  </a:cubicBezTo>
                  <a:lnTo>
                    <a:pt x="1513" y="10718"/>
                  </a:lnTo>
                  <a:lnTo>
                    <a:pt x="3553" y="12209"/>
                  </a:lnTo>
                  <a:cubicBezTo>
                    <a:pt x="3583" y="12231"/>
                    <a:pt x="3621" y="12254"/>
                    <a:pt x="3656" y="12261"/>
                  </a:cubicBezTo>
                  <a:lnTo>
                    <a:pt x="3731" y="12275"/>
                  </a:lnTo>
                  <a:lnTo>
                    <a:pt x="6914" y="13114"/>
                  </a:lnTo>
                  <a:cubicBezTo>
                    <a:pt x="6961" y="13124"/>
                    <a:pt x="7010" y="13130"/>
                    <a:pt x="7059" y="13130"/>
                  </a:cubicBezTo>
                  <a:cubicBezTo>
                    <a:pt x="7147" y="13130"/>
                    <a:pt x="7236" y="13112"/>
                    <a:pt x="7321" y="13069"/>
                  </a:cubicBezTo>
                  <a:lnTo>
                    <a:pt x="7425" y="13010"/>
                  </a:lnTo>
                  <a:lnTo>
                    <a:pt x="8722" y="12350"/>
                  </a:lnTo>
                  <a:lnTo>
                    <a:pt x="8722" y="12350"/>
                  </a:lnTo>
                  <a:cubicBezTo>
                    <a:pt x="8649" y="14271"/>
                    <a:pt x="8523" y="15903"/>
                    <a:pt x="8404" y="16399"/>
                  </a:cubicBezTo>
                  <a:cubicBezTo>
                    <a:pt x="8085" y="17727"/>
                    <a:pt x="7839" y="25135"/>
                    <a:pt x="7839" y="25135"/>
                  </a:cubicBezTo>
                  <a:lnTo>
                    <a:pt x="7038" y="25936"/>
                  </a:lnTo>
                  <a:lnTo>
                    <a:pt x="8722" y="25662"/>
                  </a:lnTo>
                  <a:lnTo>
                    <a:pt x="8441" y="26501"/>
                  </a:lnTo>
                  <a:lnTo>
                    <a:pt x="10429" y="25817"/>
                  </a:lnTo>
                  <a:cubicBezTo>
                    <a:pt x="10804" y="26110"/>
                    <a:pt x="11625" y="26139"/>
                    <a:pt x="11933" y="26139"/>
                  </a:cubicBezTo>
                  <a:cubicBezTo>
                    <a:pt x="12008" y="26139"/>
                    <a:pt x="12052" y="26137"/>
                    <a:pt x="12052" y="26137"/>
                  </a:cubicBezTo>
                  <a:lnTo>
                    <a:pt x="11444" y="25299"/>
                  </a:lnTo>
                  <a:cubicBezTo>
                    <a:pt x="11444" y="20226"/>
                    <a:pt x="11097" y="14849"/>
                    <a:pt x="10806" y="11259"/>
                  </a:cubicBezTo>
                  <a:lnTo>
                    <a:pt x="13617" y="11015"/>
                  </a:lnTo>
                  <a:lnTo>
                    <a:pt x="13736" y="11008"/>
                  </a:lnTo>
                  <a:cubicBezTo>
                    <a:pt x="13907" y="10985"/>
                    <a:pt x="14069" y="10889"/>
                    <a:pt x="14158" y="10718"/>
                  </a:cubicBezTo>
                  <a:lnTo>
                    <a:pt x="15479" y="8212"/>
                  </a:lnTo>
                  <a:lnTo>
                    <a:pt x="16725" y="7306"/>
                  </a:lnTo>
                  <a:lnTo>
                    <a:pt x="17830" y="7270"/>
                  </a:lnTo>
                  <a:lnTo>
                    <a:pt x="17882" y="7270"/>
                  </a:lnTo>
                  <a:cubicBezTo>
                    <a:pt x="17957" y="7247"/>
                    <a:pt x="18001" y="7181"/>
                    <a:pt x="17985" y="7106"/>
                  </a:cubicBezTo>
                  <a:lnTo>
                    <a:pt x="17549" y="5268"/>
                  </a:lnTo>
                  <a:lnTo>
                    <a:pt x="17682" y="6959"/>
                  </a:lnTo>
                  <a:lnTo>
                    <a:pt x="16844" y="6854"/>
                  </a:lnTo>
                  <a:lnTo>
                    <a:pt x="16331" y="4289"/>
                  </a:lnTo>
                  <a:lnTo>
                    <a:pt x="16399" y="6921"/>
                  </a:lnTo>
                  <a:lnTo>
                    <a:pt x="14975" y="7617"/>
                  </a:lnTo>
                  <a:cubicBezTo>
                    <a:pt x="14945" y="7640"/>
                    <a:pt x="14915" y="7662"/>
                    <a:pt x="14893" y="7692"/>
                  </a:cubicBezTo>
                  <a:lnTo>
                    <a:pt x="14849" y="7744"/>
                  </a:lnTo>
                  <a:lnTo>
                    <a:pt x="14664" y="7989"/>
                  </a:lnTo>
                  <a:lnTo>
                    <a:pt x="13106" y="7217"/>
                  </a:lnTo>
                  <a:lnTo>
                    <a:pt x="13551" y="5675"/>
                  </a:lnTo>
                  <a:lnTo>
                    <a:pt x="12661" y="7247"/>
                  </a:lnTo>
                  <a:cubicBezTo>
                    <a:pt x="12617" y="7322"/>
                    <a:pt x="12631" y="7418"/>
                    <a:pt x="12699" y="7477"/>
                  </a:cubicBezTo>
                  <a:lnTo>
                    <a:pt x="12743" y="7507"/>
                  </a:lnTo>
                  <a:lnTo>
                    <a:pt x="14137" y="8664"/>
                  </a:lnTo>
                  <a:lnTo>
                    <a:pt x="13329" y="9709"/>
                  </a:lnTo>
                  <a:lnTo>
                    <a:pt x="10659" y="9479"/>
                  </a:lnTo>
                  <a:cubicBezTo>
                    <a:pt x="10570" y="8434"/>
                    <a:pt x="10495" y="7678"/>
                    <a:pt x="10458" y="7315"/>
                  </a:cubicBezTo>
                  <a:cubicBezTo>
                    <a:pt x="10317" y="5802"/>
                    <a:pt x="10636" y="3472"/>
                    <a:pt x="10851" y="2530"/>
                  </a:cubicBezTo>
                  <a:cubicBezTo>
                    <a:pt x="11066" y="1596"/>
                    <a:pt x="10385" y="1"/>
                    <a:pt x="10385" y="1"/>
                  </a:cubicBez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/>
          <p:nvPr/>
        </p:nvSpPr>
        <p:spPr>
          <a:xfrm>
            <a:off x="-485800" y="305725"/>
            <a:ext cx="1880064" cy="103169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0" y="4202262"/>
            <a:ext cx="9144106" cy="939103"/>
            <a:chOff x="0" y="4568878"/>
            <a:chExt cx="9144106" cy="653744"/>
          </a:xfrm>
        </p:grpSpPr>
        <p:sp>
          <p:nvSpPr>
            <p:cNvPr id="32" name="Google Shape;32;p3"/>
            <p:cNvSpPr/>
            <p:nvPr/>
          </p:nvSpPr>
          <p:spPr>
            <a:xfrm>
              <a:off x="0" y="4638383"/>
              <a:ext cx="9144102" cy="584239"/>
            </a:xfrm>
            <a:custGeom>
              <a:avLst/>
              <a:gdLst/>
              <a:ahLst/>
              <a:cxnLst/>
              <a:rect l="l" t="t" r="r" b="b"/>
              <a:pathLst>
                <a:path w="97743" h="10257" extrusionOk="0">
                  <a:moveTo>
                    <a:pt x="1" y="0"/>
                  </a:moveTo>
                  <a:lnTo>
                    <a:pt x="1" y="10256"/>
                  </a:lnTo>
                  <a:lnTo>
                    <a:pt x="97743" y="10256"/>
                  </a:lnTo>
                  <a:lnTo>
                    <a:pt x="977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0" y="4568878"/>
              <a:ext cx="9144102" cy="69566"/>
            </a:xfrm>
            <a:custGeom>
              <a:avLst/>
              <a:gdLst/>
              <a:ahLst/>
              <a:cxnLst/>
              <a:rect l="l" t="t" r="r" b="b"/>
              <a:pathLst>
                <a:path w="97743" h="669" extrusionOk="0">
                  <a:moveTo>
                    <a:pt x="1" y="1"/>
                  </a:moveTo>
                  <a:lnTo>
                    <a:pt x="1" y="668"/>
                  </a:lnTo>
                  <a:lnTo>
                    <a:pt x="97743" y="668"/>
                  </a:lnTo>
                  <a:lnTo>
                    <a:pt x="977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5" y="4632910"/>
              <a:ext cx="9144081" cy="283760"/>
            </a:xfrm>
            <a:custGeom>
              <a:avLst/>
              <a:gdLst/>
              <a:ahLst/>
              <a:cxnLst/>
              <a:rect l="l" t="t" r="r" b="b"/>
              <a:pathLst>
                <a:path w="97748" h="2907" extrusionOk="0">
                  <a:moveTo>
                    <a:pt x="1" y="0"/>
                  </a:moveTo>
                  <a:lnTo>
                    <a:pt x="97748" y="2907"/>
                  </a:lnTo>
                  <a:lnTo>
                    <a:pt x="97748" y="0"/>
                  </a:ln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3"/>
          <p:cNvGrpSpPr/>
          <p:nvPr/>
        </p:nvGrpSpPr>
        <p:grpSpPr>
          <a:xfrm>
            <a:off x="182" y="4641618"/>
            <a:ext cx="9144061" cy="60099"/>
            <a:chOff x="4134900" y="3621675"/>
            <a:chExt cx="2453925" cy="9650"/>
          </a:xfrm>
        </p:grpSpPr>
        <p:sp>
          <p:nvSpPr>
            <p:cNvPr id="36" name="Google Shape;36;p3"/>
            <p:cNvSpPr/>
            <p:nvPr/>
          </p:nvSpPr>
          <p:spPr>
            <a:xfrm>
              <a:off x="4134900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46" y="385"/>
                  </a:lnTo>
                  <a:lnTo>
                    <a:pt x="7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387425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639950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892475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145000" y="3621675"/>
              <a:ext cx="181200" cy="9650"/>
            </a:xfrm>
            <a:custGeom>
              <a:avLst/>
              <a:gdLst/>
              <a:ahLst/>
              <a:cxnLst/>
              <a:rect l="l" t="t" r="r" b="b"/>
              <a:pathLst>
                <a:path w="7248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39772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39" y="38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650250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39" y="38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590277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155300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40782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3"/>
          <p:cNvSpPr/>
          <p:nvPr/>
        </p:nvSpPr>
        <p:spPr>
          <a:xfrm>
            <a:off x="1340250" y="4305100"/>
            <a:ext cx="2163702" cy="836281"/>
          </a:xfrm>
          <a:custGeom>
            <a:avLst/>
            <a:gdLst/>
            <a:ahLst/>
            <a:cxnLst/>
            <a:rect l="l" t="t" r="r" b="b"/>
            <a:pathLst>
              <a:path w="50106" h="10999" extrusionOk="0">
                <a:moveTo>
                  <a:pt x="6772" y="0"/>
                </a:moveTo>
                <a:lnTo>
                  <a:pt x="9835" y="862"/>
                </a:lnTo>
                <a:lnTo>
                  <a:pt x="832" y="1766"/>
                </a:lnTo>
                <a:lnTo>
                  <a:pt x="4310" y="2410"/>
                </a:lnTo>
                <a:lnTo>
                  <a:pt x="1" y="2841"/>
                </a:lnTo>
                <a:lnTo>
                  <a:pt x="4310" y="3902"/>
                </a:lnTo>
                <a:lnTo>
                  <a:pt x="9835" y="5267"/>
                </a:lnTo>
                <a:lnTo>
                  <a:pt x="9961" y="5296"/>
                </a:lnTo>
                <a:lnTo>
                  <a:pt x="11408" y="5652"/>
                </a:lnTo>
                <a:lnTo>
                  <a:pt x="9961" y="6031"/>
                </a:lnTo>
                <a:lnTo>
                  <a:pt x="9835" y="6068"/>
                </a:lnTo>
                <a:lnTo>
                  <a:pt x="4310" y="7499"/>
                </a:lnTo>
                <a:lnTo>
                  <a:pt x="9835" y="7951"/>
                </a:lnTo>
                <a:lnTo>
                  <a:pt x="9961" y="7965"/>
                </a:lnTo>
                <a:lnTo>
                  <a:pt x="11408" y="8085"/>
                </a:lnTo>
                <a:lnTo>
                  <a:pt x="11631" y="8099"/>
                </a:lnTo>
                <a:lnTo>
                  <a:pt x="13863" y="8284"/>
                </a:lnTo>
                <a:lnTo>
                  <a:pt x="23289" y="9057"/>
                </a:lnTo>
                <a:lnTo>
                  <a:pt x="18831" y="9909"/>
                </a:lnTo>
                <a:lnTo>
                  <a:pt x="23289" y="10518"/>
                </a:lnTo>
                <a:lnTo>
                  <a:pt x="23414" y="10539"/>
                </a:lnTo>
                <a:lnTo>
                  <a:pt x="26789" y="10998"/>
                </a:lnTo>
                <a:lnTo>
                  <a:pt x="50106" y="10998"/>
                </a:lnTo>
                <a:lnTo>
                  <a:pt x="46829" y="10331"/>
                </a:lnTo>
                <a:lnTo>
                  <a:pt x="45968" y="10162"/>
                </a:lnTo>
                <a:lnTo>
                  <a:pt x="42623" y="9486"/>
                </a:lnTo>
                <a:lnTo>
                  <a:pt x="45872" y="7181"/>
                </a:lnTo>
                <a:lnTo>
                  <a:pt x="34459" y="6853"/>
                </a:lnTo>
                <a:lnTo>
                  <a:pt x="23414" y="6534"/>
                </a:lnTo>
                <a:lnTo>
                  <a:pt x="26662" y="4073"/>
                </a:lnTo>
                <a:lnTo>
                  <a:pt x="13863" y="2930"/>
                </a:lnTo>
                <a:lnTo>
                  <a:pt x="11631" y="2738"/>
                </a:lnTo>
                <a:lnTo>
                  <a:pt x="13863" y="2255"/>
                </a:lnTo>
                <a:lnTo>
                  <a:pt x="18868" y="1180"/>
                </a:lnTo>
                <a:lnTo>
                  <a:pt x="13863" y="1129"/>
                </a:lnTo>
                <a:lnTo>
                  <a:pt x="15531" y="534"/>
                </a:lnTo>
                <a:lnTo>
                  <a:pt x="9961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777025" y="4305100"/>
            <a:ext cx="1451113" cy="836287"/>
          </a:xfrm>
          <a:custGeom>
            <a:avLst/>
            <a:gdLst/>
            <a:ahLst/>
            <a:cxnLst/>
            <a:rect l="l" t="t" r="r" b="b"/>
            <a:pathLst>
              <a:path w="21945" h="10903" extrusionOk="0">
                <a:moveTo>
                  <a:pt x="10532" y="0"/>
                </a:moveTo>
                <a:lnTo>
                  <a:pt x="9998" y="328"/>
                </a:lnTo>
                <a:lnTo>
                  <a:pt x="5963" y="2766"/>
                </a:lnTo>
                <a:lnTo>
                  <a:pt x="7380" y="3420"/>
                </a:lnTo>
                <a:lnTo>
                  <a:pt x="9249" y="4288"/>
                </a:lnTo>
                <a:lnTo>
                  <a:pt x="4665" y="6171"/>
                </a:lnTo>
                <a:lnTo>
                  <a:pt x="1513" y="7469"/>
                </a:lnTo>
                <a:lnTo>
                  <a:pt x="0" y="10902"/>
                </a:lnTo>
                <a:lnTo>
                  <a:pt x="11139" y="10902"/>
                </a:lnTo>
                <a:lnTo>
                  <a:pt x="10331" y="9701"/>
                </a:lnTo>
                <a:lnTo>
                  <a:pt x="16650" y="7848"/>
                </a:lnTo>
                <a:lnTo>
                  <a:pt x="14492" y="6705"/>
                </a:lnTo>
                <a:lnTo>
                  <a:pt x="15893" y="6342"/>
                </a:lnTo>
                <a:lnTo>
                  <a:pt x="17614" y="5897"/>
                </a:lnTo>
                <a:lnTo>
                  <a:pt x="20001" y="5274"/>
                </a:lnTo>
                <a:lnTo>
                  <a:pt x="16724" y="3272"/>
                </a:lnTo>
                <a:lnTo>
                  <a:pt x="17703" y="1937"/>
                </a:lnTo>
                <a:lnTo>
                  <a:pt x="15961" y="1328"/>
                </a:lnTo>
                <a:lnTo>
                  <a:pt x="14982" y="986"/>
                </a:lnTo>
                <a:lnTo>
                  <a:pt x="21945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7918682" y="1883902"/>
            <a:ext cx="1711369" cy="939124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 rot="10800000">
            <a:off x="4869862" y="-350100"/>
            <a:ext cx="1880064" cy="103169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3629788" y="893725"/>
            <a:ext cx="4360200" cy="19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>
            <a:off x="790126" y="893725"/>
            <a:ext cx="1169100" cy="10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4224538" y="2918725"/>
            <a:ext cx="31707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1692300" y="213875"/>
            <a:ext cx="57594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54" name="Google Shape;154;p8"/>
          <p:cNvGrpSpPr/>
          <p:nvPr/>
        </p:nvGrpSpPr>
        <p:grpSpPr>
          <a:xfrm>
            <a:off x="0" y="3778700"/>
            <a:ext cx="9144243" cy="1443919"/>
            <a:chOff x="0" y="3778700"/>
            <a:chExt cx="9144243" cy="1443919"/>
          </a:xfrm>
        </p:grpSpPr>
        <p:grpSp>
          <p:nvGrpSpPr>
            <p:cNvPr id="155" name="Google Shape;155;p8"/>
            <p:cNvGrpSpPr/>
            <p:nvPr/>
          </p:nvGrpSpPr>
          <p:grpSpPr>
            <a:xfrm>
              <a:off x="0" y="3778700"/>
              <a:ext cx="9144243" cy="1443919"/>
              <a:chOff x="0" y="3778700"/>
              <a:chExt cx="9144243" cy="1443919"/>
            </a:xfrm>
          </p:grpSpPr>
          <p:sp>
            <p:nvSpPr>
              <p:cNvPr id="156" name="Google Shape;156;p8"/>
              <p:cNvSpPr/>
              <p:nvPr/>
            </p:nvSpPr>
            <p:spPr>
              <a:xfrm>
                <a:off x="0" y="3932212"/>
                <a:ext cx="9144102" cy="1290408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10257" extrusionOk="0">
                    <a:moveTo>
                      <a:pt x="1" y="0"/>
                    </a:moveTo>
                    <a:lnTo>
                      <a:pt x="1" y="10256"/>
                    </a:lnTo>
                    <a:lnTo>
                      <a:pt x="97743" y="10256"/>
                    </a:lnTo>
                    <a:lnTo>
                      <a:pt x="977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7" name="Google Shape;157;p8"/>
              <p:cNvGrpSpPr/>
              <p:nvPr/>
            </p:nvGrpSpPr>
            <p:grpSpPr>
              <a:xfrm>
                <a:off x="182" y="4527891"/>
                <a:ext cx="9144061" cy="48565"/>
                <a:chOff x="4134900" y="3621675"/>
                <a:chExt cx="2453925" cy="9650"/>
              </a:xfrm>
            </p:grpSpPr>
            <p:sp>
              <p:nvSpPr>
                <p:cNvPr id="158" name="Google Shape;158;p8"/>
                <p:cNvSpPr/>
                <p:nvPr/>
              </p:nvSpPr>
              <p:spPr>
                <a:xfrm>
                  <a:off x="4134900" y="3621675"/>
                  <a:ext cx="181175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7" h="386" extrusionOk="0">
                      <a:moveTo>
                        <a:pt x="0" y="1"/>
                      </a:moveTo>
                      <a:lnTo>
                        <a:pt x="0" y="385"/>
                      </a:lnTo>
                      <a:lnTo>
                        <a:pt x="7246" y="385"/>
                      </a:lnTo>
                      <a:lnTo>
                        <a:pt x="724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8"/>
                <p:cNvSpPr/>
                <p:nvPr/>
              </p:nvSpPr>
              <p:spPr>
                <a:xfrm>
                  <a:off x="4387425" y="3621675"/>
                  <a:ext cx="181175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7" h="386" extrusionOk="0">
                      <a:moveTo>
                        <a:pt x="0" y="1"/>
                      </a:moveTo>
                      <a:lnTo>
                        <a:pt x="0" y="385"/>
                      </a:lnTo>
                      <a:lnTo>
                        <a:pt x="7247" y="385"/>
                      </a:lnTo>
                      <a:lnTo>
                        <a:pt x="724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8"/>
                <p:cNvSpPr/>
                <p:nvPr/>
              </p:nvSpPr>
              <p:spPr>
                <a:xfrm>
                  <a:off x="4639950" y="3621675"/>
                  <a:ext cx="181175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7" h="386" extrusionOk="0">
                      <a:moveTo>
                        <a:pt x="1" y="1"/>
                      </a:moveTo>
                      <a:lnTo>
                        <a:pt x="1" y="385"/>
                      </a:lnTo>
                      <a:lnTo>
                        <a:pt x="7247" y="385"/>
                      </a:lnTo>
                      <a:lnTo>
                        <a:pt x="724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8"/>
                <p:cNvSpPr/>
                <p:nvPr/>
              </p:nvSpPr>
              <p:spPr>
                <a:xfrm>
                  <a:off x="4892475" y="3621675"/>
                  <a:ext cx="181175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7" h="386" extrusionOk="0">
                      <a:moveTo>
                        <a:pt x="1" y="1"/>
                      </a:moveTo>
                      <a:lnTo>
                        <a:pt x="1" y="385"/>
                      </a:lnTo>
                      <a:lnTo>
                        <a:pt x="7247" y="385"/>
                      </a:lnTo>
                      <a:lnTo>
                        <a:pt x="724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8"/>
                <p:cNvSpPr/>
                <p:nvPr/>
              </p:nvSpPr>
              <p:spPr>
                <a:xfrm>
                  <a:off x="5145000" y="3621675"/>
                  <a:ext cx="181200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8" h="386" extrusionOk="0">
                      <a:moveTo>
                        <a:pt x="1" y="1"/>
                      </a:moveTo>
                      <a:lnTo>
                        <a:pt x="1" y="385"/>
                      </a:lnTo>
                      <a:lnTo>
                        <a:pt x="7247" y="385"/>
                      </a:lnTo>
                      <a:lnTo>
                        <a:pt x="724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8"/>
                <p:cNvSpPr/>
                <p:nvPr/>
              </p:nvSpPr>
              <p:spPr>
                <a:xfrm>
                  <a:off x="5397725" y="3621675"/>
                  <a:ext cx="181000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386" extrusionOk="0">
                      <a:moveTo>
                        <a:pt x="0" y="1"/>
                      </a:moveTo>
                      <a:lnTo>
                        <a:pt x="0" y="385"/>
                      </a:lnTo>
                      <a:lnTo>
                        <a:pt x="7239" y="385"/>
                      </a:lnTo>
                      <a:lnTo>
                        <a:pt x="723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5650250" y="3621675"/>
                  <a:ext cx="181000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386" extrusionOk="0">
                      <a:moveTo>
                        <a:pt x="0" y="1"/>
                      </a:moveTo>
                      <a:lnTo>
                        <a:pt x="0" y="385"/>
                      </a:lnTo>
                      <a:lnTo>
                        <a:pt x="7239" y="385"/>
                      </a:lnTo>
                      <a:lnTo>
                        <a:pt x="723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8"/>
                <p:cNvSpPr/>
                <p:nvPr/>
              </p:nvSpPr>
              <p:spPr>
                <a:xfrm>
                  <a:off x="5902775" y="3621675"/>
                  <a:ext cx="181000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386" extrusionOk="0">
                      <a:moveTo>
                        <a:pt x="1" y="1"/>
                      </a:moveTo>
                      <a:lnTo>
                        <a:pt x="1" y="385"/>
                      </a:lnTo>
                      <a:lnTo>
                        <a:pt x="7240" y="385"/>
                      </a:lnTo>
                      <a:lnTo>
                        <a:pt x="724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8"/>
                <p:cNvSpPr/>
                <p:nvPr/>
              </p:nvSpPr>
              <p:spPr>
                <a:xfrm>
                  <a:off x="6155300" y="3621675"/>
                  <a:ext cx="181000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386" extrusionOk="0">
                      <a:moveTo>
                        <a:pt x="1" y="1"/>
                      </a:moveTo>
                      <a:lnTo>
                        <a:pt x="1" y="385"/>
                      </a:lnTo>
                      <a:lnTo>
                        <a:pt x="7240" y="385"/>
                      </a:lnTo>
                      <a:lnTo>
                        <a:pt x="724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8"/>
                <p:cNvSpPr/>
                <p:nvPr/>
              </p:nvSpPr>
              <p:spPr>
                <a:xfrm>
                  <a:off x="6407825" y="3621675"/>
                  <a:ext cx="181000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386" extrusionOk="0">
                      <a:moveTo>
                        <a:pt x="1" y="1"/>
                      </a:moveTo>
                      <a:lnTo>
                        <a:pt x="1" y="385"/>
                      </a:lnTo>
                      <a:lnTo>
                        <a:pt x="7240" y="385"/>
                      </a:lnTo>
                      <a:lnTo>
                        <a:pt x="724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8" name="Google Shape;168;p8"/>
              <p:cNvSpPr/>
              <p:nvPr/>
            </p:nvSpPr>
            <p:spPr>
              <a:xfrm>
                <a:off x="0" y="3778700"/>
                <a:ext cx="9144102" cy="153644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669" extrusionOk="0">
                    <a:moveTo>
                      <a:pt x="1" y="1"/>
                    </a:moveTo>
                    <a:lnTo>
                      <a:pt x="1" y="668"/>
                    </a:lnTo>
                    <a:lnTo>
                      <a:pt x="97743" y="668"/>
                    </a:lnTo>
                    <a:lnTo>
                      <a:pt x="977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5" y="3920120"/>
                <a:ext cx="9144081" cy="365722"/>
              </a:xfrm>
              <a:custGeom>
                <a:avLst/>
                <a:gdLst/>
                <a:ahLst/>
                <a:cxnLst/>
                <a:rect l="l" t="t" r="r" b="b"/>
                <a:pathLst>
                  <a:path w="97748" h="2907" extrusionOk="0">
                    <a:moveTo>
                      <a:pt x="1" y="0"/>
                    </a:moveTo>
                    <a:lnTo>
                      <a:pt x="97748" y="2907"/>
                    </a:lnTo>
                    <a:lnTo>
                      <a:pt x="97748" y="0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8"/>
            <p:cNvSpPr/>
            <p:nvPr/>
          </p:nvSpPr>
          <p:spPr>
            <a:xfrm>
              <a:off x="6154575" y="3926550"/>
              <a:ext cx="2672826" cy="1296063"/>
            </a:xfrm>
            <a:custGeom>
              <a:avLst/>
              <a:gdLst/>
              <a:ahLst/>
              <a:cxnLst/>
              <a:rect l="l" t="t" r="r" b="b"/>
              <a:pathLst>
                <a:path w="45151" h="10295" extrusionOk="0">
                  <a:moveTo>
                    <a:pt x="18852" y="1"/>
                  </a:moveTo>
                  <a:lnTo>
                    <a:pt x="18793" y="29"/>
                  </a:lnTo>
                  <a:lnTo>
                    <a:pt x="16011" y="1231"/>
                  </a:lnTo>
                  <a:cubicBezTo>
                    <a:pt x="16011" y="1231"/>
                    <a:pt x="14585" y="1211"/>
                    <a:pt x="13126" y="1211"/>
                  </a:cubicBezTo>
                  <a:cubicBezTo>
                    <a:pt x="11651" y="1211"/>
                    <a:pt x="10142" y="1231"/>
                    <a:pt x="10041" y="1313"/>
                  </a:cubicBezTo>
                  <a:cubicBezTo>
                    <a:pt x="9849" y="1476"/>
                    <a:pt x="1994" y="2441"/>
                    <a:pt x="1994" y="2441"/>
                  </a:cubicBezTo>
                  <a:lnTo>
                    <a:pt x="6149" y="3664"/>
                  </a:lnTo>
                  <a:lnTo>
                    <a:pt x="3589" y="7016"/>
                  </a:lnTo>
                  <a:lnTo>
                    <a:pt x="2706" y="8025"/>
                  </a:lnTo>
                  <a:lnTo>
                    <a:pt x="1" y="8589"/>
                  </a:lnTo>
                  <a:lnTo>
                    <a:pt x="3233" y="8359"/>
                  </a:lnTo>
                  <a:lnTo>
                    <a:pt x="3961" y="7395"/>
                  </a:lnTo>
                  <a:lnTo>
                    <a:pt x="6772" y="4146"/>
                  </a:lnTo>
                  <a:lnTo>
                    <a:pt x="7112" y="3954"/>
                  </a:lnTo>
                  <a:lnTo>
                    <a:pt x="10205" y="4865"/>
                  </a:lnTo>
                  <a:lnTo>
                    <a:pt x="14447" y="8092"/>
                  </a:lnTo>
                  <a:lnTo>
                    <a:pt x="15953" y="10294"/>
                  </a:lnTo>
                  <a:lnTo>
                    <a:pt x="45151" y="10294"/>
                  </a:lnTo>
                  <a:lnTo>
                    <a:pt x="38958" y="6964"/>
                  </a:lnTo>
                  <a:lnTo>
                    <a:pt x="33804" y="5511"/>
                  </a:lnTo>
                  <a:lnTo>
                    <a:pt x="32373" y="4865"/>
                  </a:lnTo>
                  <a:lnTo>
                    <a:pt x="31401" y="4807"/>
                  </a:lnTo>
                  <a:cubicBezTo>
                    <a:pt x="31719" y="4383"/>
                    <a:pt x="32017" y="3999"/>
                    <a:pt x="32017" y="3999"/>
                  </a:cubicBezTo>
                  <a:lnTo>
                    <a:pt x="35406" y="3657"/>
                  </a:lnTo>
                  <a:lnTo>
                    <a:pt x="39017" y="4369"/>
                  </a:lnTo>
                  <a:lnTo>
                    <a:pt x="35272" y="3249"/>
                  </a:lnTo>
                  <a:lnTo>
                    <a:pt x="31719" y="3657"/>
                  </a:lnTo>
                  <a:lnTo>
                    <a:pt x="29644" y="4694"/>
                  </a:lnTo>
                  <a:lnTo>
                    <a:pt x="28583" y="4629"/>
                  </a:lnTo>
                  <a:lnTo>
                    <a:pt x="24304" y="5081"/>
                  </a:lnTo>
                  <a:lnTo>
                    <a:pt x="20892" y="898"/>
                  </a:lnTo>
                  <a:lnTo>
                    <a:pt x="18913" y="29"/>
                  </a:lnTo>
                  <a:lnTo>
                    <a:pt x="188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0" y="3926550"/>
              <a:ext cx="2246729" cy="1296067"/>
            </a:xfrm>
            <a:custGeom>
              <a:avLst/>
              <a:gdLst/>
              <a:ahLst/>
              <a:cxnLst/>
              <a:rect l="l" t="t" r="r" b="b"/>
              <a:pathLst>
                <a:path w="21945" h="10903" extrusionOk="0">
                  <a:moveTo>
                    <a:pt x="10532" y="0"/>
                  </a:moveTo>
                  <a:lnTo>
                    <a:pt x="9998" y="328"/>
                  </a:lnTo>
                  <a:lnTo>
                    <a:pt x="5963" y="2766"/>
                  </a:lnTo>
                  <a:lnTo>
                    <a:pt x="7380" y="3420"/>
                  </a:lnTo>
                  <a:lnTo>
                    <a:pt x="9249" y="4288"/>
                  </a:lnTo>
                  <a:lnTo>
                    <a:pt x="4665" y="6171"/>
                  </a:lnTo>
                  <a:lnTo>
                    <a:pt x="1513" y="7469"/>
                  </a:lnTo>
                  <a:lnTo>
                    <a:pt x="0" y="10902"/>
                  </a:lnTo>
                  <a:lnTo>
                    <a:pt x="11139" y="10902"/>
                  </a:lnTo>
                  <a:lnTo>
                    <a:pt x="10331" y="9701"/>
                  </a:lnTo>
                  <a:lnTo>
                    <a:pt x="16650" y="7848"/>
                  </a:lnTo>
                  <a:lnTo>
                    <a:pt x="14492" y="6705"/>
                  </a:lnTo>
                  <a:lnTo>
                    <a:pt x="15893" y="6342"/>
                  </a:lnTo>
                  <a:lnTo>
                    <a:pt x="17614" y="5897"/>
                  </a:lnTo>
                  <a:lnTo>
                    <a:pt x="20001" y="5274"/>
                  </a:lnTo>
                  <a:lnTo>
                    <a:pt x="16724" y="3272"/>
                  </a:lnTo>
                  <a:lnTo>
                    <a:pt x="17703" y="1937"/>
                  </a:lnTo>
                  <a:lnTo>
                    <a:pt x="15961" y="1328"/>
                  </a:lnTo>
                  <a:lnTo>
                    <a:pt x="14982" y="986"/>
                  </a:lnTo>
                  <a:lnTo>
                    <a:pt x="21945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8"/>
          <p:cNvSpPr/>
          <p:nvPr/>
        </p:nvSpPr>
        <p:spPr>
          <a:xfrm>
            <a:off x="715100" y="2026750"/>
            <a:ext cx="1407768" cy="772521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-109725" y="270675"/>
            <a:ext cx="1649654" cy="905258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"/>
          <p:cNvSpPr/>
          <p:nvPr/>
        </p:nvSpPr>
        <p:spPr>
          <a:xfrm>
            <a:off x="7604075" y="762902"/>
            <a:ext cx="1300114" cy="713445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3"/>
          <p:cNvGrpSpPr/>
          <p:nvPr/>
        </p:nvGrpSpPr>
        <p:grpSpPr>
          <a:xfrm>
            <a:off x="0" y="4568682"/>
            <a:ext cx="9144106" cy="572679"/>
            <a:chOff x="0" y="4568878"/>
            <a:chExt cx="9144106" cy="653744"/>
          </a:xfrm>
        </p:grpSpPr>
        <p:sp>
          <p:nvSpPr>
            <p:cNvPr id="246" name="Google Shape;246;p13"/>
            <p:cNvSpPr/>
            <p:nvPr/>
          </p:nvSpPr>
          <p:spPr>
            <a:xfrm>
              <a:off x="0" y="4638383"/>
              <a:ext cx="9144102" cy="584239"/>
            </a:xfrm>
            <a:custGeom>
              <a:avLst/>
              <a:gdLst/>
              <a:ahLst/>
              <a:cxnLst/>
              <a:rect l="l" t="t" r="r" b="b"/>
              <a:pathLst>
                <a:path w="97743" h="10257" extrusionOk="0">
                  <a:moveTo>
                    <a:pt x="1" y="0"/>
                  </a:moveTo>
                  <a:lnTo>
                    <a:pt x="1" y="10256"/>
                  </a:lnTo>
                  <a:lnTo>
                    <a:pt x="97743" y="10256"/>
                  </a:lnTo>
                  <a:lnTo>
                    <a:pt x="977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0" y="4568878"/>
              <a:ext cx="9144102" cy="69566"/>
            </a:xfrm>
            <a:custGeom>
              <a:avLst/>
              <a:gdLst/>
              <a:ahLst/>
              <a:cxnLst/>
              <a:rect l="l" t="t" r="r" b="b"/>
              <a:pathLst>
                <a:path w="97743" h="669" extrusionOk="0">
                  <a:moveTo>
                    <a:pt x="1" y="1"/>
                  </a:moveTo>
                  <a:lnTo>
                    <a:pt x="1" y="668"/>
                  </a:lnTo>
                  <a:lnTo>
                    <a:pt x="97743" y="668"/>
                  </a:lnTo>
                  <a:lnTo>
                    <a:pt x="977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5" y="4632910"/>
              <a:ext cx="9144081" cy="283760"/>
            </a:xfrm>
            <a:custGeom>
              <a:avLst/>
              <a:gdLst/>
              <a:ahLst/>
              <a:cxnLst/>
              <a:rect l="l" t="t" r="r" b="b"/>
              <a:pathLst>
                <a:path w="97748" h="2907" extrusionOk="0">
                  <a:moveTo>
                    <a:pt x="1" y="0"/>
                  </a:moveTo>
                  <a:lnTo>
                    <a:pt x="97748" y="2907"/>
                  </a:lnTo>
                  <a:lnTo>
                    <a:pt x="97748" y="0"/>
                  </a:ln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3"/>
          <p:cNvGrpSpPr/>
          <p:nvPr/>
        </p:nvGrpSpPr>
        <p:grpSpPr>
          <a:xfrm>
            <a:off x="202" y="4836688"/>
            <a:ext cx="9144061" cy="36650"/>
            <a:chOff x="4134900" y="3621675"/>
            <a:chExt cx="2453925" cy="9650"/>
          </a:xfrm>
        </p:grpSpPr>
        <p:sp>
          <p:nvSpPr>
            <p:cNvPr id="250" name="Google Shape;250;p13"/>
            <p:cNvSpPr/>
            <p:nvPr/>
          </p:nvSpPr>
          <p:spPr>
            <a:xfrm>
              <a:off x="4134900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46" y="385"/>
                  </a:lnTo>
                  <a:lnTo>
                    <a:pt x="7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387425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4639950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892475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145000" y="3621675"/>
              <a:ext cx="181200" cy="9650"/>
            </a:xfrm>
            <a:custGeom>
              <a:avLst/>
              <a:gdLst/>
              <a:ahLst/>
              <a:cxnLst/>
              <a:rect l="l" t="t" r="r" b="b"/>
              <a:pathLst>
                <a:path w="7248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539772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39" y="38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650250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39" y="38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90277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6155300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640782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13"/>
          <p:cNvSpPr txBox="1">
            <a:spLocks noGrp="1"/>
          </p:cNvSpPr>
          <p:nvPr>
            <p:ph type="title"/>
          </p:nvPr>
        </p:nvSpPr>
        <p:spPr>
          <a:xfrm>
            <a:off x="720000" y="347850"/>
            <a:ext cx="77040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title" idx="2" hasCustomPrompt="1"/>
          </p:nvPr>
        </p:nvSpPr>
        <p:spPr>
          <a:xfrm>
            <a:off x="945523" y="1426950"/>
            <a:ext cx="8037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2" name="Google Shape;262;p13"/>
          <p:cNvSpPr txBox="1">
            <a:spLocks noGrp="1"/>
          </p:cNvSpPr>
          <p:nvPr>
            <p:ph type="subTitle" idx="1"/>
          </p:nvPr>
        </p:nvSpPr>
        <p:spPr>
          <a:xfrm>
            <a:off x="1854063" y="1853973"/>
            <a:ext cx="24435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subTitle" idx="3"/>
          </p:nvPr>
        </p:nvSpPr>
        <p:spPr>
          <a:xfrm>
            <a:off x="1854063" y="1342050"/>
            <a:ext cx="24435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Saira Condensed SemiBold"/>
                <a:ea typeface="Saira Condensed SemiBold"/>
                <a:cs typeface="Saira Condensed SemiBold"/>
                <a:sym typeface="Saira Condense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title" idx="4" hasCustomPrompt="1"/>
          </p:nvPr>
        </p:nvSpPr>
        <p:spPr>
          <a:xfrm>
            <a:off x="945523" y="3109050"/>
            <a:ext cx="8037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subTitle" idx="5"/>
          </p:nvPr>
        </p:nvSpPr>
        <p:spPr>
          <a:xfrm>
            <a:off x="1854063" y="3536074"/>
            <a:ext cx="24435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6"/>
          </p:nvPr>
        </p:nvSpPr>
        <p:spPr>
          <a:xfrm>
            <a:off x="1854063" y="3024152"/>
            <a:ext cx="24435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Saira Condensed SemiBold"/>
                <a:ea typeface="Saira Condensed SemiBold"/>
                <a:cs typeface="Saira Condensed SemiBold"/>
                <a:sym typeface="Saira Condense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7" hasCustomPrompt="1"/>
          </p:nvPr>
        </p:nvSpPr>
        <p:spPr>
          <a:xfrm>
            <a:off x="4969948" y="1426950"/>
            <a:ext cx="8037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8"/>
          </p:nvPr>
        </p:nvSpPr>
        <p:spPr>
          <a:xfrm>
            <a:off x="5878488" y="1853972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9"/>
          </p:nvPr>
        </p:nvSpPr>
        <p:spPr>
          <a:xfrm>
            <a:off x="5878488" y="1342050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Saira Condensed SemiBold"/>
                <a:ea typeface="Saira Condensed SemiBold"/>
                <a:cs typeface="Saira Condensed SemiBold"/>
                <a:sym typeface="Saira Condense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13" hasCustomPrompt="1"/>
          </p:nvPr>
        </p:nvSpPr>
        <p:spPr>
          <a:xfrm>
            <a:off x="4969948" y="3109050"/>
            <a:ext cx="8037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14"/>
          </p:nvPr>
        </p:nvSpPr>
        <p:spPr>
          <a:xfrm>
            <a:off x="5878488" y="3536072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15"/>
          </p:nvPr>
        </p:nvSpPr>
        <p:spPr>
          <a:xfrm>
            <a:off x="5878488" y="3024150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Saira Condensed SemiBold"/>
                <a:ea typeface="Saira Condensed SemiBold"/>
                <a:cs typeface="Saira Condensed SemiBold"/>
                <a:sym typeface="Saira Condense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14"/>
          <p:cNvGrpSpPr/>
          <p:nvPr/>
        </p:nvGrpSpPr>
        <p:grpSpPr>
          <a:xfrm>
            <a:off x="0" y="4202262"/>
            <a:ext cx="9144106" cy="939103"/>
            <a:chOff x="0" y="4568878"/>
            <a:chExt cx="9144106" cy="653744"/>
          </a:xfrm>
        </p:grpSpPr>
        <p:sp>
          <p:nvSpPr>
            <p:cNvPr id="275" name="Google Shape;275;p14"/>
            <p:cNvSpPr/>
            <p:nvPr/>
          </p:nvSpPr>
          <p:spPr>
            <a:xfrm>
              <a:off x="0" y="4638383"/>
              <a:ext cx="9144102" cy="584239"/>
            </a:xfrm>
            <a:custGeom>
              <a:avLst/>
              <a:gdLst/>
              <a:ahLst/>
              <a:cxnLst/>
              <a:rect l="l" t="t" r="r" b="b"/>
              <a:pathLst>
                <a:path w="97743" h="10257" extrusionOk="0">
                  <a:moveTo>
                    <a:pt x="1" y="0"/>
                  </a:moveTo>
                  <a:lnTo>
                    <a:pt x="1" y="10256"/>
                  </a:lnTo>
                  <a:lnTo>
                    <a:pt x="97743" y="10256"/>
                  </a:lnTo>
                  <a:lnTo>
                    <a:pt x="977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0" y="4568878"/>
              <a:ext cx="9144102" cy="69566"/>
            </a:xfrm>
            <a:custGeom>
              <a:avLst/>
              <a:gdLst/>
              <a:ahLst/>
              <a:cxnLst/>
              <a:rect l="l" t="t" r="r" b="b"/>
              <a:pathLst>
                <a:path w="97743" h="669" extrusionOk="0">
                  <a:moveTo>
                    <a:pt x="1" y="1"/>
                  </a:moveTo>
                  <a:lnTo>
                    <a:pt x="1" y="668"/>
                  </a:lnTo>
                  <a:lnTo>
                    <a:pt x="97743" y="668"/>
                  </a:lnTo>
                  <a:lnTo>
                    <a:pt x="977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25" y="4632910"/>
              <a:ext cx="9144081" cy="283760"/>
            </a:xfrm>
            <a:custGeom>
              <a:avLst/>
              <a:gdLst/>
              <a:ahLst/>
              <a:cxnLst/>
              <a:rect l="l" t="t" r="r" b="b"/>
              <a:pathLst>
                <a:path w="97748" h="2907" extrusionOk="0">
                  <a:moveTo>
                    <a:pt x="1" y="0"/>
                  </a:moveTo>
                  <a:lnTo>
                    <a:pt x="97748" y="2907"/>
                  </a:lnTo>
                  <a:lnTo>
                    <a:pt x="97748" y="0"/>
                  </a:ln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4"/>
          <p:cNvGrpSpPr/>
          <p:nvPr/>
        </p:nvGrpSpPr>
        <p:grpSpPr>
          <a:xfrm>
            <a:off x="182" y="4641618"/>
            <a:ext cx="9144061" cy="60099"/>
            <a:chOff x="4134900" y="3621675"/>
            <a:chExt cx="2453925" cy="9650"/>
          </a:xfrm>
        </p:grpSpPr>
        <p:sp>
          <p:nvSpPr>
            <p:cNvPr id="279" name="Google Shape;279;p14"/>
            <p:cNvSpPr/>
            <p:nvPr/>
          </p:nvSpPr>
          <p:spPr>
            <a:xfrm>
              <a:off x="4134900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46" y="385"/>
                  </a:lnTo>
                  <a:lnTo>
                    <a:pt x="7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4387425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4639950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4892475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5145000" y="3621675"/>
              <a:ext cx="181200" cy="9650"/>
            </a:xfrm>
            <a:custGeom>
              <a:avLst/>
              <a:gdLst/>
              <a:ahLst/>
              <a:cxnLst/>
              <a:rect l="l" t="t" r="r" b="b"/>
              <a:pathLst>
                <a:path w="7248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539772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39" y="38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5650250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39" y="38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590277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6155300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640782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4"/>
          <p:cNvSpPr txBox="1">
            <a:spLocks noGrp="1"/>
          </p:cNvSpPr>
          <p:nvPr>
            <p:ph type="title"/>
          </p:nvPr>
        </p:nvSpPr>
        <p:spPr>
          <a:xfrm>
            <a:off x="1073775" y="893725"/>
            <a:ext cx="5308200" cy="19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0" name="Google Shape;290;p14"/>
          <p:cNvSpPr txBox="1">
            <a:spLocks noGrp="1"/>
          </p:cNvSpPr>
          <p:nvPr>
            <p:ph type="title" idx="2" hasCustomPrompt="1"/>
          </p:nvPr>
        </p:nvSpPr>
        <p:spPr>
          <a:xfrm>
            <a:off x="7190275" y="893725"/>
            <a:ext cx="1169100" cy="10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1" name="Google Shape;291;p14"/>
          <p:cNvSpPr txBox="1">
            <a:spLocks noGrp="1"/>
          </p:cNvSpPr>
          <p:nvPr>
            <p:ph type="subTitle" idx="1"/>
          </p:nvPr>
        </p:nvSpPr>
        <p:spPr>
          <a:xfrm>
            <a:off x="2142513" y="2918725"/>
            <a:ext cx="31707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4"/>
          <p:cNvSpPr/>
          <p:nvPr/>
        </p:nvSpPr>
        <p:spPr>
          <a:xfrm>
            <a:off x="408425" y="239575"/>
            <a:ext cx="1880064" cy="103169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4"/>
          <p:cNvSpPr/>
          <p:nvPr/>
        </p:nvSpPr>
        <p:spPr>
          <a:xfrm>
            <a:off x="7661025" y="-273073"/>
            <a:ext cx="1994111" cy="1094280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4"/>
          <p:cNvSpPr/>
          <p:nvPr/>
        </p:nvSpPr>
        <p:spPr>
          <a:xfrm>
            <a:off x="-719825" y="1842474"/>
            <a:ext cx="1300039" cy="713404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4"/>
          <p:cNvSpPr/>
          <p:nvPr/>
        </p:nvSpPr>
        <p:spPr>
          <a:xfrm>
            <a:off x="795700" y="4322175"/>
            <a:ext cx="1492810" cy="822073"/>
          </a:xfrm>
          <a:custGeom>
            <a:avLst/>
            <a:gdLst/>
            <a:ahLst/>
            <a:cxnLst/>
            <a:rect l="l" t="t" r="r" b="b"/>
            <a:pathLst>
              <a:path w="30520" h="10257" extrusionOk="0">
                <a:moveTo>
                  <a:pt x="10509" y="0"/>
                </a:moveTo>
                <a:lnTo>
                  <a:pt x="15301" y="919"/>
                </a:lnTo>
                <a:lnTo>
                  <a:pt x="11533" y="1832"/>
                </a:lnTo>
                <a:lnTo>
                  <a:pt x="16421" y="1832"/>
                </a:lnTo>
                <a:lnTo>
                  <a:pt x="7818" y="3108"/>
                </a:lnTo>
                <a:lnTo>
                  <a:pt x="16421" y="3411"/>
                </a:lnTo>
                <a:lnTo>
                  <a:pt x="7818" y="5399"/>
                </a:lnTo>
                <a:lnTo>
                  <a:pt x="13720" y="5755"/>
                </a:lnTo>
                <a:lnTo>
                  <a:pt x="1" y="10256"/>
                </a:lnTo>
                <a:lnTo>
                  <a:pt x="26217" y="10235"/>
                </a:lnTo>
                <a:lnTo>
                  <a:pt x="29250" y="7638"/>
                </a:lnTo>
                <a:lnTo>
                  <a:pt x="23243" y="7587"/>
                </a:lnTo>
                <a:lnTo>
                  <a:pt x="30519" y="6111"/>
                </a:lnTo>
                <a:lnTo>
                  <a:pt x="22531" y="5139"/>
                </a:lnTo>
                <a:lnTo>
                  <a:pt x="27798" y="4406"/>
                </a:lnTo>
                <a:lnTo>
                  <a:pt x="19676" y="3411"/>
                </a:lnTo>
                <a:lnTo>
                  <a:pt x="22576" y="2448"/>
                </a:lnTo>
                <a:lnTo>
                  <a:pt x="19016" y="2040"/>
                </a:lnTo>
                <a:lnTo>
                  <a:pt x="21716" y="1275"/>
                </a:lnTo>
                <a:lnTo>
                  <a:pt x="17488" y="963"/>
                </a:lnTo>
                <a:lnTo>
                  <a:pt x="20901" y="207"/>
                </a:lnTo>
                <a:lnTo>
                  <a:pt x="15278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4"/>
          <p:cNvSpPr/>
          <p:nvPr/>
        </p:nvSpPr>
        <p:spPr>
          <a:xfrm>
            <a:off x="5128250" y="4321427"/>
            <a:ext cx="3504539" cy="822065"/>
          </a:xfrm>
          <a:custGeom>
            <a:avLst/>
            <a:gdLst/>
            <a:ahLst/>
            <a:cxnLst/>
            <a:rect l="l" t="t" r="r" b="b"/>
            <a:pathLst>
              <a:path w="50106" h="10999" extrusionOk="0">
                <a:moveTo>
                  <a:pt x="6772" y="0"/>
                </a:moveTo>
                <a:lnTo>
                  <a:pt x="9835" y="862"/>
                </a:lnTo>
                <a:lnTo>
                  <a:pt x="832" y="1766"/>
                </a:lnTo>
                <a:lnTo>
                  <a:pt x="4310" y="2410"/>
                </a:lnTo>
                <a:lnTo>
                  <a:pt x="1" y="2841"/>
                </a:lnTo>
                <a:lnTo>
                  <a:pt x="4310" y="3902"/>
                </a:lnTo>
                <a:lnTo>
                  <a:pt x="9835" y="5267"/>
                </a:lnTo>
                <a:lnTo>
                  <a:pt x="9961" y="5296"/>
                </a:lnTo>
                <a:lnTo>
                  <a:pt x="11408" y="5652"/>
                </a:lnTo>
                <a:lnTo>
                  <a:pt x="9961" y="6031"/>
                </a:lnTo>
                <a:lnTo>
                  <a:pt x="9835" y="6068"/>
                </a:lnTo>
                <a:lnTo>
                  <a:pt x="4310" y="7499"/>
                </a:lnTo>
                <a:lnTo>
                  <a:pt x="9835" y="7951"/>
                </a:lnTo>
                <a:lnTo>
                  <a:pt x="9961" y="7965"/>
                </a:lnTo>
                <a:lnTo>
                  <a:pt x="11408" y="8085"/>
                </a:lnTo>
                <a:lnTo>
                  <a:pt x="11631" y="8099"/>
                </a:lnTo>
                <a:lnTo>
                  <a:pt x="13863" y="8284"/>
                </a:lnTo>
                <a:lnTo>
                  <a:pt x="23289" y="9057"/>
                </a:lnTo>
                <a:lnTo>
                  <a:pt x="18831" y="9909"/>
                </a:lnTo>
                <a:lnTo>
                  <a:pt x="23289" y="10518"/>
                </a:lnTo>
                <a:lnTo>
                  <a:pt x="23414" y="10539"/>
                </a:lnTo>
                <a:lnTo>
                  <a:pt x="26789" y="10998"/>
                </a:lnTo>
                <a:lnTo>
                  <a:pt x="50106" y="10998"/>
                </a:lnTo>
                <a:lnTo>
                  <a:pt x="46829" y="10331"/>
                </a:lnTo>
                <a:lnTo>
                  <a:pt x="45968" y="10162"/>
                </a:lnTo>
                <a:lnTo>
                  <a:pt x="42623" y="9486"/>
                </a:lnTo>
                <a:lnTo>
                  <a:pt x="45872" y="7181"/>
                </a:lnTo>
                <a:lnTo>
                  <a:pt x="34459" y="6853"/>
                </a:lnTo>
                <a:lnTo>
                  <a:pt x="23414" y="6534"/>
                </a:lnTo>
                <a:lnTo>
                  <a:pt x="26662" y="4073"/>
                </a:lnTo>
                <a:lnTo>
                  <a:pt x="13863" y="2930"/>
                </a:lnTo>
                <a:lnTo>
                  <a:pt x="11631" y="2738"/>
                </a:lnTo>
                <a:lnTo>
                  <a:pt x="13863" y="2255"/>
                </a:lnTo>
                <a:lnTo>
                  <a:pt x="18868" y="1180"/>
                </a:lnTo>
                <a:lnTo>
                  <a:pt x="13863" y="1129"/>
                </a:lnTo>
                <a:lnTo>
                  <a:pt x="15531" y="534"/>
                </a:lnTo>
                <a:lnTo>
                  <a:pt x="9961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9"/>
          <p:cNvSpPr txBox="1">
            <a:spLocks noGrp="1"/>
          </p:cNvSpPr>
          <p:nvPr>
            <p:ph type="title"/>
          </p:nvPr>
        </p:nvSpPr>
        <p:spPr>
          <a:xfrm>
            <a:off x="715100" y="2916975"/>
            <a:ext cx="5100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3" name="Google Shape;393;p19"/>
          <p:cNvSpPr txBox="1">
            <a:spLocks noGrp="1"/>
          </p:cNvSpPr>
          <p:nvPr>
            <p:ph type="subTitle" idx="1"/>
          </p:nvPr>
        </p:nvSpPr>
        <p:spPr>
          <a:xfrm>
            <a:off x="715100" y="1176675"/>
            <a:ext cx="5100300" cy="17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394" name="Google Shape;394;p19"/>
          <p:cNvGrpSpPr/>
          <p:nvPr/>
        </p:nvGrpSpPr>
        <p:grpSpPr>
          <a:xfrm>
            <a:off x="0" y="4325070"/>
            <a:ext cx="9144263" cy="818356"/>
            <a:chOff x="0" y="4325070"/>
            <a:chExt cx="9144263" cy="818356"/>
          </a:xfrm>
        </p:grpSpPr>
        <p:grpSp>
          <p:nvGrpSpPr>
            <p:cNvPr id="395" name="Google Shape;395;p19"/>
            <p:cNvGrpSpPr/>
            <p:nvPr/>
          </p:nvGrpSpPr>
          <p:grpSpPr>
            <a:xfrm>
              <a:off x="0" y="4325070"/>
              <a:ext cx="9144106" cy="818356"/>
              <a:chOff x="0" y="4568878"/>
              <a:chExt cx="9144106" cy="653744"/>
            </a:xfrm>
          </p:grpSpPr>
          <p:sp>
            <p:nvSpPr>
              <p:cNvPr id="396" name="Google Shape;396;p19"/>
              <p:cNvSpPr/>
              <p:nvPr/>
            </p:nvSpPr>
            <p:spPr>
              <a:xfrm>
                <a:off x="0" y="4638383"/>
                <a:ext cx="9144102" cy="584239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10257" extrusionOk="0">
                    <a:moveTo>
                      <a:pt x="1" y="0"/>
                    </a:moveTo>
                    <a:lnTo>
                      <a:pt x="1" y="10256"/>
                    </a:lnTo>
                    <a:lnTo>
                      <a:pt x="97743" y="10256"/>
                    </a:lnTo>
                    <a:lnTo>
                      <a:pt x="977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9"/>
              <p:cNvSpPr/>
              <p:nvPr/>
            </p:nvSpPr>
            <p:spPr>
              <a:xfrm>
                <a:off x="0" y="4568878"/>
                <a:ext cx="9144102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669" extrusionOk="0">
                    <a:moveTo>
                      <a:pt x="1" y="1"/>
                    </a:moveTo>
                    <a:lnTo>
                      <a:pt x="1" y="668"/>
                    </a:lnTo>
                    <a:lnTo>
                      <a:pt x="97743" y="668"/>
                    </a:lnTo>
                    <a:lnTo>
                      <a:pt x="977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9"/>
              <p:cNvSpPr/>
              <p:nvPr/>
            </p:nvSpPr>
            <p:spPr>
              <a:xfrm>
                <a:off x="25" y="4632910"/>
                <a:ext cx="9144081" cy="283760"/>
              </a:xfrm>
              <a:custGeom>
                <a:avLst/>
                <a:gdLst/>
                <a:ahLst/>
                <a:cxnLst/>
                <a:rect l="l" t="t" r="r" b="b"/>
                <a:pathLst>
                  <a:path w="97748" h="2907" extrusionOk="0">
                    <a:moveTo>
                      <a:pt x="1" y="0"/>
                    </a:moveTo>
                    <a:lnTo>
                      <a:pt x="97748" y="2907"/>
                    </a:lnTo>
                    <a:lnTo>
                      <a:pt x="97748" y="0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" name="Google Shape;399;p19"/>
            <p:cNvGrpSpPr/>
            <p:nvPr/>
          </p:nvGrpSpPr>
          <p:grpSpPr>
            <a:xfrm>
              <a:off x="202" y="4715913"/>
              <a:ext cx="9144061" cy="36650"/>
              <a:chOff x="4134900" y="3621675"/>
              <a:chExt cx="2453925" cy="9650"/>
            </a:xfrm>
          </p:grpSpPr>
          <p:sp>
            <p:nvSpPr>
              <p:cNvPr id="400" name="Google Shape;400;p19"/>
              <p:cNvSpPr/>
              <p:nvPr/>
            </p:nvSpPr>
            <p:spPr>
              <a:xfrm>
                <a:off x="413490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6" y="385"/>
                    </a:lnTo>
                    <a:lnTo>
                      <a:pt x="72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9"/>
              <p:cNvSpPr/>
              <p:nvPr/>
            </p:nvSpPr>
            <p:spPr>
              <a:xfrm>
                <a:off x="438742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9"/>
              <p:cNvSpPr/>
              <p:nvPr/>
            </p:nvSpPr>
            <p:spPr>
              <a:xfrm>
                <a:off x="463995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9"/>
              <p:cNvSpPr/>
              <p:nvPr/>
            </p:nvSpPr>
            <p:spPr>
              <a:xfrm>
                <a:off x="489247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9"/>
              <p:cNvSpPr/>
              <p:nvPr/>
            </p:nvSpPr>
            <p:spPr>
              <a:xfrm>
                <a:off x="5145000" y="3621675"/>
                <a:ext cx="1812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9"/>
              <p:cNvSpPr/>
              <p:nvPr/>
            </p:nvSpPr>
            <p:spPr>
              <a:xfrm>
                <a:off x="53977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9"/>
              <p:cNvSpPr/>
              <p:nvPr/>
            </p:nvSpPr>
            <p:spPr>
              <a:xfrm>
                <a:off x="565025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9"/>
              <p:cNvSpPr/>
              <p:nvPr/>
            </p:nvSpPr>
            <p:spPr>
              <a:xfrm>
                <a:off x="590277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9"/>
              <p:cNvSpPr/>
              <p:nvPr/>
            </p:nvSpPr>
            <p:spPr>
              <a:xfrm>
                <a:off x="615530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9"/>
              <p:cNvSpPr/>
              <p:nvPr/>
            </p:nvSpPr>
            <p:spPr>
              <a:xfrm>
                <a:off x="64078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0" name="Google Shape;410;p19"/>
          <p:cNvSpPr/>
          <p:nvPr/>
        </p:nvSpPr>
        <p:spPr>
          <a:xfrm>
            <a:off x="5292776" y="4444950"/>
            <a:ext cx="3944720" cy="698464"/>
          </a:xfrm>
          <a:custGeom>
            <a:avLst/>
            <a:gdLst/>
            <a:ahLst/>
            <a:cxnLst/>
            <a:rect l="l" t="t" r="r" b="b"/>
            <a:pathLst>
              <a:path w="50106" h="10999" extrusionOk="0">
                <a:moveTo>
                  <a:pt x="6772" y="0"/>
                </a:moveTo>
                <a:lnTo>
                  <a:pt x="9835" y="862"/>
                </a:lnTo>
                <a:lnTo>
                  <a:pt x="832" y="1766"/>
                </a:lnTo>
                <a:lnTo>
                  <a:pt x="4310" y="2410"/>
                </a:lnTo>
                <a:lnTo>
                  <a:pt x="1" y="2841"/>
                </a:lnTo>
                <a:lnTo>
                  <a:pt x="4310" y="3902"/>
                </a:lnTo>
                <a:lnTo>
                  <a:pt x="9835" y="5267"/>
                </a:lnTo>
                <a:lnTo>
                  <a:pt x="9961" y="5296"/>
                </a:lnTo>
                <a:lnTo>
                  <a:pt x="11408" y="5652"/>
                </a:lnTo>
                <a:lnTo>
                  <a:pt x="9961" y="6031"/>
                </a:lnTo>
                <a:lnTo>
                  <a:pt x="9835" y="6068"/>
                </a:lnTo>
                <a:lnTo>
                  <a:pt x="4310" y="7499"/>
                </a:lnTo>
                <a:lnTo>
                  <a:pt x="9835" y="7951"/>
                </a:lnTo>
                <a:lnTo>
                  <a:pt x="9961" y="7965"/>
                </a:lnTo>
                <a:lnTo>
                  <a:pt x="11408" y="8085"/>
                </a:lnTo>
                <a:lnTo>
                  <a:pt x="11631" y="8099"/>
                </a:lnTo>
                <a:lnTo>
                  <a:pt x="13863" y="8284"/>
                </a:lnTo>
                <a:lnTo>
                  <a:pt x="23289" y="9057"/>
                </a:lnTo>
                <a:lnTo>
                  <a:pt x="18831" y="9909"/>
                </a:lnTo>
                <a:lnTo>
                  <a:pt x="23289" y="10518"/>
                </a:lnTo>
                <a:lnTo>
                  <a:pt x="23414" y="10539"/>
                </a:lnTo>
                <a:lnTo>
                  <a:pt x="26789" y="10998"/>
                </a:lnTo>
                <a:lnTo>
                  <a:pt x="50106" y="10998"/>
                </a:lnTo>
                <a:lnTo>
                  <a:pt x="46829" y="10331"/>
                </a:lnTo>
                <a:lnTo>
                  <a:pt x="45968" y="10162"/>
                </a:lnTo>
                <a:lnTo>
                  <a:pt x="42623" y="9486"/>
                </a:lnTo>
                <a:lnTo>
                  <a:pt x="45872" y="7181"/>
                </a:lnTo>
                <a:lnTo>
                  <a:pt x="34459" y="6853"/>
                </a:lnTo>
                <a:lnTo>
                  <a:pt x="23414" y="6534"/>
                </a:lnTo>
                <a:lnTo>
                  <a:pt x="26662" y="4073"/>
                </a:lnTo>
                <a:lnTo>
                  <a:pt x="13863" y="2930"/>
                </a:lnTo>
                <a:lnTo>
                  <a:pt x="11631" y="2738"/>
                </a:lnTo>
                <a:lnTo>
                  <a:pt x="13863" y="2255"/>
                </a:lnTo>
                <a:lnTo>
                  <a:pt x="18868" y="1180"/>
                </a:lnTo>
                <a:lnTo>
                  <a:pt x="13863" y="1129"/>
                </a:lnTo>
                <a:lnTo>
                  <a:pt x="15531" y="534"/>
                </a:lnTo>
                <a:lnTo>
                  <a:pt x="9961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9"/>
          <p:cNvSpPr/>
          <p:nvPr/>
        </p:nvSpPr>
        <p:spPr>
          <a:xfrm>
            <a:off x="651600" y="4405449"/>
            <a:ext cx="1393562" cy="734917"/>
          </a:xfrm>
          <a:custGeom>
            <a:avLst/>
            <a:gdLst/>
            <a:ahLst/>
            <a:cxnLst/>
            <a:rect l="l" t="t" r="r" b="b"/>
            <a:pathLst>
              <a:path w="21945" h="10903" extrusionOk="0">
                <a:moveTo>
                  <a:pt x="10532" y="0"/>
                </a:moveTo>
                <a:lnTo>
                  <a:pt x="9998" y="328"/>
                </a:lnTo>
                <a:lnTo>
                  <a:pt x="5963" y="2766"/>
                </a:lnTo>
                <a:lnTo>
                  <a:pt x="7380" y="3420"/>
                </a:lnTo>
                <a:lnTo>
                  <a:pt x="9249" y="4288"/>
                </a:lnTo>
                <a:lnTo>
                  <a:pt x="4665" y="6171"/>
                </a:lnTo>
                <a:lnTo>
                  <a:pt x="1513" y="7469"/>
                </a:lnTo>
                <a:lnTo>
                  <a:pt x="0" y="10902"/>
                </a:lnTo>
                <a:lnTo>
                  <a:pt x="11139" y="10902"/>
                </a:lnTo>
                <a:lnTo>
                  <a:pt x="10331" y="9701"/>
                </a:lnTo>
                <a:lnTo>
                  <a:pt x="16650" y="7848"/>
                </a:lnTo>
                <a:lnTo>
                  <a:pt x="14492" y="6705"/>
                </a:lnTo>
                <a:lnTo>
                  <a:pt x="15893" y="6342"/>
                </a:lnTo>
                <a:lnTo>
                  <a:pt x="17614" y="5897"/>
                </a:lnTo>
                <a:lnTo>
                  <a:pt x="20001" y="5274"/>
                </a:lnTo>
                <a:lnTo>
                  <a:pt x="16724" y="3272"/>
                </a:lnTo>
                <a:lnTo>
                  <a:pt x="17703" y="1937"/>
                </a:lnTo>
                <a:lnTo>
                  <a:pt x="15961" y="1328"/>
                </a:lnTo>
                <a:lnTo>
                  <a:pt x="14982" y="986"/>
                </a:lnTo>
                <a:lnTo>
                  <a:pt x="21945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9"/>
          <p:cNvSpPr/>
          <p:nvPr/>
        </p:nvSpPr>
        <p:spPr>
          <a:xfrm>
            <a:off x="7930425" y="2585100"/>
            <a:ext cx="1352035" cy="74193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9"/>
          <p:cNvSpPr/>
          <p:nvPr/>
        </p:nvSpPr>
        <p:spPr>
          <a:xfrm>
            <a:off x="6998000" y="270650"/>
            <a:ext cx="1858459" cy="1019820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9"/>
          <p:cNvSpPr/>
          <p:nvPr/>
        </p:nvSpPr>
        <p:spPr>
          <a:xfrm>
            <a:off x="-181150" y="164037"/>
            <a:ext cx="1352035" cy="74193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9"/>
          <p:cNvSpPr/>
          <p:nvPr/>
        </p:nvSpPr>
        <p:spPr>
          <a:xfrm>
            <a:off x="-864850" y="2688700"/>
            <a:ext cx="1352035" cy="74193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_1_1_1_1_1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26"/>
          <p:cNvGrpSpPr/>
          <p:nvPr/>
        </p:nvGrpSpPr>
        <p:grpSpPr>
          <a:xfrm>
            <a:off x="0" y="4570832"/>
            <a:ext cx="9144263" cy="572679"/>
            <a:chOff x="0" y="535007"/>
            <a:chExt cx="9144263" cy="572679"/>
          </a:xfrm>
        </p:grpSpPr>
        <p:grpSp>
          <p:nvGrpSpPr>
            <p:cNvPr id="565" name="Google Shape;565;p26"/>
            <p:cNvGrpSpPr/>
            <p:nvPr/>
          </p:nvGrpSpPr>
          <p:grpSpPr>
            <a:xfrm>
              <a:off x="0" y="535007"/>
              <a:ext cx="9144106" cy="572679"/>
              <a:chOff x="0" y="4568878"/>
              <a:chExt cx="9144106" cy="653744"/>
            </a:xfrm>
          </p:grpSpPr>
          <p:sp>
            <p:nvSpPr>
              <p:cNvPr id="566" name="Google Shape;566;p26"/>
              <p:cNvSpPr/>
              <p:nvPr/>
            </p:nvSpPr>
            <p:spPr>
              <a:xfrm>
                <a:off x="0" y="4638383"/>
                <a:ext cx="9144102" cy="584239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10257" extrusionOk="0">
                    <a:moveTo>
                      <a:pt x="1" y="0"/>
                    </a:moveTo>
                    <a:lnTo>
                      <a:pt x="1" y="10256"/>
                    </a:lnTo>
                    <a:lnTo>
                      <a:pt x="97743" y="10256"/>
                    </a:lnTo>
                    <a:lnTo>
                      <a:pt x="977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6"/>
              <p:cNvSpPr/>
              <p:nvPr/>
            </p:nvSpPr>
            <p:spPr>
              <a:xfrm>
                <a:off x="0" y="4568878"/>
                <a:ext cx="9144102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669" extrusionOk="0">
                    <a:moveTo>
                      <a:pt x="1" y="1"/>
                    </a:moveTo>
                    <a:lnTo>
                      <a:pt x="1" y="668"/>
                    </a:lnTo>
                    <a:lnTo>
                      <a:pt x="97743" y="668"/>
                    </a:lnTo>
                    <a:lnTo>
                      <a:pt x="977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6"/>
              <p:cNvSpPr/>
              <p:nvPr/>
            </p:nvSpPr>
            <p:spPr>
              <a:xfrm>
                <a:off x="25" y="4632910"/>
                <a:ext cx="9144081" cy="283760"/>
              </a:xfrm>
              <a:custGeom>
                <a:avLst/>
                <a:gdLst/>
                <a:ahLst/>
                <a:cxnLst/>
                <a:rect l="l" t="t" r="r" b="b"/>
                <a:pathLst>
                  <a:path w="97748" h="2907" extrusionOk="0">
                    <a:moveTo>
                      <a:pt x="1" y="0"/>
                    </a:moveTo>
                    <a:lnTo>
                      <a:pt x="97748" y="2907"/>
                    </a:lnTo>
                    <a:lnTo>
                      <a:pt x="97748" y="0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26"/>
            <p:cNvGrpSpPr/>
            <p:nvPr/>
          </p:nvGrpSpPr>
          <p:grpSpPr>
            <a:xfrm>
              <a:off x="202" y="803013"/>
              <a:ext cx="9144061" cy="36650"/>
              <a:chOff x="4134900" y="3621675"/>
              <a:chExt cx="2453925" cy="9650"/>
            </a:xfrm>
          </p:grpSpPr>
          <p:sp>
            <p:nvSpPr>
              <p:cNvPr id="570" name="Google Shape;570;p26"/>
              <p:cNvSpPr/>
              <p:nvPr/>
            </p:nvSpPr>
            <p:spPr>
              <a:xfrm>
                <a:off x="413490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6" y="385"/>
                    </a:lnTo>
                    <a:lnTo>
                      <a:pt x="72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6"/>
              <p:cNvSpPr/>
              <p:nvPr/>
            </p:nvSpPr>
            <p:spPr>
              <a:xfrm>
                <a:off x="438742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6"/>
              <p:cNvSpPr/>
              <p:nvPr/>
            </p:nvSpPr>
            <p:spPr>
              <a:xfrm>
                <a:off x="463995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6"/>
              <p:cNvSpPr/>
              <p:nvPr/>
            </p:nvSpPr>
            <p:spPr>
              <a:xfrm>
                <a:off x="489247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6"/>
              <p:cNvSpPr/>
              <p:nvPr/>
            </p:nvSpPr>
            <p:spPr>
              <a:xfrm>
                <a:off x="5145000" y="3621675"/>
                <a:ext cx="1812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6"/>
              <p:cNvSpPr/>
              <p:nvPr/>
            </p:nvSpPr>
            <p:spPr>
              <a:xfrm>
                <a:off x="53977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6"/>
              <p:cNvSpPr/>
              <p:nvPr/>
            </p:nvSpPr>
            <p:spPr>
              <a:xfrm>
                <a:off x="565025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6"/>
              <p:cNvSpPr/>
              <p:nvPr/>
            </p:nvSpPr>
            <p:spPr>
              <a:xfrm>
                <a:off x="590277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6"/>
              <p:cNvSpPr/>
              <p:nvPr/>
            </p:nvSpPr>
            <p:spPr>
              <a:xfrm>
                <a:off x="615530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6"/>
              <p:cNvSpPr/>
              <p:nvPr/>
            </p:nvSpPr>
            <p:spPr>
              <a:xfrm>
                <a:off x="64078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0" name="Google Shape;580;p26"/>
          <p:cNvSpPr/>
          <p:nvPr/>
        </p:nvSpPr>
        <p:spPr>
          <a:xfrm>
            <a:off x="6435125" y="4745721"/>
            <a:ext cx="1343925" cy="222875"/>
          </a:xfrm>
          <a:custGeom>
            <a:avLst/>
            <a:gdLst/>
            <a:ahLst/>
            <a:cxnLst/>
            <a:rect l="l" t="t" r="r" b="b"/>
            <a:pathLst>
              <a:path w="6662" h="2404" extrusionOk="0">
                <a:moveTo>
                  <a:pt x="4680" y="1"/>
                </a:moveTo>
                <a:lnTo>
                  <a:pt x="2537" y="326"/>
                </a:lnTo>
                <a:lnTo>
                  <a:pt x="3123" y="572"/>
                </a:lnTo>
                <a:lnTo>
                  <a:pt x="757" y="1031"/>
                </a:lnTo>
                <a:lnTo>
                  <a:pt x="1773" y="1425"/>
                </a:lnTo>
                <a:lnTo>
                  <a:pt x="1" y="1870"/>
                </a:lnTo>
                <a:lnTo>
                  <a:pt x="1804" y="2055"/>
                </a:lnTo>
                <a:lnTo>
                  <a:pt x="1017" y="2210"/>
                </a:lnTo>
                <a:lnTo>
                  <a:pt x="4176" y="2404"/>
                </a:lnTo>
                <a:lnTo>
                  <a:pt x="6661" y="1743"/>
                </a:lnTo>
                <a:lnTo>
                  <a:pt x="6497" y="624"/>
                </a:lnTo>
                <a:lnTo>
                  <a:pt x="4680" y="1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6"/>
          <p:cNvSpPr/>
          <p:nvPr/>
        </p:nvSpPr>
        <p:spPr>
          <a:xfrm flipH="1">
            <a:off x="124694" y="4650000"/>
            <a:ext cx="3181856" cy="493498"/>
          </a:xfrm>
          <a:custGeom>
            <a:avLst/>
            <a:gdLst/>
            <a:ahLst/>
            <a:cxnLst/>
            <a:rect l="l" t="t" r="r" b="b"/>
            <a:pathLst>
              <a:path w="50106" h="10999" extrusionOk="0">
                <a:moveTo>
                  <a:pt x="6772" y="0"/>
                </a:moveTo>
                <a:lnTo>
                  <a:pt x="9835" y="862"/>
                </a:lnTo>
                <a:lnTo>
                  <a:pt x="832" y="1766"/>
                </a:lnTo>
                <a:lnTo>
                  <a:pt x="4310" y="2410"/>
                </a:lnTo>
                <a:lnTo>
                  <a:pt x="1" y="2841"/>
                </a:lnTo>
                <a:lnTo>
                  <a:pt x="4310" y="3902"/>
                </a:lnTo>
                <a:lnTo>
                  <a:pt x="9835" y="5267"/>
                </a:lnTo>
                <a:lnTo>
                  <a:pt x="9961" y="5296"/>
                </a:lnTo>
                <a:lnTo>
                  <a:pt x="11408" y="5652"/>
                </a:lnTo>
                <a:lnTo>
                  <a:pt x="9961" y="6031"/>
                </a:lnTo>
                <a:lnTo>
                  <a:pt x="9835" y="6068"/>
                </a:lnTo>
                <a:lnTo>
                  <a:pt x="4310" y="7499"/>
                </a:lnTo>
                <a:lnTo>
                  <a:pt x="9835" y="7951"/>
                </a:lnTo>
                <a:lnTo>
                  <a:pt x="9961" y="7965"/>
                </a:lnTo>
                <a:lnTo>
                  <a:pt x="11408" y="8085"/>
                </a:lnTo>
                <a:lnTo>
                  <a:pt x="11631" y="8099"/>
                </a:lnTo>
                <a:lnTo>
                  <a:pt x="13863" y="8284"/>
                </a:lnTo>
                <a:lnTo>
                  <a:pt x="23289" y="9057"/>
                </a:lnTo>
                <a:lnTo>
                  <a:pt x="18831" y="9909"/>
                </a:lnTo>
                <a:lnTo>
                  <a:pt x="23289" y="10518"/>
                </a:lnTo>
                <a:lnTo>
                  <a:pt x="23414" y="10539"/>
                </a:lnTo>
                <a:lnTo>
                  <a:pt x="26789" y="10998"/>
                </a:lnTo>
                <a:lnTo>
                  <a:pt x="50106" y="10998"/>
                </a:lnTo>
                <a:lnTo>
                  <a:pt x="46829" y="10331"/>
                </a:lnTo>
                <a:lnTo>
                  <a:pt x="45968" y="10162"/>
                </a:lnTo>
                <a:lnTo>
                  <a:pt x="42623" y="9486"/>
                </a:lnTo>
                <a:lnTo>
                  <a:pt x="45872" y="7181"/>
                </a:lnTo>
                <a:lnTo>
                  <a:pt x="34459" y="6853"/>
                </a:lnTo>
                <a:lnTo>
                  <a:pt x="23414" y="6534"/>
                </a:lnTo>
                <a:lnTo>
                  <a:pt x="26662" y="4073"/>
                </a:lnTo>
                <a:lnTo>
                  <a:pt x="13863" y="2930"/>
                </a:lnTo>
                <a:lnTo>
                  <a:pt x="11631" y="2738"/>
                </a:lnTo>
                <a:lnTo>
                  <a:pt x="13863" y="2255"/>
                </a:lnTo>
                <a:lnTo>
                  <a:pt x="18868" y="1180"/>
                </a:lnTo>
                <a:lnTo>
                  <a:pt x="13863" y="1129"/>
                </a:lnTo>
                <a:lnTo>
                  <a:pt x="15531" y="534"/>
                </a:lnTo>
                <a:lnTo>
                  <a:pt x="9961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6"/>
          <p:cNvSpPr/>
          <p:nvPr/>
        </p:nvSpPr>
        <p:spPr>
          <a:xfrm>
            <a:off x="-183650" y="-245325"/>
            <a:ext cx="1829863" cy="1004148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6"/>
          <p:cNvSpPr/>
          <p:nvPr/>
        </p:nvSpPr>
        <p:spPr>
          <a:xfrm>
            <a:off x="8186850" y="355525"/>
            <a:ext cx="1549027" cy="85001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6"/>
          <p:cNvSpPr/>
          <p:nvPr/>
        </p:nvSpPr>
        <p:spPr>
          <a:xfrm>
            <a:off x="-867375" y="2624275"/>
            <a:ext cx="1549027" cy="85001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6"/>
          <p:cNvSpPr txBox="1">
            <a:spLocks noGrp="1"/>
          </p:cNvSpPr>
          <p:nvPr>
            <p:ph type="title"/>
          </p:nvPr>
        </p:nvSpPr>
        <p:spPr>
          <a:xfrm>
            <a:off x="720000" y="347850"/>
            <a:ext cx="77040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26"/>
          <p:cNvSpPr txBox="1">
            <a:spLocks noGrp="1"/>
          </p:cNvSpPr>
          <p:nvPr>
            <p:ph type="subTitle" idx="1"/>
          </p:nvPr>
        </p:nvSpPr>
        <p:spPr>
          <a:xfrm>
            <a:off x="715100" y="1205550"/>
            <a:ext cx="7713900" cy="97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oogle Shape;944;p39"/>
          <p:cNvGrpSpPr/>
          <p:nvPr/>
        </p:nvGrpSpPr>
        <p:grpSpPr>
          <a:xfrm>
            <a:off x="0" y="4570832"/>
            <a:ext cx="9144263" cy="572679"/>
            <a:chOff x="0" y="535007"/>
            <a:chExt cx="9144263" cy="572679"/>
          </a:xfrm>
        </p:grpSpPr>
        <p:grpSp>
          <p:nvGrpSpPr>
            <p:cNvPr id="945" name="Google Shape;945;p39"/>
            <p:cNvGrpSpPr/>
            <p:nvPr/>
          </p:nvGrpSpPr>
          <p:grpSpPr>
            <a:xfrm>
              <a:off x="0" y="535007"/>
              <a:ext cx="9144106" cy="572679"/>
              <a:chOff x="0" y="4568878"/>
              <a:chExt cx="9144106" cy="653744"/>
            </a:xfrm>
          </p:grpSpPr>
          <p:sp>
            <p:nvSpPr>
              <p:cNvPr id="946" name="Google Shape;946;p39"/>
              <p:cNvSpPr/>
              <p:nvPr/>
            </p:nvSpPr>
            <p:spPr>
              <a:xfrm>
                <a:off x="0" y="4638383"/>
                <a:ext cx="9144102" cy="584239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10257" extrusionOk="0">
                    <a:moveTo>
                      <a:pt x="1" y="0"/>
                    </a:moveTo>
                    <a:lnTo>
                      <a:pt x="1" y="10256"/>
                    </a:lnTo>
                    <a:lnTo>
                      <a:pt x="97743" y="10256"/>
                    </a:lnTo>
                    <a:lnTo>
                      <a:pt x="977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9"/>
              <p:cNvSpPr/>
              <p:nvPr/>
            </p:nvSpPr>
            <p:spPr>
              <a:xfrm>
                <a:off x="0" y="4568878"/>
                <a:ext cx="9144102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669" extrusionOk="0">
                    <a:moveTo>
                      <a:pt x="1" y="1"/>
                    </a:moveTo>
                    <a:lnTo>
                      <a:pt x="1" y="668"/>
                    </a:lnTo>
                    <a:lnTo>
                      <a:pt x="97743" y="668"/>
                    </a:lnTo>
                    <a:lnTo>
                      <a:pt x="977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25" y="4632910"/>
                <a:ext cx="9144081" cy="283760"/>
              </a:xfrm>
              <a:custGeom>
                <a:avLst/>
                <a:gdLst/>
                <a:ahLst/>
                <a:cxnLst/>
                <a:rect l="l" t="t" r="r" b="b"/>
                <a:pathLst>
                  <a:path w="97748" h="2907" extrusionOk="0">
                    <a:moveTo>
                      <a:pt x="1" y="0"/>
                    </a:moveTo>
                    <a:lnTo>
                      <a:pt x="97748" y="2907"/>
                    </a:lnTo>
                    <a:lnTo>
                      <a:pt x="97748" y="0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9" name="Google Shape;949;p39"/>
            <p:cNvGrpSpPr/>
            <p:nvPr/>
          </p:nvGrpSpPr>
          <p:grpSpPr>
            <a:xfrm>
              <a:off x="202" y="803013"/>
              <a:ext cx="9144061" cy="36650"/>
              <a:chOff x="4134900" y="3621675"/>
              <a:chExt cx="2453925" cy="9650"/>
            </a:xfrm>
          </p:grpSpPr>
          <p:sp>
            <p:nvSpPr>
              <p:cNvPr id="950" name="Google Shape;950;p39"/>
              <p:cNvSpPr/>
              <p:nvPr/>
            </p:nvSpPr>
            <p:spPr>
              <a:xfrm>
                <a:off x="413490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6" y="385"/>
                    </a:lnTo>
                    <a:lnTo>
                      <a:pt x="72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438742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463995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489247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9"/>
              <p:cNvSpPr/>
              <p:nvPr/>
            </p:nvSpPr>
            <p:spPr>
              <a:xfrm>
                <a:off x="5145000" y="3621675"/>
                <a:ext cx="1812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9"/>
              <p:cNvSpPr/>
              <p:nvPr/>
            </p:nvSpPr>
            <p:spPr>
              <a:xfrm>
                <a:off x="53977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9"/>
              <p:cNvSpPr/>
              <p:nvPr/>
            </p:nvSpPr>
            <p:spPr>
              <a:xfrm>
                <a:off x="565025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9"/>
              <p:cNvSpPr/>
              <p:nvPr/>
            </p:nvSpPr>
            <p:spPr>
              <a:xfrm>
                <a:off x="590277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615530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64078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0" name="Google Shape;960;p39"/>
          <p:cNvSpPr/>
          <p:nvPr/>
        </p:nvSpPr>
        <p:spPr>
          <a:xfrm>
            <a:off x="1679125" y="4626300"/>
            <a:ext cx="1978404" cy="517195"/>
          </a:xfrm>
          <a:custGeom>
            <a:avLst/>
            <a:gdLst/>
            <a:ahLst/>
            <a:cxnLst/>
            <a:rect l="l" t="t" r="r" b="b"/>
            <a:pathLst>
              <a:path w="45151" h="10295" extrusionOk="0">
                <a:moveTo>
                  <a:pt x="18852" y="1"/>
                </a:moveTo>
                <a:lnTo>
                  <a:pt x="18793" y="29"/>
                </a:lnTo>
                <a:lnTo>
                  <a:pt x="16011" y="1231"/>
                </a:lnTo>
                <a:cubicBezTo>
                  <a:pt x="16011" y="1231"/>
                  <a:pt x="14585" y="1211"/>
                  <a:pt x="13126" y="1211"/>
                </a:cubicBezTo>
                <a:cubicBezTo>
                  <a:pt x="11651" y="1211"/>
                  <a:pt x="10142" y="1231"/>
                  <a:pt x="10041" y="1313"/>
                </a:cubicBezTo>
                <a:cubicBezTo>
                  <a:pt x="9849" y="1476"/>
                  <a:pt x="1994" y="2441"/>
                  <a:pt x="1994" y="2441"/>
                </a:cubicBezTo>
                <a:lnTo>
                  <a:pt x="6149" y="3664"/>
                </a:lnTo>
                <a:lnTo>
                  <a:pt x="3589" y="7016"/>
                </a:lnTo>
                <a:lnTo>
                  <a:pt x="2706" y="8025"/>
                </a:lnTo>
                <a:lnTo>
                  <a:pt x="1" y="8589"/>
                </a:lnTo>
                <a:lnTo>
                  <a:pt x="3233" y="8359"/>
                </a:lnTo>
                <a:lnTo>
                  <a:pt x="3961" y="7395"/>
                </a:lnTo>
                <a:lnTo>
                  <a:pt x="6772" y="4146"/>
                </a:lnTo>
                <a:lnTo>
                  <a:pt x="7112" y="3954"/>
                </a:lnTo>
                <a:lnTo>
                  <a:pt x="10205" y="4865"/>
                </a:lnTo>
                <a:lnTo>
                  <a:pt x="14447" y="8092"/>
                </a:lnTo>
                <a:lnTo>
                  <a:pt x="15953" y="10294"/>
                </a:lnTo>
                <a:lnTo>
                  <a:pt x="45151" y="10294"/>
                </a:lnTo>
                <a:lnTo>
                  <a:pt x="38958" y="6964"/>
                </a:lnTo>
                <a:lnTo>
                  <a:pt x="33804" y="5511"/>
                </a:lnTo>
                <a:lnTo>
                  <a:pt x="32373" y="4865"/>
                </a:lnTo>
                <a:lnTo>
                  <a:pt x="31401" y="4807"/>
                </a:lnTo>
                <a:cubicBezTo>
                  <a:pt x="31719" y="4383"/>
                  <a:pt x="32017" y="3999"/>
                  <a:pt x="32017" y="3999"/>
                </a:cubicBezTo>
                <a:lnTo>
                  <a:pt x="35406" y="3657"/>
                </a:lnTo>
                <a:lnTo>
                  <a:pt x="39017" y="4369"/>
                </a:lnTo>
                <a:lnTo>
                  <a:pt x="35272" y="3249"/>
                </a:lnTo>
                <a:lnTo>
                  <a:pt x="31719" y="3657"/>
                </a:lnTo>
                <a:lnTo>
                  <a:pt x="29644" y="4694"/>
                </a:lnTo>
                <a:lnTo>
                  <a:pt x="28583" y="4629"/>
                </a:lnTo>
                <a:lnTo>
                  <a:pt x="24304" y="5081"/>
                </a:lnTo>
                <a:lnTo>
                  <a:pt x="20892" y="898"/>
                </a:lnTo>
                <a:lnTo>
                  <a:pt x="18913" y="29"/>
                </a:lnTo>
                <a:lnTo>
                  <a:pt x="188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9"/>
          <p:cNvSpPr/>
          <p:nvPr/>
        </p:nvSpPr>
        <p:spPr>
          <a:xfrm>
            <a:off x="6992325" y="4709201"/>
            <a:ext cx="1096882" cy="310525"/>
          </a:xfrm>
          <a:custGeom>
            <a:avLst/>
            <a:gdLst/>
            <a:ahLst/>
            <a:cxnLst/>
            <a:rect l="l" t="t" r="r" b="b"/>
            <a:pathLst>
              <a:path w="6662" h="2404" extrusionOk="0">
                <a:moveTo>
                  <a:pt x="4680" y="1"/>
                </a:moveTo>
                <a:lnTo>
                  <a:pt x="2537" y="326"/>
                </a:lnTo>
                <a:lnTo>
                  <a:pt x="3123" y="572"/>
                </a:lnTo>
                <a:lnTo>
                  <a:pt x="757" y="1031"/>
                </a:lnTo>
                <a:lnTo>
                  <a:pt x="1773" y="1425"/>
                </a:lnTo>
                <a:lnTo>
                  <a:pt x="1" y="1870"/>
                </a:lnTo>
                <a:lnTo>
                  <a:pt x="1804" y="2055"/>
                </a:lnTo>
                <a:lnTo>
                  <a:pt x="1017" y="2210"/>
                </a:lnTo>
                <a:lnTo>
                  <a:pt x="4176" y="2404"/>
                </a:lnTo>
                <a:lnTo>
                  <a:pt x="6661" y="1743"/>
                </a:lnTo>
                <a:lnTo>
                  <a:pt x="6497" y="624"/>
                </a:lnTo>
                <a:lnTo>
                  <a:pt x="4680" y="1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9"/>
          <p:cNvSpPr/>
          <p:nvPr/>
        </p:nvSpPr>
        <p:spPr>
          <a:xfrm>
            <a:off x="608475" y="377049"/>
            <a:ext cx="1691445" cy="928191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9"/>
          <p:cNvSpPr/>
          <p:nvPr/>
        </p:nvSpPr>
        <p:spPr>
          <a:xfrm>
            <a:off x="7709848" y="1078849"/>
            <a:ext cx="1774690" cy="973872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9"/>
          <p:cNvSpPr/>
          <p:nvPr/>
        </p:nvSpPr>
        <p:spPr>
          <a:xfrm>
            <a:off x="-671700" y="2368162"/>
            <a:ext cx="1535570" cy="842654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9"/>
          <p:cNvSpPr/>
          <p:nvPr/>
        </p:nvSpPr>
        <p:spPr>
          <a:xfrm>
            <a:off x="5055175" y="-234721"/>
            <a:ext cx="1402685" cy="769732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9"/>
          <p:cNvSpPr/>
          <p:nvPr/>
        </p:nvSpPr>
        <p:spPr>
          <a:xfrm flipH="1">
            <a:off x="187177" y="4290665"/>
            <a:ext cx="736250" cy="280185"/>
          </a:xfrm>
          <a:custGeom>
            <a:avLst/>
            <a:gdLst/>
            <a:ahLst/>
            <a:cxnLst/>
            <a:rect l="l" t="t" r="r" b="b"/>
            <a:pathLst>
              <a:path w="85091" h="32382" extrusionOk="0">
                <a:moveTo>
                  <a:pt x="44612" y="0"/>
                </a:moveTo>
                <a:cubicBezTo>
                  <a:pt x="36514" y="0"/>
                  <a:pt x="29803" y="5949"/>
                  <a:pt x="28609" y="13723"/>
                </a:cubicBezTo>
                <a:cubicBezTo>
                  <a:pt x="28482" y="13723"/>
                  <a:pt x="28351" y="13736"/>
                  <a:pt x="28221" y="13748"/>
                </a:cubicBezTo>
                <a:cubicBezTo>
                  <a:pt x="22934" y="14215"/>
                  <a:pt x="18764" y="18127"/>
                  <a:pt x="17753" y="23077"/>
                </a:cubicBezTo>
                <a:cubicBezTo>
                  <a:pt x="16574" y="22787"/>
                  <a:pt x="15352" y="22634"/>
                  <a:pt x="14104" y="22634"/>
                </a:cubicBezTo>
                <a:cubicBezTo>
                  <a:pt x="13677" y="22634"/>
                  <a:pt x="13248" y="22652"/>
                  <a:pt x="12815" y="22688"/>
                </a:cubicBezTo>
                <a:cubicBezTo>
                  <a:pt x="6842" y="23208"/>
                  <a:pt x="1997" y="27132"/>
                  <a:pt x="0" y="32381"/>
                </a:cubicBezTo>
                <a:lnTo>
                  <a:pt x="84611" y="32381"/>
                </a:lnTo>
                <a:cubicBezTo>
                  <a:pt x="84922" y="30954"/>
                  <a:pt x="85090" y="29477"/>
                  <a:pt x="85090" y="27962"/>
                </a:cubicBezTo>
                <a:cubicBezTo>
                  <a:pt x="85090" y="16780"/>
                  <a:pt x="76032" y="7725"/>
                  <a:pt x="64852" y="7725"/>
                </a:cubicBezTo>
                <a:cubicBezTo>
                  <a:pt x="62791" y="7725"/>
                  <a:pt x="60794" y="8036"/>
                  <a:pt x="58928" y="8605"/>
                </a:cubicBezTo>
                <a:lnTo>
                  <a:pt x="58916" y="8605"/>
                </a:lnTo>
                <a:cubicBezTo>
                  <a:pt x="56195" y="3486"/>
                  <a:pt x="50818" y="0"/>
                  <a:pt x="446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7" name="Google Shape;967;p39"/>
          <p:cNvGrpSpPr/>
          <p:nvPr/>
        </p:nvGrpSpPr>
        <p:grpSpPr>
          <a:xfrm flipH="1">
            <a:off x="8317731" y="3155023"/>
            <a:ext cx="1166819" cy="1554183"/>
            <a:chOff x="7803935" y="2574774"/>
            <a:chExt cx="1249940" cy="1664898"/>
          </a:xfrm>
        </p:grpSpPr>
        <p:sp>
          <p:nvSpPr>
            <p:cNvPr id="968" name="Google Shape;968;p39"/>
            <p:cNvSpPr/>
            <p:nvPr/>
          </p:nvSpPr>
          <p:spPr>
            <a:xfrm flipH="1">
              <a:off x="8624335" y="4102939"/>
              <a:ext cx="378918" cy="136734"/>
            </a:xfrm>
            <a:custGeom>
              <a:avLst/>
              <a:gdLst/>
              <a:ahLst/>
              <a:cxnLst/>
              <a:rect l="l" t="t" r="r" b="b"/>
              <a:pathLst>
                <a:path w="6662" h="2404" extrusionOk="0">
                  <a:moveTo>
                    <a:pt x="4680" y="1"/>
                  </a:moveTo>
                  <a:lnTo>
                    <a:pt x="2537" y="326"/>
                  </a:lnTo>
                  <a:lnTo>
                    <a:pt x="3123" y="572"/>
                  </a:lnTo>
                  <a:lnTo>
                    <a:pt x="757" y="1031"/>
                  </a:lnTo>
                  <a:lnTo>
                    <a:pt x="1773" y="1425"/>
                  </a:lnTo>
                  <a:lnTo>
                    <a:pt x="1" y="1870"/>
                  </a:lnTo>
                  <a:lnTo>
                    <a:pt x="1804" y="2055"/>
                  </a:lnTo>
                  <a:lnTo>
                    <a:pt x="1017" y="2210"/>
                  </a:lnTo>
                  <a:lnTo>
                    <a:pt x="4176" y="2404"/>
                  </a:lnTo>
                  <a:lnTo>
                    <a:pt x="6661" y="1743"/>
                  </a:lnTo>
                  <a:lnTo>
                    <a:pt x="6497" y="62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9"/>
            <p:cNvSpPr/>
            <p:nvPr/>
          </p:nvSpPr>
          <p:spPr>
            <a:xfrm flipH="1">
              <a:off x="7803935" y="2574774"/>
              <a:ext cx="1249940" cy="1078625"/>
            </a:xfrm>
            <a:custGeom>
              <a:avLst/>
              <a:gdLst/>
              <a:ahLst/>
              <a:cxnLst/>
              <a:rect l="l" t="t" r="r" b="b"/>
              <a:pathLst>
                <a:path w="21976" h="18964" extrusionOk="0">
                  <a:moveTo>
                    <a:pt x="11240" y="0"/>
                  </a:moveTo>
                  <a:cubicBezTo>
                    <a:pt x="10697" y="0"/>
                    <a:pt x="10188" y="320"/>
                    <a:pt x="9961" y="829"/>
                  </a:cubicBezTo>
                  <a:cubicBezTo>
                    <a:pt x="9835" y="809"/>
                    <a:pt x="9709" y="799"/>
                    <a:pt x="9585" y="799"/>
                  </a:cubicBezTo>
                  <a:cubicBezTo>
                    <a:pt x="8871" y="799"/>
                    <a:pt x="8191" y="1116"/>
                    <a:pt x="7736" y="1659"/>
                  </a:cubicBezTo>
                  <a:cubicBezTo>
                    <a:pt x="7678" y="1621"/>
                    <a:pt x="7624" y="1593"/>
                    <a:pt x="7558" y="1577"/>
                  </a:cubicBezTo>
                  <a:cubicBezTo>
                    <a:pt x="7473" y="1549"/>
                    <a:pt x="7386" y="1535"/>
                    <a:pt x="7301" y="1535"/>
                  </a:cubicBezTo>
                  <a:cubicBezTo>
                    <a:pt x="6957" y="1535"/>
                    <a:pt x="6640" y="1751"/>
                    <a:pt x="6528" y="2096"/>
                  </a:cubicBezTo>
                  <a:cubicBezTo>
                    <a:pt x="6497" y="2209"/>
                    <a:pt x="6483" y="2312"/>
                    <a:pt x="6490" y="2422"/>
                  </a:cubicBezTo>
                  <a:cubicBezTo>
                    <a:pt x="6408" y="2417"/>
                    <a:pt x="6326" y="2415"/>
                    <a:pt x="6243" y="2415"/>
                  </a:cubicBezTo>
                  <a:cubicBezTo>
                    <a:pt x="4504" y="2415"/>
                    <a:pt x="2889" y="3521"/>
                    <a:pt x="2315" y="5263"/>
                  </a:cubicBezTo>
                  <a:cubicBezTo>
                    <a:pt x="2204" y="5619"/>
                    <a:pt x="2144" y="5968"/>
                    <a:pt x="2122" y="6324"/>
                  </a:cubicBezTo>
                  <a:cubicBezTo>
                    <a:pt x="1321" y="6436"/>
                    <a:pt x="609" y="6991"/>
                    <a:pt x="342" y="7815"/>
                  </a:cubicBezTo>
                  <a:cubicBezTo>
                    <a:pt x="1" y="8867"/>
                    <a:pt x="497" y="9987"/>
                    <a:pt x="1462" y="10462"/>
                  </a:cubicBezTo>
                  <a:cubicBezTo>
                    <a:pt x="1387" y="10610"/>
                    <a:pt x="1321" y="10766"/>
                    <a:pt x="1270" y="10930"/>
                  </a:cubicBezTo>
                  <a:cubicBezTo>
                    <a:pt x="698" y="12673"/>
                    <a:pt x="1654" y="14542"/>
                    <a:pt x="3390" y="15113"/>
                  </a:cubicBezTo>
                  <a:cubicBezTo>
                    <a:pt x="3731" y="15224"/>
                    <a:pt x="4076" y="15277"/>
                    <a:pt x="4415" y="15277"/>
                  </a:cubicBezTo>
                  <a:cubicBezTo>
                    <a:pt x="5228" y="15277"/>
                    <a:pt x="6007" y="14975"/>
                    <a:pt x="6610" y="14453"/>
                  </a:cubicBezTo>
                  <a:cubicBezTo>
                    <a:pt x="6699" y="14645"/>
                    <a:pt x="6868" y="14802"/>
                    <a:pt x="7083" y="14867"/>
                  </a:cubicBezTo>
                  <a:cubicBezTo>
                    <a:pt x="7169" y="14895"/>
                    <a:pt x="7256" y="14909"/>
                    <a:pt x="7341" y="14909"/>
                  </a:cubicBezTo>
                  <a:cubicBezTo>
                    <a:pt x="7684" y="14909"/>
                    <a:pt x="8001" y="14693"/>
                    <a:pt x="8114" y="14348"/>
                  </a:cubicBezTo>
                  <a:cubicBezTo>
                    <a:pt x="8158" y="14214"/>
                    <a:pt x="8158" y="14074"/>
                    <a:pt x="8137" y="13940"/>
                  </a:cubicBezTo>
                  <a:lnTo>
                    <a:pt x="8137" y="13940"/>
                  </a:lnTo>
                  <a:cubicBezTo>
                    <a:pt x="8267" y="13964"/>
                    <a:pt x="8397" y="13976"/>
                    <a:pt x="8526" y="13976"/>
                  </a:cubicBezTo>
                  <a:cubicBezTo>
                    <a:pt x="9241" y="13976"/>
                    <a:pt x="9916" y="13619"/>
                    <a:pt x="10324" y="13036"/>
                  </a:cubicBezTo>
                  <a:lnTo>
                    <a:pt x="10324" y="13036"/>
                  </a:lnTo>
                  <a:cubicBezTo>
                    <a:pt x="10310" y="13881"/>
                    <a:pt x="10784" y="14682"/>
                    <a:pt x="11563" y="15060"/>
                  </a:cubicBezTo>
                  <a:cubicBezTo>
                    <a:pt x="11467" y="15149"/>
                    <a:pt x="11385" y="15261"/>
                    <a:pt x="11341" y="15401"/>
                  </a:cubicBezTo>
                  <a:cubicBezTo>
                    <a:pt x="11200" y="15832"/>
                    <a:pt x="11437" y="16291"/>
                    <a:pt x="11868" y="16432"/>
                  </a:cubicBezTo>
                  <a:cubicBezTo>
                    <a:pt x="11950" y="16458"/>
                    <a:pt x="12034" y="16470"/>
                    <a:pt x="12117" y="16470"/>
                  </a:cubicBezTo>
                  <a:cubicBezTo>
                    <a:pt x="12251" y="16470"/>
                    <a:pt x="12383" y="16437"/>
                    <a:pt x="12498" y="16373"/>
                  </a:cubicBezTo>
                  <a:cubicBezTo>
                    <a:pt x="12750" y="17479"/>
                    <a:pt x="13551" y="18427"/>
                    <a:pt x="14699" y="18797"/>
                  </a:cubicBezTo>
                  <a:cubicBezTo>
                    <a:pt x="15043" y="18910"/>
                    <a:pt x="15393" y="18964"/>
                    <a:pt x="15736" y="18964"/>
                  </a:cubicBezTo>
                  <a:cubicBezTo>
                    <a:pt x="17133" y="18964"/>
                    <a:pt x="18433" y="18076"/>
                    <a:pt x="18891" y="16678"/>
                  </a:cubicBezTo>
                  <a:cubicBezTo>
                    <a:pt x="18943" y="16514"/>
                    <a:pt x="18980" y="16350"/>
                    <a:pt x="19002" y="16188"/>
                  </a:cubicBezTo>
                  <a:cubicBezTo>
                    <a:pt x="19128" y="16210"/>
                    <a:pt x="19254" y="16221"/>
                    <a:pt x="19379" y="16221"/>
                  </a:cubicBezTo>
                  <a:cubicBezTo>
                    <a:pt x="20306" y="16221"/>
                    <a:pt x="21171" y="15632"/>
                    <a:pt x="21472" y="14704"/>
                  </a:cubicBezTo>
                  <a:cubicBezTo>
                    <a:pt x="21739" y="13881"/>
                    <a:pt x="21493" y="13022"/>
                    <a:pt x="20915" y="12450"/>
                  </a:cubicBezTo>
                  <a:cubicBezTo>
                    <a:pt x="21107" y="12153"/>
                    <a:pt x="21264" y="11834"/>
                    <a:pt x="21383" y="11486"/>
                  </a:cubicBezTo>
                  <a:cubicBezTo>
                    <a:pt x="21976" y="9661"/>
                    <a:pt x="21226" y="7717"/>
                    <a:pt x="19683" y="6724"/>
                  </a:cubicBezTo>
                  <a:cubicBezTo>
                    <a:pt x="19758" y="6642"/>
                    <a:pt x="19810" y="6546"/>
                    <a:pt x="19847" y="6443"/>
                  </a:cubicBezTo>
                  <a:cubicBezTo>
                    <a:pt x="19988" y="6012"/>
                    <a:pt x="19751" y="5553"/>
                    <a:pt x="19320" y="5412"/>
                  </a:cubicBezTo>
                  <a:cubicBezTo>
                    <a:pt x="19261" y="5389"/>
                    <a:pt x="19194" y="5382"/>
                    <a:pt x="19135" y="5375"/>
                  </a:cubicBezTo>
                  <a:cubicBezTo>
                    <a:pt x="19076" y="4544"/>
                    <a:pt x="18587" y="3780"/>
                    <a:pt x="17823" y="3394"/>
                  </a:cubicBezTo>
                  <a:cubicBezTo>
                    <a:pt x="17971" y="2698"/>
                    <a:pt x="17570" y="1993"/>
                    <a:pt x="16880" y="1771"/>
                  </a:cubicBezTo>
                  <a:cubicBezTo>
                    <a:pt x="16741" y="1721"/>
                    <a:pt x="16598" y="1699"/>
                    <a:pt x="16456" y="1699"/>
                  </a:cubicBezTo>
                  <a:cubicBezTo>
                    <a:pt x="16297" y="1699"/>
                    <a:pt x="16140" y="1727"/>
                    <a:pt x="15990" y="1778"/>
                  </a:cubicBezTo>
                  <a:cubicBezTo>
                    <a:pt x="15709" y="1488"/>
                    <a:pt x="15353" y="1265"/>
                    <a:pt x="14938" y="1132"/>
                  </a:cubicBezTo>
                  <a:cubicBezTo>
                    <a:pt x="14715" y="1059"/>
                    <a:pt x="14477" y="1021"/>
                    <a:pt x="14254" y="1007"/>
                  </a:cubicBezTo>
                  <a:cubicBezTo>
                    <a:pt x="14062" y="881"/>
                    <a:pt x="13854" y="776"/>
                    <a:pt x="13624" y="703"/>
                  </a:cubicBezTo>
                  <a:cubicBezTo>
                    <a:pt x="13343" y="612"/>
                    <a:pt x="13062" y="569"/>
                    <a:pt x="12785" y="569"/>
                  </a:cubicBezTo>
                  <a:cubicBezTo>
                    <a:pt x="12654" y="569"/>
                    <a:pt x="12523" y="579"/>
                    <a:pt x="12394" y="598"/>
                  </a:cubicBezTo>
                  <a:cubicBezTo>
                    <a:pt x="12224" y="361"/>
                    <a:pt x="11978" y="169"/>
                    <a:pt x="11682" y="73"/>
                  </a:cubicBezTo>
                  <a:cubicBezTo>
                    <a:pt x="11536" y="23"/>
                    <a:pt x="11387" y="0"/>
                    <a:pt x="1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9"/>
            <p:cNvSpPr/>
            <p:nvPr/>
          </p:nvSpPr>
          <p:spPr>
            <a:xfrm flipH="1">
              <a:off x="7986168" y="2809172"/>
              <a:ext cx="932222" cy="1430469"/>
            </a:xfrm>
            <a:custGeom>
              <a:avLst/>
              <a:gdLst/>
              <a:ahLst/>
              <a:cxnLst/>
              <a:rect l="l" t="t" r="r" b="b"/>
              <a:pathLst>
                <a:path w="16390" h="25150" extrusionOk="0">
                  <a:moveTo>
                    <a:pt x="6125" y="1"/>
                  </a:moveTo>
                  <a:lnTo>
                    <a:pt x="5073" y="1299"/>
                  </a:lnTo>
                  <a:cubicBezTo>
                    <a:pt x="5057" y="1320"/>
                    <a:pt x="5050" y="1350"/>
                    <a:pt x="5050" y="1380"/>
                  </a:cubicBezTo>
                  <a:lnTo>
                    <a:pt x="5057" y="1395"/>
                  </a:lnTo>
                  <a:lnTo>
                    <a:pt x="5509" y="3664"/>
                  </a:lnTo>
                  <a:lnTo>
                    <a:pt x="5474" y="3849"/>
                  </a:lnTo>
                  <a:lnTo>
                    <a:pt x="4673" y="3100"/>
                  </a:lnTo>
                  <a:lnTo>
                    <a:pt x="4642" y="3062"/>
                  </a:lnTo>
                  <a:cubicBezTo>
                    <a:pt x="4595" y="3021"/>
                    <a:pt x="4537" y="2998"/>
                    <a:pt x="4475" y="2998"/>
                  </a:cubicBezTo>
                  <a:cubicBezTo>
                    <a:pt x="4450" y="2998"/>
                    <a:pt x="4423" y="3002"/>
                    <a:pt x="4397" y="3011"/>
                  </a:cubicBezTo>
                  <a:lnTo>
                    <a:pt x="4034" y="3130"/>
                  </a:lnTo>
                  <a:lnTo>
                    <a:pt x="3418" y="1727"/>
                  </a:lnTo>
                  <a:lnTo>
                    <a:pt x="4146" y="652"/>
                  </a:lnTo>
                  <a:lnTo>
                    <a:pt x="3181" y="1638"/>
                  </a:lnTo>
                  <a:cubicBezTo>
                    <a:pt x="3160" y="1662"/>
                    <a:pt x="3144" y="1706"/>
                    <a:pt x="3160" y="1743"/>
                  </a:cubicBezTo>
                  <a:lnTo>
                    <a:pt x="3160" y="1758"/>
                  </a:lnTo>
                  <a:lnTo>
                    <a:pt x="3670" y="3507"/>
                  </a:lnTo>
                  <a:cubicBezTo>
                    <a:pt x="3697" y="3606"/>
                    <a:pt x="3785" y="3675"/>
                    <a:pt x="3887" y="3675"/>
                  </a:cubicBezTo>
                  <a:cubicBezTo>
                    <a:pt x="3901" y="3675"/>
                    <a:pt x="3916" y="3674"/>
                    <a:pt x="3930" y="3671"/>
                  </a:cubicBezTo>
                  <a:lnTo>
                    <a:pt x="3961" y="3664"/>
                  </a:lnTo>
                  <a:lnTo>
                    <a:pt x="4345" y="3589"/>
                  </a:lnTo>
                  <a:lnTo>
                    <a:pt x="5287" y="4880"/>
                  </a:lnTo>
                  <a:lnTo>
                    <a:pt x="5057" y="6163"/>
                  </a:lnTo>
                  <a:cubicBezTo>
                    <a:pt x="5029" y="6311"/>
                    <a:pt x="5087" y="6460"/>
                    <a:pt x="5214" y="6549"/>
                  </a:cubicBezTo>
                  <a:lnTo>
                    <a:pt x="5258" y="6587"/>
                  </a:lnTo>
                  <a:lnTo>
                    <a:pt x="7601" y="8262"/>
                  </a:lnTo>
                  <a:cubicBezTo>
                    <a:pt x="7460" y="8699"/>
                    <a:pt x="7305" y="9152"/>
                    <a:pt x="7156" y="9597"/>
                  </a:cubicBezTo>
                  <a:lnTo>
                    <a:pt x="5005" y="10280"/>
                  </a:lnTo>
                  <a:lnTo>
                    <a:pt x="2521" y="9212"/>
                  </a:lnTo>
                  <a:lnTo>
                    <a:pt x="1097" y="7676"/>
                  </a:lnTo>
                  <a:lnTo>
                    <a:pt x="1794" y="5636"/>
                  </a:lnTo>
                  <a:lnTo>
                    <a:pt x="2818" y="3856"/>
                  </a:lnTo>
                  <a:lnTo>
                    <a:pt x="1668" y="5348"/>
                  </a:lnTo>
                  <a:lnTo>
                    <a:pt x="333" y="4931"/>
                  </a:lnTo>
                  <a:lnTo>
                    <a:pt x="1253" y="3011"/>
                  </a:lnTo>
                  <a:lnTo>
                    <a:pt x="36" y="4947"/>
                  </a:lnTo>
                  <a:cubicBezTo>
                    <a:pt x="29" y="4954"/>
                    <a:pt x="29" y="4962"/>
                    <a:pt x="22" y="4969"/>
                  </a:cubicBezTo>
                  <a:cubicBezTo>
                    <a:pt x="0" y="5029"/>
                    <a:pt x="22" y="5102"/>
                    <a:pt x="89" y="5132"/>
                  </a:cubicBezTo>
                  <a:lnTo>
                    <a:pt x="103" y="5140"/>
                  </a:lnTo>
                  <a:lnTo>
                    <a:pt x="1438" y="5725"/>
                  </a:lnTo>
                  <a:lnTo>
                    <a:pt x="497" y="7631"/>
                  </a:lnTo>
                  <a:cubicBezTo>
                    <a:pt x="452" y="7720"/>
                    <a:pt x="459" y="7817"/>
                    <a:pt x="518" y="7898"/>
                  </a:cubicBezTo>
                  <a:lnTo>
                    <a:pt x="541" y="7929"/>
                  </a:lnTo>
                  <a:lnTo>
                    <a:pt x="1921" y="9856"/>
                  </a:lnTo>
                  <a:cubicBezTo>
                    <a:pt x="1942" y="9880"/>
                    <a:pt x="1972" y="9908"/>
                    <a:pt x="2003" y="9931"/>
                  </a:cubicBezTo>
                  <a:lnTo>
                    <a:pt x="2054" y="9960"/>
                  </a:lnTo>
                  <a:lnTo>
                    <a:pt x="4649" y="11629"/>
                  </a:lnTo>
                  <a:cubicBezTo>
                    <a:pt x="4731" y="11681"/>
                    <a:pt x="4830" y="11711"/>
                    <a:pt x="4939" y="11711"/>
                  </a:cubicBezTo>
                  <a:cubicBezTo>
                    <a:pt x="4968" y="11711"/>
                    <a:pt x="4998" y="11709"/>
                    <a:pt x="5029" y="11704"/>
                  </a:cubicBezTo>
                  <a:lnTo>
                    <a:pt x="5132" y="11688"/>
                  </a:lnTo>
                  <a:lnTo>
                    <a:pt x="6481" y="11481"/>
                  </a:lnTo>
                  <a:lnTo>
                    <a:pt x="6481" y="11481"/>
                  </a:lnTo>
                  <a:cubicBezTo>
                    <a:pt x="5851" y="13164"/>
                    <a:pt x="5272" y="14580"/>
                    <a:pt x="5020" y="14988"/>
                  </a:cubicBezTo>
                  <a:cubicBezTo>
                    <a:pt x="4352" y="16072"/>
                    <a:pt x="1980" y="22597"/>
                    <a:pt x="1980" y="22597"/>
                  </a:cubicBezTo>
                  <a:lnTo>
                    <a:pt x="1038" y="23080"/>
                  </a:lnTo>
                  <a:lnTo>
                    <a:pt x="2617" y="23318"/>
                  </a:lnTo>
                  <a:lnTo>
                    <a:pt x="1727" y="24199"/>
                  </a:lnTo>
                  <a:lnTo>
                    <a:pt x="1839" y="25098"/>
                  </a:lnTo>
                  <a:lnTo>
                    <a:pt x="2410" y="25150"/>
                  </a:lnTo>
                  <a:lnTo>
                    <a:pt x="2298" y="24304"/>
                  </a:lnTo>
                  <a:lnTo>
                    <a:pt x="2729" y="24096"/>
                  </a:lnTo>
                  <a:lnTo>
                    <a:pt x="4085" y="23955"/>
                  </a:lnTo>
                  <a:cubicBezTo>
                    <a:pt x="4397" y="24407"/>
                    <a:pt x="5436" y="24712"/>
                    <a:pt x="5436" y="24712"/>
                  </a:cubicBezTo>
                  <a:lnTo>
                    <a:pt x="5146" y="23784"/>
                  </a:lnTo>
                  <a:cubicBezTo>
                    <a:pt x="6615" y="19276"/>
                    <a:pt x="7868" y="14388"/>
                    <a:pt x="8654" y="11109"/>
                  </a:cubicBezTo>
                  <a:lnTo>
                    <a:pt x="11228" y="11711"/>
                  </a:lnTo>
                  <a:lnTo>
                    <a:pt x="11331" y="11732"/>
                  </a:lnTo>
                  <a:cubicBezTo>
                    <a:pt x="11367" y="11741"/>
                    <a:pt x="11404" y="11745"/>
                    <a:pt x="11441" y="11745"/>
                  </a:cubicBezTo>
                  <a:cubicBezTo>
                    <a:pt x="11564" y="11745"/>
                    <a:pt x="11688" y="11698"/>
                    <a:pt x="11783" y="11606"/>
                  </a:cubicBezTo>
                  <a:lnTo>
                    <a:pt x="13690" y="9760"/>
                  </a:lnTo>
                  <a:lnTo>
                    <a:pt x="15062" y="9308"/>
                  </a:lnTo>
                  <a:lnTo>
                    <a:pt x="16055" y="9604"/>
                  </a:lnTo>
                  <a:lnTo>
                    <a:pt x="16078" y="9613"/>
                  </a:lnTo>
                  <a:lnTo>
                    <a:pt x="16100" y="9613"/>
                  </a:lnTo>
                  <a:cubicBezTo>
                    <a:pt x="16104" y="9613"/>
                    <a:pt x="16109" y="9613"/>
                    <a:pt x="16114" y="9613"/>
                  </a:cubicBezTo>
                  <a:cubicBezTo>
                    <a:pt x="16182" y="9613"/>
                    <a:pt x="16234" y="9564"/>
                    <a:pt x="16242" y="9500"/>
                  </a:cubicBezTo>
                  <a:lnTo>
                    <a:pt x="16390" y="7744"/>
                  </a:lnTo>
                  <a:lnTo>
                    <a:pt x="16011" y="9278"/>
                  </a:lnTo>
                  <a:lnTo>
                    <a:pt x="15299" y="8945"/>
                  </a:lnTo>
                  <a:lnTo>
                    <a:pt x="15589" y="6512"/>
                  </a:lnTo>
                  <a:lnTo>
                    <a:pt x="14884" y="8870"/>
                  </a:lnTo>
                  <a:lnTo>
                    <a:pt x="13416" y="9086"/>
                  </a:lnTo>
                  <a:cubicBezTo>
                    <a:pt x="13385" y="9093"/>
                    <a:pt x="13350" y="9100"/>
                    <a:pt x="13320" y="9123"/>
                  </a:cubicBezTo>
                  <a:lnTo>
                    <a:pt x="13268" y="9159"/>
                  </a:lnTo>
                  <a:lnTo>
                    <a:pt x="13029" y="9315"/>
                  </a:lnTo>
                  <a:lnTo>
                    <a:pt x="11865" y="8189"/>
                  </a:lnTo>
                  <a:lnTo>
                    <a:pt x="12711" y="6943"/>
                  </a:lnTo>
                  <a:lnTo>
                    <a:pt x="12711" y="6943"/>
                  </a:lnTo>
                  <a:lnTo>
                    <a:pt x="11465" y="8084"/>
                  </a:lnTo>
                  <a:cubicBezTo>
                    <a:pt x="11406" y="8135"/>
                    <a:pt x="11392" y="8224"/>
                    <a:pt x="11436" y="8299"/>
                  </a:cubicBezTo>
                  <a:lnTo>
                    <a:pt x="11458" y="8336"/>
                  </a:lnTo>
                  <a:lnTo>
                    <a:pt x="12371" y="9767"/>
                  </a:lnTo>
                  <a:lnTo>
                    <a:pt x="11347" y="10465"/>
                  </a:lnTo>
                  <a:lnTo>
                    <a:pt x="9033" y="9486"/>
                  </a:lnTo>
                  <a:cubicBezTo>
                    <a:pt x="9256" y="8529"/>
                    <a:pt x="9411" y="7833"/>
                    <a:pt x="9486" y="7505"/>
                  </a:cubicBezTo>
                  <a:cubicBezTo>
                    <a:pt x="9797" y="6111"/>
                    <a:pt x="10760" y="4130"/>
                    <a:pt x="11228" y="3360"/>
                  </a:cubicBezTo>
                  <a:cubicBezTo>
                    <a:pt x="11687" y="2589"/>
                    <a:pt x="11540" y="971"/>
                    <a:pt x="11540" y="971"/>
                  </a:cubicBezTo>
                  <a:lnTo>
                    <a:pt x="11540" y="971"/>
                  </a:lnTo>
                  <a:cubicBezTo>
                    <a:pt x="11540" y="971"/>
                    <a:pt x="10842" y="2463"/>
                    <a:pt x="10732" y="2938"/>
                  </a:cubicBezTo>
                  <a:cubicBezTo>
                    <a:pt x="10616" y="3397"/>
                    <a:pt x="9691" y="4193"/>
                    <a:pt x="9399" y="4193"/>
                  </a:cubicBezTo>
                  <a:cubicBezTo>
                    <a:pt x="9390" y="4193"/>
                    <a:pt x="9381" y="4192"/>
                    <a:pt x="9373" y="4191"/>
                  </a:cubicBezTo>
                  <a:cubicBezTo>
                    <a:pt x="9114" y="4146"/>
                    <a:pt x="9062" y="3456"/>
                    <a:pt x="9174" y="3100"/>
                  </a:cubicBezTo>
                  <a:cubicBezTo>
                    <a:pt x="9292" y="2744"/>
                    <a:pt x="9345" y="1617"/>
                    <a:pt x="9345" y="1617"/>
                  </a:cubicBezTo>
                  <a:lnTo>
                    <a:pt x="9345" y="1617"/>
                  </a:lnTo>
                  <a:cubicBezTo>
                    <a:pt x="9345" y="1617"/>
                    <a:pt x="8677" y="2582"/>
                    <a:pt x="8661" y="4198"/>
                  </a:cubicBezTo>
                  <a:cubicBezTo>
                    <a:pt x="8654" y="4680"/>
                    <a:pt x="8387" y="5755"/>
                    <a:pt x="7987" y="7053"/>
                  </a:cubicBezTo>
                  <a:lnTo>
                    <a:pt x="5940" y="5955"/>
                  </a:lnTo>
                  <a:lnTo>
                    <a:pt x="6043" y="3694"/>
                  </a:lnTo>
                  <a:lnTo>
                    <a:pt x="6052" y="3657"/>
                  </a:lnTo>
                  <a:cubicBezTo>
                    <a:pt x="6052" y="3641"/>
                    <a:pt x="6043" y="3620"/>
                    <a:pt x="6036" y="3596"/>
                  </a:cubicBezTo>
                  <a:lnTo>
                    <a:pt x="5280" y="1380"/>
                  </a:lnTo>
                  <a:lnTo>
                    <a:pt x="6125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96A1F6"/>
            </a:gs>
            <a:gs pos="100000">
              <a:srgbClr val="FFD5B1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aira Condensed ExtraBold"/>
              <a:buNone/>
              <a:defRPr sz="4000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aira Condensed ExtraBold"/>
              <a:buNone/>
              <a:defRPr sz="4000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aira Condensed ExtraBold"/>
              <a:buNone/>
              <a:defRPr sz="4000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aira Condensed ExtraBold"/>
              <a:buNone/>
              <a:defRPr sz="4000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aira Condensed ExtraBold"/>
              <a:buNone/>
              <a:defRPr sz="4000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aira Condensed ExtraBold"/>
              <a:buNone/>
              <a:defRPr sz="4000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aira Condensed ExtraBold"/>
              <a:buNone/>
              <a:defRPr sz="4000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aira Condensed ExtraBold"/>
              <a:buNone/>
              <a:defRPr sz="4000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aira Condensed ExtraBold"/>
              <a:buNone/>
              <a:defRPr sz="4000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8" r:id="rId4"/>
    <p:sldLayoutId id="2147483659" r:id="rId5"/>
    <p:sldLayoutId id="2147483660" r:id="rId6"/>
    <p:sldLayoutId id="2147483665" r:id="rId7"/>
    <p:sldLayoutId id="2147483672" r:id="rId8"/>
    <p:sldLayoutId id="2147483685" r:id="rId9"/>
    <p:sldLayoutId id="214748368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programs/earthquake-hazards/what-are-effects-earthquakes" TargetMode="External"/><Relationship Id="rId7" Type="http://schemas.openxmlformats.org/officeDocument/2006/relationships/hyperlink" Target="https://spaceplace.nasa.gov/earthquakes/e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i.adsabs.harvard.edu/abs/2017EGUGA..19.3884M/abstract" TargetMode="External"/><Relationship Id="rId5" Type="http://schemas.openxmlformats.org/officeDocument/2006/relationships/hyperlink" Target="https://www.iris.edu/hq/inclass/animation/intensityintroduction_to_4_modules" TargetMode="External"/><Relationship Id="rId4" Type="http://schemas.openxmlformats.org/officeDocument/2006/relationships/hyperlink" Target="https://www.mtu.edu/geo/community/seismology/learn/earthquake-cau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A1F6"/>
            </a:gs>
            <a:gs pos="100000">
              <a:srgbClr val="FFD5B1"/>
            </a:gs>
          </a:gsLst>
          <a:lin ang="5400012" scaled="0"/>
        </a:gra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44"/>
          <p:cNvSpPr/>
          <p:nvPr/>
        </p:nvSpPr>
        <p:spPr>
          <a:xfrm>
            <a:off x="4023875" y="2980075"/>
            <a:ext cx="3101506" cy="802327"/>
          </a:xfrm>
          <a:custGeom>
            <a:avLst/>
            <a:gdLst/>
            <a:ahLst/>
            <a:cxnLst/>
            <a:rect l="l" t="t" r="r" b="b"/>
            <a:pathLst>
              <a:path w="8907" h="5779" extrusionOk="0">
                <a:moveTo>
                  <a:pt x="0" y="1"/>
                </a:moveTo>
                <a:lnTo>
                  <a:pt x="223" y="3221"/>
                </a:lnTo>
                <a:lnTo>
                  <a:pt x="223" y="3301"/>
                </a:lnTo>
                <a:lnTo>
                  <a:pt x="244" y="3561"/>
                </a:lnTo>
                <a:lnTo>
                  <a:pt x="274" y="4022"/>
                </a:lnTo>
                <a:lnTo>
                  <a:pt x="312" y="4563"/>
                </a:lnTo>
                <a:lnTo>
                  <a:pt x="392" y="5779"/>
                </a:lnTo>
                <a:lnTo>
                  <a:pt x="8907" y="5779"/>
                </a:lnTo>
                <a:lnTo>
                  <a:pt x="8750" y="3450"/>
                </a:lnTo>
                <a:lnTo>
                  <a:pt x="8729" y="3109"/>
                </a:lnTo>
                <a:lnTo>
                  <a:pt x="8713" y="2938"/>
                </a:lnTo>
                <a:lnTo>
                  <a:pt x="8713" y="2886"/>
                </a:lnTo>
                <a:lnTo>
                  <a:pt x="8617" y="1558"/>
                </a:lnTo>
                <a:lnTo>
                  <a:pt x="8558" y="587"/>
                </a:lnTo>
                <a:lnTo>
                  <a:pt x="8551" y="542"/>
                </a:lnTo>
                <a:lnTo>
                  <a:pt x="8521" y="97"/>
                </a:lnTo>
                <a:lnTo>
                  <a:pt x="85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4"/>
          <p:cNvSpPr txBox="1">
            <a:spLocks noGrp="1"/>
          </p:cNvSpPr>
          <p:nvPr>
            <p:ph type="ctrTitle"/>
          </p:nvPr>
        </p:nvSpPr>
        <p:spPr>
          <a:xfrm>
            <a:off x="2944165" y="1150454"/>
            <a:ext cx="5343900" cy="10101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 dirty="0"/>
              <a:t>-Earthquakes-</a:t>
            </a:r>
            <a:endParaRPr sz="3600" dirty="0"/>
          </a:p>
        </p:txBody>
      </p:sp>
      <p:sp>
        <p:nvSpPr>
          <p:cNvPr id="1010" name="Google Shape;1010;p44"/>
          <p:cNvSpPr txBox="1">
            <a:spLocks noGrp="1"/>
          </p:cNvSpPr>
          <p:nvPr>
            <p:ph type="subTitle" idx="1"/>
          </p:nvPr>
        </p:nvSpPr>
        <p:spPr>
          <a:xfrm>
            <a:off x="4255225" y="3029038"/>
            <a:ext cx="2638800" cy="7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By: Celina , Raya , Dina , Kinda</a:t>
            </a:r>
            <a:endParaRPr dirty="0"/>
          </a:p>
        </p:txBody>
      </p:sp>
      <p:grpSp>
        <p:nvGrpSpPr>
          <p:cNvPr id="1011" name="Google Shape;1011;p44"/>
          <p:cNvGrpSpPr/>
          <p:nvPr/>
        </p:nvGrpSpPr>
        <p:grpSpPr>
          <a:xfrm>
            <a:off x="7579260" y="2574774"/>
            <a:ext cx="1249940" cy="1664898"/>
            <a:chOff x="7803935" y="2574774"/>
            <a:chExt cx="1249940" cy="1664898"/>
          </a:xfrm>
        </p:grpSpPr>
        <p:sp>
          <p:nvSpPr>
            <p:cNvPr id="1012" name="Google Shape;1012;p44"/>
            <p:cNvSpPr/>
            <p:nvPr/>
          </p:nvSpPr>
          <p:spPr>
            <a:xfrm flipH="1">
              <a:off x="8624335" y="4102939"/>
              <a:ext cx="378918" cy="136734"/>
            </a:xfrm>
            <a:custGeom>
              <a:avLst/>
              <a:gdLst/>
              <a:ahLst/>
              <a:cxnLst/>
              <a:rect l="l" t="t" r="r" b="b"/>
              <a:pathLst>
                <a:path w="6662" h="2404" extrusionOk="0">
                  <a:moveTo>
                    <a:pt x="4680" y="1"/>
                  </a:moveTo>
                  <a:lnTo>
                    <a:pt x="2537" y="326"/>
                  </a:lnTo>
                  <a:lnTo>
                    <a:pt x="3123" y="572"/>
                  </a:lnTo>
                  <a:lnTo>
                    <a:pt x="757" y="1031"/>
                  </a:lnTo>
                  <a:lnTo>
                    <a:pt x="1773" y="1425"/>
                  </a:lnTo>
                  <a:lnTo>
                    <a:pt x="1" y="1870"/>
                  </a:lnTo>
                  <a:lnTo>
                    <a:pt x="1804" y="2055"/>
                  </a:lnTo>
                  <a:lnTo>
                    <a:pt x="1017" y="2210"/>
                  </a:lnTo>
                  <a:lnTo>
                    <a:pt x="4176" y="2404"/>
                  </a:lnTo>
                  <a:lnTo>
                    <a:pt x="6661" y="1743"/>
                  </a:lnTo>
                  <a:lnTo>
                    <a:pt x="6497" y="62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4"/>
            <p:cNvSpPr/>
            <p:nvPr/>
          </p:nvSpPr>
          <p:spPr>
            <a:xfrm flipH="1">
              <a:off x="7803935" y="2574774"/>
              <a:ext cx="1249940" cy="1078625"/>
            </a:xfrm>
            <a:custGeom>
              <a:avLst/>
              <a:gdLst/>
              <a:ahLst/>
              <a:cxnLst/>
              <a:rect l="l" t="t" r="r" b="b"/>
              <a:pathLst>
                <a:path w="21976" h="18964" extrusionOk="0">
                  <a:moveTo>
                    <a:pt x="11240" y="0"/>
                  </a:moveTo>
                  <a:cubicBezTo>
                    <a:pt x="10697" y="0"/>
                    <a:pt x="10188" y="320"/>
                    <a:pt x="9961" y="829"/>
                  </a:cubicBezTo>
                  <a:cubicBezTo>
                    <a:pt x="9835" y="809"/>
                    <a:pt x="9709" y="799"/>
                    <a:pt x="9585" y="799"/>
                  </a:cubicBezTo>
                  <a:cubicBezTo>
                    <a:pt x="8871" y="799"/>
                    <a:pt x="8191" y="1116"/>
                    <a:pt x="7736" y="1659"/>
                  </a:cubicBezTo>
                  <a:cubicBezTo>
                    <a:pt x="7678" y="1621"/>
                    <a:pt x="7624" y="1593"/>
                    <a:pt x="7558" y="1577"/>
                  </a:cubicBezTo>
                  <a:cubicBezTo>
                    <a:pt x="7473" y="1549"/>
                    <a:pt x="7386" y="1535"/>
                    <a:pt x="7301" y="1535"/>
                  </a:cubicBezTo>
                  <a:cubicBezTo>
                    <a:pt x="6957" y="1535"/>
                    <a:pt x="6640" y="1751"/>
                    <a:pt x="6528" y="2096"/>
                  </a:cubicBezTo>
                  <a:cubicBezTo>
                    <a:pt x="6497" y="2209"/>
                    <a:pt x="6483" y="2312"/>
                    <a:pt x="6490" y="2422"/>
                  </a:cubicBezTo>
                  <a:cubicBezTo>
                    <a:pt x="6408" y="2417"/>
                    <a:pt x="6326" y="2415"/>
                    <a:pt x="6243" y="2415"/>
                  </a:cubicBezTo>
                  <a:cubicBezTo>
                    <a:pt x="4504" y="2415"/>
                    <a:pt x="2889" y="3521"/>
                    <a:pt x="2315" y="5263"/>
                  </a:cubicBezTo>
                  <a:cubicBezTo>
                    <a:pt x="2204" y="5619"/>
                    <a:pt x="2144" y="5968"/>
                    <a:pt x="2122" y="6324"/>
                  </a:cubicBezTo>
                  <a:cubicBezTo>
                    <a:pt x="1321" y="6436"/>
                    <a:pt x="609" y="6991"/>
                    <a:pt x="342" y="7815"/>
                  </a:cubicBezTo>
                  <a:cubicBezTo>
                    <a:pt x="1" y="8867"/>
                    <a:pt x="497" y="9987"/>
                    <a:pt x="1462" y="10462"/>
                  </a:cubicBezTo>
                  <a:cubicBezTo>
                    <a:pt x="1387" y="10610"/>
                    <a:pt x="1321" y="10766"/>
                    <a:pt x="1270" y="10930"/>
                  </a:cubicBezTo>
                  <a:cubicBezTo>
                    <a:pt x="698" y="12673"/>
                    <a:pt x="1654" y="14542"/>
                    <a:pt x="3390" y="15113"/>
                  </a:cubicBezTo>
                  <a:cubicBezTo>
                    <a:pt x="3731" y="15224"/>
                    <a:pt x="4076" y="15277"/>
                    <a:pt x="4415" y="15277"/>
                  </a:cubicBezTo>
                  <a:cubicBezTo>
                    <a:pt x="5228" y="15277"/>
                    <a:pt x="6007" y="14975"/>
                    <a:pt x="6610" y="14453"/>
                  </a:cubicBezTo>
                  <a:cubicBezTo>
                    <a:pt x="6699" y="14645"/>
                    <a:pt x="6868" y="14802"/>
                    <a:pt x="7083" y="14867"/>
                  </a:cubicBezTo>
                  <a:cubicBezTo>
                    <a:pt x="7169" y="14895"/>
                    <a:pt x="7256" y="14909"/>
                    <a:pt x="7341" y="14909"/>
                  </a:cubicBezTo>
                  <a:cubicBezTo>
                    <a:pt x="7684" y="14909"/>
                    <a:pt x="8001" y="14693"/>
                    <a:pt x="8114" y="14348"/>
                  </a:cubicBezTo>
                  <a:cubicBezTo>
                    <a:pt x="8158" y="14214"/>
                    <a:pt x="8158" y="14074"/>
                    <a:pt x="8137" y="13940"/>
                  </a:cubicBezTo>
                  <a:lnTo>
                    <a:pt x="8137" y="13940"/>
                  </a:lnTo>
                  <a:cubicBezTo>
                    <a:pt x="8267" y="13964"/>
                    <a:pt x="8397" y="13976"/>
                    <a:pt x="8526" y="13976"/>
                  </a:cubicBezTo>
                  <a:cubicBezTo>
                    <a:pt x="9241" y="13976"/>
                    <a:pt x="9916" y="13619"/>
                    <a:pt x="10324" y="13036"/>
                  </a:cubicBezTo>
                  <a:lnTo>
                    <a:pt x="10324" y="13036"/>
                  </a:lnTo>
                  <a:cubicBezTo>
                    <a:pt x="10310" y="13881"/>
                    <a:pt x="10784" y="14682"/>
                    <a:pt x="11563" y="15060"/>
                  </a:cubicBezTo>
                  <a:cubicBezTo>
                    <a:pt x="11467" y="15149"/>
                    <a:pt x="11385" y="15261"/>
                    <a:pt x="11341" y="15401"/>
                  </a:cubicBezTo>
                  <a:cubicBezTo>
                    <a:pt x="11200" y="15832"/>
                    <a:pt x="11437" y="16291"/>
                    <a:pt x="11868" y="16432"/>
                  </a:cubicBezTo>
                  <a:cubicBezTo>
                    <a:pt x="11950" y="16458"/>
                    <a:pt x="12034" y="16470"/>
                    <a:pt x="12117" y="16470"/>
                  </a:cubicBezTo>
                  <a:cubicBezTo>
                    <a:pt x="12251" y="16470"/>
                    <a:pt x="12383" y="16437"/>
                    <a:pt x="12498" y="16373"/>
                  </a:cubicBezTo>
                  <a:cubicBezTo>
                    <a:pt x="12750" y="17479"/>
                    <a:pt x="13551" y="18427"/>
                    <a:pt x="14699" y="18797"/>
                  </a:cubicBezTo>
                  <a:cubicBezTo>
                    <a:pt x="15043" y="18910"/>
                    <a:pt x="15393" y="18964"/>
                    <a:pt x="15736" y="18964"/>
                  </a:cubicBezTo>
                  <a:cubicBezTo>
                    <a:pt x="17133" y="18964"/>
                    <a:pt x="18433" y="18076"/>
                    <a:pt x="18891" y="16678"/>
                  </a:cubicBezTo>
                  <a:cubicBezTo>
                    <a:pt x="18943" y="16514"/>
                    <a:pt x="18980" y="16350"/>
                    <a:pt x="19002" y="16188"/>
                  </a:cubicBezTo>
                  <a:cubicBezTo>
                    <a:pt x="19128" y="16210"/>
                    <a:pt x="19254" y="16221"/>
                    <a:pt x="19379" y="16221"/>
                  </a:cubicBezTo>
                  <a:cubicBezTo>
                    <a:pt x="20306" y="16221"/>
                    <a:pt x="21171" y="15632"/>
                    <a:pt x="21472" y="14704"/>
                  </a:cubicBezTo>
                  <a:cubicBezTo>
                    <a:pt x="21739" y="13881"/>
                    <a:pt x="21493" y="13022"/>
                    <a:pt x="20915" y="12450"/>
                  </a:cubicBezTo>
                  <a:cubicBezTo>
                    <a:pt x="21107" y="12153"/>
                    <a:pt x="21264" y="11834"/>
                    <a:pt x="21383" y="11486"/>
                  </a:cubicBezTo>
                  <a:cubicBezTo>
                    <a:pt x="21976" y="9661"/>
                    <a:pt x="21226" y="7717"/>
                    <a:pt x="19683" y="6724"/>
                  </a:cubicBezTo>
                  <a:cubicBezTo>
                    <a:pt x="19758" y="6642"/>
                    <a:pt x="19810" y="6546"/>
                    <a:pt x="19847" y="6443"/>
                  </a:cubicBezTo>
                  <a:cubicBezTo>
                    <a:pt x="19988" y="6012"/>
                    <a:pt x="19751" y="5553"/>
                    <a:pt x="19320" y="5412"/>
                  </a:cubicBezTo>
                  <a:cubicBezTo>
                    <a:pt x="19261" y="5389"/>
                    <a:pt x="19194" y="5382"/>
                    <a:pt x="19135" y="5375"/>
                  </a:cubicBezTo>
                  <a:cubicBezTo>
                    <a:pt x="19076" y="4544"/>
                    <a:pt x="18587" y="3780"/>
                    <a:pt x="17823" y="3394"/>
                  </a:cubicBezTo>
                  <a:cubicBezTo>
                    <a:pt x="17971" y="2698"/>
                    <a:pt x="17570" y="1993"/>
                    <a:pt x="16880" y="1771"/>
                  </a:cubicBezTo>
                  <a:cubicBezTo>
                    <a:pt x="16741" y="1721"/>
                    <a:pt x="16598" y="1699"/>
                    <a:pt x="16456" y="1699"/>
                  </a:cubicBezTo>
                  <a:cubicBezTo>
                    <a:pt x="16297" y="1699"/>
                    <a:pt x="16140" y="1727"/>
                    <a:pt x="15990" y="1778"/>
                  </a:cubicBezTo>
                  <a:cubicBezTo>
                    <a:pt x="15709" y="1488"/>
                    <a:pt x="15353" y="1265"/>
                    <a:pt x="14938" y="1132"/>
                  </a:cubicBezTo>
                  <a:cubicBezTo>
                    <a:pt x="14715" y="1059"/>
                    <a:pt x="14477" y="1021"/>
                    <a:pt x="14254" y="1007"/>
                  </a:cubicBezTo>
                  <a:cubicBezTo>
                    <a:pt x="14062" y="881"/>
                    <a:pt x="13854" y="776"/>
                    <a:pt x="13624" y="703"/>
                  </a:cubicBezTo>
                  <a:cubicBezTo>
                    <a:pt x="13343" y="612"/>
                    <a:pt x="13062" y="569"/>
                    <a:pt x="12785" y="569"/>
                  </a:cubicBezTo>
                  <a:cubicBezTo>
                    <a:pt x="12654" y="569"/>
                    <a:pt x="12523" y="579"/>
                    <a:pt x="12394" y="598"/>
                  </a:cubicBezTo>
                  <a:cubicBezTo>
                    <a:pt x="12224" y="361"/>
                    <a:pt x="11978" y="169"/>
                    <a:pt x="11682" y="73"/>
                  </a:cubicBezTo>
                  <a:cubicBezTo>
                    <a:pt x="11536" y="23"/>
                    <a:pt x="11387" y="0"/>
                    <a:pt x="1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4"/>
            <p:cNvSpPr/>
            <p:nvPr/>
          </p:nvSpPr>
          <p:spPr>
            <a:xfrm flipH="1">
              <a:off x="7986168" y="2809172"/>
              <a:ext cx="932222" cy="1430469"/>
            </a:xfrm>
            <a:custGeom>
              <a:avLst/>
              <a:gdLst/>
              <a:ahLst/>
              <a:cxnLst/>
              <a:rect l="l" t="t" r="r" b="b"/>
              <a:pathLst>
                <a:path w="16390" h="25150" extrusionOk="0">
                  <a:moveTo>
                    <a:pt x="6125" y="1"/>
                  </a:moveTo>
                  <a:lnTo>
                    <a:pt x="5073" y="1299"/>
                  </a:lnTo>
                  <a:cubicBezTo>
                    <a:pt x="5057" y="1320"/>
                    <a:pt x="5050" y="1350"/>
                    <a:pt x="5050" y="1380"/>
                  </a:cubicBezTo>
                  <a:lnTo>
                    <a:pt x="5057" y="1395"/>
                  </a:lnTo>
                  <a:lnTo>
                    <a:pt x="5509" y="3664"/>
                  </a:lnTo>
                  <a:lnTo>
                    <a:pt x="5474" y="3849"/>
                  </a:lnTo>
                  <a:lnTo>
                    <a:pt x="4673" y="3100"/>
                  </a:lnTo>
                  <a:lnTo>
                    <a:pt x="4642" y="3062"/>
                  </a:lnTo>
                  <a:cubicBezTo>
                    <a:pt x="4595" y="3021"/>
                    <a:pt x="4537" y="2998"/>
                    <a:pt x="4475" y="2998"/>
                  </a:cubicBezTo>
                  <a:cubicBezTo>
                    <a:pt x="4450" y="2998"/>
                    <a:pt x="4423" y="3002"/>
                    <a:pt x="4397" y="3011"/>
                  </a:cubicBezTo>
                  <a:lnTo>
                    <a:pt x="4034" y="3130"/>
                  </a:lnTo>
                  <a:lnTo>
                    <a:pt x="3418" y="1727"/>
                  </a:lnTo>
                  <a:lnTo>
                    <a:pt x="4146" y="652"/>
                  </a:lnTo>
                  <a:lnTo>
                    <a:pt x="3181" y="1638"/>
                  </a:lnTo>
                  <a:cubicBezTo>
                    <a:pt x="3160" y="1662"/>
                    <a:pt x="3144" y="1706"/>
                    <a:pt x="3160" y="1743"/>
                  </a:cubicBezTo>
                  <a:lnTo>
                    <a:pt x="3160" y="1758"/>
                  </a:lnTo>
                  <a:lnTo>
                    <a:pt x="3670" y="3507"/>
                  </a:lnTo>
                  <a:cubicBezTo>
                    <a:pt x="3697" y="3606"/>
                    <a:pt x="3785" y="3675"/>
                    <a:pt x="3887" y="3675"/>
                  </a:cubicBezTo>
                  <a:cubicBezTo>
                    <a:pt x="3901" y="3675"/>
                    <a:pt x="3916" y="3674"/>
                    <a:pt x="3930" y="3671"/>
                  </a:cubicBezTo>
                  <a:lnTo>
                    <a:pt x="3961" y="3664"/>
                  </a:lnTo>
                  <a:lnTo>
                    <a:pt x="4345" y="3589"/>
                  </a:lnTo>
                  <a:lnTo>
                    <a:pt x="5287" y="4880"/>
                  </a:lnTo>
                  <a:lnTo>
                    <a:pt x="5057" y="6163"/>
                  </a:lnTo>
                  <a:cubicBezTo>
                    <a:pt x="5029" y="6311"/>
                    <a:pt x="5087" y="6460"/>
                    <a:pt x="5214" y="6549"/>
                  </a:cubicBezTo>
                  <a:lnTo>
                    <a:pt x="5258" y="6587"/>
                  </a:lnTo>
                  <a:lnTo>
                    <a:pt x="7601" y="8262"/>
                  </a:lnTo>
                  <a:cubicBezTo>
                    <a:pt x="7460" y="8699"/>
                    <a:pt x="7305" y="9152"/>
                    <a:pt x="7156" y="9597"/>
                  </a:cubicBezTo>
                  <a:lnTo>
                    <a:pt x="5005" y="10280"/>
                  </a:lnTo>
                  <a:lnTo>
                    <a:pt x="2521" y="9212"/>
                  </a:lnTo>
                  <a:lnTo>
                    <a:pt x="1097" y="7676"/>
                  </a:lnTo>
                  <a:lnTo>
                    <a:pt x="1794" y="5636"/>
                  </a:lnTo>
                  <a:lnTo>
                    <a:pt x="2818" y="3856"/>
                  </a:lnTo>
                  <a:lnTo>
                    <a:pt x="1668" y="5348"/>
                  </a:lnTo>
                  <a:lnTo>
                    <a:pt x="333" y="4931"/>
                  </a:lnTo>
                  <a:lnTo>
                    <a:pt x="1253" y="3011"/>
                  </a:lnTo>
                  <a:lnTo>
                    <a:pt x="36" y="4947"/>
                  </a:lnTo>
                  <a:cubicBezTo>
                    <a:pt x="29" y="4954"/>
                    <a:pt x="29" y="4962"/>
                    <a:pt x="22" y="4969"/>
                  </a:cubicBezTo>
                  <a:cubicBezTo>
                    <a:pt x="0" y="5029"/>
                    <a:pt x="22" y="5102"/>
                    <a:pt x="89" y="5132"/>
                  </a:cubicBezTo>
                  <a:lnTo>
                    <a:pt x="103" y="5140"/>
                  </a:lnTo>
                  <a:lnTo>
                    <a:pt x="1438" y="5725"/>
                  </a:lnTo>
                  <a:lnTo>
                    <a:pt x="497" y="7631"/>
                  </a:lnTo>
                  <a:cubicBezTo>
                    <a:pt x="452" y="7720"/>
                    <a:pt x="459" y="7817"/>
                    <a:pt x="518" y="7898"/>
                  </a:cubicBezTo>
                  <a:lnTo>
                    <a:pt x="541" y="7929"/>
                  </a:lnTo>
                  <a:lnTo>
                    <a:pt x="1921" y="9856"/>
                  </a:lnTo>
                  <a:cubicBezTo>
                    <a:pt x="1942" y="9880"/>
                    <a:pt x="1972" y="9908"/>
                    <a:pt x="2003" y="9931"/>
                  </a:cubicBezTo>
                  <a:lnTo>
                    <a:pt x="2054" y="9960"/>
                  </a:lnTo>
                  <a:lnTo>
                    <a:pt x="4649" y="11629"/>
                  </a:lnTo>
                  <a:cubicBezTo>
                    <a:pt x="4731" y="11681"/>
                    <a:pt x="4830" y="11711"/>
                    <a:pt x="4939" y="11711"/>
                  </a:cubicBezTo>
                  <a:cubicBezTo>
                    <a:pt x="4968" y="11711"/>
                    <a:pt x="4998" y="11709"/>
                    <a:pt x="5029" y="11704"/>
                  </a:cubicBezTo>
                  <a:lnTo>
                    <a:pt x="5132" y="11688"/>
                  </a:lnTo>
                  <a:lnTo>
                    <a:pt x="6481" y="11481"/>
                  </a:lnTo>
                  <a:lnTo>
                    <a:pt x="6481" y="11481"/>
                  </a:lnTo>
                  <a:cubicBezTo>
                    <a:pt x="5851" y="13164"/>
                    <a:pt x="5272" y="14580"/>
                    <a:pt x="5020" y="14988"/>
                  </a:cubicBezTo>
                  <a:cubicBezTo>
                    <a:pt x="4352" y="16072"/>
                    <a:pt x="1980" y="22597"/>
                    <a:pt x="1980" y="22597"/>
                  </a:cubicBezTo>
                  <a:lnTo>
                    <a:pt x="1038" y="23080"/>
                  </a:lnTo>
                  <a:lnTo>
                    <a:pt x="2617" y="23318"/>
                  </a:lnTo>
                  <a:lnTo>
                    <a:pt x="1727" y="24199"/>
                  </a:lnTo>
                  <a:lnTo>
                    <a:pt x="1839" y="25098"/>
                  </a:lnTo>
                  <a:lnTo>
                    <a:pt x="2410" y="25150"/>
                  </a:lnTo>
                  <a:lnTo>
                    <a:pt x="2298" y="24304"/>
                  </a:lnTo>
                  <a:lnTo>
                    <a:pt x="2729" y="24096"/>
                  </a:lnTo>
                  <a:lnTo>
                    <a:pt x="4085" y="23955"/>
                  </a:lnTo>
                  <a:cubicBezTo>
                    <a:pt x="4397" y="24407"/>
                    <a:pt x="5436" y="24712"/>
                    <a:pt x="5436" y="24712"/>
                  </a:cubicBezTo>
                  <a:lnTo>
                    <a:pt x="5146" y="23784"/>
                  </a:lnTo>
                  <a:cubicBezTo>
                    <a:pt x="6615" y="19276"/>
                    <a:pt x="7868" y="14388"/>
                    <a:pt x="8654" y="11109"/>
                  </a:cubicBezTo>
                  <a:lnTo>
                    <a:pt x="11228" y="11711"/>
                  </a:lnTo>
                  <a:lnTo>
                    <a:pt x="11331" y="11732"/>
                  </a:lnTo>
                  <a:cubicBezTo>
                    <a:pt x="11367" y="11741"/>
                    <a:pt x="11404" y="11745"/>
                    <a:pt x="11441" y="11745"/>
                  </a:cubicBezTo>
                  <a:cubicBezTo>
                    <a:pt x="11564" y="11745"/>
                    <a:pt x="11688" y="11698"/>
                    <a:pt x="11783" y="11606"/>
                  </a:cubicBezTo>
                  <a:lnTo>
                    <a:pt x="13690" y="9760"/>
                  </a:lnTo>
                  <a:lnTo>
                    <a:pt x="15062" y="9308"/>
                  </a:lnTo>
                  <a:lnTo>
                    <a:pt x="16055" y="9604"/>
                  </a:lnTo>
                  <a:lnTo>
                    <a:pt x="16078" y="9613"/>
                  </a:lnTo>
                  <a:lnTo>
                    <a:pt x="16100" y="9613"/>
                  </a:lnTo>
                  <a:cubicBezTo>
                    <a:pt x="16104" y="9613"/>
                    <a:pt x="16109" y="9613"/>
                    <a:pt x="16114" y="9613"/>
                  </a:cubicBezTo>
                  <a:cubicBezTo>
                    <a:pt x="16182" y="9613"/>
                    <a:pt x="16234" y="9564"/>
                    <a:pt x="16242" y="9500"/>
                  </a:cubicBezTo>
                  <a:lnTo>
                    <a:pt x="16390" y="7744"/>
                  </a:lnTo>
                  <a:lnTo>
                    <a:pt x="16011" y="9278"/>
                  </a:lnTo>
                  <a:lnTo>
                    <a:pt x="15299" y="8945"/>
                  </a:lnTo>
                  <a:lnTo>
                    <a:pt x="15589" y="6512"/>
                  </a:lnTo>
                  <a:lnTo>
                    <a:pt x="14884" y="8870"/>
                  </a:lnTo>
                  <a:lnTo>
                    <a:pt x="13416" y="9086"/>
                  </a:lnTo>
                  <a:cubicBezTo>
                    <a:pt x="13385" y="9093"/>
                    <a:pt x="13350" y="9100"/>
                    <a:pt x="13320" y="9123"/>
                  </a:cubicBezTo>
                  <a:lnTo>
                    <a:pt x="13268" y="9159"/>
                  </a:lnTo>
                  <a:lnTo>
                    <a:pt x="13029" y="9315"/>
                  </a:lnTo>
                  <a:lnTo>
                    <a:pt x="11865" y="8189"/>
                  </a:lnTo>
                  <a:lnTo>
                    <a:pt x="12711" y="6943"/>
                  </a:lnTo>
                  <a:lnTo>
                    <a:pt x="12711" y="6943"/>
                  </a:lnTo>
                  <a:lnTo>
                    <a:pt x="11465" y="8084"/>
                  </a:lnTo>
                  <a:cubicBezTo>
                    <a:pt x="11406" y="8135"/>
                    <a:pt x="11392" y="8224"/>
                    <a:pt x="11436" y="8299"/>
                  </a:cubicBezTo>
                  <a:lnTo>
                    <a:pt x="11458" y="8336"/>
                  </a:lnTo>
                  <a:lnTo>
                    <a:pt x="12371" y="9767"/>
                  </a:lnTo>
                  <a:lnTo>
                    <a:pt x="11347" y="10465"/>
                  </a:lnTo>
                  <a:lnTo>
                    <a:pt x="9033" y="9486"/>
                  </a:lnTo>
                  <a:cubicBezTo>
                    <a:pt x="9256" y="8529"/>
                    <a:pt x="9411" y="7833"/>
                    <a:pt x="9486" y="7505"/>
                  </a:cubicBezTo>
                  <a:cubicBezTo>
                    <a:pt x="9797" y="6111"/>
                    <a:pt x="10760" y="4130"/>
                    <a:pt x="11228" y="3360"/>
                  </a:cubicBezTo>
                  <a:cubicBezTo>
                    <a:pt x="11687" y="2589"/>
                    <a:pt x="11540" y="971"/>
                    <a:pt x="11540" y="971"/>
                  </a:cubicBezTo>
                  <a:lnTo>
                    <a:pt x="11540" y="971"/>
                  </a:lnTo>
                  <a:cubicBezTo>
                    <a:pt x="11540" y="971"/>
                    <a:pt x="10842" y="2463"/>
                    <a:pt x="10732" y="2938"/>
                  </a:cubicBezTo>
                  <a:cubicBezTo>
                    <a:pt x="10616" y="3397"/>
                    <a:pt x="9691" y="4193"/>
                    <a:pt x="9399" y="4193"/>
                  </a:cubicBezTo>
                  <a:cubicBezTo>
                    <a:pt x="9390" y="4193"/>
                    <a:pt x="9381" y="4192"/>
                    <a:pt x="9373" y="4191"/>
                  </a:cubicBezTo>
                  <a:cubicBezTo>
                    <a:pt x="9114" y="4146"/>
                    <a:pt x="9062" y="3456"/>
                    <a:pt x="9174" y="3100"/>
                  </a:cubicBezTo>
                  <a:cubicBezTo>
                    <a:pt x="9292" y="2744"/>
                    <a:pt x="9345" y="1617"/>
                    <a:pt x="9345" y="1617"/>
                  </a:cubicBezTo>
                  <a:lnTo>
                    <a:pt x="9345" y="1617"/>
                  </a:lnTo>
                  <a:cubicBezTo>
                    <a:pt x="9345" y="1617"/>
                    <a:pt x="8677" y="2582"/>
                    <a:pt x="8661" y="4198"/>
                  </a:cubicBezTo>
                  <a:cubicBezTo>
                    <a:pt x="8654" y="4680"/>
                    <a:pt x="8387" y="5755"/>
                    <a:pt x="7987" y="7053"/>
                  </a:cubicBezTo>
                  <a:lnTo>
                    <a:pt x="5940" y="5955"/>
                  </a:lnTo>
                  <a:lnTo>
                    <a:pt x="6043" y="3694"/>
                  </a:lnTo>
                  <a:lnTo>
                    <a:pt x="6052" y="3657"/>
                  </a:lnTo>
                  <a:cubicBezTo>
                    <a:pt x="6052" y="3641"/>
                    <a:pt x="6043" y="3620"/>
                    <a:pt x="6036" y="3596"/>
                  </a:cubicBezTo>
                  <a:lnTo>
                    <a:pt x="5280" y="1380"/>
                  </a:lnTo>
                  <a:lnTo>
                    <a:pt x="6125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44"/>
          <p:cNvSpPr/>
          <p:nvPr/>
        </p:nvSpPr>
        <p:spPr>
          <a:xfrm>
            <a:off x="1826688" y="1096072"/>
            <a:ext cx="1075983" cy="590452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6" name="Google Shape;1016;p44"/>
          <p:cNvGrpSpPr/>
          <p:nvPr/>
        </p:nvGrpSpPr>
        <p:grpSpPr>
          <a:xfrm>
            <a:off x="6847953" y="3953187"/>
            <a:ext cx="901764" cy="237794"/>
            <a:chOff x="6699675" y="3907353"/>
            <a:chExt cx="1075963" cy="283729"/>
          </a:xfrm>
        </p:grpSpPr>
        <p:sp>
          <p:nvSpPr>
            <p:cNvPr id="1017" name="Google Shape;1017;p44"/>
            <p:cNvSpPr/>
            <p:nvPr/>
          </p:nvSpPr>
          <p:spPr>
            <a:xfrm>
              <a:off x="6699675" y="3907353"/>
              <a:ext cx="745679" cy="283729"/>
            </a:xfrm>
            <a:custGeom>
              <a:avLst/>
              <a:gdLst/>
              <a:ahLst/>
              <a:cxnLst/>
              <a:rect l="l" t="t" r="r" b="b"/>
              <a:pathLst>
                <a:path w="117107" h="44559" extrusionOk="0">
                  <a:moveTo>
                    <a:pt x="61404" y="0"/>
                  </a:moveTo>
                  <a:cubicBezTo>
                    <a:pt x="50249" y="0"/>
                    <a:pt x="41010" y="8188"/>
                    <a:pt x="39378" y="18876"/>
                  </a:cubicBezTo>
                  <a:cubicBezTo>
                    <a:pt x="39210" y="18891"/>
                    <a:pt x="39026" y="18904"/>
                    <a:pt x="38846" y="18916"/>
                  </a:cubicBezTo>
                  <a:cubicBezTo>
                    <a:pt x="31563" y="19550"/>
                    <a:pt x="25826" y="24939"/>
                    <a:pt x="24439" y="31756"/>
                  </a:cubicBezTo>
                  <a:cubicBezTo>
                    <a:pt x="22821" y="31361"/>
                    <a:pt x="21145" y="31146"/>
                    <a:pt x="19428" y="31146"/>
                  </a:cubicBezTo>
                  <a:cubicBezTo>
                    <a:pt x="18835" y="31146"/>
                    <a:pt x="18237" y="31171"/>
                    <a:pt x="17635" y="31224"/>
                  </a:cubicBezTo>
                  <a:cubicBezTo>
                    <a:pt x="9423" y="31936"/>
                    <a:pt x="2749" y="37328"/>
                    <a:pt x="0" y="44546"/>
                  </a:cubicBezTo>
                  <a:lnTo>
                    <a:pt x="61289" y="44546"/>
                  </a:lnTo>
                  <a:cubicBezTo>
                    <a:pt x="61326" y="44546"/>
                    <a:pt x="61366" y="44558"/>
                    <a:pt x="61404" y="44558"/>
                  </a:cubicBezTo>
                  <a:cubicBezTo>
                    <a:pt x="61444" y="44558"/>
                    <a:pt x="61481" y="44546"/>
                    <a:pt x="61522" y="44546"/>
                  </a:cubicBezTo>
                  <a:lnTo>
                    <a:pt x="116445" y="44546"/>
                  </a:lnTo>
                  <a:cubicBezTo>
                    <a:pt x="116874" y="42602"/>
                    <a:pt x="117107" y="40565"/>
                    <a:pt x="117107" y="38482"/>
                  </a:cubicBezTo>
                  <a:cubicBezTo>
                    <a:pt x="117107" y="23089"/>
                    <a:pt x="104628" y="10623"/>
                    <a:pt x="89248" y="10623"/>
                  </a:cubicBezTo>
                  <a:cubicBezTo>
                    <a:pt x="86412" y="10623"/>
                    <a:pt x="83678" y="11052"/>
                    <a:pt x="81085" y="11842"/>
                  </a:cubicBezTo>
                  <a:cubicBezTo>
                    <a:pt x="77341" y="4792"/>
                    <a:pt x="69930" y="0"/>
                    <a:pt x="61404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4"/>
            <p:cNvSpPr/>
            <p:nvPr/>
          </p:nvSpPr>
          <p:spPr>
            <a:xfrm>
              <a:off x="7233821" y="3984889"/>
              <a:ext cx="541817" cy="206192"/>
            </a:xfrm>
            <a:custGeom>
              <a:avLst/>
              <a:gdLst/>
              <a:ahLst/>
              <a:cxnLst/>
              <a:rect l="l" t="t" r="r" b="b"/>
              <a:pathLst>
                <a:path w="85091" h="32382" extrusionOk="0">
                  <a:moveTo>
                    <a:pt x="44612" y="0"/>
                  </a:moveTo>
                  <a:cubicBezTo>
                    <a:pt x="36514" y="0"/>
                    <a:pt x="29803" y="5949"/>
                    <a:pt x="28609" y="13723"/>
                  </a:cubicBezTo>
                  <a:cubicBezTo>
                    <a:pt x="28482" y="13723"/>
                    <a:pt x="28351" y="13736"/>
                    <a:pt x="28221" y="13748"/>
                  </a:cubicBezTo>
                  <a:cubicBezTo>
                    <a:pt x="22934" y="14215"/>
                    <a:pt x="18764" y="18127"/>
                    <a:pt x="17753" y="23077"/>
                  </a:cubicBezTo>
                  <a:cubicBezTo>
                    <a:pt x="16574" y="22787"/>
                    <a:pt x="15352" y="22634"/>
                    <a:pt x="14104" y="22634"/>
                  </a:cubicBezTo>
                  <a:cubicBezTo>
                    <a:pt x="13677" y="22634"/>
                    <a:pt x="13248" y="22652"/>
                    <a:pt x="12815" y="22688"/>
                  </a:cubicBezTo>
                  <a:cubicBezTo>
                    <a:pt x="6842" y="23208"/>
                    <a:pt x="1997" y="27132"/>
                    <a:pt x="0" y="32381"/>
                  </a:cubicBezTo>
                  <a:lnTo>
                    <a:pt x="84611" y="32381"/>
                  </a:lnTo>
                  <a:cubicBezTo>
                    <a:pt x="84922" y="30954"/>
                    <a:pt x="85090" y="29477"/>
                    <a:pt x="85090" y="27962"/>
                  </a:cubicBezTo>
                  <a:cubicBezTo>
                    <a:pt x="85090" y="16780"/>
                    <a:pt x="76032" y="7725"/>
                    <a:pt x="64852" y="7725"/>
                  </a:cubicBezTo>
                  <a:cubicBezTo>
                    <a:pt x="62791" y="7725"/>
                    <a:pt x="60794" y="8036"/>
                    <a:pt x="58928" y="8605"/>
                  </a:cubicBezTo>
                  <a:lnTo>
                    <a:pt x="58916" y="8605"/>
                  </a:lnTo>
                  <a:cubicBezTo>
                    <a:pt x="56195" y="3486"/>
                    <a:pt x="50818" y="0"/>
                    <a:pt x="4461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44"/>
          <p:cNvSpPr/>
          <p:nvPr/>
        </p:nvSpPr>
        <p:spPr>
          <a:xfrm flipH="1">
            <a:off x="3578096" y="3984889"/>
            <a:ext cx="541817" cy="206192"/>
          </a:xfrm>
          <a:custGeom>
            <a:avLst/>
            <a:gdLst/>
            <a:ahLst/>
            <a:cxnLst/>
            <a:rect l="l" t="t" r="r" b="b"/>
            <a:pathLst>
              <a:path w="85091" h="32382" extrusionOk="0">
                <a:moveTo>
                  <a:pt x="44612" y="0"/>
                </a:moveTo>
                <a:cubicBezTo>
                  <a:pt x="36514" y="0"/>
                  <a:pt x="29803" y="5949"/>
                  <a:pt x="28609" y="13723"/>
                </a:cubicBezTo>
                <a:cubicBezTo>
                  <a:pt x="28482" y="13723"/>
                  <a:pt x="28351" y="13736"/>
                  <a:pt x="28221" y="13748"/>
                </a:cubicBezTo>
                <a:cubicBezTo>
                  <a:pt x="22934" y="14215"/>
                  <a:pt x="18764" y="18127"/>
                  <a:pt x="17753" y="23077"/>
                </a:cubicBezTo>
                <a:cubicBezTo>
                  <a:pt x="16574" y="22787"/>
                  <a:pt x="15352" y="22634"/>
                  <a:pt x="14104" y="22634"/>
                </a:cubicBezTo>
                <a:cubicBezTo>
                  <a:pt x="13677" y="22634"/>
                  <a:pt x="13248" y="22652"/>
                  <a:pt x="12815" y="22688"/>
                </a:cubicBezTo>
                <a:cubicBezTo>
                  <a:pt x="6842" y="23208"/>
                  <a:pt x="1997" y="27132"/>
                  <a:pt x="0" y="32381"/>
                </a:cubicBezTo>
                <a:lnTo>
                  <a:pt x="84611" y="32381"/>
                </a:lnTo>
                <a:cubicBezTo>
                  <a:pt x="84922" y="30954"/>
                  <a:pt x="85090" y="29477"/>
                  <a:pt x="85090" y="27962"/>
                </a:cubicBezTo>
                <a:cubicBezTo>
                  <a:pt x="85090" y="16780"/>
                  <a:pt x="76032" y="7725"/>
                  <a:pt x="64852" y="7725"/>
                </a:cubicBezTo>
                <a:cubicBezTo>
                  <a:pt x="62791" y="7725"/>
                  <a:pt x="60794" y="8036"/>
                  <a:pt x="58928" y="8605"/>
                </a:cubicBezTo>
                <a:lnTo>
                  <a:pt x="58916" y="8605"/>
                </a:lnTo>
                <a:cubicBezTo>
                  <a:pt x="56195" y="3486"/>
                  <a:pt x="50818" y="0"/>
                  <a:pt x="446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0" name="Google Shape;1020;p44"/>
          <p:cNvGrpSpPr/>
          <p:nvPr/>
        </p:nvGrpSpPr>
        <p:grpSpPr>
          <a:xfrm>
            <a:off x="-117746" y="2049362"/>
            <a:ext cx="3622548" cy="2199865"/>
            <a:chOff x="-117746" y="2049362"/>
            <a:chExt cx="3622548" cy="2199865"/>
          </a:xfrm>
        </p:grpSpPr>
        <p:grpSp>
          <p:nvGrpSpPr>
            <p:cNvPr id="1021" name="Google Shape;1021;p44"/>
            <p:cNvGrpSpPr/>
            <p:nvPr/>
          </p:nvGrpSpPr>
          <p:grpSpPr>
            <a:xfrm>
              <a:off x="-117746" y="2049362"/>
              <a:ext cx="3622548" cy="2199865"/>
              <a:chOff x="2829400" y="2870200"/>
              <a:chExt cx="1042400" cy="633000"/>
            </a:xfrm>
          </p:grpSpPr>
          <p:sp>
            <p:nvSpPr>
              <p:cNvPr id="1022" name="Google Shape;1022;p44"/>
              <p:cNvSpPr/>
              <p:nvPr/>
            </p:nvSpPr>
            <p:spPr>
              <a:xfrm>
                <a:off x="3734050" y="3145900"/>
                <a:ext cx="512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048" extrusionOk="0">
                    <a:moveTo>
                      <a:pt x="1" y="1"/>
                    </a:moveTo>
                    <a:lnTo>
                      <a:pt x="2047" y="2048"/>
                    </a:lnTo>
                    <a:lnTo>
                      <a:pt x="2047" y="1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4"/>
              <p:cNvSpPr/>
              <p:nvPr/>
            </p:nvSpPr>
            <p:spPr>
              <a:xfrm>
                <a:off x="3063425" y="2882600"/>
                <a:ext cx="54125" cy="196225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7849" extrusionOk="0">
                    <a:moveTo>
                      <a:pt x="21" y="1"/>
                    </a:moveTo>
                    <a:lnTo>
                      <a:pt x="0" y="4807"/>
                    </a:lnTo>
                    <a:lnTo>
                      <a:pt x="2164" y="7848"/>
                    </a:lnTo>
                    <a:lnTo>
                      <a:pt x="2164" y="1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4"/>
              <p:cNvSpPr/>
              <p:nvPr/>
            </p:nvSpPr>
            <p:spPr>
              <a:xfrm>
                <a:off x="3060600" y="2877800"/>
                <a:ext cx="6180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357" extrusionOk="0">
                    <a:moveTo>
                      <a:pt x="1" y="1"/>
                    </a:moveTo>
                    <a:lnTo>
                      <a:pt x="1" y="357"/>
                    </a:lnTo>
                    <a:lnTo>
                      <a:pt x="2471" y="357"/>
                    </a:lnTo>
                    <a:lnTo>
                      <a:pt x="2471" y="1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4"/>
              <p:cNvSpPr/>
              <p:nvPr/>
            </p:nvSpPr>
            <p:spPr>
              <a:xfrm>
                <a:off x="3057275" y="2870200"/>
                <a:ext cx="69400" cy="78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312" extrusionOk="0">
                    <a:moveTo>
                      <a:pt x="0" y="0"/>
                    </a:moveTo>
                    <a:lnTo>
                      <a:pt x="0" y="312"/>
                    </a:lnTo>
                    <a:lnTo>
                      <a:pt x="2775" y="312"/>
                    </a:lnTo>
                    <a:lnTo>
                      <a:pt x="2775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4"/>
              <p:cNvSpPr/>
              <p:nvPr/>
            </p:nvSpPr>
            <p:spPr>
              <a:xfrm>
                <a:off x="3270325" y="3274200"/>
                <a:ext cx="331900" cy="220850"/>
              </a:xfrm>
              <a:custGeom>
                <a:avLst/>
                <a:gdLst/>
                <a:ahLst/>
                <a:cxnLst/>
                <a:rect l="l" t="t" r="r" b="b"/>
                <a:pathLst>
                  <a:path w="13276" h="8834" extrusionOk="0">
                    <a:moveTo>
                      <a:pt x="1" y="0"/>
                    </a:moveTo>
                    <a:lnTo>
                      <a:pt x="905" y="8834"/>
                    </a:lnTo>
                    <a:lnTo>
                      <a:pt x="3383" y="7930"/>
                    </a:lnTo>
                    <a:lnTo>
                      <a:pt x="13276" y="7907"/>
                    </a:lnTo>
                    <a:lnTo>
                      <a:pt x="13276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4"/>
              <p:cNvSpPr/>
              <p:nvPr/>
            </p:nvSpPr>
            <p:spPr>
              <a:xfrm>
                <a:off x="2834250" y="3151275"/>
                <a:ext cx="119050" cy="13722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5489" extrusionOk="0">
                    <a:moveTo>
                      <a:pt x="4762" y="1"/>
                    </a:moveTo>
                    <a:lnTo>
                      <a:pt x="0" y="5489"/>
                    </a:lnTo>
                    <a:lnTo>
                      <a:pt x="3886" y="5362"/>
                    </a:lnTo>
                    <a:lnTo>
                      <a:pt x="4762" y="1462"/>
                    </a:lnTo>
                    <a:lnTo>
                      <a:pt x="4762" y="1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4"/>
              <p:cNvSpPr/>
              <p:nvPr/>
            </p:nvSpPr>
            <p:spPr>
              <a:xfrm>
                <a:off x="2850000" y="3419400"/>
                <a:ext cx="7532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1624" extrusionOk="0">
                    <a:moveTo>
                      <a:pt x="0" y="0"/>
                    </a:moveTo>
                    <a:lnTo>
                      <a:pt x="0" y="1623"/>
                    </a:lnTo>
                    <a:lnTo>
                      <a:pt x="3012" y="1623"/>
                    </a:lnTo>
                    <a:lnTo>
                      <a:pt x="3012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4"/>
              <p:cNvSpPr/>
              <p:nvPr/>
            </p:nvSpPr>
            <p:spPr>
              <a:xfrm>
                <a:off x="2847421" y="3459973"/>
                <a:ext cx="80483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825" extrusionOk="0">
                    <a:moveTo>
                      <a:pt x="1" y="0"/>
                    </a:moveTo>
                    <a:lnTo>
                      <a:pt x="1" y="824"/>
                    </a:lnTo>
                    <a:lnTo>
                      <a:pt x="3019" y="824"/>
                    </a:lnTo>
                    <a:lnTo>
                      <a:pt x="3019" y="0"/>
                    </a:lnTo>
                    <a:close/>
                  </a:path>
                </a:pathLst>
              </a:custGeom>
              <a:solidFill>
                <a:srgbClr val="F3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4"/>
              <p:cNvSpPr/>
              <p:nvPr/>
            </p:nvSpPr>
            <p:spPr>
              <a:xfrm>
                <a:off x="2831850" y="3285550"/>
                <a:ext cx="9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931" h="460" extrusionOk="0">
                    <a:moveTo>
                      <a:pt x="0" y="0"/>
                    </a:moveTo>
                    <a:lnTo>
                      <a:pt x="0" y="459"/>
                    </a:lnTo>
                    <a:lnTo>
                      <a:pt x="3930" y="459"/>
                    </a:lnTo>
                    <a:lnTo>
                      <a:pt x="3930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3714200" y="3128850"/>
                <a:ext cx="76400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751" extrusionOk="0">
                    <a:moveTo>
                      <a:pt x="1" y="1"/>
                    </a:moveTo>
                    <a:lnTo>
                      <a:pt x="608" y="750"/>
                    </a:lnTo>
                    <a:lnTo>
                      <a:pt x="3055" y="750"/>
                    </a:lnTo>
                    <a:lnTo>
                      <a:pt x="3055" y="1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4"/>
              <p:cNvSpPr/>
              <p:nvPr/>
            </p:nvSpPr>
            <p:spPr>
              <a:xfrm>
                <a:off x="3282750" y="3275125"/>
                <a:ext cx="72150" cy="219925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8797" extrusionOk="0">
                    <a:moveTo>
                      <a:pt x="0" y="1"/>
                    </a:moveTo>
                    <a:lnTo>
                      <a:pt x="408" y="8797"/>
                    </a:lnTo>
                    <a:lnTo>
                      <a:pt x="2886" y="7893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4"/>
              <p:cNvSpPr/>
              <p:nvPr/>
            </p:nvSpPr>
            <p:spPr>
              <a:xfrm>
                <a:off x="3136250" y="2946250"/>
                <a:ext cx="732800" cy="333000"/>
              </a:xfrm>
              <a:custGeom>
                <a:avLst/>
                <a:gdLst/>
                <a:ahLst/>
                <a:cxnLst/>
                <a:rect l="l" t="t" r="r" b="b"/>
                <a:pathLst>
                  <a:path w="29312" h="13320" extrusionOk="0">
                    <a:moveTo>
                      <a:pt x="15828" y="0"/>
                    </a:moveTo>
                    <a:lnTo>
                      <a:pt x="401" y="21"/>
                    </a:lnTo>
                    <a:lnTo>
                      <a:pt x="1" y="12006"/>
                    </a:lnTo>
                    <a:lnTo>
                      <a:pt x="14915" y="11628"/>
                    </a:lnTo>
                    <a:lnTo>
                      <a:pt x="18929" y="13319"/>
                    </a:lnTo>
                    <a:lnTo>
                      <a:pt x="29311" y="13230"/>
                    </a:lnTo>
                    <a:lnTo>
                      <a:pt x="15828" y="0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4"/>
              <p:cNvSpPr/>
              <p:nvPr/>
            </p:nvSpPr>
            <p:spPr>
              <a:xfrm>
                <a:off x="3609050" y="3022075"/>
                <a:ext cx="203300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8132" h="3589" extrusionOk="0">
                    <a:moveTo>
                      <a:pt x="4118" y="0"/>
                    </a:moveTo>
                    <a:lnTo>
                      <a:pt x="1" y="37"/>
                    </a:lnTo>
                    <a:lnTo>
                      <a:pt x="3434" y="3508"/>
                    </a:lnTo>
                    <a:cubicBezTo>
                      <a:pt x="3434" y="3508"/>
                      <a:pt x="7907" y="3553"/>
                      <a:pt x="8048" y="3588"/>
                    </a:cubicBezTo>
                    <a:cubicBezTo>
                      <a:pt x="8049" y="3589"/>
                      <a:pt x="8049" y="3589"/>
                      <a:pt x="8050" y="3589"/>
                    </a:cubicBezTo>
                    <a:cubicBezTo>
                      <a:pt x="8131" y="3589"/>
                      <a:pt x="4250" y="170"/>
                      <a:pt x="4118" y="0"/>
                    </a:cubicBez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4"/>
              <p:cNvSpPr/>
              <p:nvPr/>
            </p:nvSpPr>
            <p:spPr>
              <a:xfrm>
                <a:off x="3700675" y="3109775"/>
                <a:ext cx="1097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453" extrusionOk="0">
                    <a:moveTo>
                      <a:pt x="1" y="0"/>
                    </a:moveTo>
                    <a:lnTo>
                      <a:pt x="453" y="452"/>
                    </a:lnTo>
                    <a:lnTo>
                      <a:pt x="4390" y="445"/>
                    </a:lnTo>
                    <a:lnTo>
                      <a:pt x="4390" y="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4"/>
              <p:cNvSpPr/>
              <p:nvPr/>
            </p:nvSpPr>
            <p:spPr>
              <a:xfrm>
                <a:off x="3712525" y="3121600"/>
                <a:ext cx="927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373" extrusionOk="0">
                    <a:moveTo>
                      <a:pt x="0" y="1"/>
                    </a:moveTo>
                    <a:lnTo>
                      <a:pt x="356" y="357"/>
                    </a:lnTo>
                    <a:lnTo>
                      <a:pt x="3070" y="357"/>
                    </a:lnTo>
                    <a:lnTo>
                      <a:pt x="3070" y="373"/>
                    </a:lnTo>
                    <a:lnTo>
                      <a:pt x="3709" y="373"/>
                    </a:lnTo>
                    <a:lnTo>
                      <a:pt x="3709" y="1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4"/>
              <p:cNvSpPr/>
              <p:nvPr/>
            </p:nvSpPr>
            <p:spPr>
              <a:xfrm>
                <a:off x="2920075" y="3020375"/>
                <a:ext cx="372875" cy="474875"/>
              </a:xfrm>
              <a:custGeom>
                <a:avLst/>
                <a:gdLst/>
                <a:ahLst/>
                <a:cxnLst/>
                <a:rect l="l" t="t" r="r" b="b"/>
                <a:pathLst>
                  <a:path w="14915" h="18995" extrusionOk="0">
                    <a:moveTo>
                      <a:pt x="7528" y="0"/>
                    </a:moveTo>
                    <a:lnTo>
                      <a:pt x="15" y="9539"/>
                    </a:lnTo>
                    <a:lnTo>
                      <a:pt x="1" y="18994"/>
                    </a:lnTo>
                    <a:lnTo>
                      <a:pt x="14915" y="18987"/>
                    </a:lnTo>
                    <a:lnTo>
                      <a:pt x="14915" y="9909"/>
                    </a:lnTo>
                    <a:lnTo>
                      <a:pt x="7528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4"/>
              <p:cNvSpPr/>
              <p:nvPr/>
            </p:nvSpPr>
            <p:spPr>
              <a:xfrm>
                <a:off x="3255300" y="2946775"/>
                <a:ext cx="25980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10392" h="11868" extrusionOk="0">
                    <a:moveTo>
                      <a:pt x="5370" y="0"/>
                    </a:moveTo>
                    <a:lnTo>
                      <a:pt x="0" y="7179"/>
                    </a:lnTo>
                    <a:lnTo>
                      <a:pt x="0" y="11867"/>
                    </a:lnTo>
                    <a:lnTo>
                      <a:pt x="10347" y="11673"/>
                    </a:lnTo>
                    <a:lnTo>
                      <a:pt x="10391" y="6846"/>
                    </a:lnTo>
                    <a:lnTo>
                      <a:pt x="5370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4"/>
              <p:cNvSpPr/>
              <p:nvPr/>
            </p:nvSpPr>
            <p:spPr>
              <a:xfrm>
                <a:off x="3605550" y="3277000"/>
                <a:ext cx="2662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0650" h="394" extrusionOk="0">
                    <a:moveTo>
                      <a:pt x="0" y="0"/>
                    </a:moveTo>
                    <a:lnTo>
                      <a:pt x="0" y="394"/>
                    </a:lnTo>
                    <a:lnTo>
                      <a:pt x="10649" y="394"/>
                    </a:lnTo>
                    <a:lnTo>
                      <a:pt x="10649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4"/>
              <p:cNvSpPr/>
              <p:nvPr/>
            </p:nvSpPr>
            <p:spPr>
              <a:xfrm>
                <a:off x="3602200" y="3286250"/>
                <a:ext cx="263675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432" extrusionOk="0">
                    <a:moveTo>
                      <a:pt x="1" y="1"/>
                    </a:moveTo>
                    <a:lnTo>
                      <a:pt x="1" y="431"/>
                    </a:lnTo>
                    <a:lnTo>
                      <a:pt x="10547" y="431"/>
                    </a:lnTo>
                    <a:lnTo>
                      <a:pt x="10547" y="1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4"/>
              <p:cNvSpPr/>
              <p:nvPr/>
            </p:nvSpPr>
            <p:spPr>
              <a:xfrm>
                <a:off x="3602200" y="3278650"/>
                <a:ext cx="2820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02" extrusionOk="0">
                    <a:moveTo>
                      <a:pt x="1" y="0"/>
                    </a:moveTo>
                    <a:lnTo>
                      <a:pt x="1" y="801"/>
                    </a:lnTo>
                    <a:lnTo>
                      <a:pt x="1127" y="80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EBE7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4"/>
              <p:cNvSpPr/>
              <p:nvPr/>
            </p:nvSpPr>
            <p:spPr>
              <a:xfrm>
                <a:off x="3601675" y="3278650"/>
                <a:ext cx="55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02" extrusionOk="0">
                    <a:moveTo>
                      <a:pt x="0" y="0"/>
                    </a:moveTo>
                    <a:lnTo>
                      <a:pt x="0" y="801"/>
                    </a:lnTo>
                    <a:lnTo>
                      <a:pt x="22" y="80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05B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4"/>
              <p:cNvSpPr/>
              <p:nvPr/>
            </p:nvSpPr>
            <p:spPr>
              <a:xfrm>
                <a:off x="3635225" y="3277000"/>
                <a:ext cx="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" extrusionOk="0">
                    <a:moveTo>
                      <a:pt x="2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BD6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3605550" y="3277000"/>
                <a:ext cx="3040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71" extrusionOk="0">
                    <a:moveTo>
                      <a:pt x="1187" y="0"/>
                    </a:moveTo>
                    <a:lnTo>
                      <a:pt x="1187" y="66"/>
                    </a:lnTo>
                    <a:lnTo>
                      <a:pt x="0" y="66"/>
                    </a:lnTo>
                    <a:lnTo>
                      <a:pt x="0" y="371"/>
                    </a:lnTo>
                    <a:lnTo>
                      <a:pt x="1120" y="371"/>
                    </a:lnTo>
                    <a:cubicBezTo>
                      <a:pt x="1171" y="185"/>
                      <a:pt x="1216" y="15"/>
                      <a:pt x="1216" y="0"/>
                    </a:cubicBezTo>
                    <a:close/>
                  </a:path>
                </a:pathLst>
              </a:custGeom>
              <a:solidFill>
                <a:srgbClr val="EBC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3602200" y="3286250"/>
                <a:ext cx="3135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32" extrusionOk="0">
                    <a:moveTo>
                      <a:pt x="1" y="1"/>
                    </a:moveTo>
                    <a:lnTo>
                      <a:pt x="1" y="431"/>
                    </a:lnTo>
                    <a:lnTo>
                      <a:pt x="1127" y="431"/>
                    </a:lnTo>
                    <a:cubicBezTo>
                      <a:pt x="1158" y="364"/>
                      <a:pt x="1209" y="179"/>
                      <a:pt x="1254" y="1"/>
                    </a:cubicBezTo>
                    <a:close/>
                  </a:path>
                </a:pathLst>
              </a:custGeom>
              <a:solidFill>
                <a:srgbClr val="EBC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4"/>
              <p:cNvSpPr/>
              <p:nvPr/>
            </p:nvSpPr>
            <p:spPr>
              <a:xfrm>
                <a:off x="2923425" y="2946250"/>
                <a:ext cx="238275" cy="135325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5413" extrusionOk="0">
                    <a:moveTo>
                      <a:pt x="4762" y="0"/>
                    </a:moveTo>
                    <a:lnTo>
                      <a:pt x="0" y="5413"/>
                    </a:lnTo>
                    <a:lnTo>
                      <a:pt x="4865" y="5413"/>
                    </a:lnTo>
                    <a:lnTo>
                      <a:pt x="7186" y="2216"/>
                    </a:lnTo>
                    <a:lnTo>
                      <a:pt x="7239" y="1565"/>
                    </a:lnTo>
                    <a:lnTo>
                      <a:pt x="8975" y="4115"/>
                    </a:lnTo>
                    <a:lnTo>
                      <a:pt x="9530" y="0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4"/>
              <p:cNvSpPr/>
              <p:nvPr/>
            </p:nvSpPr>
            <p:spPr>
              <a:xfrm>
                <a:off x="3601675" y="3297025"/>
                <a:ext cx="238075" cy="198225"/>
              </a:xfrm>
              <a:custGeom>
                <a:avLst/>
                <a:gdLst/>
                <a:ahLst/>
                <a:cxnLst/>
                <a:rect l="l" t="t" r="r" b="b"/>
                <a:pathLst>
                  <a:path w="9523" h="7929" extrusionOk="0">
                    <a:moveTo>
                      <a:pt x="9523" y="0"/>
                    </a:moveTo>
                    <a:lnTo>
                      <a:pt x="0" y="15"/>
                    </a:lnTo>
                    <a:lnTo>
                      <a:pt x="0" y="7862"/>
                    </a:lnTo>
                    <a:lnTo>
                      <a:pt x="9523" y="7928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2930850" y="3091400"/>
                <a:ext cx="9512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7" extrusionOk="0">
                    <a:moveTo>
                      <a:pt x="1" y="0"/>
                    </a:moveTo>
                    <a:lnTo>
                      <a:pt x="8" y="363"/>
                    </a:lnTo>
                    <a:lnTo>
                      <a:pt x="3507" y="386"/>
                    </a:lnTo>
                    <a:lnTo>
                      <a:pt x="3804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2947150" y="3100475"/>
                <a:ext cx="714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631" extrusionOk="0">
                    <a:moveTo>
                      <a:pt x="0" y="0"/>
                    </a:moveTo>
                    <a:lnTo>
                      <a:pt x="0" y="630"/>
                    </a:lnTo>
                    <a:cubicBezTo>
                      <a:pt x="0" y="630"/>
                      <a:pt x="1048" y="624"/>
                      <a:pt x="1760" y="624"/>
                    </a:cubicBezTo>
                    <a:cubicBezTo>
                      <a:pt x="2116" y="624"/>
                      <a:pt x="2388" y="626"/>
                      <a:pt x="2403" y="630"/>
                    </a:cubicBezTo>
                    <a:lnTo>
                      <a:pt x="285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4"/>
              <p:cNvSpPr/>
              <p:nvPr/>
            </p:nvSpPr>
            <p:spPr>
              <a:xfrm>
                <a:off x="2953275" y="3116225"/>
                <a:ext cx="53950" cy="71975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879" extrusionOk="0">
                    <a:moveTo>
                      <a:pt x="1" y="0"/>
                    </a:moveTo>
                    <a:lnTo>
                      <a:pt x="1" y="2879"/>
                    </a:lnTo>
                    <a:lnTo>
                      <a:pt x="2158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4"/>
              <p:cNvSpPr/>
              <p:nvPr/>
            </p:nvSpPr>
            <p:spPr>
              <a:xfrm>
                <a:off x="2847950" y="3307975"/>
                <a:ext cx="330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645" extrusionOk="0">
                    <a:moveTo>
                      <a:pt x="1" y="0"/>
                    </a:moveTo>
                    <a:lnTo>
                      <a:pt x="1" y="644"/>
                    </a:lnTo>
                    <a:lnTo>
                      <a:pt x="1321" y="644"/>
                    </a:lnTo>
                    <a:lnTo>
                      <a:pt x="1321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4"/>
              <p:cNvSpPr/>
              <p:nvPr/>
            </p:nvSpPr>
            <p:spPr>
              <a:xfrm>
                <a:off x="2852750" y="3323550"/>
                <a:ext cx="23975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959" h="3945" extrusionOk="0">
                    <a:moveTo>
                      <a:pt x="1" y="0"/>
                    </a:moveTo>
                    <a:lnTo>
                      <a:pt x="1" y="3944"/>
                    </a:lnTo>
                    <a:lnTo>
                      <a:pt x="958" y="3944"/>
                    </a:lnTo>
                    <a:lnTo>
                      <a:pt x="958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4"/>
              <p:cNvSpPr/>
              <p:nvPr/>
            </p:nvSpPr>
            <p:spPr>
              <a:xfrm>
                <a:off x="3602200" y="3478350"/>
                <a:ext cx="23792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823" extrusionOk="0">
                    <a:moveTo>
                      <a:pt x="1" y="0"/>
                    </a:moveTo>
                    <a:lnTo>
                      <a:pt x="1" y="823"/>
                    </a:lnTo>
                    <a:lnTo>
                      <a:pt x="9516" y="823"/>
                    </a:lnTo>
                    <a:lnTo>
                      <a:pt x="9516" y="0"/>
                    </a:lnTo>
                    <a:close/>
                  </a:path>
                </a:pathLst>
              </a:custGeom>
              <a:solidFill>
                <a:srgbClr val="F3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4"/>
              <p:cNvSpPr/>
              <p:nvPr/>
            </p:nvSpPr>
            <p:spPr>
              <a:xfrm>
                <a:off x="3280875" y="3236375"/>
                <a:ext cx="350450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321" extrusionOk="0">
                    <a:moveTo>
                      <a:pt x="328" y="0"/>
                    </a:moveTo>
                    <a:lnTo>
                      <a:pt x="1" y="23"/>
                    </a:lnTo>
                    <a:lnTo>
                      <a:pt x="996" y="1321"/>
                    </a:lnTo>
                    <a:lnTo>
                      <a:pt x="14018" y="1276"/>
                    </a:lnTo>
                    <a:cubicBezTo>
                      <a:pt x="13929" y="1239"/>
                      <a:pt x="9345" y="23"/>
                      <a:pt x="9345" y="23"/>
                    </a:cubicBez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4"/>
              <p:cNvSpPr/>
              <p:nvPr/>
            </p:nvSpPr>
            <p:spPr>
              <a:xfrm>
                <a:off x="3199125" y="2910825"/>
                <a:ext cx="376750" cy="258650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0346" extrusionOk="0">
                    <a:moveTo>
                      <a:pt x="7699" y="0"/>
                    </a:moveTo>
                    <a:lnTo>
                      <a:pt x="1" y="10078"/>
                    </a:lnTo>
                    <a:lnTo>
                      <a:pt x="1097" y="10153"/>
                    </a:lnTo>
                    <a:lnTo>
                      <a:pt x="7617" y="1438"/>
                    </a:lnTo>
                    <a:lnTo>
                      <a:pt x="14046" y="10345"/>
                    </a:lnTo>
                    <a:cubicBezTo>
                      <a:pt x="14255" y="10338"/>
                      <a:pt x="14826" y="10345"/>
                      <a:pt x="15070" y="10331"/>
                    </a:cubicBezTo>
                    <a:lnTo>
                      <a:pt x="7699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4"/>
              <p:cNvSpPr/>
              <p:nvPr/>
            </p:nvSpPr>
            <p:spPr>
              <a:xfrm>
                <a:off x="3515075" y="3120900"/>
                <a:ext cx="35225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43" extrusionOk="0">
                    <a:moveTo>
                      <a:pt x="8" y="0"/>
                    </a:moveTo>
                    <a:lnTo>
                      <a:pt x="0" y="1476"/>
                    </a:lnTo>
                    <a:lnTo>
                      <a:pt x="1408" y="194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43764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4"/>
              <p:cNvSpPr/>
              <p:nvPr/>
            </p:nvSpPr>
            <p:spPr>
              <a:xfrm>
                <a:off x="3226550" y="2947350"/>
                <a:ext cx="288725" cy="241775"/>
              </a:xfrm>
              <a:custGeom>
                <a:avLst/>
                <a:gdLst/>
                <a:ahLst/>
                <a:cxnLst/>
                <a:rect l="l" t="t" r="r" b="b"/>
                <a:pathLst>
                  <a:path w="11549" h="9671" extrusionOk="0">
                    <a:moveTo>
                      <a:pt x="6520" y="1"/>
                    </a:moveTo>
                    <a:lnTo>
                      <a:pt x="0" y="8692"/>
                    </a:lnTo>
                    <a:lnTo>
                      <a:pt x="82" y="9671"/>
                    </a:lnTo>
                    <a:lnTo>
                      <a:pt x="6364" y="1060"/>
                    </a:lnTo>
                    <a:lnTo>
                      <a:pt x="11541" y="7877"/>
                    </a:lnTo>
                    <a:lnTo>
                      <a:pt x="11549" y="6942"/>
                    </a:lnTo>
                    <a:lnTo>
                      <a:pt x="6520" y="1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4"/>
              <p:cNvSpPr/>
              <p:nvPr/>
            </p:nvSpPr>
            <p:spPr>
              <a:xfrm>
                <a:off x="2957325" y="3422150"/>
                <a:ext cx="29430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11772" h="387" extrusionOk="0">
                    <a:moveTo>
                      <a:pt x="1" y="0"/>
                    </a:moveTo>
                    <a:lnTo>
                      <a:pt x="1" y="387"/>
                    </a:lnTo>
                    <a:lnTo>
                      <a:pt x="11771" y="387"/>
                    </a:lnTo>
                    <a:lnTo>
                      <a:pt x="11771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4"/>
              <p:cNvSpPr/>
              <p:nvPr/>
            </p:nvSpPr>
            <p:spPr>
              <a:xfrm>
                <a:off x="2920450" y="3080850"/>
                <a:ext cx="1136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460" extrusionOk="0">
                    <a:moveTo>
                      <a:pt x="0" y="0"/>
                    </a:moveTo>
                    <a:lnTo>
                      <a:pt x="0" y="460"/>
                    </a:lnTo>
                    <a:lnTo>
                      <a:pt x="4190" y="460"/>
                    </a:lnTo>
                    <a:lnTo>
                      <a:pt x="4546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4"/>
              <p:cNvSpPr/>
              <p:nvPr/>
            </p:nvSpPr>
            <p:spPr>
              <a:xfrm>
                <a:off x="3283850" y="3236600"/>
                <a:ext cx="2306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9227" h="1186" extrusionOk="0">
                    <a:moveTo>
                      <a:pt x="1" y="0"/>
                    </a:moveTo>
                    <a:lnTo>
                      <a:pt x="877" y="1186"/>
                    </a:lnTo>
                    <a:lnTo>
                      <a:pt x="9226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4"/>
              <p:cNvSpPr/>
              <p:nvPr/>
            </p:nvSpPr>
            <p:spPr>
              <a:xfrm>
                <a:off x="3601275" y="3297025"/>
                <a:ext cx="23847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802" extrusionOk="0">
                    <a:moveTo>
                      <a:pt x="9539" y="0"/>
                    </a:moveTo>
                    <a:lnTo>
                      <a:pt x="0" y="15"/>
                    </a:lnTo>
                    <a:lnTo>
                      <a:pt x="0" y="787"/>
                    </a:lnTo>
                    <a:lnTo>
                      <a:pt x="9539" y="801"/>
                    </a:lnTo>
                    <a:lnTo>
                      <a:pt x="9539" y="0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4"/>
              <p:cNvSpPr/>
              <p:nvPr/>
            </p:nvSpPr>
            <p:spPr>
              <a:xfrm>
                <a:off x="2852750" y="3324075"/>
                <a:ext cx="2415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239" extrusionOk="0">
                    <a:moveTo>
                      <a:pt x="1" y="0"/>
                    </a:moveTo>
                    <a:lnTo>
                      <a:pt x="1" y="239"/>
                    </a:lnTo>
                    <a:lnTo>
                      <a:pt x="966" y="239"/>
                    </a:lnTo>
                    <a:lnTo>
                      <a:pt x="966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4"/>
              <p:cNvSpPr/>
              <p:nvPr/>
            </p:nvSpPr>
            <p:spPr>
              <a:xfrm>
                <a:off x="2920075" y="3026325"/>
                <a:ext cx="373075" cy="337650"/>
              </a:xfrm>
              <a:custGeom>
                <a:avLst/>
                <a:gdLst/>
                <a:ahLst/>
                <a:cxnLst/>
                <a:rect l="l" t="t" r="r" b="b"/>
                <a:pathLst>
                  <a:path w="14923" h="13506" extrusionOk="0">
                    <a:moveTo>
                      <a:pt x="7507" y="1"/>
                    </a:moveTo>
                    <a:lnTo>
                      <a:pt x="5994" y="1905"/>
                    </a:lnTo>
                    <a:lnTo>
                      <a:pt x="6008" y="1929"/>
                    </a:lnTo>
                    <a:lnTo>
                      <a:pt x="1" y="9114"/>
                    </a:lnTo>
                    <a:lnTo>
                      <a:pt x="1" y="10636"/>
                    </a:lnTo>
                    <a:lnTo>
                      <a:pt x="6884" y="2210"/>
                    </a:lnTo>
                    <a:lnTo>
                      <a:pt x="14915" y="13505"/>
                    </a:lnTo>
                    <a:lnTo>
                      <a:pt x="14922" y="10198"/>
                    </a:lnTo>
                    <a:lnTo>
                      <a:pt x="11718" y="5503"/>
                    </a:lnTo>
                    <a:lnTo>
                      <a:pt x="7507" y="1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4"/>
              <p:cNvSpPr/>
              <p:nvPr/>
            </p:nvSpPr>
            <p:spPr>
              <a:xfrm>
                <a:off x="3630600" y="3345025"/>
                <a:ext cx="1811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245" h="6105" extrusionOk="0">
                    <a:moveTo>
                      <a:pt x="7193" y="1"/>
                    </a:moveTo>
                    <a:cubicBezTo>
                      <a:pt x="7193" y="1"/>
                      <a:pt x="3448" y="24"/>
                      <a:pt x="14" y="97"/>
                    </a:cubicBezTo>
                    <a:lnTo>
                      <a:pt x="0" y="5956"/>
                    </a:lnTo>
                    <a:lnTo>
                      <a:pt x="0" y="6104"/>
                    </a:lnTo>
                    <a:lnTo>
                      <a:pt x="7230" y="6053"/>
                    </a:lnTo>
                    <a:lnTo>
                      <a:pt x="7245" y="5734"/>
                    </a:lnTo>
                    <a:lnTo>
                      <a:pt x="7193" y="1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4"/>
              <p:cNvSpPr/>
              <p:nvPr/>
            </p:nvSpPr>
            <p:spPr>
              <a:xfrm>
                <a:off x="3720700" y="3348200"/>
                <a:ext cx="550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038" extrusionOk="0">
                    <a:moveTo>
                      <a:pt x="1" y="0"/>
                    </a:moveTo>
                    <a:lnTo>
                      <a:pt x="1" y="6038"/>
                    </a:lnTo>
                    <a:lnTo>
                      <a:pt x="22" y="603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4"/>
              <p:cNvSpPr/>
              <p:nvPr/>
            </p:nvSpPr>
            <p:spPr>
              <a:xfrm>
                <a:off x="3725325" y="3433100"/>
                <a:ext cx="6300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6" extrusionOk="0">
                    <a:moveTo>
                      <a:pt x="127" y="0"/>
                    </a:moveTo>
                    <a:cubicBezTo>
                      <a:pt x="59" y="0"/>
                      <a:pt x="1" y="52"/>
                      <a:pt x="1" y="120"/>
                    </a:cubicBezTo>
                    <a:cubicBezTo>
                      <a:pt x="1" y="194"/>
                      <a:pt x="59" y="246"/>
                      <a:pt x="127" y="246"/>
                    </a:cubicBezTo>
                    <a:cubicBezTo>
                      <a:pt x="200" y="246"/>
                      <a:pt x="252" y="194"/>
                      <a:pt x="252" y="120"/>
                    </a:cubicBezTo>
                    <a:cubicBezTo>
                      <a:pt x="252" y="52"/>
                      <a:pt x="200" y="0"/>
                      <a:pt x="127" y="0"/>
                    </a:cubicBez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4"/>
              <p:cNvSpPr/>
              <p:nvPr/>
            </p:nvSpPr>
            <p:spPr>
              <a:xfrm>
                <a:off x="3710475" y="3433100"/>
                <a:ext cx="6150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46" extrusionOk="0">
                    <a:moveTo>
                      <a:pt x="119" y="0"/>
                    </a:moveTo>
                    <a:cubicBezTo>
                      <a:pt x="54" y="0"/>
                      <a:pt x="0" y="52"/>
                      <a:pt x="0" y="120"/>
                    </a:cubicBezTo>
                    <a:cubicBezTo>
                      <a:pt x="0" y="194"/>
                      <a:pt x="54" y="246"/>
                      <a:pt x="119" y="246"/>
                    </a:cubicBezTo>
                    <a:cubicBezTo>
                      <a:pt x="194" y="246"/>
                      <a:pt x="246" y="194"/>
                      <a:pt x="246" y="120"/>
                    </a:cubicBezTo>
                    <a:cubicBezTo>
                      <a:pt x="246" y="52"/>
                      <a:pt x="194" y="0"/>
                      <a:pt x="119" y="0"/>
                    </a:cubicBez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4"/>
              <p:cNvSpPr/>
              <p:nvPr/>
            </p:nvSpPr>
            <p:spPr>
              <a:xfrm>
                <a:off x="3290700" y="3268275"/>
                <a:ext cx="344550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13782" h="416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3781" y="415"/>
                    </a:lnTo>
                    <a:lnTo>
                      <a:pt x="13781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4"/>
              <p:cNvSpPr/>
              <p:nvPr/>
            </p:nvSpPr>
            <p:spPr>
              <a:xfrm>
                <a:off x="3301825" y="3278650"/>
                <a:ext cx="3171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455" extrusionOk="0">
                    <a:moveTo>
                      <a:pt x="1" y="0"/>
                    </a:moveTo>
                    <a:lnTo>
                      <a:pt x="1" y="454"/>
                    </a:lnTo>
                    <a:lnTo>
                      <a:pt x="12683" y="454"/>
                    </a:lnTo>
                    <a:lnTo>
                      <a:pt x="12683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4"/>
              <p:cNvSpPr/>
              <p:nvPr/>
            </p:nvSpPr>
            <p:spPr>
              <a:xfrm>
                <a:off x="2829400" y="3297025"/>
                <a:ext cx="1005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4021" y="438"/>
                    </a:lnTo>
                    <a:lnTo>
                      <a:pt x="4021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4"/>
              <p:cNvSpPr/>
              <p:nvPr/>
            </p:nvSpPr>
            <p:spPr>
              <a:xfrm>
                <a:off x="2920075" y="3471850"/>
                <a:ext cx="372875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4915" h="936" extrusionOk="0">
                    <a:moveTo>
                      <a:pt x="1" y="1"/>
                    </a:moveTo>
                    <a:lnTo>
                      <a:pt x="1" y="935"/>
                    </a:lnTo>
                    <a:lnTo>
                      <a:pt x="14915" y="935"/>
                    </a:lnTo>
                    <a:lnTo>
                      <a:pt x="14915" y="1"/>
                    </a:lnTo>
                    <a:close/>
                  </a:path>
                </a:pathLst>
              </a:custGeom>
              <a:solidFill>
                <a:srgbClr val="F3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4"/>
              <p:cNvSpPr/>
              <p:nvPr/>
            </p:nvSpPr>
            <p:spPr>
              <a:xfrm>
                <a:off x="2887650" y="2988300"/>
                <a:ext cx="431475" cy="301725"/>
              </a:xfrm>
              <a:custGeom>
                <a:avLst/>
                <a:gdLst/>
                <a:ahLst/>
                <a:cxnLst/>
                <a:rect l="l" t="t" r="r" b="b"/>
                <a:pathLst>
                  <a:path w="17259" h="12069" extrusionOk="0">
                    <a:moveTo>
                      <a:pt x="8670" y="0"/>
                    </a:moveTo>
                    <a:lnTo>
                      <a:pt x="0" y="11422"/>
                    </a:lnTo>
                    <a:lnTo>
                      <a:pt x="801" y="12045"/>
                    </a:lnTo>
                    <a:lnTo>
                      <a:pt x="8736" y="1728"/>
                    </a:lnTo>
                    <a:lnTo>
                      <a:pt x="16071" y="12068"/>
                    </a:lnTo>
                    <a:lnTo>
                      <a:pt x="17259" y="12045"/>
                    </a:lnTo>
                    <a:lnTo>
                      <a:pt x="8670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4"/>
              <p:cNvSpPr/>
              <p:nvPr/>
            </p:nvSpPr>
            <p:spPr>
              <a:xfrm>
                <a:off x="3559175" y="3290000"/>
                <a:ext cx="42875" cy="20892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357" extrusionOk="0">
                    <a:moveTo>
                      <a:pt x="1700" y="0"/>
                    </a:moveTo>
                    <a:lnTo>
                      <a:pt x="0" y="36"/>
                    </a:lnTo>
                    <a:lnTo>
                      <a:pt x="0" y="7312"/>
                    </a:lnTo>
                    <a:lnTo>
                      <a:pt x="1714" y="8357"/>
                    </a:lnTo>
                    <a:lnTo>
                      <a:pt x="1700" y="0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4"/>
              <p:cNvSpPr/>
              <p:nvPr/>
            </p:nvSpPr>
            <p:spPr>
              <a:xfrm>
                <a:off x="3584050" y="3210075"/>
                <a:ext cx="79550" cy="6695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678" extrusionOk="0">
                    <a:moveTo>
                      <a:pt x="0" y="0"/>
                    </a:moveTo>
                    <a:lnTo>
                      <a:pt x="2047" y="2328"/>
                    </a:lnTo>
                    <a:lnTo>
                      <a:pt x="2047" y="2677"/>
                    </a:lnTo>
                    <a:lnTo>
                      <a:pt x="3181" y="26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3764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4"/>
              <p:cNvSpPr/>
              <p:nvPr/>
            </p:nvSpPr>
            <p:spPr>
              <a:xfrm>
                <a:off x="3189825" y="2910825"/>
                <a:ext cx="201800" cy="231950"/>
              </a:xfrm>
              <a:custGeom>
                <a:avLst/>
                <a:gdLst/>
                <a:ahLst/>
                <a:cxnLst/>
                <a:rect l="l" t="t" r="r" b="b"/>
                <a:pathLst>
                  <a:path w="8072" h="9278" extrusionOk="0">
                    <a:moveTo>
                      <a:pt x="8071" y="0"/>
                    </a:moveTo>
                    <a:lnTo>
                      <a:pt x="3717" y="1462"/>
                    </a:lnTo>
                    <a:lnTo>
                      <a:pt x="1" y="7898"/>
                    </a:lnTo>
                    <a:lnTo>
                      <a:pt x="989" y="9277"/>
                    </a:lnTo>
                    <a:lnTo>
                      <a:pt x="8071" y="0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4"/>
              <p:cNvSpPr/>
              <p:nvPr/>
            </p:nvSpPr>
            <p:spPr>
              <a:xfrm>
                <a:off x="2887650" y="2988300"/>
                <a:ext cx="2167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1422" extrusionOk="0">
                    <a:moveTo>
                      <a:pt x="8670" y="0"/>
                    </a:moveTo>
                    <a:lnTo>
                      <a:pt x="4968" y="3702"/>
                    </a:lnTo>
                    <a:lnTo>
                      <a:pt x="2595" y="7246"/>
                    </a:lnTo>
                    <a:lnTo>
                      <a:pt x="0" y="11422"/>
                    </a:lnTo>
                    <a:lnTo>
                      <a:pt x="8670" y="0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4"/>
              <p:cNvSpPr/>
              <p:nvPr/>
            </p:nvSpPr>
            <p:spPr>
              <a:xfrm>
                <a:off x="3002225" y="3246775"/>
                <a:ext cx="181725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6854" extrusionOk="0">
                    <a:moveTo>
                      <a:pt x="1" y="1"/>
                    </a:moveTo>
                    <a:lnTo>
                      <a:pt x="1" y="6853"/>
                    </a:lnTo>
                    <a:lnTo>
                      <a:pt x="7268" y="6853"/>
                    </a:lnTo>
                    <a:lnTo>
                      <a:pt x="7268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4"/>
              <p:cNvSpPr/>
              <p:nvPr/>
            </p:nvSpPr>
            <p:spPr>
              <a:xfrm>
                <a:off x="3002225" y="3246775"/>
                <a:ext cx="168000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6854" extrusionOk="0">
                    <a:moveTo>
                      <a:pt x="1" y="1"/>
                    </a:moveTo>
                    <a:lnTo>
                      <a:pt x="1" y="6853"/>
                    </a:lnTo>
                    <a:lnTo>
                      <a:pt x="6720" y="6853"/>
                    </a:lnTo>
                    <a:lnTo>
                      <a:pt x="6720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4"/>
              <p:cNvSpPr/>
              <p:nvPr/>
            </p:nvSpPr>
            <p:spPr>
              <a:xfrm>
                <a:off x="3402725" y="3321325"/>
                <a:ext cx="142000" cy="156125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6245" extrusionOk="0">
                    <a:moveTo>
                      <a:pt x="2707" y="0"/>
                    </a:moveTo>
                    <a:cubicBezTo>
                      <a:pt x="2003" y="0"/>
                      <a:pt x="1408" y="148"/>
                      <a:pt x="1246" y="356"/>
                    </a:cubicBezTo>
                    <a:lnTo>
                      <a:pt x="874" y="356"/>
                    </a:lnTo>
                    <a:lnTo>
                      <a:pt x="874" y="5806"/>
                    </a:lnTo>
                    <a:lnTo>
                      <a:pt x="0" y="5806"/>
                    </a:lnTo>
                    <a:lnTo>
                      <a:pt x="0" y="6244"/>
                    </a:lnTo>
                    <a:lnTo>
                      <a:pt x="5680" y="6244"/>
                    </a:lnTo>
                    <a:lnTo>
                      <a:pt x="5680" y="5806"/>
                    </a:lnTo>
                    <a:lnTo>
                      <a:pt x="4583" y="5806"/>
                    </a:lnTo>
                    <a:lnTo>
                      <a:pt x="4583" y="356"/>
                    </a:lnTo>
                    <a:lnTo>
                      <a:pt x="4167" y="356"/>
                    </a:lnTo>
                    <a:cubicBezTo>
                      <a:pt x="4005" y="148"/>
                      <a:pt x="3410" y="0"/>
                      <a:pt x="2707" y="0"/>
                    </a:cubicBezTo>
                    <a:close/>
                  </a:path>
                </a:pathLst>
              </a:custGeom>
              <a:solidFill>
                <a:srgbClr val="943764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4"/>
              <p:cNvSpPr/>
              <p:nvPr/>
            </p:nvSpPr>
            <p:spPr>
              <a:xfrm>
                <a:off x="3402725" y="3466475"/>
                <a:ext cx="13850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5539" y="438"/>
                    </a:lnTo>
                    <a:lnTo>
                      <a:pt x="5539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4"/>
              <p:cNvSpPr/>
              <p:nvPr/>
            </p:nvSpPr>
            <p:spPr>
              <a:xfrm>
                <a:off x="3424025" y="3321325"/>
                <a:ext cx="90500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5807" extrusionOk="0">
                    <a:moveTo>
                      <a:pt x="1788" y="0"/>
                    </a:moveTo>
                    <a:cubicBezTo>
                      <a:pt x="1099" y="0"/>
                      <a:pt x="528" y="148"/>
                      <a:pt x="364" y="356"/>
                    </a:cubicBezTo>
                    <a:lnTo>
                      <a:pt x="1" y="356"/>
                    </a:lnTo>
                    <a:lnTo>
                      <a:pt x="1" y="5806"/>
                    </a:lnTo>
                    <a:lnTo>
                      <a:pt x="3619" y="5806"/>
                    </a:lnTo>
                    <a:lnTo>
                      <a:pt x="3619" y="356"/>
                    </a:lnTo>
                    <a:lnTo>
                      <a:pt x="3212" y="356"/>
                    </a:lnTo>
                    <a:cubicBezTo>
                      <a:pt x="3057" y="148"/>
                      <a:pt x="2478" y="0"/>
                      <a:pt x="1788" y="0"/>
                    </a:cubicBez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4"/>
              <p:cNvSpPr/>
              <p:nvPr/>
            </p:nvSpPr>
            <p:spPr>
              <a:xfrm>
                <a:off x="3472625" y="3332450"/>
                <a:ext cx="30050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773" extrusionOk="0">
                    <a:moveTo>
                      <a:pt x="0" y="0"/>
                    </a:moveTo>
                    <a:lnTo>
                      <a:pt x="0" y="1773"/>
                    </a:lnTo>
                    <a:lnTo>
                      <a:pt x="1202" y="1773"/>
                    </a:lnTo>
                    <a:lnTo>
                      <a:pt x="1202" y="340"/>
                    </a:lnTo>
                    <a:cubicBezTo>
                      <a:pt x="1202" y="340"/>
                      <a:pt x="942" y="29"/>
                      <a:pt x="0" y="0"/>
                    </a:cubicBez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4"/>
              <p:cNvSpPr/>
              <p:nvPr/>
            </p:nvSpPr>
            <p:spPr>
              <a:xfrm>
                <a:off x="3474100" y="3334850"/>
                <a:ext cx="26900" cy="3947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579" extrusionOk="0">
                    <a:moveTo>
                      <a:pt x="0" y="0"/>
                    </a:moveTo>
                    <a:lnTo>
                      <a:pt x="0" y="1579"/>
                    </a:lnTo>
                    <a:lnTo>
                      <a:pt x="1075" y="1579"/>
                    </a:lnTo>
                    <a:lnTo>
                      <a:pt x="1075" y="305"/>
                    </a:lnTo>
                    <a:cubicBezTo>
                      <a:pt x="1075" y="305"/>
                      <a:pt x="846" y="30"/>
                      <a:pt x="0" y="0"/>
                    </a:cubicBez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4"/>
              <p:cNvSpPr/>
              <p:nvPr/>
            </p:nvSpPr>
            <p:spPr>
              <a:xfrm>
                <a:off x="3472625" y="3425700"/>
                <a:ext cx="300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632" extrusionOk="0">
                    <a:moveTo>
                      <a:pt x="0" y="1"/>
                    </a:moveTo>
                    <a:lnTo>
                      <a:pt x="0" y="1631"/>
                    </a:lnTo>
                    <a:lnTo>
                      <a:pt x="1202" y="1631"/>
                    </a:lnTo>
                    <a:lnTo>
                      <a:pt x="1202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4"/>
              <p:cNvSpPr/>
              <p:nvPr/>
            </p:nvSpPr>
            <p:spPr>
              <a:xfrm>
                <a:off x="3474625" y="3428475"/>
                <a:ext cx="26000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410" extrusionOk="0">
                    <a:moveTo>
                      <a:pt x="0" y="0"/>
                    </a:moveTo>
                    <a:lnTo>
                      <a:pt x="0" y="1410"/>
                    </a:lnTo>
                    <a:lnTo>
                      <a:pt x="1040" y="1410"/>
                    </a:lnTo>
                    <a:lnTo>
                      <a:pt x="1040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4"/>
              <p:cNvSpPr/>
              <p:nvPr/>
            </p:nvSpPr>
            <p:spPr>
              <a:xfrm>
                <a:off x="3472625" y="3379700"/>
                <a:ext cx="30050" cy="430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722" extrusionOk="0">
                    <a:moveTo>
                      <a:pt x="0" y="0"/>
                    </a:moveTo>
                    <a:lnTo>
                      <a:pt x="0" y="1722"/>
                    </a:lnTo>
                    <a:lnTo>
                      <a:pt x="1202" y="1722"/>
                    </a:lnTo>
                    <a:lnTo>
                      <a:pt x="1202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4"/>
              <p:cNvSpPr/>
              <p:nvPr/>
            </p:nvSpPr>
            <p:spPr>
              <a:xfrm>
                <a:off x="3474625" y="3381925"/>
                <a:ext cx="260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544" extrusionOk="0">
                    <a:moveTo>
                      <a:pt x="0" y="0"/>
                    </a:moveTo>
                    <a:lnTo>
                      <a:pt x="0" y="1544"/>
                    </a:lnTo>
                    <a:lnTo>
                      <a:pt x="1040" y="1544"/>
                    </a:lnTo>
                    <a:lnTo>
                      <a:pt x="1040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4"/>
              <p:cNvSpPr/>
              <p:nvPr/>
            </p:nvSpPr>
            <p:spPr>
              <a:xfrm>
                <a:off x="3436275" y="3332450"/>
                <a:ext cx="302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1773" extrusionOk="0">
                    <a:moveTo>
                      <a:pt x="1209" y="0"/>
                    </a:moveTo>
                    <a:cubicBezTo>
                      <a:pt x="260" y="29"/>
                      <a:pt x="0" y="340"/>
                      <a:pt x="0" y="340"/>
                    </a:cubicBezTo>
                    <a:lnTo>
                      <a:pt x="0" y="1773"/>
                    </a:lnTo>
                    <a:lnTo>
                      <a:pt x="1209" y="1773"/>
                    </a:lnTo>
                    <a:lnTo>
                      <a:pt x="1209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4"/>
              <p:cNvSpPr/>
              <p:nvPr/>
            </p:nvSpPr>
            <p:spPr>
              <a:xfrm>
                <a:off x="3437925" y="3334850"/>
                <a:ext cx="26925" cy="3947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1579" extrusionOk="0">
                    <a:moveTo>
                      <a:pt x="1077" y="0"/>
                    </a:moveTo>
                    <a:cubicBezTo>
                      <a:pt x="239" y="30"/>
                      <a:pt x="0" y="305"/>
                      <a:pt x="0" y="305"/>
                    </a:cubicBezTo>
                    <a:lnTo>
                      <a:pt x="0" y="1579"/>
                    </a:lnTo>
                    <a:lnTo>
                      <a:pt x="1077" y="1579"/>
                    </a:lnTo>
                    <a:lnTo>
                      <a:pt x="1077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4"/>
              <p:cNvSpPr/>
              <p:nvPr/>
            </p:nvSpPr>
            <p:spPr>
              <a:xfrm>
                <a:off x="3436275" y="3425700"/>
                <a:ext cx="3022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1632" extrusionOk="0">
                    <a:moveTo>
                      <a:pt x="0" y="1"/>
                    </a:moveTo>
                    <a:lnTo>
                      <a:pt x="0" y="1631"/>
                    </a:lnTo>
                    <a:lnTo>
                      <a:pt x="1209" y="1631"/>
                    </a:lnTo>
                    <a:lnTo>
                      <a:pt x="1209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4"/>
              <p:cNvSpPr/>
              <p:nvPr/>
            </p:nvSpPr>
            <p:spPr>
              <a:xfrm>
                <a:off x="3438325" y="3428475"/>
                <a:ext cx="26125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410" extrusionOk="0">
                    <a:moveTo>
                      <a:pt x="0" y="0"/>
                    </a:moveTo>
                    <a:lnTo>
                      <a:pt x="0" y="1410"/>
                    </a:lnTo>
                    <a:lnTo>
                      <a:pt x="1045" y="1410"/>
                    </a:lnTo>
                    <a:lnTo>
                      <a:pt x="1045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4"/>
              <p:cNvSpPr/>
              <p:nvPr/>
            </p:nvSpPr>
            <p:spPr>
              <a:xfrm>
                <a:off x="3436275" y="3379700"/>
                <a:ext cx="30225" cy="43050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1722" extrusionOk="0">
                    <a:moveTo>
                      <a:pt x="0" y="0"/>
                    </a:moveTo>
                    <a:lnTo>
                      <a:pt x="0" y="1722"/>
                    </a:lnTo>
                    <a:lnTo>
                      <a:pt x="1209" y="1722"/>
                    </a:lnTo>
                    <a:lnTo>
                      <a:pt x="1209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4"/>
              <p:cNvSpPr/>
              <p:nvPr/>
            </p:nvSpPr>
            <p:spPr>
              <a:xfrm>
                <a:off x="3438325" y="3381925"/>
                <a:ext cx="26125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544" extrusionOk="0">
                    <a:moveTo>
                      <a:pt x="0" y="0"/>
                    </a:moveTo>
                    <a:lnTo>
                      <a:pt x="0" y="1544"/>
                    </a:lnTo>
                    <a:lnTo>
                      <a:pt x="1045" y="1544"/>
                    </a:lnTo>
                    <a:lnTo>
                      <a:pt x="1045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4"/>
              <p:cNvSpPr/>
              <p:nvPr/>
            </p:nvSpPr>
            <p:spPr>
              <a:xfrm>
                <a:off x="2987175" y="3234150"/>
                <a:ext cx="20290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2101" extrusionOk="0">
                    <a:moveTo>
                      <a:pt x="8011" y="0"/>
                    </a:moveTo>
                    <a:lnTo>
                      <a:pt x="1" y="1595"/>
                    </a:lnTo>
                    <a:lnTo>
                      <a:pt x="106" y="2101"/>
                    </a:lnTo>
                    <a:lnTo>
                      <a:pt x="8116" y="513"/>
                    </a:lnTo>
                    <a:lnTo>
                      <a:pt x="8011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4"/>
              <p:cNvSpPr/>
              <p:nvPr/>
            </p:nvSpPr>
            <p:spPr>
              <a:xfrm>
                <a:off x="2978300" y="3221550"/>
                <a:ext cx="2158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8633" h="2151" extrusionOk="0">
                    <a:moveTo>
                      <a:pt x="8544" y="0"/>
                    </a:moveTo>
                    <a:lnTo>
                      <a:pt x="0" y="1699"/>
                    </a:lnTo>
                    <a:lnTo>
                      <a:pt x="89" y="2151"/>
                    </a:lnTo>
                    <a:lnTo>
                      <a:pt x="8633" y="453"/>
                    </a:lnTo>
                    <a:lnTo>
                      <a:pt x="8544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4"/>
              <p:cNvSpPr/>
              <p:nvPr/>
            </p:nvSpPr>
            <p:spPr>
              <a:xfrm>
                <a:off x="3311675" y="3206150"/>
                <a:ext cx="14627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313" extrusionOk="0">
                    <a:moveTo>
                      <a:pt x="0" y="1"/>
                    </a:moveTo>
                    <a:lnTo>
                      <a:pt x="0" y="312"/>
                    </a:lnTo>
                    <a:lnTo>
                      <a:pt x="5851" y="312"/>
                    </a:lnTo>
                    <a:lnTo>
                      <a:pt x="5851" y="1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4"/>
              <p:cNvSpPr/>
              <p:nvPr/>
            </p:nvSpPr>
            <p:spPr>
              <a:xfrm>
                <a:off x="3325950" y="3084175"/>
                <a:ext cx="118675" cy="121825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4873" extrusionOk="0">
                    <a:moveTo>
                      <a:pt x="1" y="1"/>
                    </a:moveTo>
                    <a:lnTo>
                      <a:pt x="1" y="4873"/>
                    </a:lnTo>
                    <a:lnTo>
                      <a:pt x="4746" y="4873"/>
                    </a:lnTo>
                    <a:lnTo>
                      <a:pt x="4746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4"/>
              <p:cNvSpPr/>
              <p:nvPr/>
            </p:nvSpPr>
            <p:spPr>
              <a:xfrm>
                <a:off x="3321100" y="3078800"/>
                <a:ext cx="128375" cy="5950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38" extrusionOk="0">
                    <a:moveTo>
                      <a:pt x="1" y="0"/>
                    </a:moveTo>
                    <a:lnTo>
                      <a:pt x="1" y="237"/>
                    </a:lnTo>
                    <a:lnTo>
                      <a:pt x="5134" y="237"/>
                    </a:lnTo>
                    <a:lnTo>
                      <a:pt x="5134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4"/>
              <p:cNvSpPr/>
              <p:nvPr/>
            </p:nvSpPr>
            <p:spPr>
              <a:xfrm>
                <a:off x="3316875" y="3071550"/>
                <a:ext cx="13685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5474" h="291" extrusionOk="0">
                    <a:moveTo>
                      <a:pt x="1" y="0"/>
                    </a:moveTo>
                    <a:lnTo>
                      <a:pt x="1" y="290"/>
                    </a:lnTo>
                    <a:lnTo>
                      <a:pt x="5474" y="290"/>
                    </a:lnTo>
                    <a:lnTo>
                      <a:pt x="5474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4"/>
              <p:cNvSpPr/>
              <p:nvPr/>
            </p:nvSpPr>
            <p:spPr>
              <a:xfrm>
                <a:off x="3384725" y="3084725"/>
                <a:ext cx="59900" cy="12127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4851" extrusionOk="0">
                    <a:moveTo>
                      <a:pt x="1" y="0"/>
                    </a:moveTo>
                    <a:lnTo>
                      <a:pt x="1" y="4851"/>
                    </a:lnTo>
                    <a:lnTo>
                      <a:pt x="2395" y="4851"/>
                    </a:lnTo>
                    <a:lnTo>
                      <a:pt x="2395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4"/>
              <p:cNvSpPr/>
              <p:nvPr/>
            </p:nvSpPr>
            <p:spPr>
              <a:xfrm>
                <a:off x="3389900" y="3089350"/>
                <a:ext cx="4470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82" extrusionOk="0">
                    <a:moveTo>
                      <a:pt x="0" y="0"/>
                    </a:moveTo>
                    <a:lnTo>
                      <a:pt x="0" y="1981"/>
                    </a:lnTo>
                    <a:lnTo>
                      <a:pt x="1788" y="1981"/>
                    </a:lnTo>
                    <a:lnTo>
                      <a:pt x="1788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4"/>
              <p:cNvSpPr/>
              <p:nvPr/>
            </p:nvSpPr>
            <p:spPr>
              <a:xfrm>
                <a:off x="3389900" y="3147775"/>
                <a:ext cx="447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80" extrusionOk="0">
                    <a:moveTo>
                      <a:pt x="0" y="0"/>
                    </a:moveTo>
                    <a:lnTo>
                      <a:pt x="0" y="1980"/>
                    </a:lnTo>
                    <a:lnTo>
                      <a:pt x="1788" y="1980"/>
                    </a:lnTo>
                    <a:lnTo>
                      <a:pt x="1788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4"/>
              <p:cNvSpPr/>
              <p:nvPr/>
            </p:nvSpPr>
            <p:spPr>
              <a:xfrm>
                <a:off x="3320575" y="3083250"/>
                <a:ext cx="65075" cy="12367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4947" extrusionOk="0">
                    <a:moveTo>
                      <a:pt x="216" y="0"/>
                    </a:moveTo>
                    <a:lnTo>
                      <a:pt x="0" y="4844"/>
                    </a:lnTo>
                    <a:lnTo>
                      <a:pt x="2396" y="4947"/>
                    </a:lnTo>
                    <a:lnTo>
                      <a:pt x="2603" y="104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4"/>
              <p:cNvSpPr/>
              <p:nvPr/>
            </p:nvSpPr>
            <p:spPr>
              <a:xfrm>
                <a:off x="3333575" y="3088225"/>
                <a:ext cx="46925" cy="5160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2064" extrusionOk="0">
                    <a:moveTo>
                      <a:pt x="89" y="1"/>
                    </a:moveTo>
                    <a:lnTo>
                      <a:pt x="0" y="1982"/>
                    </a:lnTo>
                    <a:lnTo>
                      <a:pt x="1787" y="2064"/>
                    </a:lnTo>
                    <a:lnTo>
                      <a:pt x="1876" y="76"/>
                    </a:lnTo>
                    <a:lnTo>
                      <a:pt x="89" y="1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4"/>
              <p:cNvSpPr/>
              <p:nvPr/>
            </p:nvSpPr>
            <p:spPr>
              <a:xfrm>
                <a:off x="3331125" y="3146475"/>
                <a:ext cx="46750" cy="515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062" extrusionOk="0">
                    <a:moveTo>
                      <a:pt x="82" y="1"/>
                    </a:moveTo>
                    <a:lnTo>
                      <a:pt x="0" y="1980"/>
                    </a:lnTo>
                    <a:lnTo>
                      <a:pt x="1789" y="2062"/>
                    </a:lnTo>
                    <a:lnTo>
                      <a:pt x="1869" y="81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4"/>
              <p:cNvSpPr/>
              <p:nvPr/>
            </p:nvSpPr>
            <p:spPr>
              <a:xfrm>
                <a:off x="3393050" y="3402525"/>
                <a:ext cx="271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631" extrusionOk="0">
                    <a:moveTo>
                      <a:pt x="1" y="0"/>
                    </a:moveTo>
                    <a:lnTo>
                      <a:pt x="179" y="631"/>
                    </a:lnTo>
                    <a:lnTo>
                      <a:pt x="1083" y="518"/>
                    </a:lnTo>
                    <a:lnTo>
                      <a:pt x="1062" y="483"/>
                    </a:lnTo>
                    <a:lnTo>
                      <a:pt x="942" y="483"/>
                    </a:lnTo>
                    <a:cubicBezTo>
                      <a:pt x="935" y="483"/>
                      <a:pt x="853" y="422"/>
                      <a:pt x="853" y="408"/>
                    </a:cubicBezTo>
                    <a:cubicBezTo>
                      <a:pt x="853" y="394"/>
                      <a:pt x="809" y="289"/>
                      <a:pt x="809" y="289"/>
                    </a:cubicBezTo>
                    <a:cubicBezTo>
                      <a:pt x="809" y="289"/>
                      <a:pt x="691" y="275"/>
                      <a:pt x="647" y="267"/>
                    </a:cubicBezTo>
                    <a:cubicBezTo>
                      <a:pt x="602" y="251"/>
                      <a:pt x="371" y="207"/>
                      <a:pt x="371" y="207"/>
                    </a:cubicBezTo>
                    <a:lnTo>
                      <a:pt x="350" y="89"/>
                    </a:lnTo>
                    <a:lnTo>
                      <a:pt x="179" y="6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4"/>
              <p:cNvSpPr/>
              <p:nvPr/>
            </p:nvSpPr>
            <p:spPr>
              <a:xfrm>
                <a:off x="3388250" y="3420150"/>
                <a:ext cx="26725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994" extrusionOk="0">
                    <a:moveTo>
                      <a:pt x="1069" y="0"/>
                    </a:moveTo>
                    <a:lnTo>
                      <a:pt x="349" y="96"/>
                    </a:lnTo>
                    <a:lnTo>
                      <a:pt x="1" y="994"/>
                    </a:lnTo>
                    <a:lnTo>
                      <a:pt x="1" y="994"/>
                    </a:lnTo>
                    <a:lnTo>
                      <a:pt x="252" y="757"/>
                    </a:lnTo>
                    <a:cubicBezTo>
                      <a:pt x="252" y="757"/>
                      <a:pt x="349" y="630"/>
                      <a:pt x="341" y="586"/>
                    </a:cubicBezTo>
                    <a:cubicBezTo>
                      <a:pt x="326" y="541"/>
                      <a:pt x="563" y="319"/>
                      <a:pt x="563" y="319"/>
                    </a:cubicBezTo>
                    <a:lnTo>
                      <a:pt x="668" y="178"/>
                    </a:lnTo>
                    <a:lnTo>
                      <a:pt x="956" y="111"/>
                    </a:lnTo>
                    <a:lnTo>
                      <a:pt x="1069" y="7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4"/>
              <p:cNvSpPr/>
              <p:nvPr/>
            </p:nvSpPr>
            <p:spPr>
              <a:xfrm>
                <a:off x="3369350" y="3410300"/>
                <a:ext cx="18925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1187" extrusionOk="0">
                    <a:moveTo>
                      <a:pt x="0" y="1"/>
                    </a:moveTo>
                    <a:cubicBezTo>
                      <a:pt x="0" y="1"/>
                      <a:pt x="110" y="216"/>
                      <a:pt x="148" y="238"/>
                    </a:cubicBezTo>
                    <a:cubicBezTo>
                      <a:pt x="178" y="268"/>
                      <a:pt x="230" y="416"/>
                      <a:pt x="230" y="423"/>
                    </a:cubicBezTo>
                    <a:cubicBezTo>
                      <a:pt x="230" y="430"/>
                      <a:pt x="216" y="542"/>
                      <a:pt x="216" y="542"/>
                    </a:cubicBezTo>
                    <a:lnTo>
                      <a:pt x="312" y="542"/>
                    </a:lnTo>
                    <a:lnTo>
                      <a:pt x="349" y="683"/>
                    </a:lnTo>
                    <a:lnTo>
                      <a:pt x="230" y="823"/>
                    </a:lnTo>
                    <a:lnTo>
                      <a:pt x="312" y="987"/>
                    </a:lnTo>
                    <a:lnTo>
                      <a:pt x="370" y="1186"/>
                    </a:lnTo>
                    <a:lnTo>
                      <a:pt x="757" y="34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4"/>
              <p:cNvSpPr/>
              <p:nvPr/>
            </p:nvSpPr>
            <p:spPr>
              <a:xfrm>
                <a:off x="3164825" y="3441650"/>
                <a:ext cx="8995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144" extrusionOk="0">
                    <a:moveTo>
                      <a:pt x="921" y="0"/>
                    </a:moveTo>
                    <a:lnTo>
                      <a:pt x="1" y="644"/>
                    </a:lnTo>
                    <a:lnTo>
                      <a:pt x="1617" y="2143"/>
                    </a:lnTo>
                    <a:lnTo>
                      <a:pt x="3598" y="2143"/>
                    </a:lnTo>
                    <a:lnTo>
                      <a:pt x="3293" y="1951"/>
                    </a:lnTo>
                    <a:lnTo>
                      <a:pt x="2663" y="1356"/>
                    </a:lnTo>
                    <a:cubicBezTo>
                      <a:pt x="2663" y="1356"/>
                      <a:pt x="1654" y="1216"/>
                      <a:pt x="1633" y="1178"/>
                    </a:cubicBezTo>
                    <a:cubicBezTo>
                      <a:pt x="1610" y="1143"/>
                      <a:pt x="898" y="660"/>
                      <a:pt x="898" y="660"/>
                    </a:cubicBezTo>
                    <a:lnTo>
                      <a:pt x="921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4"/>
              <p:cNvSpPr/>
              <p:nvPr/>
            </p:nvSpPr>
            <p:spPr>
              <a:xfrm>
                <a:off x="3093275" y="3450350"/>
                <a:ext cx="78600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14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467" y="305"/>
                      <a:pt x="490" y="327"/>
                    </a:cubicBezTo>
                    <a:cubicBezTo>
                      <a:pt x="511" y="341"/>
                      <a:pt x="970" y="378"/>
                      <a:pt x="970" y="378"/>
                    </a:cubicBezTo>
                    <a:lnTo>
                      <a:pt x="1001" y="608"/>
                    </a:lnTo>
                    <a:cubicBezTo>
                      <a:pt x="1001" y="608"/>
                      <a:pt x="1193" y="875"/>
                      <a:pt x="1230" y="891"/>
                    </a:cubicBezTo>
                    <a:cubicBezTo>
                      <a:pt x="1261" y="905"/>
                      <a:pt x="1558" y="935"/>
                      <a:pt x="1558" y="935"/>
                    </a:cubicBezTo>
                    <a:lnTo>
                      <a:pt x="1802" y="935"/>
                    </a:lnTo>
                    <a:lnTo>
                      <a:pt x="2209" y="1195"/>
                    </a:lnTo>
                    <a:lnTo>
                      <a:pt x="2706" y="1336"/>
                    </a:lnTo>
                    <a:lnTo>
                      <a:pt x="3144" y="1409"/>
                    </a:lnTo>
                    <a:lnTo>
                      <a:pt x="2216" y="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4"/>
              <p:cNvSpPr/>
              <p:nvPr/>
            </p:nvSpPr>
            <p:spPr>
              <a:xfrm>
                <a:off x="3699925" y="3297950"/>
                <a:ext cx="3767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788" extrusionOk="0">
                    <a:moveTo>
                      <a:pt x="82" y="1"/>
                    </a:moveTo>
                    <a:lnTo>
                      <a:pt x="0" y="474"/>
                    </a:lnTo>
                    <a:lnTo>
                      <a:pt x="600" y="579"/>
                    </a:lnTo>
                    <a:lnTo>
                      <a:pt x="794" y="987"/>
                    </a:lnTo>
                    <a:cubicBezTo>
                      <a:pt x="794" y="987"/>
                      <a:pt x="1075" y="1113"/>
                      <a:pt x="1068" y="1127"/>
                    </a:cubicBezTo>
                    <a:cubicBezTo>
                      <a:pt x="1061" y="1142"/>
                      <a:pt x="1506" y="1788"/>
                      <a:pt x="1506" y="1788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4"/>
              <p:cNvSpPr/>
              <p:nvPr/>
            </p:nvSpPr>
            <p:spPr>
              <a:xfrm>
                <a:off x="3360975" y="3342975"/>
                <a:ext cx="17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959" extrusionOk="0">
                    <a:moveTo>
                      <a:pt x="1" y="1"/>
                    </a:moveTo>
                    <a:lnTo>
                      <a:pt x="1" y="134"/>
                    </a:lnTo>
                    <a:lnTo>
                      <a:pt x="106" y="254"/>
                    </a:lnTo>
                    <a:lnTo>
                      <a:pt x="239" y="425"/>
                    </a:lnTo>
                    <a:lnTo>
                      <a:pt x="394" y="483"/>
                    </a:lnTo>
                    <a:cubicBezTo>
                      <a:pt x="394" y="483"/>
                      <a:pt x="380" y="603"/>
                      <a:pt x="380" y="610"/>
                    </a:cubicBezTo>
                    <a:cubicBezTo>
                      <a:pt x="373" y="624"/>
                      <a:pt x="380" y="699"/>
                      <a:pt x="380" y="699"/>
                    </a:cubicBezTo>
                    <a:lnTo>
                      <a:pt x="506" y="736"/>
                    </a:lnTo>
                    <a:cubicBezTo>
                      <a:pt x="506" y="736"/>
                      <a:pt x="572" y="788"/>
                      <a:pt x="579" y="795"/>
                    </a:cubicBezTo>
                    <a:cubicBezTo>
                      <a:pt x="586" y="802"/>
                      <a:pt x="668" y="884"/>
                      <a:pt x="668" y="884"/>
                    </a:cubicBezTo>
                    <a:lnTo>
                      <a:pt x="712" y="959"/>
                    </a:lnTo>
                    <a:lnTo>
                      <a:pt x="595" y="4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4"/>
              <p:cNvSpPr/>
              <p:nvPr/>
            </p:nvSpPr>
            <p:spPr>
              <a:xfrm>
                <a:off x="2982550" y="3406800"/>
                <a:ext cx="106300" cy="9640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3856" extrusionOk="0">
                    <a:moveTo>
                      <a:pt x="565" y="0"/>
                    </a:moveTo>
                    <a:lnTo>
                      <a:pt x="1" y="3856"/>
                    </a:lnTo>
                    <a:lnTo>
                      <a:pt x="3427" y="3856"/>
                    </a:lnTo>
                    <a:lnTo>
                      <a:pt x="4251" y="3605"/>
                    </a:lnTo>
                    <a:lnTo>
                      <a:pt x="4251" y="682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943764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4"/>
              <p:cNvSpPr/>
              <p:nvPr/>
            </p:nvSpPr>
            <p:spPr>
              <a:xfrm>
                <a:off x="2980525" y="3315175"/>
                <a:ext cx="128700" cy="188025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521" extrusionOk="0">
                    <a:moveTo>
                      <a:pt x="1639" y="0"/>
                    </a:moveTo>
                    <a:lnTo>
                      <a:pt x="0" y="6654"/>
                    </a:lnTo>
                    <a:lnTo>
                      <a:pt x="3508" y="7521"/>
                    </a:lnTo>
                    <a:lnTo>
                      <a:pt x="5148" y="862"/>
                    </a:lnTo>
                    <a:lnTo>
                      <a:pt x="1639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4"/>
              <p:cNvSpPr/>
              <p:nvPr/>
            </p:nvSpPr>
            <p:spPr>
              <a:xfrm>
                <a:off x="3012775" y="3333375"/>
                <a:ext cx="85325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3160" extrusionOk="0">
                    <a:moveTo>
                      <a:pt x="609" y="0"/>
                    </a:moveTo>
                    <a:lnTo>
                      <a:pt x="0" y="2462"/>
                    </a:lnTo>
                    <a:lnTo>
                      <a:pt x="2804" y="3160"/>
                    </a:lnTo>
                    <a:lnTo>
                      <a:pt x="3413" y="689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4"/>
              <p:cNvSpPr/>
              <p:nvPr/>
            </p:nvSpPr>
            <p:spPr>
              <a:xfrm>
                <a:off x="2995375" y="3406800"/>
                <a:ext cx="8510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151" extrusionOk="0">
                    <a:moveTo>
                      <a:pt x="600" y="0"/>
                    </a:moveTo>
                    <a:lnTo>
                      <a:pt x="1" y="2462"/>
                    </a:lnTo>
                    <a:lnTo>
                      <a:pt x="2804" y="3151"/>
                    </a:lnTo>
                    <a:lnTo>
                      <a:pt x="3404" y="689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4"/>
              <p:cNvSpPr/>
              <p:nvPr/>
            </p:nvSpPr>
            <p:spPr>
              <a:xfrm>
                <a:off x="2979225" y="3315175"/>
                <a:ext cx="42300" cy="1663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6654" extrusionOk="0">
                    <a:moveTo>
                      <a:pt x="1691" y="0"/>
                    </a:moveTo>
                    <a:lnTo>
                      <a:pt x="1588" y="97"/>
                    </a:lnTo>
                    <a:lnTo>
                      <a:pt x="0" y="6453"/>
                    </a:lnTo>
                    <a:lnTo>
                      <a:pt x="52" y="6654"/>
                    </a:lnTo>
                    <a:lnTo>
                      <a:pt x="1691" y="0"/>
                    </a:lnTo>
                    <a:close/>
                  </a:path>
                </a:pathLst>
              </a:custGeom>
              <a:solidFill>
                <a:srgbClr val="F3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4"/>
              <p:cNvSpPr/>
              <p:nvPr/>
            </p:nvSpPr>
            <p:spPr>
              <a:xfrm>
                <a:off x="3091050" y="3241225"/>
                <a:ext cx="114775" cy="1826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7306" extrusionOk="0">
                    <a:moveTo>
                      <a:pt x="3612" y="0"/>
                    </a:moveTo>
                    <a:lnTo>
                      <a:pt x="0" y="518"/>
                    </a:lnTo>
                    <a:lnTo>
                      <a:pt x="979" y="7305"/>
                    </a:lnTo>
                    <a:lnTo>
                      <a:pt x="4591" y="6785"/>
                    </a:lnTo>
                    <a:lnTo>
                      <a:pt x="3612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4"/>
              <p:cNvSpPr/>
              <p:nvPr/>
            </p:nvSpPr>
            <p:spPr>
              <a:xfrm>
                <a:off x="3101050" y="3259025"/>
                <a:ext cx="80475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2922" extrusionOk="0">
                    <a:moveTo>
                      <a:pt x="2856" y="0"/>
                    </a:moveTo>
                    <a:lnTo>
                      <a:pt x="1" y="415"/>
                    </a:lnTo>
                    <a:lnTo>
                      <a:pt x="364" y="2921"/>
                    </a:lnTo>
                    <a:lnTo>
                      <a:pt x="3219" y="2513"/>
                    </a:lnTo>
                    <a:lnTo>
                      <a:pt x="2856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4"/>
              <p:cNvSpPr/>
              <p:nvPr/>
            </p:nvSpPr>
            <p:spPr>
              <a:xfrm>
                <a:off x="3111600" y="3332975"/>
                <a:ext cx="80475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2924" extrusionOk="0">
                    <a:moveTo>
                      <a:pt x="2856" y="0"/>
                    </a:moveTo>
                    <a:lnTo>
                      <a:pt x="1" y="408"/>
                    </a:lnTo>
                    <a:lnTo>
                      <a:pt x="364" y="2923"/>
                    </a:lnTo>
                    <a:lnTo>
                      <a:pt x="3219" y="2515"/>
                    </a:lnTo>
                    <a:lnTo>
                      <a:pt x="2856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4"/>
              <p:cNvSpPr/>
              <p:nvPr/>
            </p:nvSpPr>
            <p:spPr>
              <a:xfrm>
                <a:off x="3088825" y="3254175"/>
                <a:ext cx="26725" cy="1697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6788" extrusionOk="0">
                    <a:moveTo>
                      <a:pt x="89" y="0"/>
                    </a:moveTo>
                    <a:lnTo>
                      <a:pt x="0" y="283"/>
                    </a:lnTo>
                    <a:lnTo>
                      <a:pt x="912" y="6616"/>
                    </a:lnTo>
                    <a:lnTo>
                      <a:pt x="1068" y="6787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3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4"/>
              <p:cNvSpPr/>
              <p:nvPr/>
            </p:nvSpPr>
            <p:spPr>
              <a:xfrm>
                <a:off x="3093050" y="3332450"/>
                <a:ext cx="635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74" extrusionOk="0">
                    <a:moveTo>
                      <a:pt x="0" y="0"/>
                    </a:moveTo>
                    <a:lnTo>
                      <a:pt x="0" y="14"/>
                    </a:lnTo>
                    <a:lnTo>
                      <a:pt x="253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0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4"/>
              <p:cNvSpPr/>
              <p:nvPr/>
            </p:nvSpPr>
            <p:spPr>
              <a:xfrm>
                <a:off x="3093050" y="3332800"/>
                <a:ext cx="1025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403" extrusionOk="0">
                    <a:moveTo>
                      <a:pt x="0" y="0"/>
                    </a:moveTo>
                    <a:lnTo>
                      <a:pt x="171" y="705"/>
                    </a:lnTo>
                    <a:lnTo>
                      <a:pt x="202" y="712"/>
                    </a:lnTo>
                    <a:lnTo>
                      <a:pt x="187" y="764"/>
                    </a:lnTo>
                    <a:lnTo>
                      <a:pt x="335" y="1403"/>
                    </a:lnTo>
                    <a:lnTo>
                      <a:pt x="410" y="1143"/>
                    </a:lnTo>
                    <a:lnTo>
                      <a:pt x="276" y="216"/>
                    </a:lnTo>
                    <a:lnTo>
                      <a:pt x="253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3764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4"/>
              <p:cNvSpPr/>
              <p:nvPr/>
            </p:nvSpPr>
            <p:spPr>
              <a:xfrm>
                <a:off x="3097325" y="3350425"/>
                <a:ext cx="775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59" extrusionOk="0">
                    <a:moveTo>
                      <a:pt x="0" y="0"/>
                    </a:moveTo>
                    <a:lnTo>
                      <a:pt x="16" y="59"/>
                    </a:lnTo>
                    <a:lnTo>
                      <a:pt x="3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1F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4"/>
              <p:cNvSpPr/>
              <p:nvPr/>
            </p:nvSpPr>
            <p:spPr>
              <a:xfrm>
                <a:off x="3099950" y="3338175"/>
                <a:ext cx="335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929" extrusionOk="0">
                    <a:moveTo>
                      <a:pt x="0" y="1"/>
                    </a:moveTo>
                    <a:lnTo>
                      <a:pt x="134" y="928"/>
                    </a:lnTo>
                    <a:lnTo>
                      <a:pt x="134" y="928"/>
                    </a:lnTo>
                    <a:lnTo>
                      <a:pt x="134" y="928"/>
                    </a:lnTo>
                    <a:close/>
                  </a:path>
                </a:pathLst>
              </a:custGeom>
              <a:solidFill>
                <a:srgbClr val="6D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6" name="Google Shape;1126;p44"/>
            <p:cNvGrpSpPr/>
            <p:nvPr/>
          </p:nvGrpSpPr>
          <p:grpSpPr>
            <a:xfrm rot="-2093839">
              <a:off x="3234552" y="2360493"/>
              <a:ext cx="57811" cy="590459"/>
              <a:chOff x="2808825" y="2290075"/>
              <a:chExt cx="22475" cy="229550"/>
            </a:xfrm>
          </p:grpSpPr>
          <p:sp>
            <p:nvSpPr>
              <p:cNvPr id="1127" name="Google Shape;1127;p44"/>
              <p:cNvSpPr/>
              <p:nvPr/>
            </p:nvSpPr>
            <p:spPr>
              <a:xfrm>
                <a:off x="2820725" y="2290075"/>
                <a:ext cx="10575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7090" extrusionOk="0">
                    <a:moveTo>
                      <a:pt x="7" y="0"/>
                    </a:moveTo>
                    <a:cubicBezTo>
                      <a:pt x="7" y="0"/>
                      <a:pt x="0" y="111"/>
                      <a:pt x="0" y="305"/>
                    </a:cubicBezTo>
                    <a:cubicBezTo>
                      <a:pt x="0" y="497"/>
                      <a:pt x="0" y="771"/>
                      <a:pt x="7" y="1106"/>
                    </a:cubicBezTo>
                    <a:cubicBezTo>
                      <a:pt x="14" y="1438"/>
                      <a:pt x="22" y="1832"/>
                      <a:pt x="36" y="2247"/>
                    </a:cubicBezTo>
                    <a:cubicBezTo>
                      <a:pt x="52" y="2455"/>
                      <a:pt x="59" y="2670"/>
                      <a:pt x="66" y="2885"/>
                    </a:cubicBezTo>
                    <a:cubicBezTo>
                      <a:pt x="80" y="3108"/>
                      <a:pt x="89" y="3330"/>
                      <a:pt x="103" y="3544"/>
                    </a:cubicBezTo>
                    <a:cubicBezTo>
                      <a:pt x="118" y="3767"/>
                      <a:pt x="134" y="3989"/>
                      <a:pt x="148" y="4212"/>
                    </a:cubicBezTo>
                    <a:cubicBezTo>
                      <a:pt x="155" y="4427"/>
                      <a:pt x="178" y="4642"/>
                      <a:pt x="192" y="4851"/>
                    </a:cubicBezTo>
                    <a:cubicBezTo>
                      <a:pt x="223" y="5265"/>
                      <a:pt x="258" y="5652"/>
                      <a:pt x="289" y="5984"/>
                    </a:cubicBezTo>
                    <a:cubicBezTo>
                      <a:pt x="319" y="6319"/>
                      <a:pt x="356" y="6593"/>
                      <a:pt x="378" y="6785"/>
                    </a:cubicBezTo>
                    <a:cubicBezTo>
                      <a:pt x="401" y="6979"/>
                      <a:pt x="415" y="7090"/>
                      <a:pt x="415" y="7090"/>
                    </a:cubicBezTo>
                    <a:lnTo>
                      <a:pt x="415" y="6785"/>
                    </a:lnTo>
                    <a:cubicBezTo>
                      <a:pt x="415" y="6586"/>
                      <a:pt x="422" y="6312"/>
                      <a:pt x="415" y="5977"/>
                    </a:cubicBezTo>
                    <a:cubicBezTo>
                      <a:pt x="408" y="5644"/>
                      <a:pt x="392" y="5258"/>
                      <a:pt x="378" y="4835"/>
                    </a:cubicBezTo>
                    <a:cubicBezTo>
                      <a:pt x="370" y="4628"/>
                      <a:pt x="363" y="4413"/>
                      <a:pt x="347" y="4197"/>
                    </a:cubicBezTo>
                    <a:cubicBezTo>
                      <a:pt x="340" y="3982"/>
                      <a:pt x="326" y="3759"/>
                      <a:pt x="319" y="3537"/>
                    </a:cubicBezTo>
                    <a:cubicBezTo>
                      <a:pt x="303" y="3314"/>
                      <a:pt x="289" y="3092"/>
                      <a:pt x="274" y="2877"/>
                    </a:cubicBezTo>
                    <a:cubicBezTo>
                      <a:pt x="258" y="2654"/>
                      <a:pt x="244" y="2441"/>
                      <a:pt x="230" y="2232"/>
                    </a:cubicBezTo>
                    <a:cubicBezTo>
                      <a:pt x="200" y="1818"/>
                      <a:pt x="162" y="1431"/>
                      <a:pt x="134" y="1097"/>
                    </a:cubicBezTo>
                    <a:cubicBezTo>
                      <a:pt x="96" y="771"/>
                      <a:pt x="66" y="497"/>
                      <a:pt x="45" y="296"/>
                    </a:cubicBezTo>
                    <a:cubicBezTo>
                      <a:pt x="22" y="103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4"/>
              <p:cNvSpPr/>
              <p:nvPr/>
            </p:nvSpPr>
            <p:spPr>
              <a:xfrm>
                <a:off x="2808825" y="2395000"/>
                <a:ext cx="1057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985" extrusionOk="0">
                    <a:moveTo>
                      <a:pt x="8" y="0"/>
                    </a:moveTo>
                    <a:cubicBezTo>
                      <a:pt x="8" y="0"/>
                      <a:pt x="1" y="312"/>
                      <a:pt x="8" y="787"/>
                    </a:cubicBezTo>
                    <a:cubicBezTo>
                      <a:pt x="15" y="1017"/>
                      <a:pt x="22" y="1291"/>
                      <a:pt x="45" y="1588"/>
                    </a:cubicBezTo>
                    <a:cubicBezTo>
                      <a:pt x="53" y="1729"/>
                      <a:pt x="60" y="1883"/>
                      <a:pt x="67" y="2033"/>
                    </a:cubicBezTo>
                    <a:cubicBezTo>
                      <a:pt x="83" y="2188"/>
                      <a:pt x="90" y="2344"/>
                      <a:pt x="104" y="2499"/>
                    </a:cubicBezTo>
                    <a:cubicBezTo>
                      <a:pt x="120" y="2656"/>
                      <a:pt x="134" y="2811"/>
                      <a:pt x="142" y="2967"/>
                    </a:cubicBezTo>
                    <a:cubicBezTo>
                      <a:pt x="156" y="3115"/>
                      <a:pt x="179" y="3263"/>
                      <a:pt x="193" y="3412"/>
                    </a:cubicBezTo>
                    <a:cubicBezTo>
                      <a:pt x="223" y="3701"/>
                      <a:pt x="254" y="3975"/>
                      <a:pt x="289" y="4206"/>
                    </a:cubicBezTo>
                    <a:cubicBezTo>
                      <a:pt x="350" y="4673"/>
                      <a:pt x="416" y="4984"/>
                      <a:pt x="416" y="4984"/>
                    </a:cubicBezTo>
                    <a:cubicBezTo>
                      <a:pt x="416" y="4984"/>
                      <a:pt x="423" y="4666"/>
                      <a:pt x="409" y="4197"/>
                    </a:cubicBezTo>
                    <a:cubicBezTo>
                      <a:pt x="409" y="3961"/>
                      <a:pt x="394" y="3694"/>
                      <a:pt x="378" y="3396"/>
                    </a:cubicBezTo>
                    <a:cubicBezTo>
                      <a:pt x="371" y="3249"/>
                      <a:pt x="364" y="3101"/>
                      <a:pt x="350" y="2944"/>
                    </a:cubicBezTo>
                    <a:cubicBezTo>
                      <a:pt x="343" y="2797"/>
                      <a:pt x="327" y="2640"/>
                      <a:pt x="320" y="2485"/>
                    </a:cubicBezTo>
                    <a:cubicBezTo>
                      <a:pt x="305" y="2328"/>
                      <a:pt x="289" y="2174"/>
                      <a:pt x="275" y="2017"/>
                    </a:cubicBezTo>
                    <a:cubicBezTo>
                      <a:pt x="261" y="1862"/>
                      <a:pt x="245" y="1714"/>
                      <a:pt x="231" y="1572"/>
                    </a:cubicBezTo>
                    <a:cubicBezTo>
                      <a:pt x="200" y="1277"/>
                      <a:pt x="165" y="1010"/>
                      <a:pt x="134" y="771"/>
                    </a:cubicBezTo>
                    <a:cubicBezTo>
                      <a:pt x="67" y="312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9" name="Google Shape;1129;p44"/>
            <p:cNvGrpSpPr/>
            <p:nvPr/>
          </p:nvGrpSpPr>
          <p:grpSpPr>
            <a:xfrm rot="2535972">
              <a:off x="276973" y="2209597"/>
              <a:ext cx="57810" cy="590448"/>
              <a:chOff x="2808825" y="2290075"/>
              <a:chExt cx="22475" cy="229550"/>
            </a:xfrm>
          </p:grpSpPr>
          <p:sp>
            <p:nvSpPr>
              <p:cNvPr id="1130" name="Google Shape;1130;p44"/>
              <p:cNvSpPr/>
              <p:nvPr/>
            </p:nvSpPr>
            <p:spPr>
              <a:xfrm>
                <a:off x="2820725" y="2290075"/>
                <a:ext cx="10575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7090" extrusionOk="0">
                    <a:moveTo>
                      <a:pt x="7" y="0"/>
                    </a:moveTo>
                    <a:cubicBezTo>
                      <a:pt x="7" y="0"/>
                      <a:pt x="0" y="111"/>
                      <a:pt x="0" y="305"/>
                    </a:cubicBezTo>
                    <a:cubicBezTo>
                      <a:pt x="0" y="497"/>
                      <a:pt x="0" y="771"/>
                      <a:pt x="7" y="1106"/>
                    </a:cubicBezTo>
                    <a:cubicBezTo>
                      <a:pt x="14" y="1438"/>
                      <a:pt x="22" y="1832"/>
                      <a:pt x="36" y="2247"/>
                    </a:cubicBezTo>
                    <a:cubicBezTo>
                      <a:pt x="52" y="2455"/>
                      <a:pt x="59" y="2670"/>
                      <a:pt x="66" y="2885"/>
                    </a:cubicBezTo>
                    <a:cubicBezTo>
                      <a:pt x="80" y="3108"/>
                      <a:pt x="89" y="3330"/>
                      <a:pt x="103" y="3544"/>
                    </a:cubicBezTo>
                    <a:cubicBezTo>
                      <a:pt x="118" y="3767"/>
                      <a:pt x="134" y="3989"/>
                      <a:pt x="148" y="4212"/>
                    </a:cubicBezTo>
                    <a:cubicBezTo>
                      <a:pt x="155" y="4427"/>
                      <a:pt x="178" y="4642"/>
                      <a:pt x="192" y="4851"/>
                    </a:cubicBezTo>
                    <a:cubicBezTo>
                      <a:pt x="223" y="5265"/>
                      <a:pt x="258" y="5652"/>
                      <a:pt x="289" y="5984"/>
                    </a:cubicBezTo>
                    <a:cubicBezTo>
                      <a:pt x="319" y="6319"/>
                      <a:pt x="356" y="6593"/>
                      <a:pt x="378" y="6785"/>
                    </a:cubicBezTo>
                    <a:cubicBezTo>
                      <a:pt x="401" y="6979"/>
                      <a:pt x="415" y="7090"/>
                      <a:pt x="415" y="7090"/>
                    </a:cubicBezTo>
                    <a:lnTo>
                      <a:pt x="415" y="6785"/>
                    </a:lnTo>
                    <a:cubicBezTo>
                      <a:pt x="415" y="6586"/>
                      <a:pt x="422" y="6312"/>
                      <a:pt x="415" y="5977"/>
                    </a:cubicBezTo>
                    <a:cubicBezTo>
                      <a:pt x="408" y="5644"/>
                      <a:pt x="392" y="5258"/>
                      <a:pt x="378" y="4835"/>
                    </a:cubicBezTo>
                    <a:cubicBezTo>
                      <a:pt x="370" y="4628"/>
                      <a:pt x="363" y="4413"/>
                      <a:pt x="347" y="4197"/>
                    </a:cubicBezTo>
                    <a:cubicBezTo>
                      <a:pt x="340" y="3982"/>
                      <a:pt x="326" y="3759"/>
                      <a:pt x="319" y="3537"/>
                    </a:cubicBezTo>
                    <a:cubicBezTo>
                      <a:pt x="303" y="3314"/>
                      <a:pt x="289" y="3092"/>
                      <a:pt x="274" y="2877"/>
                    </a:cubicBezTo>
                    <a:cubicBezTo>
                      <a:pt x="258" y="2654"/>
                      <a:pt x="244" y="2441"/>
                      <a:pt x="230" y="2232"/>
                    </a:cubicBezTo>
                    <a:cubicBezTo>
                      <a:pt x="200" y="1818"/>
                      <a:pt x="162" y="1431"/>
                      <a:pt x="134" y="1097"/>
                    </a:cubicBezTo>
                    <a:cubicBezTo>
                      <a:pt x="96" y="771"/>
                      <a:pt x="66" y="497"/>
                      <a:pt x="45" y="296"/>
                    </a:cubicBezTo>
                    <a:cubicBezTo>
                      <a:pt x="22" y="103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4"/>
              <p:cNvSpPr/>
              <p:nvPr/>
            </p:nvSpPr>
            <p:spPr>
              <a:xfrm>
                <a:off x="2808825" y="2395000"/>
                <a:ext cx="1057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985" extrusionOk="0">
                    <a:moveTo>
                      <a:pt x="8" y="0"/>
                    </a:moveTo>
                    <a:cubicBezTo>
                      <a:pt x="8" y="0"/>
                      <a:pt x="1" y="312"/>
                      <a:pt x="8" y="787"/>
                    </a:cubicBezTo>
                    <a:cubicBezTo>
                      <a:pt x="15" y="1017"/>
                      <a:pt x="22" y="1291"/>
                      <a:pt x="45" y="1588"/>
                    </a:cubicBezTo>
                    <a:cubicBezTo>
                      <a:pt x="53" y="1729"/>
                      <a:pt x="60" y="1883"/>
                      <a:pt x="67" y="2033"/>
                    </a:cubicBezTo>
                    <a:cubicBezTo>
                      <a:pt x="83" y="2188"/>
                      <a:pt x="90" y="2344"/>
                      <a:pt x="104" y="2499"/>
                    </a:cubicBezTo>
                    <a:cubicBezTo>
                      <a:pt x="120" y="2656"/>
                      <a:pt x="134" y="2811"/>
                      <a:pt x="142" y="2967"/>
                    </a:cubicBezTo>
                    <a:cubicBezTo>
                      <a:pt x="156" y="3115"/>
                      <a:pt x="179" y="3263"/>
                      <a:pt x="193" y="3412"/>
                    </a:cubicBezTo>
                    <a:cubicBezTo>
                      <a:pt x="223" y="3701"/>
                      <a:pt x="254" y="3975"/>
                      <a:pt x="289" y="4206"/>
                    </a:cubicBezTo>
                    <a:cubicBezTo>
                      <a:pt x="350" y="4673"/>
                      <a:pt x="416" y="4984"/>
                      <a:pt x="416" y="4984"/>
                    </a:cubicBezTo>
                    <a:cubicBezTo>
                      <a:pt x="416" y="4984"/>
                      <a:pt x="423" y="4666"/>
                      <a:pt x="409" y="4197"/>
                    </a:cubicBezTo>
                    <a:cubicBezTo>
                      <a:pt x="409" y="3961"/>
                      <a:pt x="394" y="3694"/>
                      <a:pt x="378" y="3396"/>
                    </a:cubicBezTo>
                    <a:cubicBezTo>
                      <a:pt x="371" y="3249"/>
                      <a:pt x="364" y="3101"/>
                      <a:pt x="350" y="2944"/>
                    </a:cubicBezTo>
                    <a:cubicBezTo>
                      <a:pt x="343" y="2797"/>
                      <a:pt x="327" y="2640"/>
                      <a:pt x="320" y="2485"/>
                    </a:cubicBezTo>
                    <a:cubicBezTo>
                      <a:pt x="305" y="2328"/>
                      <a:pt x="289" y="2174"/>
                      <a:pt x="275" y="2017"/>
                    </a:cubicBezTo>
                    <a:cubicBezTo>
                      <a:pt x="261" y="1862"/>
                      <a:pt x="245" y="1714"/>
                      <a:pt x="231" y="1572"/>
                    </a:cubicBezTo>
                    <a:cubicBezTo>
                      <a:pt x="200" y="1277"/>
                      <a:pt x="165" y="1010"/>
                      <a:pt x="134" y="771"/>
                    </a:cubicBezTo>
                    <a:cubicBezTo>
                      <a:pt x="67" y="312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2" name="Google Shape;1132;p44"/>
            <p:cNvGrpSpPr/>
            <p:nvPr/>
          </p:nvGrpSpPr>
          <p:grpSpPr>
            <a:xfrm rot="5185487">
              <a:off x="1594844" y="1845340"/>
              <a:ext cx="57810" cy="590450"/>
              <a:chOff x="2808825" y="2290075"/>
              <a:chExt cx="22475" cy="229550"/>
            </a:xfrm>
          </p:grpSpPr>
          <p:sp>
            <p:nvSpPr>
              <p:cNvPr id="1133" name="Google Shape;1133;p44"/>
              <p:cNvSpPr/>
              <p:nvPr/>
            </p:nvSpPr>
            <p:spPr>
              <a:xfrm>
                <a:off x="2820725" y="2290075"/>
                <a:ext cx="10575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7090" extrusionOk="0">
                    <a:moveTo>
                      <a:pt x="7" y="0"/>
                    </a:moveTo>
                    <a:cubicBezTo>
                      <a:pt x="7" y="0"/>
                      <a:pt x="0" y="111"/>
                      <a:pt x="0" y="305"/>
                    </a:cubicBezTo>
                    <a:cubicBezTo>
                      <a:pt x="0" y="497"/>
                      <a:pt x="0" y="771"/>
                      <a:pt x="7" y="1106"/>
                    </a:cubicBezTo>
                    <a:cubicBezTo>
                      <a:pt x="14" y="1438"/>
                      <a:pt x="22" y="1832"/>
                      <a:pt x="36" y="2247"/>
                    </a:cubicBezTo>
                    <a:cubicBezTo>
                      <a:pt x="52" y="2455"/>
                      <a:pt x="59" y="2670"/>
                      <a:pt x="66" y="2885"/>
                    </a:cubicBezTo>
                    <a:cubicBezTo>
                      <a:pt x="80" y="3108"/>
                      <a:pt x="89" y="3330"/>
                      <a:pt x="103" y="3544"/>
                    </a:cubicBezTo>
                    <a:cubicBezTo>
                      <a:pt x="118" y="3767"/>
                      <a:pt x="134" y="3989"/>
                      <a:pt x="148" y="4212"/>
                    </a:cubicBezTo>
                    <a:cubicBezTo>
                      <a:pt x="155" y="4427"/>
                      <a:pt x="178" y="4642"/>
                      <a:pt x="192" y="4851"/>
                    </a:cubicBezTo>
                    <a:cubicBezTo>
                      <a:pt x="223" y="5265"/>
                      <a:pt x="258" y="5652"/>
                      <a:pt x="289" y="5984"/>
                    </a:cubicBezTo>
                    <a:cubicBezTo>
                      <a:pt x="319" y="6319"/>
                      <a:pt x="356" y="6593"/>
                      <a:pt x="378" y="6785"/>
                    </a:cubicBezTo>
                    <a:cubicBezTo>
                      <a:pt x="401" y="6979"/>
                      <a:pt x="415" y="7090"/>
                      <a:pt x="415" y="7090"/>
                    </a:cubicBezTo>
                    <a:lnTo>
                      <a:pt x="415" y="6785"/>
                    </a:lnTo>
                    <a:cubicBezTo>
                      <a:pt x="415" y="6586"/>
                      <a:pt x="422" y="6312"/>
                      <a:pt x="415" y="5977"/>
                    </a:cubicBezTo>
                    <a:cubicBezTo>
                      <a:pt x="408" y="5644"/>
                      <a:pt x="392" y="5258"/>
                      <a:pt x="378" y="4835"/>
                    </a:cubicBezTo>
                    <a:cubicBezTo>
                      <a:pt x="370" y="4628"/>
                      <a:pt x="363" y="4413"/>
                      <a:pt x="347" y="4197"/>
                    </a:cubicBezTo>
                    <a:cubicBezTo>
                      <a:pt x="340" y="3982"/>
                      <a:pt x="326" y="3759"/>
                      <a:pt x="319" y="3537"/>
                    </a:cubicBezTo>
                    <a:cubicBezTo>
                      <a:pt x="303" y="3314"/>
                      <a:pt x="289" y="3092"/>
                      <a:pt x="274" y="2877"/>
                    </a:cubicBezTo>
                    <a:cubicBezTo>
                      <a:pt x="258" y="2654"/>
                      <a:pt x="244" y="2441"/>
                      <a:pt x="230" y="2232"/>
                    </a:cubicBezTo>
                    <a:cubicBezTo>
                      <a:pt x="200" y="1818"/>
                      <a:pt x="162" y="1431"/>
                      <a:pt x="134" y="1097"/>
                    </a:cubicBezTo>
                    <a:cubicBezTo>
                      <a:pt x="96" y="771"/>
                      <a:pt x="66" y="497"/>
                      <a:pt x="45" y="296"/>
                    </a:cubicBezTo>
                    <a:cubicBezTo>
                      <a:pt x="22" y="103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4"/>
              <p:cNvSpPr/>
              <p:nvPr/>
            </p:nvSpPr>
            <p:spPr>
              <a:xfrm>
                <a:off x="2808825" y="2395000"/>
                <a:ext cx="1057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985" extrusionOk="0">
                    <a:moveTo>
                      <a:pt x="8" y="0"/>
                    </a:moveTo>
                    <a:cubicBezTo>
                      <a:pt x="8" y="0"/>
                      <a:pt x="1" y="312"/>
                      <a:pt x="8" y="787"/>
                    </a:cubicBezTo>
                    <a:cubicBezTo>
                      <a:pt x="15" y="1017"/>
                      <a:pt x="22" y="1291"/>
                      <a:pt x="45" y="1588"/>
                    </a:cubicBezTo>
                    <a:cubicBezTo>
                      <a:pt x="53" y="1729"/>
                      <a:pt x="60" y="1883"/>
                      <a:pt x="67" y="2033"/>
                    </a:cubicBezTo>
                    <a:cubicBezTo>
                      <a:pt x="83" y="2188"/>
                      <a:pt x="90" y="2344"/>
                      <a:pt x="104" y="2499"/>
                    </a:cubicBezTo>
                    <a:cubicBezTo>
                      <a:pt x="120" y="2656"/>
                      <a:pt x="134" y="2811"/>
                      <a:pt x="142" y="2967"/>
                    </a:cubicBezTo>
                    <a:cubicBezTo>
                      <a:pt x="156" y="3115"/>
                      <a:pt x="179" y="3263"/>
                      <a:pt x="193" y="3412"/>
                    </a:cubicBezTo>
                    <a:cubicBezTo>
                      <a:pt x="223" y="3701"/>
                      <a:pt x="254" y="3975"/>
                      <a:pt x="289" y="4206"/>
                    </a:cubicBezTo>
                    <a:cubicBezTo>
                      <a:pt x="350" y="4673"/>
                      <a:pt x="416" y="4984"/>
                      <a:pt x="416" y="4984"/>
                    </a:cubicBezTo>
                    <a:cubicBezTo>
                      <a:pt x="416" y="4984"/>
                      <a:pt x="423" y="4666"/>
                      <a:pt x="409" y="4197"/>
                    </a:cubicBezTo>
                    <a:cubicBezTo>
                      <a:pt x="409" y="3961"/>
                      <a:pt x="394" y="3694"/>
                      <a:pt x="378" y="3396"/>
                    </a:cubicBezTo>
                    <a:cubicBezTo>
                      <a:pt x="371" y="3249"/>
                      <a:pt x="364" y="3101"/>
                      <a:pt x="350" y="2944"/>
                    </a:cubicBezTo>
                    <a:cubicBezTo>
                      <a:pt x="343" y="2797"/>
                      <a:pt x="327" y="2640"/>
                      <a:pt x="320" y="2485"/>
                    </a:cubicBezTo>
                    <a:cubicBezTo>
                      <a:pt x="305" y="2328"/>
                      <a:pt x="289" y="2174"/>
                      <a:pt x="275" y="2017"/>
                    </a:cubicBezTo>
                    <a:cubicBezTo>
                      <a:pt x="261" y="1862"/>
                      <a:pt x="245" y="1714"/>
                      <a:pt x="231" y="1572"/>
                    </a:cubicBezTo>
                    <a:cubicBezTo>
                      <a:pt x="200" y="1277"/>
                      <a:pt x="165" y="1010"/>
                      <a:pt x="134" y="771"/>
                    </a:cubicBezTo>
                    <a:cubicBezTo>
                      <a:pt x="67" y="312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3" name="Google Shape;1693;p55"/>
          <p:cNvGrpSpPr/>
          <p:nvPr/>
        </p:nvGrpSpPr>
        <p:grpSpPr>
          <a:xfrm>
            <a:off x="3657909" y="2630506"/>
            <a:ext cx="1828186" cy="1296093"/>
            <a:chOff x="4146550" y="1107875"/>
            <a:chExt cx="961950" cy="681975"/>
          </a:xfrm>
        </p:grpSpPr>
        <p:sp>
          <p:nvSpPr>
            <p:cNvPr id="1694" name="Google Shape;1694;p55"/>
            <p:cNvSpPr/>
            <p:nvPr/>
          </p:nvSpPr>
          <p:spPr>
            <a:xfrm>
              <a:off x="4660725" y="1167425"/>
              <a:ext cx="351750" cy="589400"/>
            </a:xfrm>
            <a:custGeom>
              <a:avLst/>
              <a:gdLst/>
              <a:ahLst/>
              <a:cxnLst/>
              <a:rect l="l" t="t" r="r" b="b"/>
              <a:pathLst>
                <a:path w="14070" h="23576" extrusionOk="0">
                  <a:moveTo>
                    <a:pt x="3516" y="0"/>
                  </a:moveTo>
                  <a:lnTo>
                    <a:pt x="1772" y="1832"/>
                  </a:lnTo>
                  <a:lnTo>
                    <a:pt x="1" y="4523"/>
                  </a:lnTo>
                  <a:lnTo>
                    <a:pt x="2826" y="10190"/>
                  </a:lnTo>
                  <a:lnTo>
                    <a:pt x="1476" y="15381"/>
                  </a:lnTo>
                  <a:lnTo>
                    <a:pt x="7217" y="21805"/>
                  </a:lnTo>
                  <a:lnTo>
                    <a:pt x="6994" y="23576"/>
                  </a:lnTo>
                  <a:lnTo>
                    <a:pt x="10716" y="17769"/>
                  </a:lnTo>
                  <a:lnTo>
                    <a:pt x="10976" y="9879"/>
                  </a:lnTo>
                  <a:lnTo>
                    <a:pt x="11044" y="9811"/>
                  </a:lnTo>
                  <a:cubicBezTo>
                    <a:pt x="11473" y="9537"/>
                    <a:pt x="14069" y="7877"/>
                    <a:pt x="14009" y="7638"/>
                  </a:cubicBezTo>
                  <a:cubicBezTo>
                    <a:pt x="13943" y="7371"/>
                    <a:pt x="13535" y="4776"/>
                    <a:pt x="13535" y="4776"/>
                  </a:cubicBezTo>
                  <a:lnTo>
                    <a:pt x="13105" y="4249"/>
                  </a:lnTo>
                  <a:lnTo>
                    <a:pt x="12838" y="3195"/>
                  </a:lnTo>
                  <a:lnTo>
                    <a:pt x="10716" y="1261"/>
                  </a:lnTo>
                  <a:lnTo>
                    <a:pt x="10212" y="3338"/>
                  </a:lnTo>
                  <a:lnTo>
                    <a:pt x="12074" y="6570"/>
                  </a:lnTo>
                  <a:lnTo>
                    <a:pt x="8069" y="10413"/>
                  </a:lnTo>
                  <a:lnTo>
                    <a:pt x="8491" y="11540"/>
                  </a:lnTo>
                  <a:lnTo>
                    <a:pt x="6994" y="17228"/>
                  </a:lnTo>
                  <a:lnTo>
                    <a:pt x="7706" y="17955"/>
                  </a:lnTo>
                  <a:lnTo>
                    <a:pt x="7327" y="20936"/>
                  </a:lnTo>
                  <a:lnTo>
                    <a:pt x="6645" y="16575"/>
                  </a:lnTo>
                  <a:lnTo>
                    <a:pt x="5786" y="16123"/>
                  </a:lnTo>
                  <a:lnTo>
                    <a:pt x="6393" y="10598"/>
                  </a:lnTo>
                  <a:lnTo>
                    <a:pt x="5786" y="10041"/>
                  </a:lnTo>
                  <a:lnTo>
                    <a:pt x="6245" y="9441"/>
                  </a:lnTo>
                  <a:lnTo>
                    <a:pt x="5786" y="8936"/>
                  </a:lnTo>
                  <a:lnTo>
                    <a:pt x="7676" y="5837"/>
                  </a:lnTo>
                  <a:lnTo>
                    <a:pt x="3516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5"/>
            <p:cNvSpPr/>
            <p:nvPr/>
          </p:nvSpPr>
          <p:spPr>
            <a:xfrm>
              <a:off x="4928625" y="1198925"/>
              <a:ext cx="151125" cy="207875"/>
            </a:xfrm>
            <a:custGeom>
              <a:avLst/>
              <a:gdLst/>
              <a:ahLst/>
              <a:cxnLst/>
              <a:rect l="l" t="t" r="r" b="b"/>
              <a:pathLst>
                <a:path w="6045" h="8315" extrusionOk="0">
                  <a:moveTo>
                    <a:pt x="0" y="1"/>
                  </a:moveTo>
                  <a:lnTo>
                    <a:pt x="0" y="1"/>
                  </a:lnTo>
                  <a:cubicBezTo>
                    <a:pt x="45" y="111"/>
                    <a:pt x="89" y="216"/>
                    <a:pt x="142" y="326"/>
                  </a:cubicBezTo>
                  <a:cubicBezTo>
                    <a:pt x="876" y="2136"/>
                    <a:pt x="1574" y="3790"/>
                    <a:pt x="2492" y="5422"/>
                  </a:cubicBezTo>
                  <a:cubicBezTo>
                    <a:pt x="2070" y="5741"/>
                    <a:pt x="1841" y="6163"/>
                    <a:pt x="1454" y="6490"/>
                  </a:cubicBezTo>
                  <a:cubicBezTo>
                    <a:pt x="1136" y="6741"/>
                    <a:pt x="831" y="6994"/>
                    <a:pt x="534" y="7254"/>
                  </a:cubicBezTo>
                  <a:lnTo>
                    <a:pt x="6045" y="8315"/>
                  </a:lnTo>
                  <a:cubicBezTo>
                    <a:pt x="6045" y="8315"/>
                    <a:pt x="5021" y="1699"/>
                    <a:pt x="3925" y="980"/>
                  </a:cubicBezTo>
                  <a:cubicBezTo>
                    <a:pt x="3553" y="743"/>
                    <a:pt x="1967" y="378"/>
                    <a:pt x="0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5"/>
            <p:cNvSpPr/>
            <p:nvPr/>
          </p:nvSpPr>
          <p:spPr>
            <a:xfrm>
              <a:off x="4941975" y="1309825"/>
              <a:ext cx="137775" cy="96975"/>
            </a:xfrm>
            <a:custGeom>
              <a:avLst/>
              <a:gdLst/>
              <a:ahLst/>
              <a:cxnLst/>
              <a:rect l="l" t="t" r="r" b="b"/>
              <a:pathLst>
                <a:path w="5511" h="3879" extrusionOk="0">
                  <a:moveTo>
                    <a:pt x="4747" y="0"/>
                  </a:moveTo>
                  <a:cubicBezTo>
                    <a:pt x="3791" y="296"/>
                    <a:pt x="2834" y="623"/>
                    <a:pt x="1922" y="1015"/>
                  </a:cubicBezTo>
                  <a:cubicBezTo>
                    <a:pt x="1522" y="1326"/>
                    <a:pt x="1299" y="1743"/>
                    <a:pt x="920" y="2054"/>
                  </a:cubicBezTo>
                  <a:cubicBezTo>
                    <a:pt x="602" y="2305"/>
                    <a:pt x="297" y="2558"/>
                    <a:pt x="0" y="2818"/>
                  </a:cubicBezTo>
                  <a:lnTo>
                    <a:pt x="5511" y="3879"/>
                  </a:lnTo>
                  <a:cubicBezTo>
                    <a:pt x="5511" y="3879"/>
                    <a:pt x="5206" y="1905"/>
                    <a:pt x="4747" y="0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5"/>
            <p:cNvSpPr/>
            <p:nvPr/>
          </p:nvSpPr>
          <p:spPr>
            <a:xfrm>
              <a:off x="4847625" y="1380250"/>
              <a:ext cx="212500" cy="368600"/>
            </a:xfrm>
            <a:custGeom>
              <a:avLst/>
              <a:gdLst/>
              <a:ahLst/>
              <a:cxnLst/>
              <a:rect l="l" t="t" r="r" b="b"/>
              <a:pathLst>
                <a:path w="8500" h="14744" extrusionOk="0">
                  <a:moveTo>
                    <a:pt x="3774" y="1"/>
                  </a:moveTo>
                  <a:cubicBezTo>
                    <a:pt x="2989" y="675"/>
                    <a:pt x="2270" y="1373"/>
                    <a:pt x="1586" y="2188"/>
                  </a:cubicBezTo>
                  <a:cubicBezTo>
                    <a:pt x="1586" y="2188"/>
                    <a:pt x="1788" y="2448"/>
                    <a:pt x="1772" y="2551"/>
                  </a:cubicBezTo>
                  <a:cubicBezTo>
                    <a:pt x="1165" y="4577"/>
                    <a:pt x="392" y="6498"/>
                    <a:pt x="36" y="8530"/>
                  </a:cubicBezTo>
                  <a:cubicBezTo>
                    <a:pt x="1" y="8699"/>
                    <a:pt x="549" y="9064"/>
                    <a:pt x="645" y="9338"/>
                  </a:cubicBezTo>
                  <a:cubicBezTo>
                    <a:pt x="816" y="10132"/>
                    <a:pt x="474" y="10969"/>
                    <a:pt x="378" y="11823"/>
                  </a:cubicBezTo>
                  <a:cubicBezTo>
                    <a:pt x="326" y="12430"/>
                    <a:pt x="214" y="13032"/>
                    <a:pt x="45" y="13624"/>
                  </a:cubicBezTo>
                  <a:lnTo>
                    <a:pt x="5830" y="14744"/>
                  </a:lnTo>
                  <a:lnTo>
                    <a:pt x="8500" y="905"/>
                  </a:lnTo>
                  <a:lnTo>
                    <a:pt x="3774" y="1"/>
                  </a:ln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5"/>
            <p:cNvSpPr/>
            <p:nvPr/>
          </p:nvSpPr>
          <p:spPr>
            <a:xfrm>
              <a:off x="4865025" y="1396200"/>
              <a:ext cx="195100" cy="352650"/>
            </a:xfrm>
            <a:custGeom>
              <a:avLst/>
              <a:gdLst/>
              <a:ahLst/>
              <a:cxnLst/>
              <a:rect l="l" t="t" r="r" b="b"/>
              <a:pathLst>
                <a:path w="7804" h="14106" extrusionOk="0">
                  <a:moveTo>
                    <a:pt x="6387" y="0"/>
                  </a:moveTo>
                  <a:cubicBezTo>
                    <a:pt x="6059" y="1342"/>
                    <a:pt x="5727" y="2693"/>
                    <a:pt x="5340" y="4042"/>
                  </a:cubicBezTo>
                  <a:cubicBezTo>
                    <a:pt x="4361" y="7483"/>
                    <a:pt x="2574" y="10680"/>
                    <a:pt x="1" y="13113"/>
                  </a:cubicBezTo>
                  <a:lnTo>
                    <a:pt x="5134" y="14106"/>
                  </a:lnTo>
                  <a:lnTo>
                    <a:pt x="7804" y="267"/>
                  </a:lnTo>
                  <a:lnTo>
                    <a:pt x="6387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5"/>
            <p:cNvSpPr/>
            <p:nvPr/>
          </p:nvSpPr>
          <p:spPr>
            <a:xfrm>
              <a:off x="4835575" y="1698425"/>
              <a:ext cx="182050" cy="91425"/>
            </a:xfrm>
            <a:custGeom>
              <a:avLst/>
              <a:gdLst/>
              <a:ahLst/>
              <a:cxnLst/>
              <a:rect l="l" t="t" r="r" b="b"/>
              <a:pathLst>
                <a:path w="7282" h="3657" extrusionOk="0">
                  <a:moveTo>
                    <a:pt x="734" y="0"/>
                  </a:moveTo>
                  <a:cubicBezTo>
                    <a:pt x="593" y="757"/>
                    <a:pt x="363" y="1499"/>
                    <a:pt x="38" y="2239"/>
                  </a:cubicBezTo>
                  <a:cubicBezTo>
                    <a:pt x="29" y="2270"/>
                    <a:pt x="14" y="2307"/>
                    <a:pt x="0" y="2336"/>
                  </a:cubicBezTo>
                  <a:lnTo>
                    <a:pt x="6823" y="3656"/>
                  </a:lnTo>
                  <a:lnTo>
                    <a:pt x="7282" y="1268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5"/>
            <p:cNvSpPr/>
            <p:nvPr/>
          </p:nvSpPr>
          <p:spPr>
            <a:xfrm>
              <a:off x="4922875" y="1380250"/>
              <a:ext cx="185625" cy="52150"/>
            </a:xfrm>
            <a:custGeom>
              <a:avLst/>
              <a:gdLst/>
              <a:ahLst/>
              <a:cxnLst/>
              <a:rect l="l" t="t" r="r" b="b"/>
              <a:pathLst>
                <a:path w="7425" h="2086" extrusionOk="0">
                  <a:moveTo>
                    <a:pt x="764" y="1"/>
                  </a:moveTo>
                  <a:cubicBezTo>
                    <a:pt x="506" y="223"/>
                    <a:pt x="253" y="453"/>
                    <a:pt x="0" y="690"/>
                  </a:cubicBezTo>
                  <a:lnTo>
                    <a:pt x="7270" y="2085"/>
                  </a:lnTo>
                  <a:lnTo>
                    <a:pt x="7425" y="1284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5"/>
            <p:cNvSpPr/>
            <p:nvPr/>
          </p:nvSpPr>
          <p:spPr>
            <a:xfrm>
              <a:off x="4883750" y="1455900"/>
              <a:ext cx="98100" cy="133175"/>
            </a:xfrm>
            <a:custGeom>
              <a:avLst/>
              <a:gdLst/>
              <a:ahLst/>
              <a:cxnLst/>
              <a:rect l="l" t="t" r="r" b="b"/>
              <a:pathLst>
                <a:path w="3924" h="5327" extrusionOk="0">
                  <a:moveTo>
                    <a:pt x="2197" y="0"/>
                  </a:moveTo>
                  <a:cubicBezTo>
                    <a:pt x="1892" y="0"/>
                    <a:pt x="1601" y="88"/>
                    <a:pt x="1359" y="230"/>
                  </a:cubicBezTo>
                  <a:cubicBezTo>
                    <a:pt x="1031" y="439"/>
                    <a:pt x="788" y="757"/>
                    <a:pt x="713" y="1151"/>
                  </a:cubicBezTo>
                  <a:lnTo>
                    <a:pt x="1" y="4717"/>
                  </a:lnTo>
                  <a:lnTo>
                    <a:pt x="3086" y="5326"/>
                  </a:lnTo>
                  <a:lnTo>
                    <a:pt x="3790" y="1757"/>
                  </a:lnTo>
                  <a:cubicBezTo>
                    <a:pt x="3924" y="1076"/>
                    <a:pt x="3516" y="408"/>
                    <a:pt x="2856" y="134"/>
                  </a:cubicBezTo>
                  <a:cubicBezTo>
                    <a:pt x="2753" y="90"/>
                    <a:pt x="2641" y="52"/>
                    <a:pt x="2530" y="31"/>
                  </a:cubicBezTo>
                  <a:cubicBezTo>
                    <a:pt x="2434" y="15"/>
                    <a:pt x="2329" y="1"/>
                    <a:pt x="2233" y="1"/>
                  </a:cubicBezTo>
                  <a:cubicBezTo>
                    <a:pt x="2221" y="0"/>
                    <a:pt x="2209" y="0"/>
                    <a:pt x="2197" y="0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5"/>
            <p:cNvSpPr/>
            <p:nvPr/>
          </p:nvSpPr>
          <p:spPr>
            <a:xfrm>
              <a:off x="4891375" y="1462000"/>
              <a:ext cx="83275" cy="119825"/>
            </a:xfrm>
            <a:custGeom>
              <a:avLst/>
              <a:gdLst/>
              <a:ahLst/>
              <a:cxnLst/>
              <a:rect l="l" t="t" r="r" b="b"/>
              <a:pathLst>
                <a:path w="3331" h="4793" extrusionOk="0">
                  <a:moveTo>
                    <a:pt x="1928" y="1"/>
                  </a:moveTo>
                  <a:cubicBezTo>
                    <a:pt x="1661" y="1"/>
                    <a:pt x="1410" y="82"/>
                    <a:pt x="1195" y="223"/>
                  </a:cubicBezTo>
                  <a:cubicBezTo>
                    <a:pt x="920" y="410"/>
                    <a:pt x="712" y="705"/>
                    <a:pt x="637" y="1061"/>
                  </a:cubicBezTo>
                  <a:lnTo>
                    <a:pt x="0" y="4288"/>
                  </a:lnTo>
                  <a:lnTo>
                    <a:pt x="2574" y="4792"/>
                  </a:lnTo>
                  <a:lnTo>
                    <a:pt x="3211" y="1567"/>
                  </a:lnTo>
                  <a:cubicBezTo>
                    <a:pt x="3331" y="951"/>
                    <a:pt x="3003" y="357"/>
                    <a:pt x="2448" y="113"/>
                  </a:cubicBezTo>
                  <a:cubicBezTo>
                    <a:pt x="2366" y="75"/>
                    <a:pt x="2277" y="45"/>
                    <a:pt x="2181" y="31"/>
                  </a:cubicBezTo>
                  <a:cubicBezTo>
                    <a:pt x="2099" y="17"/>
                    <a:pt x="2010" y="1"/>
                    <a:pt x="1928" y="1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5"/>
            <p:cNvSpPr/>
            <p:nvPr/>
          </p:nvSpPr>
          <p:spPr>
            <a:xfrm>
              <a:off x="4901725" y="1462000"/>
              <a:ext cx="66950" cy="114825"/>
            </a:xfrm>
            <a:custGeom>
              <a:avLst/>
              <a:gdLst/>
              <a:ahLst/>
              <a:cxnLst/>
              <a:rect l="l" t="t" r="r" b="b"/>
              <a:pathLst>
                <a:path w="2678" h="4593" extrusionOk="0">
                  <a:moveTo>
                    <a:pt x="1514" y="1"/>
                  </a:moveTo>
                  <a:lnTo>
                    <a:pt x="1151" y="1862"/>
                  </a:lnTo>
                  <a:lnTo>
                    <a:pt x="106" y="1656"/>
                  </a:lnTo>
                  <a:lnTo>
                    <a:pt x="1" y="2174"/>
                  </a:lnTo>
                  <a:lnTo>
                    <a:pt x="1048" y="2382"/>
                  </a:lnTo>
                  <a:lnTo>
                    <a:pt x="631" y="4495"/>
                  </a:lnTo>
                  <a:lnTo>
                    <a:pt x="1151" y="4593"/>
                  </a:lnTo>
                  <a:lnTo>
                    <a:pt x="1566" y="2485"/>
                  </a:lnTo>
                  <a:lnTo>
                    <a:pt x="2575" y="2686"/>
                  </a:lnTo>
                  <a:lnTo>
                    <a:pt x="2678" y="2167"/>
                  </a:lnTo>
                  <a:lnTo>
                    <a:pt x="1671" y="1967"/>
                  </a:lnTo>
                  <a:lnTo>
                    <a:pt x="2034" y="113"/>
                  </a:lnTo>
                  <a:cubicBezTo>
                    <a:pt x="1952" y="75"/>
                    <a:pt x="1863" y="45"/>
                    <a:pt x="1767" y="31"/>
                  </a:cubicBezTo>
                  <a:cubicBezTo>
                    <a:pt x="1685" y="17"/>
                    <a:pt x="1596" y="1"/>
                    <a:pt x="1514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5"/>
            <p:cNvSpPr/>
            <p:nvPr/>
          </p:nvSpPr>
          <p:spPr>
            <a:xfrm>
              <a:off x="4175700" y="1167425"/>
              <a:ext cx="660600" cy="216375"/>
            </a:xfrm>
            <a:custGeom>
              <a:avLst/>
              <a:gdLst/>
              <a:ahLst/>
              <a:cxnLst/>
              <a:rect l="l" t="t" r="r" b="b"/>
              <a:pathLst>
                <a:path w="26424" h="8655" extrusionOk="0">
                  <a:moveTo>
                    <a:pt x="22917" y="0"/>
                  </a:moveTo>
                  <a:cubicBezTo>
                    <a:pt x="22864" y="0"/>
                    <a:pt x="22819" y="8"/>
                    <a:pt x="22768" y="15"/>
                  </a:cubicBezTo>
                  <a:cubicBezTo>
                    <a:pt x="18207" y="401"/>
                    <a:pt x="13638" y="727"/>
                    <a:pt x="9062" y="986"/>
                  </a:cubicBezTo>
                  <a:cubicBezTo>
                    <a:pt x="6207" y="1148"/>
                    <a:pt x="3500" y="1371"/>
                    <a:pt x="2982" y="1631"/>
                  </a:cubicBezTo>
                  <a:cubicBezTo>
                    <a:pt x="1802" y="2216"/>
                    <a:pt x="0" y="8654"/>
                    <a:pt x="0" y="8654"/>
                  </a:cubicBezTo>
                  <a:lnTo>
                    <a:pt x="15878" y="7521"/>
                  </a:lnTo>
                  <a:lnTo>
                    <a:pt x="16945" y="7446"/>
                  </a:lnTo>
                  <a:lnTo>
                    <a:pt x="25646" y="6823"/>
                  </a:lnTo>
                  <a:cubicBezTo>
                    <a:pt x="25883" y="6296"/>
                    <a:pt x="26142" y="5776"/>
                    <a:pt x="26424" y="5273"/>
                  </a:cubicBezTo>
                  <a:cubicBezTo>
                    <a:pt x="25779" y="4680"/>
                    <a:pt x="23576" y="1045"/>
                    <a:pt x="22917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5"/>
            <p:cNvSpPr/>
            <p:nvPr/>
          </p:nvSpPr>
          <p:spPr>
            <a:xfrm>
              <a:off x="4175700" y="1189850"/>
              <a:ext cx="265900" cy="193950"/>
            </a:xfrm>
            <a:custGeom>
              <a:avLst/>
              <a:gdLst/>
              <a:ahLst/>
              <a:cxnLst/>
              <a:rect l="l" t="t" r="r" b="b"/>
              <a:pathLst>
                <a:path w="10636" h="7758" extrusionOk="0">
                  <a:moveTo>
                    <a:pt x="10636" y="0"/>
                  </a:moveTo>
                  <a:cubicBezTo>
                    <a:pt x="10116" y="29"/>
                    <a:pt x="9589" y="59"/>
                    <a:pt x="9062" y="89"/>
                  </a:cubicBezTo>
                  <a:cubicBezTo>
                    <a:pt x="6207" y="251"/>
                    <a:pt x="3500" y="474"/>
                    <a:pt x="2982" y="734"/>
                  </a:cubicBezTo>
                  <a:cubicBezTo>
                    <a:pt x="1802" y="1319"/>
                    <a:pt x="0" y="7757"/>
                    <a:pt x="0" y="7757"/>
                  </a:cubicBezTo>
                  <a:lnTo>
                    <a:pt x="1736" y="7638"/>
                  </a:lnTo>
                  <a:cubicBezTo>
                    <a:pt x="5064" y="5563"/>
                    <a:pt x="8128" y="3010"/>
                    <a:pt x="10636" y="0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5"/>
            <p:cNvSpPr/>
            <p:nvPr/>
          </p:nvSpPr>
          <p:spPr>
            <a:xfrm>
              <a:off x="4195725" y="1337975"/>
              <a:ext cx="647825" cy="395700"/>
            </a:xfrm>
            <a:custGeom>
              <a:avLst/>
              <a:gdLst/>
              <a:ahLst/>
              <a:cxnLst/>
              <a:rect l="l" t="t" r="r" b="b"/>
              <a:pathLst>
                <a:path w="25913" h="15828" extrusionOk="0">
                  <a:moveTo>
                    <a:pt x="24845" y="1"/>
                  </a:moveTo>
                  <a:lnTo>
                    <a:pt x="0" y="1781"/>
                  </a:lnTo>
                  <a:lnTo>
                    <a:pt x="1001" y="15828"/>
                  </a:lnTo>
                  <a:lnTo>
                    <a:pt x="25913" y="14055"/>
                  </a:lnTo>
                  <a:cubicBezTo>
                    <a:pt x="25824" y="13484"/>
                    <a:pt x="25712" y="12920"/>
                    <a:pt x="25587" y="12341"/>
                  </a:cubicBezTo>
                  <a:cubicBezTo>
                    <a:pt x="25423" y="11608"/>
                    <a:pt x="25400" y="10821"/>
                    <a:pt x="25112" y="10198"/>
                  </a:cubicBezTo>
                  <a:cubicBezTo>
                    <a:pt x="25016" y="9924"/>
                    <a:pt x="24266" y="9938"/>
                    <a:pt x="24184" y="9732"/>
                  </a:cubicBezTo>
                  <a:cubicBezTo>
                    <a:pt x="23814" y="9041"/>
                    <a:pt x="24177" y="8121"/>
                    <a:pt x="24222" y="7299"/>
                  </a:cubicBezTo>
                  <a:cubicBezTo>
                    <a:pt x="24281" y="6156"/>
                    <a:pt x="24348" y="5006"/>
                    <a:pt x="24622" y="3879"/>
                  </a:cubicBezTo>
                  <a:cubicBezTo>
                    <a:pt x="23925" y="3643"/>
                    <a:pt x="24348" y="2582"/>
                    <a:pt x="24348" y="2582"/>
                  </a:cubicBezTo>
                  <a:cubicBezTo>
                    <a:pt x="24348" y="2582"/>
                    <a:pt x="24119" y="2345"/>
                    <a:pt x="23903" y="2292"/>
                  </a:cubicBezTo>
                  <a:cubicBezTo>
                    <a:pt x="24208" y="1528"/>
                    <a:pt x="24510" y="757"/>
                    <a:pt x="24845" y="1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5"/>
            <p:cNvSpPr/>
            <p:nvPr/>
          </p:nvSpPr>
          <p:spPr>
            <a:xfrm>
              <a:off x="4195725" y="1369900"/>
              <a:ext cx="176150" cy="363775"/>
            </a:xfrm>
            <a:custGeom>
              <a:avLst/>
              <a:gdLst/>
              <a:ahLst/>
              <a:cxnLst/>
              <a:rect l="l" t="t" r="r" b="b"/>
              <a:pathLst>
                <a:path w="7046" h="14551" extrusionOk="0">
                  <a:moveTo>
                    <a:pt x="7045" y="0"/>
                  </a:moveTo>
                  <a:lnTo>
                    <a:pt x="0" y="504"/>
                  </a:lnTo>
                  <a:lnTo>
                    <a:pt x="1001" y="14551"/>
                  </a:lnTo>
                  <a:lnTo>
                    <a:pt x="3708" y="14357"/>
                  </a:lnTo>
                  <a:cubicBezTo>
                    <a:pt x="3551" y="12436"/>
                    <a:pt x="3612" y="10493"/>
                    <a:pt x="3872" y="8476"/>
                  </a:cubicBezTo>
                  <a:cubicBezTo>
                    <a:pt x="4301" y="5295"/>
                    <a:pt x="5369" y="2455"/>
                    <a:pt x="7045" y="0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5"/>
            <p:cNvSpPr/>
            <p:nvPr/>
          </p:nvSpPr>
          <p:spPr>
            <a:xfrm>
              <a:off x="4198850" y="1696950"/>
              <a:ext cx="219175" cy="76025"/>
            </a:xfrm>
            <a:custGeom>
              <a:avLst/>
              <a:gdLst/>
              <a:ahLst/>
              <a:cxnLst/>
              <a:rect l="l" t="t" r="r" b="b"/>
              <a:pathLst>
                <a:path w="8767" h="3041" extrusionOk="0">
                  <a:moveTo>
                    <a:pt x="8597" y="1"/>
                  </a:moveTo>
                  <a:lnTo>
                    <a:pt x="0" y="615"/>
                  </a:lnTo>
                  <a:lnTo>
                    <a:pt x="171" y="3041"/>
                  </a:lnTo>
                  <a:lnTo>
                    <a:pt x="8766" y="2425"/>
                  </a:lnTo>
                  <a:lnTo>
                    <a:pt x="8597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5"/>
            <p:cNvSpPr/>
            <p:nvPr/>
          </p:nvSpPr>
          <p:spPr>
            <a:xfrm>
              <a:off x="4805350" y="1666525"/>
              <a:ext cx="43025" cy="63075"/>
            </a:xfrm>
            <a:custGeom>
              <a:avLst/>
              <a:gdLst/>
              <a:ahLst/>
              <a:cxnLst/>
              <a:rect l="l" t="t" r="r" b="b"/>
              <a:pathLst>
                <a:path w="1721" h="2523" extrusionOk="0">
                  <a:moveTo>
                    <a:pt x="1364" y="0"/>
                  </a:moveTo>
                  <a:lnTo>
                    <a:pt x="1" y="96"/>
                  </a:lnTo>
                  <a:lnTo>
                    <a:pt x="170" y="2522"/>
                  </a:lnTo>
                  <a:lnTo>
                    <a:pt x="1720" y="2410"/>
                  </a:lnTo>
                  <a:cubicBezTo>
                    <a:pt x="1647" y="1609"/>
                    <a:pt x="1521" y="808"/>
                    <a:pt x="1364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5"/>
            <p:cNvSpPr/>
            <p:nvPr/>
          </p:nvSpPr>
          <p:spPr>
            <a:xfrm>
              <a:off x="4146550" y="1337975"/>
              <a:ext cx="670300" cy="68425"/>
            </a:xfrm>
            <a:custGeom>
              <a:avLst/>
              <a:gdLst/>
              <a:ahLst/>
              <a:cxnLst/>
              <a:rect l="l" t="t" r="r" b="b"/>
              <a:pathLst>
                <a:path w="26812" h="2737" extrusionOk="0">
                  <a:moveTo>
                    <a:pt x="26812" y="1"/>
                  </a:moveTo>
                  <a:lnTo>
                    <a:pt x="1" y="1921"/>
                  </a:lnTo>
                  <a:lnTo>
                    <a:pt x="61" y="2737"/>
                  </a:lnTo>
                  <a:lnTo>
                    <a:pt x="26449" y="853"/>
                  </a:lnTo>
                  <a:cubicBezTo>
                    <a:pt x="26566" y="572"/>
                    <a:pt x="26685" y="282"/>
                    <a:pt x="26812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5"/>
            <p:cNvSpPr/>
            <p:nvPr/>
          </p:nvSpPr>
          <p:spPr>
            <a:xfrm>
              <a:off x="4264875" y="1449125"/>
              <a:ext cx="84925" cy="129525"/>
            </a:xfrm>
            <a:custGeom>
              <a:avLst/>
              <a:gdLst/>
              <a:ahLst/>
              <a:cxnLst/>
              <a:rect l="l" t="t" r="r" b="b"/>
              <a:pathLst>
                <a:path w="3397" h="5181" extrusionOk="0">
                  <a:moveTo>
                    <a:pt x="1639" y="0"/>
                  </a:moveTo>
                  <a:cubicBezTo>
                    <a:pt x="1592" y="0"/>
                    <a:pt x="1544" y="2"/>
                    <a:pt x="1497" y="5"/>
                  </a:cubicBezTo>
                  <a:cubicBezTo>
                    <a:pt x="1394" y="12"/>
                    <a:pt x="1298" y="26"/>
                    <a:pt x="1202" y="49"/>
                  </a:cubicBezTo>
                  <a:cubicBezTo>
                    <a:pt x="890" y="124"/>
                    <a:pt x="623" y="286"/>
                    <a:pt x="415" y="501"/>
                  </a:cubicBezTo>
                  <a:cubicBezTo>
                    <a:pt x="148" y="783"/>
                    <a:pt x="0" y="1155"/>
                    <a:pt x="22" y="1555"/>
                  </a:cubicBezTo>
                  <a:lnTo>
                    <a:pt x="267" y="5181"/>
                  </a:lnTo>
                  <a:lnTo>
                    <a:pt x="3397" y="4974"/>
                  </a:lnTo>
                  <a:lnTo>
                    <a:pt x="3160" y="1347"/>
                  </a:lnTo>
                  <a:cubicBezTo>
                    <a:pt x="3115" y="649"/>
                    <a:pt x="2544" y="108"/>
                    <a:pt x="1832" y="12"/>
                  </a:cubicBezTo>
                  <a:cubicBezTo>
                    <a:pt x="1772" y="3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5"/>
            <p:cNvSpPr/>
            <p:nvPr/>
          </p:nvSpPr>
          <p:spPr>
            <a:xfrm>
              <a:off x="4271550" y="1455200"/>
              <a:ext cx="71400" cy="116950"/>
            </a:xfrm>
            <a:custGeom>
              <a:avLst/>
              <a:gdLst/>
              <a:ahLst/>
              <a:cxnLst/>
              <a:rect l="l" t="t" r="r" b="b"/>
              <a:pathLst>
                <a:path w="2856" h="4678" extrusionOk="0">
                  <a:moveTo>
                    <a:pt x="1361" y="1"/>
                  </a:moveTo>
                  <a:cubicBezTo>
                    <a:pt x="1323" y="1"/>
                    <a:pt x="1285" y="3"/>
                    <a:pt x="1246" y="6"/>
                  </a:cubicBezTo>
                  <a:cubicBezTo>
                    <a:pt x="1165" y="6"/>
                    <a:pt x="1076" y="22"/>
                    <a:pt x="1001" y="43"/>
                  </a:cubicBezTo>
                  <a:cubicBezTo>
                    <a:pt x="741" y="111"/>
                    <a:pt x="511" y="258"/>
                    <a:pt x="349" y="451"/>
                  </a:cubicBezTo>
                  <a:cubicBezTo>
                    <a:pt x="127" y="703"/>
                    <a:pt x="0" y="1038"/>
                    <a:pt x="22" y="1401"/>
                  </a:cubicBezTo>
                  <a:lnTo>
                    <a:pt x="244" y="4678"/>
                  </a:lnTo>
                  <a:lnTo>
                    <a:pt x="2855" y="4509"/>
                  </a:lnTo>
                  <a:lnTo>
                    <a:pt x="2640" y="1223"/>
                  </a:lnTo>
                  <a:cubicBezTo>
                    <a:pt x="2596" y="600"/>
                    <a:pt x="2120" y="103"/>
                    <a:pt x="1528" y="14"/>
                  </a:cubicBezTo>
                  <a:cubicBezTo>
                    <a:pt x="1474" y="5"/>
                    <a:pt x="1418" y="1"/>
                    <a:pt x="1361" y="1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5"/>
            <p:cNvSpPr/>
            <p:nvPr/>
          </p:nvSpPr>
          <p:spPr>
            <a:xfrm>
              <a:off x="4273200" y="1455200"/>
              <a:ext cx="66225" cy="115300"/>
            </a:xfrm>
            <a:custGeom>
              <a:avLst/>
              <a:gdLst/>
              <a:ahLst/>
              <a:cxnLst/>
              <a:rect l="l" t="t" r="r" b="b"/>
              <a:pathLst>
                <a:path w="2649" h="4612" extrusionOk="0">
                  <a:moveTo>
                    <a:pt x="1295" y="1"/>
                  </a:moveTo>
                  <a:cubicBezTo>
                    <a:pt x="1257" y="1"/>
                    <a:pt x="1219" y="3"/>
                    <a:pt x="1180" y="6"/>
                  </a:cubicBezTo>
                  <a:cubicBezTo>
                    <a:pt x="1099" y="6"/>
                    <a:pt x="1010" y="22"/>
                    <a:pt x="935" y="43"/>
                  </a:cubicBezTo>
                  <a:lnTo>
                    <a:pt x="1061" y="1935"/>
                  </a:lnTo>
                  <a:lnTo>
                    <a:pt x="0" y="2008"/>
                  </a:lnTo>
                  <a:lnTo>
                    <a:pt x="38" y="2535"/>
                  </a:lnTo>
                  <a:lnTo>
                    <a:pt x="1099" y="2462"/>
                  </a:lnTo>
                  <a:lnTo>
                    <a:pt x="1239" y="4612"/>
                  </a:lnTo>
                  <a:lnTo>
                    <a:pt x="1766" y="4575"/>
                  </a:lnTo>
                  <a:lnTo>
                    <a:pt x="1625" y="2432"/>
                  </a:lnTo>
                  <a:lnTo>
                    <a:pt x="2649" y="2357"/>
                  </a:lnTo>
                  <a:lnTo>
                    <a:pt x="2611" y="1830"/>
                  </a:lnTo>
                  <a:lnTo>
                    <a:pt x="1588" y="1898"/>
                  </a:lnTo>
                  <a:lnTo>
                    <a:pt x="1462" y="14"/>
                  </a:lnTo>
                  <a:cubicBezTo>
                    <a:pt x="1408" y="5"/>
                    <a:pt x="1352" y="1"/>
                    <a:pt x="1295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5"/>
            <p:cNvSpPr/>
            <p:nvPr/>
          </p:nvSpPr>
          <p:spPr>
            <a:xfrm>
              <a:off x="4415225" y="1151275"/>
              <a:ext cx="387525" cy="583700"/>
            </a:xfrm>
            <a:custGeom>
              <a:avLst/>
              <a:gdLst/>
              <a:ahLst/>
              <a:cxnLst/>
              <a:rect l="l" t="t" r="r" b="b"/>
              <a:pathLst>
                <a:path w="15501" h="23348" extrusionOk="0">
                  <a:moveTo>
                    <a:pt x="6350" y="0"/>
                  </a:moveTo>
                  <a:lnTo>
                    <a:pt x="1" y="7202"/>
                  </a:lnTo>
                  <a:cubicBezTo>
                    <a:pt x="15" y="7380"/>
                    <a:pt x="757" y="23348"/>
                    <a:pt x="757" y="23348"/>
                  </a:cubicBezTo>
                  <a:lnTo>
                    <a:pt x="15501" y="22294"/>
                  </a:lnTo>
                  <a:lnTo>
                    <a:pt x="15011" y="18118"/>
                  </a:lnTo>
                  <a:lnTo>
                    <a:pt x="13594" y="5933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5"/>
            <p:cNvSpPr/>
            <p:nvPr/>
          </p:nvSpPr>
          <p:spPr>
            <a:xfrm>
              <a:off x="4415225" y="1313325"/>
              <a:ext cx="39500" cy="421650"/>
            </a:xfrm>
            <a:custGeom>
              <a:avLst/>
              <a:gdLst/>
              <a:ahLst/>
              <a:cxnLst/>
              <a:rect l="l" t="t" r="r" b="b"/>
              <a:pathLst>
                <a:path w="1580" h="16866" extrusionOk="0">
                  <a:moveTo>
                    <a:pt x="631" y="1"/>
                  </a:moveTo>
                  <a:lnTo>
                    <a:pt x="1" y="720"/>
                  </a:lnTo>
                  <a:cubicBezTo>
                    <a:pt x="8" y="898"/>
                    <a:pt x="757" y="16866"/>
                    <a:pt x="757" y="16866"/>
                  </a:cubicBezTo>
                  <a:lnTo>
                    <a:pt x="1580" y="16805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5"/>
            <p:cNvSpPr/>
            <p:nvPr/>
          </p:nvSpPr>
          <p:spPr>
            <a:xfrm>
              <a:off x="4746175" y="1313325"/>
              <a:ext cx="56575" cy="396775"/>
            </a:xfrm>
            <a:custGeom>
              <a:avLst/>
              <a:gdLst/>
              <a:ahLst/>
              <a:cxnLst/>
              <a:rect l="l" t="t" r="r" b="b"/>
              <a:pathLst>
                <a:path w="2263" h="15871" extrusionOk="0">
                  <a:moveTo>
                    <a:pt x="424" y="1"/>
                  </a:moveTo>
                  <a:lnTo>
                    <a:pt x="0" y="29"/>
                  </a:lnTo>
                  <a:lnTo>
                    <a:pt x="1447" y="15871"/>
                  </a:lnTo>
                  <a:lnTo>
                    <a:pt x="2263" y="15812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5"/>
            <p:cNvSpPr/>
            <p:nvPr/>
          </p:nvSpPr>
          <p:spPr>
            <a:xfrm>
              <a:off x="4379050" y="1123100"/>
              <a:ext cx="408525" cy="227325"/>
            </a:xfrm>
            <a:custGeom>
              <a:avLst/>
              <a:gdLst/>
              <a:ahLst/>
              <a:cxnLst/>
              <a:rect l="l" t="t" r="r" b="b"/>
              <a:pathLst>
                <a:path w="16341" h="9093" extrusionOk="0">
                  <a:moveTo>
                    <a:pt x="7722" y="1"/>
                  </a:moveTo>
                  <a:lnTo>
                    <a:pt x="1" y="8626"/>
                  </a:lnTo>
                  <a:lnTo>
                    <a:pt x="757" y="9092"/>
                  </a:lnTo>
                  <a:lnTo>
                    <a:pt x="7797" y="1127"/>
                  </a:lnTo>
                  <a:lnTo>
                    <a:pt x="15629" y="7542"/>
                  </a:lnTo>
                  <a:lnTo>
                    <a:pt x="16341" y="6757"/>
                  </a:lnTo>
                  <a:lnTo>
                    <a:pt x="7722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5"/>
            <p:cNvSpPr/>
            <p:nvPr/>
          </p:nvSpPr>
          <p:spPr>
            <a:xfrm>
              <a:off x="4397975" y="1151275"/>
              <a:ext cx="371800" cy="199150"/>
            </a:xfrm>
            <a:custGeom>
              <a:avLst/>
              <a:gdLst/>
              <a:ahLst/>
              <a:cxnLst/>
              <a:rect l="l" t="t" r="r" b="b"/>
              <a:pathLst>
                <a:path w="14872" h="7966" extrusionOk="0">
                  <a:moveTo>
                    <a:pt x="7040" y="0"/>
                  </a:moveTo>
                  <a:lnTo>
                    <a:pt x="0" y="7965"/>
                  </a:lnTo>
                  <a:lnTo>
                    <a:pt x="721" y="7914"/>
                  </a:lnTo>
                  <a:lnTo>
                    <a:pt x="7209" y="979"/>
                  </a:lnTo>
                  <a:lnTo>
                    <a:pt x="13928" y="6511"/>
                  </a:lnTo>
                  <a:lnTo>
                    <a:pt x="14872" y="6445"/>
                  </a:lnTo>
                  <a:lnTo>
                    <a:pt x="7040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5"/>
            <p:cNvSpPr/>
            <p:nvPr/>
          </p:nvSpPr>
          <p:spPr>
            <a:xfrm>
              <a:off x="4412650" y="1654100"/>
              <a:ext cx="396950" cy="103475"/>
            </a:xfrm>
            <a:custGeom>
              <a:avLst/>
              <a:gdLst/>
              <a:ahLst/>
              <a:cxnLst/>
              <a:rect l="l" t="t" r="r" b="b"/>
              <a:pathLst>
                <a:path w="15878" h="4139" extrusionOk="0">
                  <a:moveTo>
                    <a:pt x="15664" y="0"/>
                  </a:moveTo>
                  <a:lnTo>
                    <a:pt x="1" y="1120"/>
                  </a:lnTo>
                  <a:lnTo>
                    <a:pt x="214" y="4139"/>
                  </a:lnTo>
                  <a:lnTo>
                    <a:pt x="15878" y="3019"/>
                  </a:lnTo>
                  <a:lnTo>
                    <a:pt x="15664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5"/>
            <p:cNvSpPr/>
            <p:nvPr/>
          </p:nvSpPr>
          <p:spPr>
            <a:xfrm>
              <a:off x="4486975" y="1659125"/>
              <a:ext cx="250150" cy="47275"/>
            </a:xfrm>
            <a:custGeom>
              <a:avLst/>
              <a:gdLst/>
              <a:ahLst/>
              <a:cxnLst/>
              <a:rect l="l" t="t" r="r" b="b"/>
              <a:pathLst>
                <a:path w="10006" h="1891" extrusionOk="0">
                  <a:moveTo>
                    <a:pt x="9916" y="1"/>
                  </a:moveTo>
                  <a:lnTo>
                    <a:pt x="0" y="704"/>
                  </a:lnTo>
                  <a:lnTo>
                    <a:pt x="89" y="1891"/>
                  </a:lnTo>
                  <a:lnTo>
                    <a:pt x="10005" y="1186"/>
                  </a:lnTo>
                  <a:lnTo>
                    <a:pt x="9916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5"/>
            <p:cNvSpPr/>
            <p:nvPr/>
          </p:nvSpPr>
          <p:spPr>
            <a:xfrm>
              <a:off x="4488075" y="1673950"/>
              <a:ext cx="249050" cy="32450"/>
            </a:xfrm>
            <a:custGeom>
              <a:avLst/>
              <a:gdLst/>
              <a:ahLst/>
              <a:cxnLst/>
              <a:rect l="l" t="t" r="r" b="b"/>
              <a:pathLst>
                <a:path w="9962" h="1298" extrusionOk="0">
                  <a:moveTo>
                    <a:pt x="9917" y="0"/>
                  </a:moveTo>
                  <a:lnTo>
                    <a:pt x="1" y="705"/>
                  </a:lnTo>
                  <a:lnTo>
                    <a:pt x="45" y="1298"/>
                  </a:lnTo>
                  <a:lnTo>
                    <a:pt x="9961" y="593"/>
                  </a:lnTo>
                  <a:lnTo>
                    <a:pt x="9917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5"/>
            <p:cNvSpPr/>
            <p:nvPr/>
          </p:nvSpPr>
          <p:spPr>
            <a:xfrm>
              <a:off x="4481400" y="1683950"/>
              <a:ext cx="265200" cy="50275"/>
            </a:xfrm>
            <a:custGeom>
              <a:avLst/>
              <a:gdLst/>
              <a:ahLst/>
              <a:cxnLst/>
              <a:rect l="l" t="t" r="r" b="b"/>
              <a:pathLst>
                <a:path w="10608" h="2011" extrusionOk="0">
                  <a:moveTo>
                    <a:pt x="10518" y="1"/>
                  </a:moveTo>
                  <a:lnTo>
                    <a:pt x="1" y="750"/>
                  </a:lnTo>
                  <a:lnTo>
                    <a:pt x="90" y="2010"/>
                  </a:lnTo>
                  <a:lnTo>
                    <a:pt x="10607" y="1261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5"/>
            <p:cNvSpPr/>
            <p:nvPr/>
          </p:nvSpPr>
          <p:spPr>
            <a:xfrm>
              <a:off x="4482525" y="1699700"/>
              <a:ext cx="264075" cy="34525"/>
            </a:xfrm>
            <a:custGeom>
              <a:avLst/>
              <a:gdLst/>
              <a:ahLst/>
              <a:cxnLst/>
              <a:rect l="l" t="t" r="r" b="b"/>
              <a:pathLst>
                <a:path w="10563" h="1381" extrusionOk="0">
                  <a:moveTo>
                    <a:pt x="10518" y="1"/>
                  </a:moveTo>
                  <a:lnTo>
                    <a:pt x="0" y="750"/>
                  </a:lnTo>
                  <a:lnTo>
                    <a:pt x="45" y="1380"/>
                  </a:lnTo>
                  <a:lnTo>
                    <a:pt x="10562" y="631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5"/>
            <p:cNvSpPr/>
            <p:nvPr/>
          </p:nvSpPr>
          <p:spPr>
            <a:xfrm>
              <a:off x="4474375" y="1710825"/>
              <a:ext cx="283350" cy="53600"/>
            </a:xfrm>
            <a:custGeom>
              <a:avLst/>
              <a:gdLst/>
              <a:ahLst/>
              <a:cxnLst/>
              <a:rect l="l" t="t" r="r" b="b"/>
              <a:pathLst>
                <a:path w="11334" h="2144" extrusionOk="0">
                  <a:moveTo>
                    <a:pt x="11237" y="1"/>
                  </a:moveTo>
                  <a:lnTo>
                    <a:pt x="0" y="802"/>
                  </a:lnTo>
                  <a:lnTo>
                    <a:pt x="97" y="2144"/>
                  </a:lnTo>
                  <a:lnTo>
                    <a:pt x="11333" y="1343"/>
                  </a:lnTo>
                  <a:lnTo>
                    <a:pt x="11237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5"/>
            <p:cNvSpPr/>
            <p:nvPr/>
          </p:nvSpPr>
          <p:spPr>
            <a:xfrm>
              <a:off x="4475475" y="1727525"/>
              <a:ext cx="282250" cy="36900"/>
            </a:xfrm>
            <a:custGeom>
              <a:avLst/>
              <a:gdLst/>
              <a:ahLst/>
              <a:cxnLst/>
              <a:rect l="l" t="t" r="r" b="b"/>
              <a:pathLst>
                <a:path w="11290" h="1476" extrusionOk="0">
                  <a:moveTo>
                    <a:pt x="11238" y="0"/>
                  </a:moveTo>
                  <a:lnTo>
                    <a:pt x="1" y="801"/>
                  </a:lnTo>
                  <a:lnTo>
                    <a:pt x="53" y="1476"/>
                  </a:lnTo>
                  <a:lnTo>
                    <a:pt x="11289" y="675"/>
                  </a:lnTo>
                  <a:lnTo>
                    <a:pt x="11238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5"/>
            <p:cNvSpPr/>
            <p:nvPr/>
          </p:nvSpPr>
          <p:spPr>
            <a:xfrm>
              <a:off x="4519450" y="1422875"/>
              <a:ext cx="160925" cy="250350"/>
            </a:xfrm>
            <a:custGeom>
              <a:avLst/>
              <a:gdLst/>
              <a:ahLst/>
              <a:cxnLst/>
              <a:rect l="l" t="t" r="r" b="b"/>
              <a:pathLst>
                <a:path w="6437" h="10014" extrusionOk="0">
                  <a:moveTo>
                    <a:pt x="5755" y="1"/>
                  </a:moveTo>
                  <a:lnTo>
                    <a:pt x="1" y="409"/>
                  </a:lnTo>
                  <a:lnTo>
                    <a:pt x="682" y="10013"/>
                  </a:lnTo>
                  <a:lnTo>
                    <a:pt x="6437" y="9605"/>
                  </a:lnTo>
                  <a:lnTo>
                    <a:pt x="5755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5"/>
            <p:cNvSpPr/>
            <p:nvPr/>
          </p:nvSpPr>
          <p:spPr>
            <a:xfrm>
              <a:off x="4492750" y="1402150"/>
              <a:ext cx="195825" cy="32825"/>
            </a:xfrm>
            <a:custGeom>
              <a:avLst/>
              <a:gdLst/>
              <a:ahLst/>
              <a:cxnLst/>
              <a:rect l="l" t="t" r="r" b="b"/>
              <a:pathLst>
                <a:path w="7833" h="1313" extrusionOk="0">
                  <a:moveTo>
                    <a:pt x="7779" y="1"/>
                  </a:moveTo>
                  <a:lnTo>
                    <a:pt x="1" y="549"/>
                  </a:lnTo>
                  <a:lnTo>
                    <a:pt x="52" y="1312"/>
                  </a:lnTo>
                  <a:lnTo>
                    <a:pt x="7832" y="757"/>
                  </a:lnTo>
                  <a:lnTo>
                    <a:pt x="7779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5"/>
            <p:cNvSpPr/>
            <p:nvPr/>
          </p:nvSpPr>
          <p:spPr>
            <a:xfrm>
              <a:off x="4537950" y="1447550"/>
              <a:ext cx="52500" cy="93675"/>
            </a:xfrm>
            <a:custGeom>
              <a:avLst/>
              <a:gdLst/>
              <a:ahLst/>
              <a:cxnLst/>
              <a:rect l="l" t="t" r="r" b="b"/>
              <a:pathLst>
                <a:path w="2100" h="3747" extrusionOk="0">
                  <a:moveTo>
                    <a:pt x="1841" y="0"/>
                  </a:moveTo>
                  <a:lnTo>
                    <a:pt x="1" y="134"/>
                  </a:lnTo>
                  <a:lnTo>
                    <a:pt x="261" y="3747"/>
                  </a:lnTo>
                  <a:lnTo>
                    <a:pt x="2100" y="3613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5"/>
            <p:cNvSpPr/>
            <p:nvPr/>
          </p:nvSpPr>
          <p:spPr>
            <a:xfrm>
              <a:off x="4601950" y="1442900"/>
              <a:ext cx="52300" cy="93650"/>
            </a:xfrm>
            <a:custGeom>
              <a:avLst/>
              <a:gdLst/>
              <a:ahLst/>
              <a:cxnLst/>
              <a:rect l="l" t="t" r="r" b="b"/>
              <a:pathLst>
                <a:path w="2092" h="3746" extrusionOk="0">
                  <a:moveTo>
                    <a:pt x="1839" y="1"/>
                  </a:moveTo>
                  <a:lnTo>
                    <a:pt x="1" y="134"/>
                  </a:lnTo>
                  <a:lnTo>
                    <a:pt x="260" y="3746"/>
                  </a:lnTo>
                  <a:lnTo>
                    <a:pt x="2092" y="3612"/>
                  </a:lnTo>
                  <a:lnTo>
                    <a:pt x="1839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5"/>
            <p:cNvSpPr/>
            <p:nvPr/>
          </p:nvSpPr>
          <p:spPr>
            <a:xfrm>
              <a:off x="4545400" y="1559550"/>
              <a:ext cx="52475" cy="93450"/>
            </a:xfrm>
            <a:custGeom>
              <a:avLst/>
              <a:gdLst/>
              <a:ahLst/>
              <a:cxnLst/>
              <a:rect l="l" t="t" r="r" b="b"/>
              <a:pathLst>
                <a:path w="2099" h="3738" extrusionOk="0">
                  <a:moveTo>
                    <a:pt x="1839" y="0"/>
                  </a:moveTo>
                  <a:lnTo>
                    <a:pt x="0" y="126"/>
                  </a:lnTo>
                  <a:lnTo>
                    <a:pt x="260" y="3738"/>
                  </a:lnTo>
                  <a:lnTo>
                    <a:pt x="2099" y="3612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5"/>
            <p:cNvSpPr/>
            <p:nvPr/>
          </p:nvSpPr>
          <p:spPr>
            <a:xfrm>
              <a:off x="4609325" y="1554925"/>
              <a:ext cx="52325" cy="93625"/>
            </a:xfrm>
            <a:custGeom>
              <a:avLst/>
              <a:gdLst/>
              <a:ahLst/>
              <a:cxnLst/>
              <a:rect l="l" t="t" r="r" b="b"/>
              <a:pathLst>
                <a:path w="2093" h="3745" extrusionOk="0">
                  <a:moveTo>
                    <a:pt x="1841" y="0"/>
                  </a:moveTo>
                  <a:lnTo>
                    <a:pt x="1" y="134"/>
                  </a:lnTo>
                  <a:lnTo>
                    <a:pt x="261" y="3745"/>
                  </a:lnTo>
                  <a:lnTo>
                    <a:pt x="2092" y="3611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5"/>
            <p:cNvSpPr/>
            <p:nvPr/>
          </p:nvSpPr>
          <p:spPr>
            <a:xfrm>
              <a:off x="4639950" y="1541725"/>
              <a:ext cx="21175" cy="20450"/>
            </a:xfrm>
            <a:custGeom>
              <a:avLst/>
              <a:gdLst/>
              <a:ahLst/>
              <a:cxnLst/>
              <a:rect l="l" t="t" r="r" b="b"/>
              <a:pathLst>
                <a:path w="847" h="818" extrusionOk="0">
                  <a:moveTo>
                    <a:pt x="420" y="0"/>
                  </a:moveTo>
                  <a:cubicBezTo>
                    <a:pt x="411" y="0"/>
                    <a:pt x="403" y="1"/>
                    <a:pt x="394" y="1"/>
                  </a:cubicBezTo>
                  <a:cubicBezTo>
                    <a:pt x="164" y="15"/>
                    <a:pt x="1" y="217"/>
                    <a:pt x="15" y="439"/>
                  </a:cubicBezTo>
                  <a:cubicBezTo>
                    <a:pt x="30" y="652"/>
                    <a:pt x="207" y="817"/>
                    <a:pt x="417" y="817"/>
                  </a:cubicBezTo>
                  <a:cubicBezTo>
                    <a:pt x="426" y="817"/>
                    <a:pt x="436" y="817"/>
                    <a:pt x="446" y="816"/>
                  </a:cubicBezTo>
                  <a:cubicBezTo>
                    <a:pt x="675" y="802"/>
                    <a:pt x="846" y="603"/>
                    <a:pt x="823" y="380"/>
                  </a:cubicBezTo>
                  <a:cubicBezTo>
                    <a:pt x="809" y="166"/>
                    <a:pt x="631" y="0"/>
                    <a:pt x="420" y="0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5"/>
            <p:cNvSpPr/>
            <p:nvPr/>
          </p:nvSpPr>
          <p:spPr>
            <a:xfrm>
              <a:off x="4541875" y="1253900"/>
              <a:ext cx="85100" cy="129725"/>
            </a:xfrm>
            <a:custGeom>
              <a:avLst/>
              <a:gdLst/>
              <a:ahLst/>
              <a:cxnLst/>
              <a:rect l="l" t="t" r="r" b="b"/>
              <a:pathLst>
                <a:path w="3404" h="5189" extrusionOk="0">
                  <a:moveTo>
                    <a:pt x="1590" y="1"/>
                  </a:moveTo>
                  <a:cubicBezTo>
                    <a:pt x="1560" y="1"/>
                    <a:pt x="1529" y="1"/>
                    <a:pt x="1498" y="3"/>
                  </a:cubicBezTo>
                  <a:cubicBezTo>
                    <a:pt x="1394" y="12"/>
                    <a:pt x="1298" y="26"/>
                    <a:pt x="1202" y="48"/>
                  </a:cubicBezTo>
                  <a:cubicBezTo>
                    <a:pt x="891" y="123"/>
                    <a:pt x="624" y="286"/>
                    <a:pt x="415" y="502"/>
                  </a:cubicBezTo>
                  <a:cubicBezTo>
                    <a:pt x="148" y="783"/>
                    <a:pt x="1" y="1153"/>
                    <a:pt x="29" y="1554"/>
                  </a:cubicBezTo>
                  <a:lnTo>
                    <a:pt x="268" y="5188"/>
                  </a:lnTo>
                  <a:lnTo>
                    <a:pt x="3404" y="4973"/>
                  </a:lnTo>
                  <a:lnTo>
                    <a:pt x="3160" y="1347"/>
                  </a:lnTo>
                  <a:cubicBezTo>
                    <a:pt x="3115" y="657"/>
                    <a:pt x="2551" y="108"/>
                    <a:pt x="1839" y="19"/>
                  </a:cubicBezTo>
                  <a:cubicBezTo>
                    <a:pt x="1758" y="8"/>
                    <a:pt x="1676" y="1"/>
                    <a:pt x="1590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5"/>
            <p:cNvSpPr/>
            <p:nvPr/>
          </p:nvSpPr>
          <p:spPr>
            <a:xfrm>
              <a:off x="4548550" y="1260050"/>
              <a:ext cx="71575" cy="116900"/>
            </a:xfrm>
            <a:custGeom>
              <a:avLst/>
              <a:gdLst/>
              <a:ahLst/>
              <a:cxnLst/>
              <a:rect l="l" t="t" r="r" b="b"/>
              <a:pathLst>
                <a:path w="2863" h="4676" extrusionOk="0">
                  <a:moveTo>
                    <a:pt x="1324" y="0"/>
                  </a:moveTo>
                  <a:cubicBezTo>
                    <a:pt x="1298" y="0"/>
                    <a:pt x="1272" y="1"/>
                    <a:pt x="1247" y="3"/>
                  </a:cubicBezTo>
                  <a:cubicBezTo>
                    <a:pt x="1165" y="10"/>
                    <a:pt x="1083" y="24"/>
                    <a:pt x="1001" y="40"/>
                  </a:cubicBezTo>
                  <a:cubicBezTo>
                    <a:pt x="741" y="106"/>
                    <a:pt x="519" y="256"/>
                    <a:pt x="349" y="448"/>
                  </a:cubicBezTo>
                  <a:cubicBezTo>
                    <a:pt x="127" y="701"/>
                    <a:pt x="1" y="1034"/>
                    <a:pt x="29" y="1397"/>
                  </a:cubicBezTo>
                  <a:lnTo>
                    <a:pt x="244" y="4675"/>
                  </a:lnTo>
                  <a:lnTo>
                    <a:pt x="2863" y="4504"/>
                  </a:lnTo>
                  <a:lnTo>
                    <a:pt x="2640" y="1219"/>
                  </a:lnTo>
                  <a:cubicBezTo>
                    <a:pt x="2596" y="596"/>
                    <a:pt x="2129" y="106"/>
                    <a:pt x="1528" y="17"/>
                  </a:cubicBezTo>
                  <a:cubicBezTo>
                    <a:pt x="1463" y="7"/>
                    <a:pt x="1394" y="0"/>
                    <a:pt x="1324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5"/>
            <p:cNvSpPr/>
            <p:nvPr/>
          </p:nvSpPr>
          <p:spPr>
            <a:xfrm>
              <a:off x="4550200" y="1260050"/>
              <a:ext cx="66225" cy="115200"/>
            </a:xfrm>
            <a:custGeom>
              <a:avLst/>
              <a:gdLst/>
              <a:ahLst/>
              <a:cxnLst/>
              <a:rect l="l" t="t" r="r" b="b"/>
              <a:pathLst>
                <a:path w="2649" h="4608" extrusionOk="0">
                  <a:moveTo>
                    <a:pt x="1258" y="0"/>
                  </a:moveTo>
                  <a:cubicBezTo>
                    <a:pt x="1232" y="0"/>
                    <a:pt x="1206" y="1"/>
                    <a:pt x="1181" y="3"/>
                  </a:cubicBezTo>
                  <a:cubicBezTo>
                    <a:pt x="1099" y="10"/>
                    <a:pt x="1017" y="24"/>
                    <a:pt x="935" y="40"/>
                  </a:cubicBezTo>
                  <a:lnTo>
                    <a:pt x="1061" y="1931"/>
                  </a:lnTo>
                  <a:lnTo>
                    <a:pt x="0" y="2005"/>
                  </a:lnTo>
                  <a:lnTo>
                    <a:pt x="38" y="2532"/>
                  </a:lnTo>
                  <a:lnTo>
                    <a:pt x="1099" y="2465"/>
                  </a:lnTo>
                  <a:lnTo>
                    <a:pt x="1239" y="4608"/>
                  </a:lnTo>
                  <a:lnTo>
                    <a:pt x="1766" y="4572"/>
                  </a:lnTo>
                  <a:lnTo>
                    <a:pt x="1626" y="2427"/>
                  </a:lnTo>
                  <a:lnTo>
                    <a:pt x="2649" y="2361"/>
                  </a:lnTo>
                  <a:lnTo>
                    <a:pt x="2619" y="1827"/>
                  </a:lnTo>
                  <a:lnTo>
                    <a:pt x="1588" y="1902"/>
                  </a:lnTo>
                  <a:lnTo>
                    <a:pt x="1462" y="17"/>
                  </a:lnTo>
                  <a:cubicBezTo>
                    <a:pt x="1397" y="7"/>
                    <a:pt x="1328" y="0"/>
                    <a:pt x="1258" y="0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5"/>
            <p:cNvSpPr/>
            <p:nvPr/>
          </p:nvSpPr>
          <p:spPr>
            <a:xfrm>
              <a:off x="4829825" y="1112900"/>
              <a:ext cx="107925" cy="133125"/>
            </a:xfrm>
            <a:custGeom>
              <a:avLst/>
              <a:gdLst/>
              <a:ahLst/>
              <a:cxnLst/>
              <a:rect l="l" t="t" r="r" b="b"/>
              <a:pathLst>
                <a:path w="4317" h="5325" extrusionOk="0">
                  <a:moveTo>
                    <a:pt x="3196" y="1"/>
                  </a:moveTo>
                  <a:lnTo>
                    <a:pt x="1638" y="2322"/>
                  </a:lnTo>
                  <a:lnTo>
                    <a:pt x="2380" y="2884"/>
                  </a:lnTo>
                  <a:lnTo>
                    <a:pt x="816" y="3908"/>
                  </a:lnTo>
                  <a:lnTo>
                    <a:pt x="1142" y="4442"/>
                  </a:lnTo>
                  <a:lnTo>
                    <a:pt x="1" y="5325"/>
                  </a:lnTo>
                  <a:lnTo>
                    <a:pt x="1" y="5325"/>
                  </a:lnTo>
                  <a:lnTo>
                    <a:pt x="1914" y="4517"/>
                  </a:lnTo>
                  <a:lnTo>
                    <a:pt x="1692" y="4161"/>
                  </a:lnTo>
                  <a:lnTo>
                    <a:pt x="3694" y="2908"/>
                  </a:lnTo>
                  <a:lnTo>
                    <a:pt x="2856" y="2292"/>
                  </a:lnTo>
                  <a:lnTo>
                    <a:pt x="4317" y="704"/>
                  </a:lnTo>
                  <a:lnTo>
                    <a:pt x="3196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5"/>
            <p:cNvSpPr/>
            <p:nvPr/>
          </p:nvSpPr>
          <p:spPr>
            <a:xfrm>
              <a:off x="4802725" y="1107875"/>
              <a:ext cx="63075" cy="97000"/>
            </a:xfrm>
            <a:custGeom>
              <a:avLst/>
              <a:gdLst/>
              <a:ahLst/>
              <a:cxnLst/>
              <a:rect l="l" t="t" r="r" b="b"/>
              <a:pathLst>
                <a:path w="2523" h="3880" extrusionOk="0">
                  <a:moveTo>
                    <a:pt x="1521" y="1"/>
                  </a:moveTo>
                  <a:lnTo>
                    <a:pt x="246" y="1759"/>
                  </a:lnTo>
                  <a:lnTo>
                    <a:pt x="773" y="2270"/>
                  </a:lnTo>
                  <a:lnTo>
                    <a:pt x="1" y="3879"/>
                  </a:lnTo>
                  <a:lnTo>
                    <a:pt x="1640" y="2092"/>
                  </a:lnTo>
                  <a:lnTo>
                    <a:pt x="1202" y="1670"/>
                  </a:lnTo>
                  <a:lnTo>
                    <a:pt x="2523" y="254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5"/>
            <p:cNvSpPr/>
            <p:nvPr/>
          </p:nvSpPr>
          <p:spPr>
            <a:xfrm>
              <a:off x="4769750" y="1108825"/>
              <a:ext cx="18550" cy="58625"/>
            </a:xfrm>
            <a:custGeom>
              <a:avLst/>
              <a:gdLst/>
              <a:ahLst/>
              <a:cxnLst/>
              <a:rect l="l" t="t" r="r" b="b"/>
              <a:pathLst>
                <a:path w="742" h="2345" extrusionOk="0">
                  <a:moveTo>
                    <a:pt x="29" y="0"/>
                  </a:moveTo>
                  <a:lnTo>
                    <a:pt x="312" y="993"/>
                  </a:lnTo>
                  <a:lnTo>
                    <a:pt x="1" y="1090"/>
                  </a:lnTo>
                  <a:lnTo>
                    <a:pt x="348" y="2344"/>
                  </a:lnTo>
                  <a:lnTo>
                    <a:pt x="371" y="1387"/>
                  </a:lnTo>
                  <a:lnTo>
                    <a:pt x="741" y="1276"/>
                  </a:lnTo>
                  <a:lnTo>
                    <a:pt x="563" y="12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5"/>
            <p:cNvSpPr/>
            <p:nvPr/>
          </p:nvSpPr>
          <p:spPr>
            <a:xfrm>
              <a:off x="4593225" y="1651825"/>
              <a:ext cx="79550" cy="63325"/>
            </a:xfrm>
            <a:custGeom>
              <a:avLst/>
              <a:gdLst/>
              <a:ahLst/>
              <a:cxnLst/>
              <a:rect l="l" t="t" r="r" b="b"/>
              <a:pathLst>
                <a:path w="3182" h="2533" extrusionOk="0">
                  <a:moveTo>
                    <a:pt x="2233" y="1"/>
                  </a:moveTo>
                  <a:cubicBezTo>
                    <a:pt x="1911" y="1"/>
                    <a:pt x="1585" y="160"/>
                    <a:pt x="1291" y="328"/>
                  </a:cubicBezTo>
                  <a:cubicBezTo>
                    <a:pt x="956" y="515"/>
                    <a:pt x="467" y="684"/>
                    <a:pt x="244" y="1019"/>
                  </a:cubicBezTo>
                  <a:cubicBezTo>
                    <a:pt x="186" y="1108"/>
                    <a:pt x="104" y="1300"/>
                    <a:pt x="67" y="1515"/>
                  </a:cubicBezTo>
                  <a:cubicBezTo>
                    <a:pt x="8" y="1782"/>
                    <a:pt x="1" y="2064"/>
                    <a:pt x="172" y="2146"/>
                  </a:cubicBezTo>
                  <a:cubicBezTo>
                    <a:pt x="244" y="2176"/>
                    <a:pt x="326" y="2176"/>
                    <a:pt x="408" y="2183"/>
                  </a:cubicBezTo>
                  <a:cubicBezTo>
                    <a:pt x="923" y="2240"/>
                    <a:pt x="1317" y="2532"/>
                    <a:pt x="1840" y="2532"/>
                  </a:cubicBezTo>
                  <a:cubicBezTo>
                    <a:pt x="1852" y="2532"/>
                    <a:pt x="1864" y="2532"/>
                    <a:pt x="1877" y="2532"/>
                  </a:cubicBezTo>
                  <a:cubicBezTo>
                    <a:pt x="2218" y="2525"/>
                    <a:pt x="2582" y="2487"/>
                    <a:pt x="2834" y="2258"/>
                  </a:cubicBezTo>
                  <a:cubicBezTo>
                    <a:pt x="3137" y="1991"/>
                    <a:pt x="3181" y="1471"/>
                    <a:pt x="2923" y="1159"/>
                  </a:cubicBezTo>
                  <a:cubicBezTo>
                    <a:pt x="2849" y="1063"/>
                    <a:pt x="2745" y="981"/>
                    <a:pt x="2736" y="862"/>
                  </a:cubicBezTo>
                  <a:cubicBezTo>
                    <a:pt x="2736" y="752"/>
                    <a:pt x="2804" y="663"/>
                    <a:pt x="2834" y="560"/>
                  </a:cubicBezTo>
                  <a:cubicBezTo>
                    <a:pt x="2886" y="358"/>
                    <a:pt x="2722" y="150"/>
                    <a:pt x="2530" y="70"/>
                  </a:cubicBezTo>
                  <a:cubicBezTo>
                    <a:pt x="2455" y="33"/>
                    <a:pt x="2373" y="10"/>
                    <a:pt x="2291" y="2"/>
                  </a:cubicBezTo>
                  <a:cubicBezTo>
                    <a:pt x="2272" y="1"/>
                    <a:pt x="2252" y="1"/>
                    <a:pt x="2233" y="1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5"/>
            <p:cNvSpPr/>
            <p:nvPr/>
          </p:nvSpPr>
          <p:spPr>
            <a:xfrm>
              <a:off x="4594875" y="1651825"/>
              <a:ext cx="56050" cy="47725"/>
            </a:xfrm>
            <a:custGeom>
              <a:avLst/>
              <a:gdLst/>
              <a:ahLst/>
              <a:cxnLst/>
              <a:rect l="l" t="t" r="r" b="b"/>
              <a:pathLst>
                <a:path w="2242" h="1909" extrusionOk="0">
                  <a:moveTo>
                    <a:pt x="2167" y="1"/>
                  </a:moveTo>
                  <a:cubicBezTo>
                    <a:pt x="1845" y="1"/>
                    <a:pt x="1519" y="160"/>
                    <a:pt x="1225" y="328"/>
                  </a:cubicBezTo>
                  <a:cubicBezTo>
                    <a:pt x="890" y="515"/>
                    <a:pt x="401" y="684"/>
                    <a:pt x="178" y="1019"/>
                  </a:cubicBezTo>
                  <a:cubicBezTo>
                    <a:pt x="120" y="1108"/>
                    <a:pt x="38" y="1300"/>
                    <a:pt x="1" y="1515"/>
                  </a:cubicBezTo>
                  <a:cubicBezTo>
                    <a:pt x="202" y="1663"/>
                    <a:pt x="445" y="1775"/>
                    <a:pt x="712" y="1850"/>
                  </a:cubicBezTo>
                  <a:cubicBezTo>
                    <a:pt x="853" y="1888"/>
                    <a:pt x="1000" y="1908"/>
                    <a:pt x="1145" y="1908"/>
                  </a:cubicBezTo>
                  <a:cubicBezTo>
                    <a:pt x="1423" y="1908"/>
                    <a:pt x="1695" y="1834"/>
                    <a:pt x="1914" y="1663"/>
                  </a:cubicBezTo>
                  <a:cubicBezTo>
                    <a:pt x="1967" y="1628"/>
                    <a:pt x="2012" y="1590"/>
                    <a:pt x="2033" y="1530"/>
                  </a:cubicBezTo>
                  <a:cubicBezTo>
                    <a:pt x="2056" y="1457"/>
                    <a:pt x="2033" y="1382"/>
                    <a:pt x="2026" y="1300"/>
                  </a:cubicBezTo>
                  <a:cubicBezTo>
                    <a:pt x="1989" y="989"/>
                    <a:pt x="2167" y="693"/>
                    <a:pt x="2218" y="382"/>
                  </a:cubicBezTo>
                  <a:cubicBezTo>
                    <a:pt x="2241" y="255"/>
                    <a:pt x="2241" y="129"/>
                    <a:pt x="2225" y="2"/>
                  </a:cubicBezTo>
                  <a:cubicBezTo>
                    <a:pt x="2206" y="1"/>
                    <a:pt x="2186" y="1"/>
                    <a:pt x="2167" y="1"/>
                  </a:cubicBez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5"/>
            <p:cNvSpPr/>
            <p:nvPr/>
          </p:nvSpPr>
          <p:spPr>
            <a:xfrm>
              <a:off x="4480125" y="1616250"/>
              <a:ext cx="52125" cy="35725"/>
            </a:xfrm>
            <a:custGeom>
              <a:avLst/>
              <a:gdLst/>
              <a:ahLst/>
              <a:cxnLst/>
              <a:rect l="l" t="t" r="r" b="b"/>
              <a:pathLst>
                <a:path w="2085" h="1429" extrusionOk="0">
                  <a:moveTo>
                    <a:pt x="902" y="1"/>
                  </a:moveTo>
                  <a:cubicBezTo>
                    <a:pt x="771" y="1"/>
                    <a:pt x="644" y="23"/>
                    <a:pt x="527" y="83"/>
                  </a:cubicBezTo>
                  <a:cubicBezTo>
                    <a:pt x="497" y="98"/>
                    <a:pt x="475" y="114"/>
                    <a:pt x="445" y="128"/>
                  </a:cubicBezTo>
                  <a:cubicBezTo>
                    <a:pt x="386" y="172"/>
                    <a:pt x="328" y="224"/>
                    <a:pt x="267" y="283"/>
                  </a:cubicBezTo>
                  <a:cubicBezTo>
                    <a:pt x="134" y="409"/>
                    <a:pt x="0" y="573"/>
                    <a:pt x="16" y="758"/>
                  </a:cubicBezTo>
                  <a:cubicBezTo>
                    <a:pt x="23" y="929"/>
                    <a:pt x="150" y="1069"/>
                    <a:pt x="283" y="1173"/>
                  </a:cubicBezTo>
                  <a:cubicBezTo>
                    <a:pt x="535" y="1362"/>
                    <a:pt x="822" y="1428"/>
                    <a:pt x="1118" y="1428"/>
                  </a:cubicBezTo>
                  <a:cubicBezTo>
                    <a:pt x="1310" y="1428"/>
                    <a:pt x="1506" y="1400"/>
                    <a:pt x="1698" y="1360"/>
                  </a:cubicBezTo>
                  <a:cubicBezTo>
                    <a:pt x="1780" y="1336"/>
                    <a:pt x="1869" y="1315"/>
                    <a:pt x="1929" y="1262"/>
                  </a:cubicBezTo>
                  <a:cubicBezTo>
                    <a:pt x="1988" y="1210"/>
                    <a:pt x="2026" y="1144"/>
                    <a:pt x="2047" y="1077"/>
                  </a:cubicBezTo>
                  <a:cubicBezTo>
                    <a:pt x="2070" y="1004"/>
                    <a:pt x="2077" y="922"/>
                    <a:pt x="2084" y="847"/>
                  </a:cubicBezTo>
                  <a:cubicBezTo>
                    <a:pt x="2084" y="662"/>
                    <a:pt x="2026" y="477"/>
                    <a:pt x="1965" y="306"/>
                  </a:cubicBezTo>
                  <a:cubicBezTo>
                    <a:pt x="1958" y="269"/>
                    <a:pt x="1944" y="231"/>
                    <a:pt x="1913" y="210"/>
                  </a:cubicBezTo>
                  <a:cubicBezTo>
                    <a:pt x="1892" y="187"/>
                    <a:pt x="1862" y="187"/>
                    <a:pt x="1840" y="180"/>
                  </a:cubicBezTo>
                  <a:cubicBezTo>
                    <a:pt x="1698" y="142"/>
                    <a:pt x="1565" y="114"/>
                    <a:pt x="1424" y="83"/>
                  </a:cubicBezTo>
                  <a:cubicBezTo>
                    <a:pt x="1255" y="41"/>
                    <a:pt x="1076" y="1"/>
                    <a:pt x="902" y="1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5"/>
            <p:cNvSpPr/>
            <p:nvPr/>
          </p:nvSpPr>
          <p:spPr>
            <a:xfrm>
              <a:off x="4491250" y="1616250"/>
              <a:ext cx="41000" cy="23125"/>
            </a:xfrm>
            <a:custGeom>
              <a:avLst/>
              <a:gdLst/>
              <a:ahLst/>
              <a:cxnLst/>
              <a:rect l="l" t="t" r="r" b="b"/>
              <a:pathLst>
                <a:path w="1640" h="925" extrusionOk="0">
                  <a:moveTo>
                    <a:pt x="457" y="1"/>
                  </a:moveTo>
                  <a:cubicBezTo>
                    <a:pt x="326" y="1"/>
                    <a:pt x="199" y="23"/>
                    <a:pt x="82" y="83"/>
                  </a:cubicBezTo>
                  <a:cubicBezTo>
                    <a:pt x="52" y="98"/>
                    <a:pt x="30" y="114"/>
                    <a:pt x="0" y="128"/>
                  </a:cubicBezTo>
                  <a:cubicBezTo>
                    <a:pt x="7" y="343"/>
                    <a:pt x="119" y="573"/>
                    <a:pt x="297" y="706"/>
                  </a:cubicBezTo>
                  <a:cubicBezTo>
                    <a:pt x="520" y="877"/>
                    <a:pt x="808" y="915"/>
                    <a:pt x="1091" y="922"/>
                  </a:cubicBezTo>
                  <a:cubicBezTo>
                    <a:pt x="1133" y="923"/>
                    <a:pt x="1176" y="925"/>
                    <a:pt x="1219" y="925"/>
                  </a:cubicBezTo>
                  <a:cubicBezTo>
                    <a:pt x="1365" y="925"/>
                    <a:pt x="1513" y="910"/>
                    <a:pt x="1639" y="847"/>
                  </a:cubicBezTo>
                  <a:cubicBezTo>
                    <a:pt x="1639" y="662"/>
                    <a:pt x="1581" y="477"/>
                    <a:pt x="1520" y="306"/>
                  </a:cubicBezTo>
                  <a:cubicBezTo>
                    <a:pt x="1513" y="269"/>
                    <a:pt x="1499" y="231"/>
                    <a:pt x="1468" y="210"/>
                  </a:cubicBezTo>
                  <a:cubicBezTo>
                    <a:pt x="1447" y="187"/>
                    <a:pt x="1417" y="187"/>
                    <a:pt x="1395" y="180"/>
                  </a:cubicBezTo>
                  <a:cubicBezTo>
                    <a:pt x="1253" y="142"/>
                    <a:pt x="1120" y="114"/>
                    <a:pt x="979" y="83"/>
                  </a:cubicBezTo>
                  <a:cubicBezTo>
                    <a:pt x="810" y="41"/>
                    <a:pt x="631" y="1"/>
                    <a:pt x="457" y="1"/>
                  </a:cubicBez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5"/>
            <p:cNvSpPr/>
            <p:nvPr/>
          </p:nvSpPr>
          <p:spPr>
            <a:xfrm>
              <a:off x="4747100" y="1702575"/>
              <a:ext cx="58275" cy="39650"/>
            </a:xfrm>
            <a:custGeom>
              <a:avLst/>
              <a:gdLst/>
              <a:ahLst/>
              <a:cxnLst/>
              <a:rect l="l" t="t" r="r" b="b"/>
              <a:pathLst>
                <a:path w="2331" h="1586" extrusionOk="0">
                  <a:moveTo>
                    <a:pt x="1636" y="1"/>
                  </a:moveTo>
                  <a:cubicBezTo>
                    <a:pt x="1563" y="1"/>
                    <a:pt x="1489" y="9"/>
                    <a:pt x="1418" y="19"/>
                  </a:cubicBezTo>
                  <a:cubicBezTo>
                    <a:pt x="1291" y="34"/>
                    <a:pt x="1151" y="57"/>
                    <a:pt x="1069" y="153"/>
                  </a:cubicBezTo>
                  <a:cubicBezTo>
                    <a:pt x="1010" y="228"/>
                    <a:pt x="996" y="324"/>
                    <a:pt x="935" y="390"/>
                  </a:cubicBezTo>
                  <a:cubicBezTo>
                    <a:pt x="869" y="488"/>
                    <a:pt x="750" y="532"/>
                    <a:pt x="640" y="577"/>
                  </a:cubicBezTo>
                  <a:cubicBezTo>
                    <a:pt x="469" y="635"/>
                    <a:pt x="291" y="701"/>
                    <a:pt x="113" y="769"/>
                  </a:cubicBezTo>
                  <a:cubicBezTo>
                    <a:pt x="75" y="783"/>
                    <a:pt x="31" y="799"/>
                    <a:pt x="17" y="844"/>
                  </a:cubicBezTo>
                  <a:cubicBezTo>
                    <a:pt x="1" y="872"/>
                    <a:pt x="8" y="902"/>
                    <a:pt x="17" y="933"/>
                  </a:cubicBezTo>
                  <a:cubicBezTo>
                    <a:pt x="24" y="991"/>
                    <a:pt x="38" y="1080"/>
                    <a:pt x="61" y="1162"/>
                  </a:cubicBezTo>
                  <a:cubicBezTo>
                    <a:pt x="90" y="1272"/>
                    <a:pt x="127" y="1377"/>
                    <a:pt x="179" y="1429"/>
                  </a:cubicBezTo>
                  <a:cubicBezTo>
                    <a:pt x="284" y="1532"/>
                    <a:pt x="490" y="1532"/>
                    <a:pt x="640" y="1555"/>
                  </a:cubicBezTo>
                  <a:cubicBezTo>
                    <a:pt x="736" y="1573"/>
                    <a:pt x="834" y="1586"/>
                    <a:pt x="936" y="1586"/>
                  </a:cubicBezTo>
                  <a:cubicBezTo>
                    <a:pt x="958" y="1586"/>
                    <a:pt x="980" y="1585"/>
                    <a:pt x="1003" y="1584"/>
                  </a:cubicBezTo>
                  <a:cubicBezTo>
                    <a:pt x="1270" y="1563"/>
                    <a:pt x="1507" y="1413"/>
                    <a:pt x="1729" y="1272"/>
                  </a:cubicBezTo>
                  <a:cubicBezTo>
                    <a:pt x="1921" y="1155"/>
                    <a:pt x="2115" y="1021"/>
                    <a:pt x="2211" y="813"/>
                  </a:cubicBezTo>
                  <a:cubicBezTo>
                    <a:pt x="2331" y="553"/>
                    <a:pt x="2197" y="212"/>
                    <a:pt x="1951" y="71"/>
                  </a:cubicBezTo>
                  <a:cubicBezTo>
                    <a:pt x="1921" y="57"/>
                    <a:pt x="1886" y="43"/>
                    <a:pt x="1848" y="27"/>
                  </a:cubicBezTo>
                  <a:cubicBezTo>
                    <a:pt x="1779" y="8"/>
                    <a:pt x="1708" y="1"/>
                    <a:pt x="1636" y="1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5"/>
            <p:cNvSpPr/>
            <p:nvPr/>
          </p:nvSpPr>
          <p:spPr>
            <a:xfrm>
              <a:off x="4747100" y="1702575"/>
              <a:ext cx="49375" cy="30575"/>
            </a:xfrm>
            <a:custGeom>
              <a:avLst/>
              <a:gdLst/>
              <a:ahLst/>
              <a:cxnLst/>
              <a:rect l="l" t="t" r="r" b="b"/>
              <a:pathLst>
                <a:path w="1975" h="1223" extrusionOk="0">
                  <a:moveTo>
                    <a:pt x="1636" y="1"/>
                  </a:moveTo>
                  <a:cubicBezTo>
                    <a:pt x="1563" y="1"/>
                    <a:pt x="1489" y="9"/>
                    <a:pt x="1418" y="19"/>
                  </a:cubicBezTo>
                  <a:cubicBezTo>
                    <a:pt x="1291" y="34"/>
                    <a:pt x="1151" y="57"/>
                    <a:pt x="1069" y="153"/>
                  </a:cubicBezTo>
                  <a:cubicBezTo>
                    <a:pt x="1010" y="228"/>
                    <a:pt x="996" y="324"/>
                    <a:pt x="935" y="390"/>
                  </a:cubicBezTo>
                  <a:cubicBezTo>
                    <a:pt x="869" y="488"/>
                    <a:pt x="750" y="532"/>
                    <a:pt x="640" y="577"/>
                  </a:cubicBezTo>
                  <a:cubicBezTo>
                    <a:pt x="469" y="635"/>
                    <a:pt x="291" y="701"/>
                    <a:pt x="113" y="769"/>
                  </a:cubicBezTo>
                  <a:cubicBezTo>
                    <a:pt x="75" y="783"/>
                    <a:pt x="31" y="799"/>
                    <a:pt x="17" y="844"/>
                  </a:cubicBezTo>
                  <a:cubicBezTo>
                    <a:pt x="1" y="872"/>
                    <a:pt x="8" y="902"/>
                    <a:pt x="17" y="933"/>
                  </a:cubicBezTo>
                  <a:cubicBezTo>
                    <a:pt x="24" y="991"/>
                    <a:pt x="38" y="1080"/>
                    <a:pt x="61" y="1162"/>
                  </a:cubicBezTo>
                  <a:cubicBezTo>
                    <a:pt x="90" y="1183"/>
                    <a:pt x="113" y="1199"/>
                    <a:pt x="141" y="1207"/>
                  </a:cubicBezTo>
                  <a:cubicBezTo>
                    <a:pt x="172" y="1218"/>
                    <a:pt x="202" y="1223"/>
                    <a:pt x="233" y="1223"/>
                  </a:cubicBezTo>
                  <a:cubicBezTo>
                    <a:pt x="422" y="1223"/>
                    <a:pt x="604" y="1031"/>
                    <a:pt x="802" y="998"/>
                  </a:cubicBezTo>
                  <a:cubicBezTo>
                    <a:pt x="829" y="993"/>
                    <a:pt x="858" y="991"/>
                    <a:pt x="886" y="991"/>
                  </a:cubicBezTo>
                  <a:cubicBezTo>
                    <a:pt x="964" y="991"/>
                    <a:pt x="1044" y="1007"/>
                    <a:pt x="1120" y="1013"/>
                  </a:cubicBezTo>
                  <a:cubicBezTo>
                    <a:pt x="1135" y="1014"/>
                    <a:pt x="1150" y="1014"/>
                    <a:pt x="1165" y="1014"/>
                  </a:cubicBezTo>
                  <a:cubicBezTo>
                    <a:pt x="1263" y="1014"/>
                    <a:pt x="1361" y="988"/>
                    <a:pt x="1425" y="916"/>
                  </a:cubicBezTo>
                  <a:cubicBezTo>
                    <a:pt x="1492" y="844"/>
                    <a:pt x="1469" y="680"/>
                    <a:pt x="1359" y="657"/>
                  </a:cubicBezTo>
                  <a:cubicBezTo>
                    <a:pt x="1382" y="584"/>
                    <a:pt x="1462" y="531"/>
                    <a:pt x="1542" y="531"/>
                  </a:cubicBezTo>
                  <a:cubicBezTo>
                    <a:pt x="1560" y="531"/>
                    <a:pt x="1578" y="534"/>
                    <a:pt x="1596" y="539"/>
                  </a:cubicBezTo>
                  <a:cubicBezTo>
                    <a:pt x="1633" y="546"/>
                    <a:pt x="1670" y="577"/>
                    <a:pt x="1708" y="584"/>
                  </a:cubicBezTo>
                  <a:cubicBezTo>
                    <a:pt x="1722" y="588"/>
                    <a:pt x="1736" y="589"/>
                    <a:pt x="1749" y="589"/>
                  </a:cubicBezTo>
                  <a:cubicBezTo>
                    <a:pt x="1865" y="589"/>
                    <a:pt x="1959" y="457"/>
                    <a:pt x="1966" y="331"/>
                  </a:cubicBezTo>
                  <a:cubicBezTo>
                    <a:pt x="1975" y="249"/>
                    <a:pt x="1959" y="160"/>
                    <a:pt x="1951" y="71"/>
                  </a:cubicBezTo>
                  <a:cubicBezTo>
                    <a:pt x="1921" y="57"/>
                    <a:pt x="1886" y="43"/>
                    <a:pt x="1848" y="27"/>
                  </a:cubicBezTo>
                  <a:cubicBezTo>
                    <a:pt x="1779" y="8"/>
                    <a:pt x="1708" y="1"/>
                    <a:pt x="1636" y="1"/>
                  </a:cubicBez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5"/>
            <p:cNvSpPr/>
            <p:nvPr/>
          </p:nvSpPr>
          <p:spPr>
            <a:xfrm>
              <a:off x="4356100" y="1643650"/>
              <a:ext cx="31350" cy="32050"/>
            </a:xfrm>
            <a:custGeom>
              <a:avLst/>
              <a:gdLst/>
              <a:ahLst/>
              <a:cxnLst/>
              <a:rect l="l" t="t" r="r" b="b"/>
              <a:pathLst>
                <a:path w="1254" h="1282" extrusionOk="0">
                  <a:moveTo>
                    <a:pt x="892" y="1"/>
                  </a:moveTo>
                  <a:cubicBezTo>
                    <a:pt x="881" y="1"/>
                    <a:pt x="870" y="1"/>
                    <a:pt x="860" y="4"/>
                  </a:cubicBezTo>
                  <a:cubicBezTo>
                    <a:pt x="823" y="11"/>
                    <a:pt x="801" y="41"/>
                    <a:pt x="771" y="48"/>
                  </a:cubicBezTo>
                  <a:cubicBezTo>
                    <a:pt x="750" y="55"/>
                    <a:pt x="727" y="55"/>
                    <a:pt x="696" y="62"/>
                  </a:cubicBezTo>
                  <a:cubicBezTo>
                    <a:pt x="623" y="86"/>
                    <a:pt x="586" y="175"/>
                    <a:pt x="511" y="196"/>
                  </a:cubicBezTo>
                  <a:cubicBezTo>
                    <a:pt x="501" y="199"/>
                    <a:pt x="491" y="200"/>
                    <a:pt x="481" y="200"/>
                  </a:cubicBezTo>
                  <a:cubicBezTo>
                    <a:pt x="438" y="200"/>
                    <a:pt x="391" y="179"/>
                    <a:pt x="349" y="166"/>
                  </a:cubicBezTo>
                  <a:cubicBezTo>
                    <a:pt x="319" y="154"/>
                    <a:pt x="286" y="144"/>
                    <a:pt x="254" y="144"/>
                  </a:cubicBezTo>
                  <a:cubicBezTo>
                    <a:pt x="229" y="144"/>
                    <a:pt x="205" y="150"/>
                    <a:pt x="185" y="166"/>
                  </a:cubicBezTo>
                  <a:cubicBezTo>
                    <a:pt x="162" y="189"/>
                    <a:pt x="148" y="219"/>
                    <a:pt x="134" y="248"/>
                  </a:cubicBezTo>
                  <a:cubicBezTo>
                    <a:pt x="89" y="344"/>
                    <a:pt x="0" y="493"/>
                    <a:pt x="7" y="604"/>
                  </a:cubicBezTo>
                  <a:cubicBezTo>
                    <a:pt x="15" y="730"/>
                    <a:pt x="178" y="767"/>
                    <a:pt x="274" y="856"/>
                  </a:cubicBezTo>
                  <a:cubicBezTo>
                    <a:pt x="394" y="967"/>
                    <a:pt x="415" y="1168"/>
                    <a:pt x="549" y="1250"/>
                  </a:cubicBezTo>
                  <a:cubicBezTo>
                    <a:pt x="589" y="1271"/>
                    <a:pt x="633" y="1281"/>
                    <a:pt x="677" y="1281"/>
                  </a:cubicBezTo>
                  <a:cubicBezTo>
                    <a:pt x="738" y="1281"/>
                    <a:pt x="798" y="1262"/>
                    <a:pt x="846" y="1227"/>
                  </a:cubicBezTo>
                  <a:cubicBezTo>
                    <a:pt x="935" y="1175"/>
                    <a:pt x="1001" y="1086"/>
                    <a:pt x="1052" y="997"/>
                  </a:cubicBezTo>
                  <a:cubicBezTo>
                    <a:pt x="1164" y="798"/>
                    <a:pt x="1230" y="566"/>
                    <a:pt x="1246" y="337"/>
                  </a:cubicBezTo>
                  <a:cubicBezTo>
                    <a:pt x="1253" y="233"/>
                    <a:pt x="1246" y="107"/>
                    <a:pt x="1157" y="41"/>
                  </a:cubicBezTo>
                  <a:cubicBezTo>
                    <a:pt x="1111" y="7"/>
                    <a:pt x="1063" y="3"/>
                    <a:pt x="1009" y="3"/>
                  </a:cubicBezTo>
                  <a:cubicBezTo>
                    <a:pt x="992" y="3"/>
                    <a:pt x="974" y="4"/>
                    <a:pt x="956" y="4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5"/>
            <p:cNvSpPr/>
            <p:nvPr/>
          </p:nvSpPr>
          <p:spPr>
            <a:xfrm>
              <a:off x="4365350" y="1643650"/>
              <a:ext cx="22100" cy="22700"/>
            </a:xfrm>
            <a:custGeom>
              <a:avLst/>
              <a:gdLst/>
              <a:ahLst/>
              <a:cxnLst/>
              <a:rect l="l" t="t" r="r" b="b"/>
              <a:pathLst>
                <a:path w="884" h="908" extrusionOk="0">
                  <a:moveTo>
                    <a:pt x="522" y="1"/>
                  </a:moveTo>
                  <a:cubicBezTo>
                    <a:pt x="511" y="1"/>
                    <a:pt x="500" y="1"/>
                    <a:pt x="490" y="4"/>
                  </a:cubicBezTo>
                  <a:cubicBezTo>
                    <a:pt x="453" y="11"/>
                    <a:pt x="431" y="41"/>
                    <a:pt x="401" y="48"/>
                  </a:cubicBezTo>
                  <a:cubicBezTo>
                    <a:pt x="380" y="55"/>
                    <a:pt x="357" y="55"/>
                    <a:pt x="326" y="62"/>
                  </a:cubicBezTo>
                  <a:cubicBezTo>
                    <a:pt x="253" y="86"/>
                    <a:pt x="216" y="175"/>
                    <a:pt x="141" y="196"/>
                  </a:cubicBezTo>
                  <a:cubicBezTo>
                    <a:pt x="133" y="197"/>
                    <a:pt x="125" y="198"/>
                    <a:pt x="116" y="198"/>
                  </a:cubicBezTo>
                  <a:cubicBezTo>
                    <a:pt x="78" y="198"/>
                    <a:pt x="37" y="186"/>
                    <a:pt x="1" y="175"/>
                  </a:cubicBezTo>
                  <a:lnTo>
                    <a:pt x="1" y="175"/>
                  </a:lnTo>
                  <a:cubicBezTo>
                    <a:pt x="68" y="477"/>
                    <a:pt x="312" y="760"/>
                    <a:pt x="549" y="878"/>
                  </a:cubicBezTo>
                  <a:cubicBezTo>
                    <a:pt x="609" y="894"/>
                    <a:pt x="668" y="901"/>
                    <a:pt x="720" y="908"/>
                  </a:cubicBezTo>
                  <a:cubicBezTo>
                    <a:pt x="809" y="730"/>
                    <a:pt x="860" y="538"/>
                    <a:pt x="876" y="337"/>
                  </a:cubicBezTo>
                  <a:cubicBezTo>
                    <a:pt x="883" y="233"/>
                    <a:pt x="876" y="107"/>
                    <a:pt x="787" y="41"/>
                  </a:cubicBezTo>
                  <a:cubicBezTo>
                    <a:pt x="741" y="7"/>
                    <a:pt x="693" y="3"/>
                    <a:pt x="639" y="3"/>
                  </a:cubicBezTo>
                  <a:cubicBezTo>
                    <a:pt x="622" y="3"/>
                    <a:pt x="604" y="4"/>
                    <a:pt x="586" y="4"/>
                  </a:cubicBezTo>
                  <a:cubicBezTo>
                    <a:pt x="567" y="4"/>
                    <a:pt x="544" y="1"/>
                    <a:pt x="522" y="1"/>
                  </a:cubicBez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5"/>
            <p:cNvSpPr/>
            <p:nvPr/>
          </p:nvSpPr>
          <p:spPr>
            <a:xfrm>
              <a:off x="4852600" y="1711025"/>
              <a:ext cx="800" cy="1125"/>
            </a:xfrm>
            <a:custGeom>
              <a:avLst/>
              <a:gdLst/>
              <a:ahLst/>
              <a:cxnLst/>
              <a:rect l="l" t="t" r="r" b="b"/>
              <a:pathLst>
                <a:path w="32" h="45" extrusionOk="0">
                  <a:moveTo>
                    <a:pt x="31" y="0"/>
                  </a:moveTo>
                  <a:lnTo>
                    <a:pt x="1" y="45"/>
                  </a:lnTo>
                  <a:lnTo>
                    <a:pt x="8" y="45"/>
                  </a:lnTo>
                  <a:cubicBezTo>
                    <a:pt x="15" y="30"/>
                    <a:pt x="24" y="16"/>
                    <a:pt x="31" y="0"/>
                  </a:cubicBezTo>
                  <a:close/>
                </a:path>
              </a:pathLst>
            </a:custGeom>
            <a:solidFill>
              <a:srgbClr val="6D5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5"/>
            <p:cNvSpPr/>
            <p:nvPr/>
          </p:nvSpPr>
          <p:spPr>
            <a:xfrm>
              <a:off x="4819888" y="1511038"/>
              <a:ext cx="28000" cy="28250"/>
            </a:xfrm>
            <a:custGeom>
              <a:avLst/>
              <a:gdLst/>
              <a:ahLst/>
              <a:cxnLst/>
              <a:rect l="l" t="t" r="r" b="b"/>
              <a:pathLst>
                <a:path w="1120" h="1130" extrusionOk="0">
                  <a:moveTo>
                    <a:pt x="919" y="1"/>
                  </a:moveTo>
                  <a:cubicBezTo>
                    <a:pt x="737" y="1"/>
                    <a:pt x="558" y="67"/>
                    <a:pt x="424" y="195"/>
                  </a:cubicBezTo>
                  <a:cubicBezTo>
                    <a:pt x="408" y="218"/>
                    <a:pt x="393" y="232"/>
                    <a:pt x="372" y="240"/>
                  </a:cubicBezTo>
                  <a:cubicBezTo>
                    <a:pt x="342" y="256"/>
                    <a:pt x="312" y="256"/>
                    <a:pt x="283" y="263"/>
                  </a:cubicBezTo>
                  <a:cubicBezTo>
                    <a:pt x="119" y="307"/>
                    <a:pt x="61" y="551"/>
                    <a:pt x="23" y="692"/>
                  </a:cubicBezTo>
                  <a:cubicBezTo>
                    <a:pt x="0" y="811"/>
                    <a:pt x="0" y="879"/>
                    <a:pt x="119" y="937"/>
                  </a:cubicBezTo>
                  <a:cubicBezTo>
                    <a:pt x="230" y="989"/>
                    <a:pt x="335" y="1033"/>
                    <a:pt x="445" y="1085"/>
                  </a:cubicBezTo>
                  <a:cubicBezTo>
                    <a:pt x="490" y="1108"/>
                    <a:pt x="534" y="1129"/>
                    <a:pt x="586" y="1129"/>
                  </a:cubicBezTo>
                  <a:cubicBezTo>
                    <a:pt x="660" y="1129"/>
                    <a:pt x="675" y="1085"/>
                    <a:pt x="719" y="1048"/>
                  </a:cubicBezTo>
                  <a:cubicBezTo>
                    <a:pt x="757" y="1019"/>
                    <a:pt x="801" y="1040"/>
                    <a:pt x="831" y="989"/>
                  </a:cubicBezTo>
                  <a:cubicBezTo>
                    <a:pt x="897" y="879"/>
                    <a:pt x="958" y="766"/>
                    <a:pt x="1016" y="656"/>
                  </a:cubicBezTo>
                  <a:cubicBezTo>
                    <a:pt x="1031" y="633"/>
                    <a:pt x="1047" y="612"/>
                    <a:pt x="1040" y="581"/>
                  </a:cubicBezTo>
                  <a:cubicBezTo>
                    <a:pt x="1040" y="551"/>
                    <a:pt x="1016" y="530"/>
                    <a:pt x="1009" y="506"/>
                  </a:cubicBezTo>
                  <a:cubicBezTo>
                    <a:pt x="986" y="455"/>
                    <a:pt x="1002" y="396"/>
                    <a:pt x="1024" y="345"/>
                  </a:cubicBezTo>
                  <a:cubicBezTo>
                    <a:pt x="1040" y="321"/>
                    <a:pt x="1047" y="307"/>
                    <a:pt x="1061" y="284"/>
                  </a:cubicBezTo>
                  <a:cubicBezTo>
                    <a:pt x="1075" y="256"/>
                    <a:pt x="1091" y="225"/>
                    <a:pt x="1105" y="195"/>
                  </a:cubicBezTo>
                  <a:cubicBezTo>
                    <a:pt x="1120" y="136"/>
                    <a:pt x="1113" y="69"/>
                    <a:pt x="1068" y="40"/>
                  </a:cubicBezTo>
                  <a:cubicBezTo>
                    <a:pt x="1047" y="17"/>
                    <a:pt x="1009" y="10"/>
                    <a:pt x="972" y="3"/>
                  </a:cubicBezTo>
                  <a:cubicBezTo>
                    <a:pt x="954" y="2"/>
                    <a:pt x="936" y="1"/>
                    <a:pt x="919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3" name="Google Shape;1783;p55"/>
          <p:cNvGrpSpPr/>
          <p:nvPr/>
        </p:nvGrpSpPr>
        <p:grpSpPr>
          <a:xfrm>
            <a:off x="1523588" y="3494965"/>
            <a:ext cx="1075963" cy="283729"/>
            <a:chOff x="6699675" y="3907353"/>
            <a:chExt cx="1075963" cy="283729"/>
          </a:xfrm>
        </p:grpSpPr>
        <p:sp>
          <p:nvSpPr>
            <p:cNvPr id="1784" name="Google Shape;1784;p55"/>
            <p:cNvSpPr/>
            <p:nvPr/>
          </p:nvSpPr>
          <p:spPr>
            <a:xfrm>
              <a:off x="6699675" y="3907353"/>
              <a:ext cx="745679" cy="283729"/>
            </a:xfrm>
            <a:custGeom>
              <a:avLst/>
              <a:gdLst/>
              <a:ahLst/>
              <a:cxnLst/>
              <a:rect l="l" t="t" r="r" b="b"/>
              <a:pathLst>
                <a:path w="117107" h="44559" extrusionOk="0">
                  <a:moveTo>
                    <a:pt x="61404" y="0"/>
                  </a:moveTo>
                  <a:cubicBezTo>
                    <a:pt x="50249" y="0"/>
                    <a:pt x="41010" y="8188"/>
                    <a:pt x="39378" y="18876"/>
                  </a:cubicBezTo>
                  <a:cubicBezTo>
                    <a:pt x="39210" y="18891"/>
                    <a:pt x="39026" y="18904"/>
                    <a:pt x="38846" y="18916"/>
                  </a:cubicBezTo>
                  <a:cubicBezTo>
                    <a:pt x="31563" y="19550"/>
                    <a:pt x="25826" y="24939"/>
                    <a:pt x="24439" y="31756"/>
                  </a:cubicBezTo>
                  <a:cubicBezTo>
                    <a:pt x="22821" y="31361"/>
                    <a:pt x="21145" y="31146"/>
                    <a:pt x="19428" y="31146"/>
                  </a:cubicBezTo>
                  <a:cubicBezTo>
                    <a:pt x="18835" y="31146"/>
                    <a:pt x="18237" y="31171"/>
                    <a:pt x="17635" y="31224"/>
                  </a:cubicBezTo>
                  <a:cubicBezTo>
                    <a:pt x="9423" y="31936"/>
                    <a:pt x="2749" y="37328"/>
                    <a:pt x="0" y="44546"/>
                  </a:cubicBezTo>
                  <a:lnTo>
                    <a:pt x="61289" y="44546"/>
                  </a:lnTo>
                  <a:cubicBezTo>
                    <a:pt x="61326" y="44546"/>
                    <a:pt x="61366" y="44558"/>
                    <a:pt x="61404" y="44558"/>
                  </a:cubicBezTo>
                  <a:cubicBezTo>
                    <a:pt x="61444" y="44558"/>
                    <a:pt x="61481" y="44546"/>
                    <a:pt x="61522" y="44546"/>
                  </a:cubicBezTo>
                  <a:lnTo>
                    <a:pt x="116445" y="44546"/>
                  </a:lnTo>
                  <a:cubicBezTo>
                    <a:pt x="116874" y="42602"/>
                    <a:pt x="117107" y="40565"/>
                    <a:pt x="117107" y="38482"/>
                  </a:cubicBezTo>
                  <a:cubicBezTo>
                    <a:pt x="117107" y="23089"/>
                    <a:pt x="104628" y="10623"/>
                    <a:pt x="89248" y="10623"/>
                  </a:cubicBezTo>
                  <a:cubicBezTo>
                    <a:pt x="86412" y="10623"/>
                    <a:pt x="83678" y="11052"/>
                    <a:pt x="81085" y="11842"/>
                  </a:cubicBezTo>
                  <a:cubicBezTo>
                    <a:pt x="77341" y="4792"/>
                    <a:pt x="69930" y="0"/>
                    <a:pt x="61404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5"/>
            <p:cNvSpPr/>
            <p:nvPr/>
          </p:nvSpPr>
          <p:spPr>
            <a:xfrm>
              <a:off x="7233821" y="3984889"/>
              <a:ext cx="541817" cy="206192"/>
            </a:xfrm>
            <a:custGeom>
              <a:avLst/>
              <a:gdLst/>
              <a:ahLst/>
              <a:cxnLst/>
              <a:rect l="l" t="t" r="r" b="b"/>
              <a:pathLst>
                <a:path w="85091" h="32382" extrusionOk="0">
                  <a:moveTo>
                    <a:pt x="44612" y="0"/>
                  </a:moveTo>
                  <a:cubicBezTo>
                    <a:pt x="36514" y="0"/>
                    <a:pt x="29803" y="5949"/>
                    <a:pt x="28609" y="13723"/>
                  </a:cubicBezTo>
                  <a:cubicBezTo>
                    <a:pt x="28482" y="13723"/>
                    <a:pt x="28351" y="13736"/>
                    <a:pt x="28221" y="13748"/>
                  </a:cubicBezTo>
                  <a:cubicBezTo>
                    <a:pt x="22934" y="14215"/>
                    <a:pt x="18764" y="18127"/>
                    <a:pt x="17753" y="23077"/>
                  </a:cubicBezTo>
                  <a:cubicBezTo>
                    <a:pt x="16574" y="22787"/>
                    <a:pt x="15352" y="22634"/>
                    <a:pt x="14104" y="22634"/>
                  </a:cubicBezTo>
                  <a:cubicBezTo>
                    <a:pt x="13677" y="22634"/>
                    <a:pt x="13248" y="22652"/>
                    <a:pt x="12815" y="22688"/>
                  </a:cubicBezTo>
                  <a:cubicBezTo>
                    <a:pt x="6842" y="23208"/>
                    <a:pt x="1997" y="27132"/>
                    <a:pt x="0" y="32381"/>
                  </a:cubicBezTo>
                  <a:lnTo>
                    <a:pt x="84611" y="32381"/>
                  </a:lnTo>
                  <a:cubicBezTo>
                    <a:pt x="84922" y="30954"/>
                    <a:pt x="85090" y="29477"/>
                    <a:pt x="85090" y="27962"/>
                  </a:cubicBezTo>
                  <a:cubicBezTo>
                    <a:pt x="85090" y="16780"/>
                    <a:pt x="76032" y="7725"/>
                    <a:pt x="64852" y="7725"/>
                  </a:cubicBezTo>
                  <a:cubicBezTo>
                    <a:pt x="62791" y="7725"/>
                    <a:pt x="60794" y="8036"/>
                    <a:pt x="58928" y="8605"/>
                  </a:cubicBezTo>
                  <a:lnTo>
                    <a:pt x="58916" y="8605"/>
                  </a:lnTo>
                  <a:cubicBezTo>
                    <a:pt x="56195" y="3486"/>
                    <a:pt x="50818" y="0"/>
                    <a:pt x="4461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2" name="Google Shape;1692;p55"/>
          <p:cNvSpPr txBox="1">
            <a:spLocks noGrp="1"/>
          </p:cNvSpPr>
          <p:nvPr>
            <p:ph type="title"/>
          </p:nvPr>
        </p:nvSpPr>
        <p:spPr>
          <a:xfrm>
            <a:off x="1671207" y="1077024"/>
            <a:ext cx="5759400" cy="1195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 =)</a:t>
            </a:r>
            <a:br>
              <a:rPr lang="en-US" dirty="0"/>
            </a:br>
            <a:endParaRPr dirty="0"/>
          </a:p>
        </p:txBody>
      </p:sp>
      <p:grpSp>
        <p:nvGrpSpPr>
          <p:cNvPr id="1749" name="Google Shape;1749;p55"/>
          <p:cNvGrpSpPr/>
          <p:nvPr/>
        </p:nvGrpSpPr>
        <p:grpSpPr>
          <a:xfrm rot="1369722">
            <a:off x="116899" y="3422874"/>
            <a:ext cx="1891202" cy="770553"/>
            <a:chOff x="2140600" y="1345600"/>
            <a:chExt cx="936375" cy="381500"/>
          </a:xfrm>
        </p:grpSpPr>
        <p:sp>
          <p:nvSpPr>
            <p:cNvPr id="1750" name="Google Shape;1750;p55"/>
            <p:cNvSpPr/>
            <p:nvPr/>
          </p:nvSpPr>
          <p:spPr>
            <a:xfrm>
              <a:off x="2140600" y="1345600"/>
              <a:ext cx="936375" cy="367475"/>
            </a:xfrm>
            <a:custGeom>
              <a:avLst/>
              <a:gdLst/>
              <a:ahLst/>
              <a:cxnLst/>
              <a:rect l="l" t="t" r="r" b="b"/>
              <a:pathLst>
                <a:path w="37455" h="14699" extrusionOk="0">
                  <a:moveTo>
                    <a:pt x="18323" y="0"/>
                  </a:moveTo>
                  <a:cubicBezTo>
                    <a:pt x="17891" y="0"/>
                    <a:pt x="17476" y="23"/>
                    <a:pt x="17088" y="73"/>
                  </a:cubicBezTo>
                  <a:cubicBezTo>
                    <a:pt x="13655" y="652"/>
                    <a:pt x="10191" y="942"/>
                    <a:pt x="5319" y="4665"/>
                  </a:cubicBezTo>
                  <a:cubicBezTo>
                    <a:pt x="5319" y="4665"/>
                    <a:pt x="3479" y="6422"/>
                    <a:pt x="1574" y="6881"/>
                  </a:cubicBezTo>
                  <a:cubicBezTo>
                    <a:pt x="1574" y="6881"/>
                    <a:pt x="898" y="7075"/>
                    <a:pt x="675" y="7520"/>
                  </a:cubicBezTo>
                  <a:cubicBezTo>
                    <a:pt x="616" y="7638"/>
                    <a:pt x="586" y="7780"/>
                    <a:pt x="616" y="7935"/>
                  </a:cubicBezTo>
                  <a:cubicBezTo>
                    <a:pt x="616" y="7935"/>
                    <a:pt x="572" y="7965"/>
                    <a:pt x="520" y="8031"/>
                  </a:cubicBezTo>
                  <a:cubicBezTo>
                    <a:pt x="408" y="8181"/>
                    <a:pt x="253" y="8514"/>
                    <a:pt x="373" y="9106"/>
                  </a:cubicBezTo>
                  <a:cubicBezTo>
                    <a:pt x="387" y="9188"/>
                    <a:pt x="417" y="9284"/>
                    <a:pt x="446" y="9389"/>
                  </a:cubicBezTo>
                  <a:cubicBezTo>
                    <a:pt x="469" y="9462"/>
                    <a:pt x="497" y="9544"/>
                    <a:pt x="527" y="9633"/>
                  </a:cubicBezTo>
                  <a:cubicBezTo>
                    <a:pt x="527" y="9633"/>
                    <a:pt x="1" y="11191"/>
                    <a:pt x="757" y="12638"/>
                  </a:cubicBezTo>
                  <a:cubicBezTo>
                    <a:pt x="1514" y="14083"/>
                    <a:pt x="3116" y="14699"/>
                    <a:pt x="3116" y="14699"/>
                  </a:cubicBezTo>
                  <a:lnTo>
                    <a:pt x="34175" y="7853"/>
                  </a:lnTo>
                  <a:cubicBezTo>
                    <a:pt x="37454" y="7186"/>
                    <a:pt x="37105" y="6436"/>
                    <a:pt x="37105" y="6436"/>
                  </a:cubicBezTo>
                  <a:cubicBezTo>
                    <a:pt x="37105" y="6436"/>
                    <a:pt x="36698" y="5963"/>
                    <a:pt x="36787" y="5183"/>
                  </a:cubicBezTo>
                  <a:cubicBezTo>
                    <a:pt x="36824" y="4820"/>
                    <a:pt x="36578" y="3745"/>
                    <a:pt x="36578" y="3745"/>
                  </a:cubicBezTo>
                  <a:cubicBezTo>
                    <a:pt x="36571" y="3722"/>
                    <a:pt x="36578" y="2796"/>
                    <a:pt x="35459" y="2061"/>
                  </a:cubicBezTo>
                  <a:cubicBezTo>
                    <a:pt x="35459" y="2061"/>
                    <a:pt x="35028" y="1839"/>
                    <a:pt x="35014" y="1832"/>
                  </a:cubicBezTo>
                  <a:cubicBezTo>
                    <a:pt x="34351" y="1376"/>
                    <a:pt x="32853" y="1240"/>
                    <a:pt x="31305" y="1240"/>
                  </a:cubicBezTo>
                  <a:cubicBezTo>
                    <a:pt x="29024" y="1240"/>
                    <a:pt x="26634" y="1535"/>
                    <a:pt x="26634" y="1535"/>
                  </a:cubicBezTo>
                  <a:cubicBezTo>
                    <a:pt x="26634" y="1535"/>
                    <a:pt x="26627" y="1535"/>
                    <a:pt x="26611" y="1527"/>
                  </a:cubicBezTo>
                  <a:cubicBezTo>
                    <a:pt x="26276" y="1421"/>
                    <a:pt x="21757" y="0"/>
                    <a:pt x="18323" y="0"/>
                  </a:cubicBezTo>
                  <a:close/>
                </a:path>
              </a:pathLst>
            </a:custGeom>
            <a:solidFill>
              <a:srgbClr val="FF8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5"/>
            <p:cNvSpPr/>
            <p:nvPr/>
          </p:nvSpPr>
          <p:spPr>
            <a:xfrm>
              <a:off x="2146925" y="1345600"/>
              <a:ext cx="923550" cy="230475"/>
            </a:xfrm>
            <a:custGeom>
              <a:avLst/>
              <a:gdLst/>
              <a:ahLst/>
              <a:cxnLst/>
              <a:rect l="l" t="t" r="r" b="b"/>
              <a:pathLst>
                <a:path w="36942" h="9219" extrusionOk="0">
                  <a:moveTo>
                    <a:pt x="18067" y="0"/>
                  </a:moveTo>
                  <a:cubicBezTo>
                    <a:pt x="17635" y="0"/>
                    <a:pt x="17221" y="23"/>
                    <a:pt x="16835" y="73"/>
                  </a:cubicBezTo>
                  <a:cubicBezTo>
                    <a:pt x="13402" y="652"/>
                    <a:pt x="9938" y="942"/>
                    <a:pt x="5066" y="4665"/>
                  </a:cubicBezTo>
                  <a:cubicBezTo>
                    <a:pt x="5066" y="4665"/>
                    <a:pt x="3226" y="6422"/>
                    <a:pt x="1321" y="6881"/>
                  </a:cubicBezTo>
                  <a:cubicBezTo>
                    <a:pt x="1321" y="6881"/>
                    <a:pt x="645" y="7075"/>
                    <a:pt x="422" y="7520"/>
                  </a:cubicBezTo>
                  <a:cubicBezTo>
                    <a:pt x="363" y="7638"/>
                    <a:pt x="333" y="7780"/>
                    <a:pt x="363" y="7935"/>
                  </a:cubicBezTo>
                  <a:cubicBezTo>
                    <a:pt x="363" y="7935"/>
                    <a:pt x="319" y="7965"/>
                    <a:pt x="267" y="8031"/>
                  </a:cubicBezTo>
                  <a:cubicBezTo>
                    <a:pt x="155" y="8181"/>
                    <a:pt x="0" y="8514"/>
                    <a:pt x="120" y="9106"/>
                  </a:cubicBezTo>
                  <a:cubicBezTo>
                    <a:pt x="127" y="9144"/>
                    <a:pt x="134" y="9181"/>
                    <a:pt x="148" y="9218"/>
                  </a:cubicBezTo>
                  <a:cubicBezTo>
                    <a:pt x="185" y="9085"/>
                    <a:pt x="237" y="8989"/>
                    <a:pt x="289" y="8928"/>
                  </a:cubicBezTo>
                  <a:cubicBezTo>
                    <a:pt x="342" y="8855"/>
                    <a:pt x="378" y="8825"/>
                    <a:pt x="378" y="8825"/>
                  </a:cubicBezTo>
                  <a:cubicBezTo>
                    <a:pt x="356" y="8670"/>
                    <a:pt x="378" y="8528"/>
                    <a:pt x="445" y="8410"/>
                  </a:cubicBezTo>
                  <a:cubicBezTo>
                    <a:pt x="668" y="7973"/>
                    <a:pt x="1335" y="7780"/>
                    <a:pt x="1335" y="7780"/>
                  </a:cubicBezTo>
                  <a:cubicBezTo>
                    <a:pt x="3242" y="7312"/>
                    <a:pt x="5087" y="5555"/>
                    <a:pt x="5087" y="5555"/>
                  </a:cubicBezTo>
                  <a:cubicBezTo>
                    <a:pt x="9961" y="1832"/>
                    <a:pt x="13291" y="1052"/>
                    <a:pt x="16732" y="474"/>
                  </a:cubicBezTo>
                  <a:cubicBezTo>
                    <a:pt x="17043" y="433"/>
                    <a:pt x="17374" y="414"/>
                    <a:pt x="17718" y="414"/>
                  </a:cubicBezTo>
                  <a:cubicBezTo>
                    <a:pt x="21191" y="414"/>
                    <a:pt x="26029" y="2309"/>
                    <a:pt x="26374" y="2417"/>
                  </a:cubicBezTo>
                  <a:cubicBezTo>
                    <a:pt x="26388" y="2424"/>
                    <a:pt x="26395" y="2424"/>
                    <a:pt x="26395" y="2424"/>
                  </a:cubicBezTo>
                  <a:cubicBezTo>
                    <a:pt x="26395" y="2424"/>
                    <a:pt x="28774" y="2132"/>
                    <a:pt x="31051" y="2132"/>
                  </a:cubicBezTo>
                  <a:cubicBezTo>
                    <a:pt x="32607" y="2132"/>
                    <a:pt x="34116" y="2269"/>
                    <a:pt x="34784" y="2729"/>
                  </a:cubicBezTo>
                  <a:cubicBezTo>
                    <a:pt x="34791" y="2736"/>
                    <a:pt x="35220" y="2951"/>
                    <a:pt x="35220" y="2951"/>
                  </a:cubicBezTo>
                  <a:cubicBezTo>
                    <a:pt x="36349" y="3686"/>
                    <a:pt x="36333" y="4612"/>
                    <a:pt x="36341" y="4635"/>
                  </a:cubicBezTo>
                  <a:cubicBezTo>
                    <a:pt x="36341" y="4635"/>
                    <a:pt x="36592" y="5710"/>
                    <a:pt x="36548" y="6080"/>
                  </a:cubicBezTo>
                  <a:cubicBezTo>
                    <a:pt x="36511" y="6408"/>
                    <a:pt x="36564" y="6675"/>
                    <a:pt x="36637" y="6881"/>
                  </a:cubicBezTo>
                  <a:cubicBezTo>
                    <a:pt x="36941" y="6623"/>
                    <a:pt x="36852" y="6436"/>
                    <a:pt x="36852" y="6436"/>
                  </a:cubicBezTo>
                  <a:cubicBezTo>
                    <a:pt x="36852" y="6436"/>
                    <a:pt x="36445" y="5963"/>
                    <a:pt x="36534" y="5183"/>
                  </a:cubicBezTo>
                  <a:cubicBezTo>
                    <a:pt x="36571" y="4820"/>
                    <a:pt x="36325" y="3745"/>
                    <a:pt x="36325" y="3745"/>
                  </a:cubicBezTo>
                  <a:cubicBezTo>
                    <a:pt x="36318" y="3722"/>
                    <a:pt x="36325" y="2796"/>
                    <a:pt x="35206" y="2061"/>
                  </a:cubicBezTo>
                  <a:cubicBezTo>
                    <a:pt x="35206" y="2061"/>
                    <a:pt x="34784" y="1846"/>
                    <a:pt x="34768" y="1832"/>
                  </a:cubicBezTo>
                  <a:cubicBezTo>
                    <a:pt x="34542" y="1894"/>
                    <a:pt x="34311" y="1952"/>
                    <a:pt x="34077" y="1952"/>
                  </a:cubicBezTo>
                  <a:cubicBezTo>
                    <a:pt x="33975" y="1952"/>
                    <a:pt x="33871" y="1941"/>
                    <a:pt x="33768" y="1914"/>
                  </a:cubicBezTo>
                  <a:cubicBezTo>
                    <a:pt x="32716" y="1677"/>
                    <a:pt x="31671" y="1647"/>
                    <a:pt x="30617" y="1647"/>
                  </a:cubicBezTo>
                  <a:cubicBezTo>
                    <a:pt x="30256" y="1647"/>
                    <a:pt x="29893" y="1651"/>
                    <a:pt x="29529" y="1651"/>
                  </a:cubicBezTo>
                  <a:cubicBezTo>
                    <a:pt x="29052" y="1651"/>
                    <a:pt x="28571" y="1644"/>
                    <a:pt x="28086" y="1616"/>
                  </a:cubicBezTo>
                  <a:cubicBezTo>
                    <a:pt x="27789" y="1616"/>
                    <a:pt x="27515" y="1713"/>
                    <a:pt x="27219" y="1720"/>
                  </a:cubicBezTo>
                  <a:cubicBezTo>
                    <a:pt x="26151" y="1640"/>
                    <a:pt x="25149" y="1401"/>
                    <a:pt x="24208" y="928"/>
                  </a:cubicBezTo>
                  <a:cubicBezTo>
                    <a:pt x="22508" y="499"/>
                    <a:pt x="20096" y="0"/>
                    <a:pt x="18067" y="0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5"/>
            <p:cNvSpPr/>
            <p:nvPr/>
          </p:nvSpPr>
          <p:spPr>
            <a:xfrm>
              <a:off x="2141000" y="1575975"/>
              <a:ext cx="193425" cy="129150"/>
            </a:xfrm>
            <a:custGeom>
              <a:avLst/>
              <a:gdLst/>
              <a:ahLst/>
              <a:cxnLst/>
              <a:rect l="l" t="t" r="r" b="b"/>
              <a:pathLst>
                <a:path w="7737" h="5166" extrusionOk="0">
                  <a:moveTo>
                    <a:pt x="6579" y="1"/>
                  </a:moveTo>
                  <a:cubicBezTo>
                    <a:pt x="4807" y="1"/>
                    <a:pt x="778" y="804"/>
                    <a:pt x="778" y="804"/>
                  </a:cubicBezTo>
                  <a:cubicBezTo>
                    <a:pt x="778" y="804"/>
                    <a:pt x="1" y="3608"/>
                    <a:pt x="3107" y="5165"/>
                  </a:cubicBezTo>
                  <a:cubicBezTo>
                    <a:pt x="3107" y="5165"/>
                    <a:pt x="4591" y="4802"/>
                    <a:pt x="5659" y="4564"/>
                  </a:cubicBezTo>
                  <a:cubicBezTo>
                    <a:pt x="5659" y="4564"/>
                    <a:pt x="4523" y="2280"/>
                    <a:pt x="6964" y="678"/>
                  </a:cubicBezTo>
                  <a:cubicBezTo>
                    <a:pt x="7736" y="173"/>
                    <a:pt x="7400" y="1"/>
                    <a:pt x="6579" y="1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5"/>
            <p:cNvSpPr/>
            <p:nvPr/>
          </p:nvSpPr>
          <p:spPr>
            <a:xfrm>
              <a:off x="2912300" y="1432900"/>
              <a:ext cx="144075" cy="99800"/>
            </a:xfrm>
            <a:custGeom>
              <a:avLst/>
              <a:gdLst/>
              <a:ahLst/>
              <a:cxnLst/>
              <a:rect l="l" t="t" r="r" b="b"/>
              <a:pathLst>
                <a:path w="5763" h="3992" extrusionOk="0">
                  <a:moveTo>
                    <a:pt x="3197" y="0"/>
                  </a:moveTo>
                  <a:cubicBezTo>
                    <a:pt x="3197" y="0"/>
                    <a:pt x="0" y="445"/>
                    <a:pt x="616" y="712"/>
                  </a:cubicBezTo>
                  <a:cubicBezTo>
                    <a:pt x="1640" y="1157"/>
                    <a:pt x="3375" y="1818"/>
                    <a:pt x="3530" y="3991"/>
                  </a:cubicBezTo>
                  <a:cubicBezTo>
                    <a:pt x="3530" y="3991"/>
                    <a:pt x="5162" y="3968"/>
                    <a:pt x="5614" y="3176"/>
                  </a:cubicBezTo>
                  <a:cubicBezTo>
                    <a:pt x="5762" y="2916"/>
                    <a:pt x="5310" y="2811"/>
                    <a:pt x="5333" y="1937"/>
                  </a:cubicBezTo>
                  <a:cubicBezTo>
                    <a:pt x="5333" y="1937"/>
                    <a:pt x="5326" y="1031"/>
                    <a:pt x="5192" y="394"/>
                  </a:cubicBezTo>
                  <a:cubicBezTo>
                    <a:pt x="5034" y="436"/>
                    <a:pt x="4883" y="451"/>
                    <a:pt x="4745" y="451"/>
                  </a:cubicBezTo>
                  <a:cubicBezTo>
                    <a:pt x="4546" y="451"/>
                    <a:pt x="4373" y="420"/>
                    <a:pt x="4242" y="394"/>
                  </a:cubicBezTo>
                  <a:cubicBezTo>
                    <a:pt x="3982" y="349"/>
                    <a:pt x="4071" y="312"/>
                    <a:pt x="3197" y="0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5"/>
            <p:cNvSpPr/>
            <p:nvPr/>
          </p:nvSpPr>
          <p:spPr>
            <a:xfrm>
              <a:off x="2218300" y="1415075"/>
              <a:ext cx="658425" cy="142875"/>
            </a:xfrm>
            <a:custGeom>
              <a:avLst/>
              <a:gdLst/>
              <a:ahLst/>
              <a:cxnLst/>
              <a:rect l="l" t="t" r="r" b="b"/>
              <a:pathLst>
                <a:path w="26337" h="5715" extrusionOk="0">
                  <a:moveTo>
                    <a:pt x="24171" y="1"/>
                  </a:moveTo>
                  <a:cubicBezTo>
                    <a:pt x="21641" y="1"/>
                    <a:pt x="3850" y="3332"/>
                    <a:pt x="3850" y="3332"/>
                  </a:cubicBezTo>
                  <a:lnTo>
                    <a:pt x="1328" y="3828"/>
                  </a:lnTo>
                  <a:cubicBezTo>
                    <a:pt x="1328" y="3828"/>
                    <a:pt x="0" y="4571"/>
                    <a:pt x="2418" y="5402"/>
                  </a:cubicBezTo>
                  <a:cubicBezTo>
                    <a:pt x="2418" y="5402"/>
                    <a:pt x="3372" y="5714"/>
                    <a:pt x="3755" y="5714"/>
                  </a:cubicBezTo>
                  <a:cubicBezTo>
                    <a:pt x="3767" y="5714"/>
                    <a:pt x="3779" y="5714"/>
                    <a:pt x="3790" y="5713"/>
                  </a:cubicBezTo>
                  <a:cubicBezTo>
                    <a:pt x="9619" y="5402"/>
                    <a:pt x="26336" y="1582"/>
                    <a:pt x="26336" y="1582"/>
                  </a:cubicBezTo>
                  <a:cubicBezTo>
                    <a:pt x="26336" y="1582"/>
                    <a:pt x="25699" y="306"/>
                    <a:pt x="24400" y="17"/>
                  </a:cubicBezTo>
                  <a:cubicBezTo>
                    <a:pt x="24350" y="6"/>
                    <a:pt x="24273" y="1"/>
                    <a:pt x="24171" y="1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5"/>
            <p:cNvSpPr/>
            <p:nvPr/>
          </p:nvSpPr>
          <p:spPr>
            <a:xfrm>
              <a:off x="2961250" y="1410125"/>
              <a:ext cx="93650" cy="34325"/>
            </a:xfrm>
            <a:custGeom>
              <a:avLst/>
              <a:gdLst/>
              <a:ahLst/>
              <a:cxnLst/>
              <a:rect l="l" t="t" r="r" b="b"/>
              <a:pathLst>
                <a:path w="3746" h="1373" extrusionOk="0">
                  <a:moveTo>
                    <a:pt x="3242" y="0"/>
                  </a:moveTo>
                  <a:cubicBezTo>
                    <a:pt x="2611" y="89"/>
                    <a:pt x="0" y="319"/>
                    <a:pt x="363" y="607"/>
                  </a:cubicBezTo>
                  <a:cubicBezTo>
                    <a:pt x="743" y="897"/>
                    <a:pt x="1980" y="1349"/>
                    <a:pt x="2225" y="1372"/>
                  </a:cubicBezTo>
                  <a:cubicBezTo>
                    <a:pt x="2228" y="1373"/>
                    <a:pt x="2231" y="1373"/>
                    <a:pt x="2235" y="1373"/>
                  </a:cubicBezTo>
                  <a:cubicBezTo>
                    <a:pt x="2397" y="1373"/>
                    <a:pt x="3237" y="1220"/>
                    <a:pt x="3745" y="1113"/>
                  </a:cubicBezTo>
                  <a:cubicBezTo>
                    <a:pt x="3731" y="963"/>
                    <a:pt x="3663" y="497"/>
                    <a:pt x="3242" y="0"/>
                  </a:cubicBezTo>
                  <a:close/>
                </a:path>
              </a:pathLst>
            </a:custGeom>
            <a:solidFill>
              <a:srgbClr val="F7F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5"/>
            <p:cNvSpPr/>
            <p:nvPr/>
          </p:nvSpPr>
          <p:spPr>
            <a:xfrm>
              <a:off x="2943975" y="1406200"/>
              <a:ext cx="112025" cy="45300"/>
            </a:xfrm>
            <a:custGeom>
              <a:avLst/>
              <a:gdLst/>
              <a:ahLst/>
              <a:cxnLst/>
              <a:rect l="l" t="t" r="r" b="b"/>
              <a:pathLst>
                <a:path w="4481" h="1812" extrusionOk="0">
                  <a:moveTo>
                    <a:pt x="3783" y="0"/>
                  </a:moveTo>
                  <a:cubicBezTo>
                    <a:pt x="3739" y="8"/>
                    <a:pt x="3694" y="17"/>
                    <a:pt x="3650" y="24"/>
                  </a:cubicBezTo>
                  <a:cubicBezTo>
                    <a:pt x="2930" y="120"/>
                    <a:pt x="1" y="380"/>
                    <a:pt x="483" y="787"/>
                  </a:cubicBezTo>
                  <a:cubicBezTo>
                    <a:pt x="958" y="1202"/>
                    <a:pt x="2582" y="1780"/>
                    <a:pt x="2886" y="1811"/>
                  </a:cubicBezTo>
                  <a:cubicBezTo>
                    <a:pt x="2893" y="1811"/>
                    <a:pt x="2902" y="1811"/>
                    <a:pt x="2911" y="1811"/>
                  </a:cubicBezTo>
                  <a:cubicBezTo>
                    <a:pt x="3142" y="1811"/>
                    <a:pt x="3924" y="1642"/>
                    <a:pt x="4481" y="1513"/>
                  </a:cubicBezTo>
                  <a:cubicBezTo>
                    <a:pt x="4459" y="1396"/>
                    <a:pt x="4443" y="1321"/>
                    <a:pt x="4443" y="1321"/>
                  </a:cubicBezTo>
                  <a:cubicBezTo>
                    <a:pt x="4436" y="1298"/>
                    <a:pt x="4443" y="647"/>
                    <a:pt x="3783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5"/>
            <p:cNvSpPr/>
            <p:nvPr/>
          </p:nvSpPr>
          <p:spPr>
            <a:xfrm>
              <a:off x="2965125" y="1410125"/>
              <a:ext cx="89775" cy="34325"/>
            </a:xfrm>
            <a:custGeom>
              <a:avLst/>
              <a:gdLst/>
              <a:ahLst/>
              <a:cxnLst/>
              <a:rect l="l" t="t" r="r" b="b"/>
              <a:pathLst>
                <a:path w="3591" h="1373" extrusionOk="0">
                  <a:moveTo>
                    <a:pt x="3087" y="0"/>
                  </a:moveTo>
                  <a:cubicBezTo>
                    <a:pt x="2820" y="37"/>
                    <a:pt x="2189" y="103"/>
                    <a:pt x="1588" y="185"/>
                  </a:cubicBezTo>
                  <a:cubicBezTo>
                    <a:pt x="773" y="296"/>
                    <a:pt x="0" y="438"/>
                    <a:pt x="208" y="607"/>
                  </a:cubicBezTo>
                  <a:cubicBezTo>
                    <a:pt x="588" y="897"/>
                    <a:pt x="1825" y="1349"/>
                    <a:pt x="2070" y="1372"/>
                  </a:cubicBezTo>
                  <a:cubicBezTo>
                    <a:pt x="2100" y="1372"/>
                    <a:pt x="2159" y="1364"/>
                    <a:pt x="2234" y="1356"/>
                  </a:cubicBezTo>
                  <a:cubicBezTo>
                    <a:pt x="2545" y="1312"/>
                    <a:pt x="3176" y="1202"/>
                    <a:pt x="3590" y="1113"/>
                  </a:cubicBezTo>
                  <a:cubicBezTo>
                    <a:pt x="3576" y="963"/>
                    <a:pt x="3508" y="497"/>
                    <a:pt x="3087" y="0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5"/>
            <p:cNvSpPr/>
            <p:nvPr/>
          </p:nvSpPr>
          <p:spPr>
            <a:xfrm>
              <a:off x="2845375" y="1474125"/>
              <a:ext cx="139800" cy="85250"/>
            </a:xfrm>
            <a:custGeom>
              <a:avLst/>
              <a:gdLst/>
              <a:ahLst/>
              <a:cxnLst/>
              <a:rect l="l" t="t" r="r" b="b"/>
              <a:pathLst>
                <a:path w="5592" h="3410" extrusionOk="0">
                  <a:moveTo>
                    <a:pt x="2969" y="0"/>
                  </a:moveTo>
                  <a:cubicBezTo>
                    <a:pt x="2773" y="0"/>
                    <a:pt x="2573" y="22"/>
                    <a:pt x="2373" y="66"/>
                  </a:cubicBezTo>
                  <a:cubicBezTo>
                    <a:pt x="949" y="384"/>
                    <a:pt x="0" y="1607"/>
                    <a:pt x="319" y="3150"/>
                  </a:cubicBezTo>
                  <a:cubicBezTo>
                    <a:pt x="319" y="3150"/>
                    <a:pt x="340" y="3239"/>
                    <a:pt x="340" y="3246"/>
                  </a:cubicBezTo>
                  <a:cubicBezTo>
                    <a:pt x="340" y="3253"/>
                    <a:pt x="363" y="3342"/>
                    <a:pt x="363" y="3342"/>
                  </a:cubicBezTo>
                  <a:cubicBezTo>
                    <a:pt x="363" y="3342"/>
                    <a:pt x="371" y="3373"/>
                    <a:pt x="385" y="3410"/>
                  </a:cubicBezTo>
                  <a:cubicBezTo>
                    <a:pt x="171" y="2031"/>
                    <a:pt x="1052" y="658"/>
                    <a:pt x="2432" y="354"/>
                  </a:cubicBezTo>
                  <a:cubicBezTo>
                    <a:pt x="2615" y="313"/>
                    <a:pt x="2799" y="294"/>
                    <a:pt x="2980" y="294"/>
                  </a:cubicBezTo>
                  <a:cubicBezTo>
                    <a:pt x="4162" y="294"/>
                    <a:pt x="5250" y="1118"/>
                    <a:pt x="5577" y="2283"/>
                  </a:cubicBezTo>
                  <a:cubicBezTo>
                    <a:pt x="5577" y="2273"/>
                    <a:pt x="5578" y="2270"/>
                    <a:pt x="5579" y="2270"/>
                  </a:cubicBezTo>
                  <a:cubicBezTo>
                    <a:pt x="5583" y="2270"/>
                    <a:pt x="5591" y="2298"/>
                    <a:pt x="5591" y="2298"/>
                  </a:cubicBezTo>
                  <a:lnTo>
                    <a:pt x="5591" y="2290"/>
                  </a:lnTo>
                  <a:cubicBezTo>
                    <a:pt x="5591" y="2290"/>
                    <a:pt x="5577" y="2209"/>
                    <a:pt x="5570" y="2201"/>
                  </a:cubicBezTo>
                  <a:cubicBezTo>
                    <a:pt x="5570" y="2194"/>
                    <a:pt x="5556" y="2105"/>
                    <a:pt x="5556" y="2105"/>
                  </a:cubicBezTo>
                  <a:lnTo>
                    <a:pt x="5547" y="2105"/>
                  </a:lnTo>
                  <a:cubicBezTo>
                    <a:pt x="5241" y="792"/>
                    <a:pt x="4164" y="0"/>
                    <a:pt x="2969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5"/>
            <p:cNvSpPr/>
            <p:nvPr/>
          </p:nvSpPr>
          <p:spPr>
            <a:xfrm>
              <a:off x="2836475" y="1463775"/>
              <a:ext cx="157400" cy="109725"/>
            </a:xfrm>
            <a:custGeom>
              <a:avLst/>
              <a:gdLst/>
              <a:ahLst/>
              <a:cxnLst/>
              <a:rect l="l" t="t" r="r" b="b"/>
              <a:pathLst>
                <a:path w="6296" h="4389" extrusionOk="0">
                  <a:moveTo>
                    <a:pt x="3282" y="1"/>
                  </a:moveTo>
                  <a:cubicBezTo>
                    <a:pt x="3068" y="1"/>
                    <a:pt x="2850" y="24"/>
                    <a:pt x="2633" y="72"/>
                  </a:cubicBezTo>
                  <a:cubicBezTo>
                    <a:pt x="1024" y="428"/>
                    <a:pt x="0" y="2014"/>
                    <a:pt x="326" y="3616"/>
                  </a:cubicBezTo>
                  <a:cubicBezTo>
                    <a:pt x="326" y="3616"/>
                    <a:pt x="333" y="3639"/>
                    <a:pt x="333" y="3646"/>
                  </a:cubicBezTo>
                  <a:cubicBezTo>
                    <a:pt x="333" y="3653"/>
                    <a:pt x="340" y="3676"/>
                    <a:pt x="340" y="3676"/>
                  </a:cubicBezTo>
                  <a:cubicBezTo>
                    <a:pt x="394" y="3899"/>
                    <a:pt x="497" y="4166"/>
                    <a:pt x="616" y="4388"/>
                  </a:cubicBezTo>
                  <a:lnTo>
                    <a:pt x="6282" y="3142"/>
                  </a:lnTo>
                  <a:cubicBezTo>
                    <a:pt x="6296" y="2890"/>
                    <a:pt x="6275" y="2599"/>
                    <a:pt x="6223" y="2377"/>
                  </a:cubicBezTo>
                  <a:lnTo>
                    <a:pt x="6230" y="2370"/>
                  </a:lnTo>
                  <a:cubicBezTo>
                    <a:pt x="6230" y="2370"/>
                    <a:pt x="6223" y="2356"/>
                    <a:pt x="6223" y="2348"/>
                  </a:cubicBezTo>
                  <a:cubicBezTo>
                    <a:pt x="6223" y="2341"/>
                    <a:pt x="6214" y="2318"/>
                    <a:pt x="6214" y="2318"/>
                  </a:cubicBezTo>
                  <a:cubicBezTo>
                    <a:pt x="5888" y="945"/>
                    <a:pt x="4651" y="1"/>
                    <a:pt x="3282" y="1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5"/>
            <p:cNvSpPr/>
            <p:nvPr/>
          </p:nvSpPr>
          <p:spPr>
            <a:xfrm>
              <a:off x="2846475" y="1474325"/>
              <a:ext cx="142950" cy="130800"/>
            </a:xfrm>
            <a:custGeom>
              <a:avLst/>
              <a:gdLst/>
              <a:ahLst/>
              <a:cxnLst/>
              <a:rect l="l" t="t" r="r" b="b"/>
              <a:pathLst>
                <a:path w="5718" h="5232" extrusionOk="0">
                  <a:moveTo>
                    <a:pt x="2851" y="1"/>
                  </a:moveTo>
                  <a:cubicBezTo>
                    <a:pt x="2678" y="1"/>
                    <a:pt x="2503" y="19"/>
                    <a:pt x="2329" y="58"/>
                  </a:cubicBezTo>
                  <a:cubicBezTo>
                    <a:pt x="905" y="376"/>
                    <a:pt x="1" y="1793"/>
                    <a:pt x="275" y="3142"/>
                  </a:cubicBezTo>
                  <a:cubicBezTo>
                    <a:pt x="554" y="4312"/>
                    <a:pt x="1693" y="5232"/>
                    <a:pt x="2929" y="5232"/>
                  </a:cubicBezTo>
                  <a:cubicBezTo>
                    <a:pt x="3103" y="5232"/>
                    <a:pt x="3280" y="5213"/>
                    <a:pt x="3456" y="5175"/>
                  </a:cubicBezTo>
                  <a:cubicBezTo>
                    <a:pt x="4880" y="4863"/>
                    <a:pt x="5718" y="3261"/>
                    <a:pt x="5503" y="2097"/>
                  </a:cubicBezTo>
                  <a:cubicBezTo>
                    <a:pt x="5223" y="927"/>
                    <a:pt x="4083" y="1"/>
                    <a:pt x="2851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5"/>
            <p:cNvSpPr/>
            <p:nvPr/>
          </p:nvSpPr>
          <p:spPr>
            <a:xfrm>
              <a:off x="2869850" y="1493800"/>
              <a:ext cx="96975" cy="88550"/>
            </a:xfrm>
            <a:custGeom>
              <a:avLst/>
              <a:gdLst/>
              <a:ahLst/>
              <a:cxnLst/>
              <a:rect l="l" t="t" r="r" b="b"/>
              <a:pathLst>
                <a:path w="3879" h="3542" extrusionOk="0">
                  <a:moveTo>
                    <a:pt x="1938" y="1"/>
                  </a:moveTo>
                  <a:cubicBezTo>
                    <a:pt x="1813" y="1"/>
                    <a:pt x="1685" y="14"/>
                    <a:pt x="1558" y="42"/>
                  </a:cubicBezTo>
                  <a:cubicBezTo>
                    <a:pt x="600" y="250"/>
                    <a:pt x="0" y="1199"/>
                    <a:pt x="207" y="2155"/>
                  </a:cubicBezTo>
                  <a:cubicBezTo>
                    <a:pt x="387" y="2977"/>
                    <a:pt x="1120" y="3542"/>
                    <a:pt x="1934" y="3542"/>
                  </a:cubicBezTo>
                  <a:cubicBezTo>
                    <a:pt x="2062" y="3542"/>
                    <a:pt x="2192" y="3528"/>
                    <a:pt x="2321" y="3499"/>
                  </a:cubicBezTo>
                  <a:cubicBezTo>
                    <a:pt x="3270" y="3290"/>
                    <a:pt x="3879" y="2349"/>
                    <a:pt x="3663" y="1391"/>
                  </a:cubicBezTo>
                  <a:cubicBezTo>
                    <a:pt x="3483" y="563"/>
                    <a:pt x="2752" y="1"/>
                    <a:pt x="1938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5"/>
            <p:cNvSpPr/>
            <p:nvPr/>
          </p:nvSpPr>
          <p:spPr>
            <a:xfrm>
              <a:off x="2882450" y="1505375"/>
              <a:ext cx="71800" cy="65550"/>
            </a:xfrm>
            <a:custGeom>
              <a:avLst/>
              <a:gdLst/>
              <a:ahLst/>
              <a:cxnLst/>
              <a:rect l="l" t="t" r="r" b="b"/>
              <a:pathLst>
                <a:path w="2872" h="2622" extrusionOk="0">
                  <a:moveTo>
                    <a:pt x="1432" y="0"/>
                  </a:moveTo>
                  <a:cubicBezTo>
                    <a:pt x="1339" y="0"/>
                    <a:pt x="1244" y="10"/>
                    <a:pt x="1150" y="31"/>
                  </a:cubicBezTo>
                  <a:cubicBezTo>
                    <a:pt x="445" y="188"/>
                    <a:pt x="0" y="884"/>
                    <a:pt x="157" y="1589"/>
                  </a:cubicBezTo>
                  <a:cubicBezTo>
                    <a:pt x="291" y="2200"/>
                    <a:pt x="834" y="2621"/>
                    <a:pt x="1435" y="2621"/>
                  </a:cubicBezTo>
                  <a:cubicBezTo>
                    <a:pt x="1527" y="2621"/>
                    <a:pt x="1621" y="2611"/>
                    <a:pt x="1714" y="2591"/>
                  </a:cubicBezTo>
                  <a:cubicBezTo>
                    <a:pt x="2426" y="2434"/>
                    <a:pt x="2871" y="1729"/>
                    <a:pt x="2714" y="1024"/>
                  </a:cubicBezTo>
                  <a:cubicBezTo>
                    <a:pt x="2580" y="416"/>
                    <a:pt x="2034" y="0"/>
                    <a:pt x="143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5"/>
            <p:cNvSpPr/>
            <p:nvPr/>
          </p:nvSpPr>
          <p:spPr>
            <a:xfrm>
              <a:off x="2279850" y="1586500"/>
              <a:ext cx="157275" cy="109725"/>
            </a:xfrm>
            <a:custGeom>
              <a:avLst/>
              <a:gdLst/>
              <a:ahLst/>
              <a:cxnLst/>
              <a:rect l="l" t="t" r="r" b="b"/>
              <a:pathLst>
                <a:path w="6291" h="4389" extrusionOk="0">
                  <a:moveTo>
                    <a:pt x="3274" y="1"/>
                  </a:moveTo>
                  <a:cubicBezTo>
                    <a:pt x="3060" y="1"/>
                    <a:pt x="2843" y="24"/>
                    <a:pt x="2625" y="72"/>
                  </a:cubicBezTo>
                  <a:cubicBezTo>
                    <a:pt x="1016" y="428"/>
                    <a:pt x="0" y="2016"/>
                    <a:pt x="328" y="3618"/>
                  </a:cubicBezTo>
                  <a:lnTo>
                    <a:pt x="320" y="3618"/>
                  </a:lnTo>
                  <a:cubicBezTo>
                    <a:pt x="320" y="3618"/>
                    <a:pt x="328" y="3639"/>
                    <a:pt x="328" y="3646"/>
                  </a:cubicBezTo>
                  <a:cubicBezTo>
                    <a:pt x="335" y="3653"/>
                    <a:pt x="335" y="3676"/>
                    <a:pt x="335" y="3676"/>
                  </a:cubicBezTo>
                  <a:cubicBezTo>
                    <a:pt x="393" y="3899"/>
                    <a:pt x="490" y="4166"/>
                    <a:pt x="609" y="4388"/>
                  </a:cubicBezTo>
                  <a:lnTo>
                    <a:pt x="6274" y="3142"/>
                  </a:lnTo>
                  <a:cubicBezTo>
                    <a:pt x="6290" y="2890"/>
                    <a:pt x="6267" y="2608"/>
                    <a:pt x="6223" y="2379"/>
                  </a:cubicBezTo>
                  <a:cubicBezTo>
                    <a:pt x="6223" y="2379"/>
                    <a:pt x="6216" y="2356"/>
                    <a:pt x="6216" y="2348"/>
                  </a:cubicBezTo>
                  <a:cubicBezTo>
                    <a:pt x="6216" y="2341"/>
                    <a:pt x="6208" y="2318"/>
                    <a:pt x="6208" y="2318"/>
                  </a:cubicBezTo>
                  <a:cubicBezTo>
                    <a:pt x="5881" y="946"/>
                    <a:pt x="4644" y="1"/>
                    <a:pt x="3274" y="1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5"/>
            <p:cNvSpPr/>
            <p:nvPr/>
          </p:nvSpPr>
          <p:spPr>
            <a:xfrm>
              <a:off x="2289500" y="1596300"/>
              <a:ext cx="144450" cy="130800"/>
            </a:xfrm>
            <a:custGeom>
              <a:avLst/>
              <a:gdLst/>
              <a:ahLst/>
              <a:cxnLst/>
              <a:rect l="l" t="t" r="r" b="b"/>
              <a:pathLst>
                <a:path w="5778" h="5232" extrusionOk="0">
                  <a:moveTo>
                    <a:pt x="5506" y="2087"/>
                  </a:moveTo>
                  <a:cubicBezTo>
                    <a:pt x="5505" y="2087"/>
                    <a:pt x="5504" y="2088"/>
                    <a:pt x="5504" y="2090"/>
                  </a:cubicBezTo>
                  <a:cubicBezTo>
                    <a:pt x="5506" y="2092"/>
                    <a:pt x="5508" y="2093"/>
                    <a:pt x="5509" y="2093"/>
                  </a:cubicBezTo>
                  <a:cubicBezTo>
                    <a:pt x="5511" y="2093"/>
                    <a:pt x="5511" y="2090"/>
                    <a:pt x="5511" y="2090"/>
                  </a:cubicBezTo>
                  <a:lnTo>
                    <a:pt x="5511" y="2090"/>
                  </a:lnTo>
                  <a:lnTo>
                    <a:pt x="5511" y="2090"/>
                  </a:lnTo>
                  <a:cubicBezTo>
                    <a:pt x="5511" y="2090"/>
                    <a:pt x="5508" y="2087"/>
                    <a:pt x="5506" y="2087"/>
                  </a:cubicBezTo>
                  <a:close/>
                  <a:moveTo>
                    <a:pt x="2846" y="1"/>
                  </a:moveTo>
                  <a:cubicBezTo>
                    <a:pt x="2672" y="1"/>
                    <a:pt x="2497" y="19"/>
                    <a:pt x="2321" y="57"/>
                  </a:cubicBezTo>
                  <a:cubicBezTo>
                    <a:pt x="905" y="378"/>
                    <a:pt x="0" y="1793"/>
                    <a:pt x="274" y="3144"/>
                  </a:cubicBezTo>
                  <a:cubicBezTo>
                    <a:pt x="554" y="4308"/>
                    <a:pt x="1695" y="5231"/>
                    <a:pt x="2932" y="5231"/>
                  </a:cubicBezTo>
                  <a:cubicBezTo>
                    <a:pt x="3106" y="5231"/>
                    <a:pt x="3281" y="5213"/>
                    <a:pt x="3457" y="5175"/>
                  </a:cubicBezTo>
                  <a:cubicBezTo>
                    <a:pt x="4874" y="4863"/>
                    <a:pt x="5778" y="3439"/>
                    <a:pt x="5504" y="2097"/>
                  </a:cubicBezTo>
                  <a:cubicBezTo>
                    <a:pt x="5224" y="926"/>
                    <a:pt x="4083" y="1"/>
                    <a:pt x="2846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5"/>
            <p:cNvSpPr/>
            <p:nvPr/>
          </p:nvSpPr>
          <p:spPr>
            <a:xfrm>
              <a:off x="2313025" y="1616550"/>
              <a:ext cx="97000" cy="88675"/>
            </a:xfrm>
            <a:custGeom>
              <a:avLst/>
              <a:gdLst/>
              <a:ahLst/>
              <a:cxnLst/>
              <a:rect l="l" t="t" r="r" b="b"/>
              <a:pathLst>
                <a:path w="3880" h="3547" extrusionOk="0">
                  <a:moveTo>
                    <a:pt x="1938" y="1"/>
                  </a:moveTo>
                  <a:cubicBezTo>
                    <a:pt x="1813" y="1"/>
                    <a:pt x="1686" y="14"/>
                    <a:pt x="1558" y="41"/>
                  </a:cubicBezTo>
                  <a:cubicBezTo>
                    <a:pt x="603" y="257"/>
                    <a:pt x="1" y="1198"/>
                    <a:pt x="209" y="2156"/>
                  </a:cubicBezTo>
                  <a:cubicBezTo>
                    <a:pt x="396" y="2984"/>
                    <a:pt x="1127" y="3546"/>
                    <a:pt x="1941" y="3546"/>
                  </a:cubicBezTo>
                  <a:cubicBezTo>
                    <a:pt x="2067" y="3546"/>
                    <a:pt x="2194" y="3533"/>
                    <a:pt x="2322" y="3505"/>
                  </a:cubicBezTo>
                  <a:cubicBezTo>
                    <a:pt x="3280" y="3290"/>
                    <a:pt x="3879" y="2348"/>
                    <a:pt x="3673" y="1392"/>
                  </a:cubicBezTo>
                  <a:cubicBezTo>
                    <a:pt x="3486" y="562"/>
                    <a:pt x="2753" y="1"/>
                    <a:pt x="1938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5"/>
            <p:cNvSpPr/>
            <p:nvPr/>
          </p:nvSpPr>
          <p:spPr>
            <a:xfrm>
              <a:off x="2325675" y="1628100"/>
              <a:ext cx="71750" cy="65550"/>
            </a:xfrm>
            <a:custGeom>
              <a:avLst/>
              <a:gdLst/>
              <a:ahLst/>
              <a:cxnLst/>
              <a:rect l="l" t="t" r="r" b="b"/>
              <a:pathLst>
                <a:path w="2870" h="2622" extrusionOk="0">
                  <a:moveTo>
                    <a:pt x="1433" y="0"/>
                  </a:moveTo>
                  <a:cubicBezTo>
                    <a:pt x="1339" y="0"/>
                    <a:pt x="1244" y="10"/>
                    <a:pt x="1148" y="31"/>
                  </a:cubicBezTo>
                  <a:cubicBezTo>
                    <a:pt x="445" y="188"/>
                    <a:pt x="0" y="886"/>
                    <a:pt x="155" y="1598"/>
                  </a:cubicBezTo>
                  <a:cubicBezTo>
                    <a:pt x="291" y="2206"/>
                    <a:pt x="831" y="2622"/>
                    <a:pt x="1435" y="2622"/>
                  </a:cubicBezTo>
                  <a:cubicBezTo>
                    <a:pt x="1529" y="2622"/>
                    <a:pt x="1624" y="2612"/>
                    <a:pt x="1720" y="2591"/>
                  </a:cubicBezTo>
                  <a:cubicBezTo>
                    <a:pt x="2425" y="2434"/>
                    <a:pt x="2870" y="1738"/>
                    <a:pt x="2715" y="1026"/>
                  </a:cubicBezTo>
                  <a:cubicBezTo>
                    <a:pt x="2579" y="416"/>
                    <a:pt x="2038" y="0"/>
                    <a:pt x="1433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5"/>
            <p:cNvSpPr/>
            <p:nvPr/>
          </p:nvSpPr>
          <p:spPr>
            <a:xfrm>
              <a:off x="2296350" y="1355325"/>
              <a:ext cx="527900" cy="135775"/>
            </a:xfrm>
            <a:custGeom>
              <a:avLst/>
              <a:gdLst/>
              <a:ahLst/>
              <a:cxnLst/>
              <a:rect l="l" t="t" r="r" b="b"/>
              <a:pathLst>
                <a:path w="21116" h="5431" extrusionOk="0">
                  <a:moveTo>
                    <a:pt x="13757" y="1"/>
                  </a:moveTo>
                  <a:cubicBezTo>
                    <a:pt x="12950" y="1"/>
                    <a:pt x="11597" y="59"/>
                    <a:pt x="9560" y="316"/>
                  </a:cubicBezTo>
                  <a:cubicBezTo>
                    <a:pt x="9457" y="330"/>
                    <a:pt x="9345" y="345"/>
                    <a:pt x="9235" y="361"/>
                  </a:cubicBezTo>
                  <a:lnTo>
                    <a:pt x="8612" y="441"/>
                  </a:lnTo>
                  <a:cubicBezTo>
                    <a:pt x="8612" y="450"/>
                    <a:pt x="8551" y="457"/>
                    <a:pt x="8448" y="471"/>
                  </a:cubicBezTo>
                  <a:cubicBezTo>
                    <a:pt x="8352" y="494"/>
                    <a:pt x="8204" y="523"/>
                    <a:pt x="8017" y="560"/>
                  </a:cubicBezTo>
                  <a:cubicBezTo>
                    <a:pt x="6965" y="797"/>
                    <a:pt x="4947" y="1340"/>
                    <a:pt x="3286" y="2354"/>
                  </a:cubicBezTo>
                  <a:cubicBezTo>
                    <a:pt x="1010" y="3750"/>
                    <a:pt x="105" y="5181"/>
                    <a:pt x="68" y="5239"/>
                  </a:cubicBezTo>
                  <a:lnTo>
                    <a:pt x="0" y="5351"/>
                  </a:lnTo>
                  <a:lnTo>
                    <a:pt x="120" y="5389"/>
                  </a:lnTo>
                  <a:cubicBezTo>
                    <a:pt x="141" y="5394"/>
                    <a:pt x="279" y="5430"/>
                    <a:pt x="738" y="5430"/>
                  </a:cubicBezTo>
                  <a:cubicBezTo>
                    <a:pt x="940" y="5430"/>
                    <a:pt x="1206" y="5423"/>
                    <a:pt x="1551" y="5403"/>
                  </a:cubicBezTo>
                  <a:cubicBezTo>
                    <a:pt x="2448" y="5351"/>
                    <a:pt x="7314" y="4469"/>
                    <a:pt x="9368" y="4090"/>
                  </a:cubicBezTo>
                  <a:cubicBezTo>
                    <a:pt x="9886" y="3993"/>
                    <a:pt x="10207" y="3935"/>
                    <a:pt x="10207" y="3935"/>
                  </a:cubicBezTo>
                  <a:lnTo>
                    <a:pt x="10303" y="3920"/>
                  </a:lnTo>
                  <a:lnTo>
                    <a:pt x="21116" y="2096"/>
                  </a:lnTo>
                  <a:lnTo>
                    <a:pt x="20900" y="1963"/>
                  </a:lnTo>
                  <a:cubicBezTo>
                    <a:pt x="20886" y="1946"/>
                    <a:pt x="20448" y="1672"/>
                    <a:pt x="19669" y="1324"/>
                  </a:cubicBezTo>
                  <a:cubicBezTo>
                    <a:pt x="18608" y="857"/>
                    <a:pt x="16881" y="248"/>
                    <a:pt x="14715" y="40"/>
                  </a:cubicBezTo>
                  <a:cubicBezTo>
                    <a:pt x="14692" y="37"/>
                    <a:pt x="14396" y="1"/>
                    <a:pt x="13757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5"/>
            <p:cNvSpPr/>
            <p:nvPr/>
          </p:nvSpPr>
          <p:spPr>
            <a:xfrm>
              <a:off x="2300075" y="1357825"/>
              <a:ext cx="517500" cy="130825"/>
            </a:xfrm>
            <a:custGeom>
              <a:avLst/>
              <a:gdLst/>
              <a:ahLst/>
              <a:cxnLst/>
              <a:rect l="l" t="t" r="r" b="b"/>
              <a:pathLst>
                <a:path w="20700" h="5233" extrusionOk="0">
                  <a:moveTo>
                    <a:pt x="13613" y="1"/>
                  </a:moveTo>
                  <a:cubicBezTo>
                    <a:pt x="12807" y="1"/>
                    <a:pt x="11454" y="58"/>
                    <a:pt x="9426" y="312"/>
                  </a:cubicBezTo>
                  <a:cubicBezTo>
                    <a:pt x="9315" y="326"/>
                    <a:pt x="9212" y="341"/>
                    <a:pt x="9100" y="357"/>
                  </a:cubicBezTo>
                  <a:lnTo>
                    <a:pt x="8477" y="446"/>
                  </a:lnTo>
                  <a:cubicBezTo>
                    <a:pt x="8477" y="446"/>
                    <a:pt x="8418" y="453"/>
                    <a:pt x="8322" y="467"/>
                  </a:cubicBezTo>
                  <a:cubicBezTo>
                    <a:pt x="7676" y="593"/>
                    <a:pt x="5163" y="1127"/>
                    <a:pt x="3189" y="2336"/>
                  </a:cubicBezTo>
                  <a:cubicBezTo>
                    <a:pt x="905" y="3739"/>
                    <a:pt x="1" y="5191"/>
                    <a:pt x="1" y="5191"/>
                  </a:cubicBezTo>
                  <a:cubicBezTo>
                    <a:pt x="1" y="5191"/>
                    <a:pt x="132" y="5233"/>
                    <a:pt x="619" y="5233"/>
                  </a:cubicBezTo>
                  <a:cubicBezTo>
                    <a:pt x="815" y="5233"/>
                    <a:pt x="1069" y="5226"/>
                    <a:pt x="1395" y="5207"/>
                  </a:cubicBezTo>
                  <a:cubicBezTo>
                    <a:pt x="2299" y="5155"/>
                    <a:pt x="7210" y="4257"/>
                    <a:pt x="9196" y="3893"/>
                  </a:cubicBezTo>
                  <a:cubicBezTo>
                    <a:pt x="9716" y="3797"/>
                    <a:pt x="10034" y="3739"/>
                    <a:pt x="10034" y="3739"/>
                  </a:cubicBezTo>
                  <a:lnTo>
                    <a:pt x="10746" y="3619"/>
                  </a:lnTo>
                  <a:lnTo>
                    <a:pt x="18616" y="2291"/>
                  </a:lnTo>
                  <a:lnTo>
                    <a:pt x="20700" y="1943"/>
                  </a:lnTo>
                  <a:cubicBezTo>
                    <a:pt x="20700" y="1943"/>
                    <a:pt x="20262" y="1661"/>
                    <a:pt x="19475" y="1313"/>
                  </a:cubicBezTo>
                  <a:cubicBezTo>
                    <a:pt x="18414" y="846"/>
                    <a:pt x="16709" y="245"/>
                    <a:pt x="14559" y="38"/>
                  </a:cubicBezTo>
                  <a:cubicBezTo>
                    <a:pt x="14559" y="38"/>
                    <a:pt x="14266" y="1"/>
                    <a:pt x="13613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5"/>
            <p:cNvSpPr/>
            <p:nvPr/>
          </p:nvSpPr>
          <p:spPr>
            <a:xfrm>
              <a:off x="2517375" y="1364500"/>
              <a:ext cx="58050" cy="89375"/>
            </a:xfrm>
            <a:custGeom>
              <a:avLst/>
              <a:gdLst/>
              <a:ahLst/>
              <a:cxnLst/>
              <a:rect l="l" t="t" r="r" b="b"/>
              <a:pathLst>
                <a:path w="2322" h="3575" extrusionOk="0">
                  <a:moveTo>
                    <a:pt x="935" y="1"/>
                  </a:moveTo>
                  <a:cubicBezTo>
                    <a:pt x="867" y="15"/>
                    <a:pt x="0" y="127"/>
                    <a:pt x="0" y="127"/>
                  </a:cubicBezTo>
                  <a:lnTo>
                    <a:pt x="823" y="3575"/>
                  </a:lnTo>
                  <a:cubicBezTo>
                    <a:pt x="1150" y="3516"/>
                    <a:pt x="2321" y="3308"/>
                    <a:pt x="2321" y="3308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5"/>
            <p:cNvSpPr/>
            <p:nvPr/>
          </p:nvSpPr>
          <p:spPr>
            <a:xfrm>
              <a:off x="2147275" y="1533100"/>
              <a:ext cx="93125" cy="55975"/>
            </a:xfrm>
            <a:custGeom>
              <a:avLst/>
              <a:gdLst/>
              <a:ahLst/>
              <a:cxnLst/>
              <a:rect l="l" t="t" r="r" b="b"/>
              <a:pathLst>
                <a:path w="3725" h="2239" extrusionOk="0">
                  <a:moveTo>
                    <a:pt x="3503" y="0"/>
                  </a:moveTo>
                  <a:cubicBezTo>
                    <a:pt x="3459" y="0"/>
                    <a:pt x="3413" y="13"/>
                    <a:pt x="3413" y="13"/>
                  </a:cubicBezTo>
                  <a:lnTo>
                    <a:pt x="216" y="583"/>
                  </a:lnTo>
                  <a:cubicBezTo>
                    <a:pt x="113" y="754"/>
                    <a:pt x="1" y="1072"/>
                    <a:pt x="106" y="1606"/>
                  </a:cubicBezTo>
                  <a:cubicBezTo>
                    <a:pt x="120" y="1688"/>
                    <a:pt x="150" y="1784"/>
                    <a:pt x="179" y="1889"/>
                  </a:cubicBezTo>
                  <a:cubicBezTo>
                    <a:pt x="202" y="1962"/>
                    <a:pt x="230" y="2044"/>
                    <a:pt x="260" y="2133"/>
                  </a:cubicBezTo>
                  <a:cubicBezTo>
                    <a:pt x="260" y="2133"/>
                    <a:pt x="253" y="2171"/>
                    <a:pt x="230" y="2238"/>
                  </a:cubicBezTo>
                  <a:cubicBezTo>
                    <a:pt x="713" y="2126"/>
                    <a:pt x="1314" y="1985"/>
                    <a:pt x="1588" y="1896"/>
                  </a:cubicBezTo>
                  <a:cubicBezTo>
                    <a:pt x="1982" y="1770"/>
                    <a:pt x="2500" y="1065"/>
                    <a:pt x="2820" y="805"/>
                  </a:cubicBezTo>
                  <a:cubicBezTo>
                    <a:pt x="3725" y="96"/>
                    <a:pt x="3623" y="0"/>
                    <a:pt x="3503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5"/>
            <p:cNvSpPr/>
            <p:nvPr/>
          </p:nvSpPr>
          <p:spPr>
            <a:xfrm>
              <a:off x="2148575" y="1546950"/>
              <a:ext cx="65575" cy="34675"/>
            </a:xfrm>
            <a:custGeom>
              <a:avLst/>
              <a:gdLst/>
              <a:ahLst/>
              <a:cxnLst/>
              <a:rect l="l" t="t" r="r" b="b"/>
              <a:pathLst>
                <a:path w="2623" h="1387" extrusionOk="0">
                  <a:moveTo>
                    <a:pt x="2325" y="0"/>
                  </a:moveTo>
                  <a:cubicBezTo>
                    <a:pt x="2311" y="0"/>
                    <a:pt x="2292" y="3"/>
                    <a:pt x="2270" y="8"/>
                  </a:cubicBezTo>
                  <a:cubicBezTo>
                    <a:pt x="1818" y="97"/>
                    <a:pt x="801" y="282"/>
                    <a:pt x="23" y="422"/>
                  </a:cubicBezTo>
                  <a:cubicBezTo>
                    <a:pt x="0" y="586"/>
                    <a:pt x="0" y="794"/>
                    <a:pt x="45" y="1052"/>
                  </a:cubicBezTo>
                  <a:cubicBezTo>
                    <a:pt x="68" y="1141"/>
                    <a:pt x="89" y="1230"/>
                    <a:pt x="119" y="1335"/>
                  </a:cubicBezTo>
                  <a:cubicBezTo>
                    <a:pt x="127" y="1350"/>
                    <a:pt x="134" y="1373"/>
                    <a:pt x="143" y="1387"/>
                  </a:cubicBezTo>
                  <a:cubicBezTo>
                    <a:pt x="394" y="1319"/>
                    <a:pt x="616" y="1253"/>
                    <a:pt x="750" y="1195"/>
                  </a:cubicBezTo>
                  <a:cubicBezTo>
                    <a:pt x="1238" y="974"/>
                    <a:pt x="2623" y="0"/>
                    <a:pt x="2325" y="0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5"/>
            <p:cNvSpPr/>
            <p:nvPr/>
          </p:nvSpPr>
          <p:spPr>
            <a:xfrm>
              <a:off x="2557775" y="1409525"/>
              <a:ext cx="271475" cy="200450"/>
            </a:xfrm>
            <a:custGeom>
              <a:avLst/>
              <a:gdLst/>
              <a:ahLst/>
              <a:cxnLst/>
              <a:rect l="l" t="t" r="r" b="b"/>
              <a:pathLst>
                <a:path w="10859" h="8018" extrusionOk="0">
                  <a:moveTo>
                    <a:pt x="10214" y="120"/>
                  </a:moveTo>
                  <a:lnTo>
                    <a:pt x="10214" y="120"/>
                  </a:lnTo>
                  <a:cubicBezTo>
                    <a:pt x="10280" y="713"/>
                    <a:pt x="10858" y="6113"/>
                    <a:pt x="8523" y="6572"/>
                  </a:cubicBezTo>
                  <a:cubicBezTo>
                    <a:pt x="6165" y="7039"/>
                    <a:pt x="2293" y="7811"/>
                    <a:pt x="1818" y="7907"/>
                  </a:cubicBezTo>
                  <a:cubicBezTo>
                    <a:pt x="1708" y="7432"/>
                    <a:pt x="757" y="3516"/>
                    <a:pt x="141" y="1825"/>
                  </a:cubicBezTo>
                  <a:lnTo>
                    <a:pt x="10214" y="120"/>
                  </a:lnTo>
                  <a:close/>
                  <a:moveTo>
                    <a:pt x="10296" y="1"/>
                  </a:moveTo>
                  <a:lnTo>
                    <a:pt x="1" y="1744"/>
                  </a:lnTo>
                  <a:lnTo>
                    <a:pt x="24" y="1804"/>
                  </a:lnTo>
                  <a:cubicBezTo>
                    <a:pt x="675" y="3561"/>
                    <a:pt x="1722" y="7929"/>
                    <a:pt x="1736" y="7973"/>
                  </a:cubicBezTo>
                  <a:lnTo>
                    <a:pt x="1743" y="8018"/>
                  </a:lnTo>
                  <a:lnTo>
                    <a:pt x="1797" y="8011"/>
                  </a:lnTo>
                  <a:cubicBezTo>
                    <a:pt x="1832" y="8004"/>
                    <a:pt x="6038" y="7165"/>
                    <a:pt x="8544" y="6676"/>
                  </a:cubicBezTo>
                  <a:cubicBezTo>
                    <a:pt x="9605" y="6460"/>
                    <a:pt x="10242" y="5252"/>
                    <a:pt x="10392" y="3160"/>
                  </a:cubicBezTo>
                  <a:cubicBezTo>
                    <a:pt x="10509" y="1596"/>
                    <a:pt x="10303" y="69"/>
                    <a:pt x="10303" y="53"/>
                  </a:cubicBezTo>
                  <a:lnTo>
                    <a:pt x="10296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5"/>
            <p:cNvSpPr/>
            <p:nvPr/>
          </p:nvSpPr>
          <p:spPr>
            <a:xfrm>
              <a:off x="2335275" y="1454975"/>
              <a:ext cx="257200" cy="182825"/>
            </a:xfrm>
            <a:custGeom>
              <a:avLst/>
              <a:gdLst/>
              <a:ahLst/>
              <a:cxnLst/>
              <a:rect l="l" t="t" r="r" b="b"/>
              <a:pathLst>
                <a:path w="10288" h="7313" extrusionOk="0">
                  <a:moveTo>
                    <a:pt x="8561" y="112"/>
                  </a:moveTo>
                  <a:cubicBezTo>
                    <a:pt x="8694" y="513"/>
                    <a:pt x="9753" y="3687"/>
                    <a:pt x="10170" y="6223"/>
                  </a:cubicBezTo>
                  <a:lnTo>
                    <a:pt x="5200" y="7202"/>
                  </a:lnTo>
                  <a:lnTo>
                    <a:pt x="5193" y="7209"/>
                  </a:lnTo>
                  <a:cubicBezTo>
                    <a:pt x="5191" y="7209"/>
                    <a:pt x="5164" y="7217"/>
                    <a:pt x="5114" y="7217"/>
                  </a:cubicBezTo>
                  <a:cubicBezTo>
                    <a:pt x="4936" y="7217"/>
                    <a:pt x="4478" y="7122"/>
                    <a:pt x="3888" y="6260"/>
                  </a:cubicBezTo>
                  <a:cubicBezTo>
                    <a:pt x="3235" y="5310"/>
                    <a:pt x="2731" y="4984"/>
                    <a:pt x="2331" y="4724"/>
                  </a:cubicBezTo>
                  <a:cubicBezTo>
                    <a:pt x="2233" y="4665"/>
                    <a:pt x="2153" y="4614"/>
                    <a:pt x="2064" y="4553"/>
                  </a:cubicBezTo>
                  <a:lnTo>
                    <a:pt x="1989" y="4495"/>
                  </a:lnTo>
                  <a:cubicBezTo>
                    <a:pt x="1514" y="4162"/>
                    <a:pt x="542" y="3464"/>
                    <a:pt x="350" y="2604"/>
                  </a:cubicBezTo>
                  <a:cubicBezTo>
                    <a:pt x="209" y="1951"/>
                    <a:pt x="150" y="1691"/>
                    <a:pt x="127" y="1602"/>
                  </a:cubicBezTo>
                  <a:lnTo>
                    <a:pt x="8561" y="112"/>
                  </a:lnTo>
                  <a:close/>
                  <a:moveTo>
                    <a:pt x="8626" y="0"/>
                  </a:moveTo>
                  <a:lnTo>
                    <a:pt x="1" y="1520"/>
                  </a:lnTo>
                  <a:lnTo>
                    <a:pt x="17" y="1572"/>
                  </a:lnTo>
                  <a:cubicBezTo>
                    <a:pt x="17" y="1572"/>
                    <a:pt x="52" y="1714"/>
                    <a:pt x="254" y="2626"/>
                  </a:cubicBezTo>
                  <a:cubicBezTo>
                    <a:pt x="453" y="3523"/>
                    <a:pt x="1448" y="4235"/>
                    <a:pt x="1930" y="4576"/>
                  </a:cubicBezTo>
                  <a:lnTo>
                    <a:pt x="2010" y="4635"/>
                  </a:lnTo>
                  <a:cubicBezTo>
                    <a:pt x="2092" y="4696"/>
                    <a:pt x="2181" y="4754"/>
                    <a:pt x="2277" y="4813"/>
                  </a:cubicBezTo>
                  <a:cubicBezTo>
                    <a:pt x="2671" y="5066"/>
                    <a:pt x="3167" y="5385"/>
                    <a:pt x="3806" y="6312"/>
                  </a:cubicBezTo>
                  <a:cubicBezTo>
                    <a:pt x="4413" y="7202"/>
                    <a:pt x="4896" y="7312"/>
                    <a:pt x="5111" y="7312"/>
                  </a:cubicBezTo>
                  <a:cubicBezTo>
                    <a:pt x="5170" y="7312"/>
                    <a:pt x="5207" y="7305"/>
                    <a:pt x="5223" y="7305"/>
                  </a:cubicBezTo>
                  <a:lnTo>
                    <a:pt x="10287" y="6305"/>
                  </a:lnTo>
                  <a:lnTo>
                    <a:pt x="10280" y="6260"/>
                  </a:lnTo>
                  <a:cubicBezTo>
                    <a:pt x="9835" y="3539"/>
                    <a:pt x="8650" y="75"/>
                    <a:pt x="8641" y="38"/>
                  </a:cubicBezTo>
                  <a:lnTo>
                    <a:pt x="8626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5"/>
            <p:cNvSpPr/>
            <p:nvPr/>
          </p:nvSpPr>
          <p:spPr>
            <a:xfrm>
              <a:off x="2372175" y="1500200"/>
              <a:ext cx="28225" cy="25325"/>
            </a:xfrm>
            <a:custGeom>
              <a:avLst/>
              <a:gdLst/>
              <a:ahLst/>
              <a:cxnLst/>
              <a:rect l="l" t="t" r="r" b="b"/>
              <a:pathLst>
                <a:path w="1129" h="1013" extrusionOk="0">
                  <a:moveTo>
                    <a:pt x="562" y="1"/>
                  </a:moveTo>
                  <a:cubicBezTo>
                    <a:pt x="521" y="1"/>
                    <a:pt x="480" y="6"/>
                    <a:pt x="438" y="16"/>
                  </a:cubicBezTo>
                  <a:cubicBezTo>
                    <a:pt x="164" y="90"/>
                    <a:pt x="0" y="365"/>
                    <a:pt x="75" y="632"/>
                  </a:cubicBezTo>
                  <a:cubicBezTo>
                    <a:pt x="132" y="861"/>
                    <a:pt x="338" y="1013"/>
                    <a:pt x="560" y="1013"/>
                  </a:cubicBezTo>
                  <a:cubicBezTo>
                    <a:pt x="603" y="1013"/>
                    <a:pt x="647" y="1007"/>
                    <a:pt x="691" y="995"/>
                  </a:cubicBezTo>
                  <a:cubicBezTo>
                    <a:pt x="965" y="929"/>
                    <a:pt x="1129" y="646"/>
                    <a:pt x="1054" y="379"/>
                  </a:cubicBezTo>
                  <a:cubicBezTo>
                    <a:pt x="998" y="147"/>
                    <a:pt x="788" y="1"/>
                    <a:pt x="562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5"/>
            <p:cNvSpPr/>
            <p:nvPr/>
          </p:nvSpPr>
          <p:spPr>
            <a:xfrm>
              <a:off x="2359575" y="1504225"/>
              <a:ext cx="50850" cy="17025"/>
            </a:xfrm>
            <a:custGeom>
              <a:avLst/>
              <a:gdLst/>
              <a:ahLst/>
              <a:cxnLst/>
              <a:rect l="l" t="t" r="r" b="b"/>
              <a:pathLst>
                <a:path w="2034" h="681" extrusionOk="0">
                  <a:moveTo>
                    <a:pt x="1845" y="0"/>
                  </a:moveTo>
                  <a:cubicBezTo>
                    <a:pt x="1836" y="0"/>
                    <a:pt x="1827" y="1"/>
                    <a:pt x="1818" y="2"/>
                  </a:cubicBezTo>
                  <a:lnTo>
                    <a:pt x="141" y="337"/>
                  </a:lnTo>
                  <a:cubicBezTo>
                    <a:pt x="52" y="351"/>
                    <a:pt x="1" y="433"/>
                    <a:pt x="15" y="522"/>
                  </a:cubicBezTo>
                  <a:lnTo>
                    <a:pt x="24" y="545"/>
                  </a:lnTo>
                  <a:cubicBezTo>
                    <a:pt x="37" y="625"/>
                    <a:pt x="104" y="681"/>
                    <a:pt x="182" y="681"/>
                  </a:cubicBezTo>
                  <a:cubicBezTo>
                    <a:pt x="191" y="681"/>
                    <a:pt x="200" y="680"/>
                    <a:pt x="209" y="679"/>
                  </a:cubicBezTo>
                  <a:lnTo>
                    <a:pt x="1884" y="351"/>
                  </a:lnTo>
                  <a:cubicBezTo>
                    <a:pt x="1973" y="330"/>
                    <a:pt x="2033" y="248"/>
                    <a:pt x="2017" y="159"/>
                  </a:cubicBezTo>
                  <a:lnTo>
                    <a:pt x="2010" y="136"/>
                  </a:lnTo>
                  <a:cubicBezTo>
                    <a:pt x="1997" y="56"/>
                    <a:pt x="1924" y="0"/>
                    <a:pt x="1845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5"/>
            <p:cNvSpPr/>
            <p:nvPr/>
          </p:nvSpPr>
          <p:spPr>
            <a:xfrm>
              <a:off x="2590225" y="1458500"/>
              <a:ext cx="28050" cy="25425"/>
            </a:xfrm>
            <a:custGeom>
              <a:avLst/>
              <a:gdLst/>
              <a:ahLst/>
              <a:cxnLst/>
              <a:rect l="l" t="t" r="r" b="b"/>
              <a:pathLst>
                <a:path w="1122" h="1017" extrusionOk="0">
                  <a:moveTo>
                    <a:pt x="556" y="1"/>
                  </a:moveTo>
                  <a:cubicBezTo>
                    <a:pt x="515" y="1"/>
                    <a:pt x="473" y="6"/>
                    <a:pt x="431" y="16"/>
                  </a:cubicBezTo>
                  <a:cubicBezTo>
                    <a:pt x="164" y="89"/>
                    <a:pt x="0" y="363"/>
                    <a:pt x="68" y="639"/>
                  </a:cubicBezTo>
                  <a:cubicBezTo>
                    <a:pt x="131" y="866"/>
                    <a:pt x="339" y="1017"/>
                    <a:pt x="563" y="1017"/>
                  </a:cubicBezTo>
                  <a:cubicBezTo>
                    <a:pt x="603" y="1017"/>
                    <a:pt x="643" y="1012"/>
                    <a:pt x="684" y="1002"/>
                  </a:cubicBezTo>
                  <a:cubicBezTo>
                    <a:pt x="958" y="927"/>
                    <a:pt x="1122" y="653"/>
                    <a:pt x="1047" y="379"/>
                  </a:cubicBezTo>
                  <a:cubicBezTo>
                    <a:pt x="989" y="153"/>
                    <a:pt x="784" y="1"/>
                    <a:pt x="556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5"/>
            <p:cNvSpPr/>
            <p:nvPr/>
          </p:nvSpPr>
          <p:spPr>
            <a:xfrm>
              <a:off x="2577450" y="1462650"/>
              <a:ext cx="50825" cy="16875"/>
            </a:xfrm>
            <a:custGeom>
              <a:avLst/>
              <a:gdLst/>
              <a:ahLst/>
              <a:cxnLst/>
              <a:rect l="l" t="t" r="r" b="b"/>
              <a:pathLst>
                <a:path w="2033" h="675" extrusionOk="0">
                  <a:moveTo>
                    <a:pt x="1861" y="0"/>
                  </a:moveTo>
                  <a:cubicBezTo>
                    <a:pt x="1849" y="0"/>
                    <a:pt x="1837" y="2"/>
                    <a:pt x="1825" y="5"/>
                  </a:cubicBezTo>
                  <a:lnTo>
                    <a:pt x="141" y="331"/>
                  </a:lnTo>
                  <a:cubicBezTo>
                    <a:pt x="52" y="347"/>
                    <a:pt x="0" y="436"/>
                    <a:pt x="22" y="525"/>
                  </a:cubicBezTo>
                  <a:lnTo>
                    <a:pt x="22" y="539"/>
                  </a:lnTo>
                  <a:cubicBezTo>
                    <a:pt x="42" y="624"/>
                    <a:pt x="104" y="675"/>
                    <a:pt x="180" y="675"/>
                  </a:cubicBezTo>
                  <a:cubicBezTo>
                    <a:pt x="189" y="675"/>
                    <a:pt x="199" y="674"/>
                    <a:pt x="209" y="672"/>
                  </a:cubicBezTo>
                  <a:lnTo>
                    <a:pt x="1883" y="347"/>
                  </a:lnTo>
                  <a:cubicBezTo>
                    <a:pt x="1972" y="331"/>
                    <a:pt x="2033" y="242"/>
                    <a:pt x="2017" y="153"/>
                  </a:cubicBezTo>
                  <a:lnTo>
                    <a:pt x="2010" y="131"/>
                  </a:lnTo>
                  <a:cubicBezTo>
                    <a:pt x="1998" y="55"/>
                    <a:pt x="1935" y="0"/>
                    <a:pt x="1861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5"/>
            <p:cNvSpPr/>
            <p:nvPr/>
          </p:nvSpPr>
          <p:spPr>
            <a:xfrm>
              <a:off x="2753025" y="1390325"/>
              <a:ext cx="43950" cy="26625"/>
            </a:xfrm>
            <a:custGeom>
              <a:avLst/>
              <a:gdLst/>
              <a:ahLst/>
              <a:cxnLst/>
              <a:rect l="l" t="t" r="r" b="b"/>
              <a:pathLst>
                <a:path w="1758" h="1065" extrusionOk="0">
                  <a:moveTo>
                    <a:pt x="1248" y="0"/>
                  </a:moveTo>
                  <a:cubicBezTo>
                    <a:pt x="1226" y="0"/>
                    <a:pt x="1202" y="2"/>
                    <a:pt x="1179" y="5"/>
                  </a:cubicBezTo>
                  <a:lnTo>
                    <a:pt x="439" y="125"/>
                  </a:lnTo>
                  <a:cubicBezTo>
                    <a:pt x="179" y="162"/>
                    <a:pt x="1" y="406"/>
                    <a:pt x="38" y="659"/>
                  </a:cubicBezTo>
                  <a:cubicBezTo>
                    <a:pt x="79" y="895"/>
                    <a:pt x="279" y="1064"/>
                    <a:pt x="511" y="1064"/>
                  </a:cubicBezTo>
                  <a:cubicBezTo>
                    <a:pt x="533" y="1064"/>
                    <a:pt x="556" y="1062"/>
                    <a:pt x="579" y="1059"/>
                  </a:cubicBezTo>
                  <a:lnTo>
                    <a:pt x="1329" y="940"/>
                  </a:lnTo>
                  <a:cubicBezTo>
                    <a:pt x="1580" y="902"/>
                    <a:pt x="1758" y="659"/>
                    <a:pt x="1720" y="406"/>
                  </a:cubicBezTo>
                  <a:cubicBezTo>
                    <a:pt x="1688" y="169"/>
                    <a:pt x="1481" y="0"/>
                    <a:pt x="1248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9" name="Google Shape;1779;p55"/>
          <p:cNvGrpSpPr/>
          <p:nvPr/>
        </p:nvGrpSpPr>
        <p:grpSpPr>
          <a:xfrm rot="16200000" flipH="1">
            <a:off x="9556980" y="1207692"/>
            <a:ext cx="1045575" cy="1392688"/>
            <a:chOff x="7803935" y="2574774"/>
            <a:chExt cx="1249940" cy="1664898"/>
          </a:xfrm>
        </p:grpSpPr>
        <p:sp>
          <p:nvSpPr>
            <p:cNvPr id="1780" name="Google Shape;1780;p55"/>
            <p:cNvSpPr/>
            <p:nvPr/>
          </p:nvSpPr>
          <p:spPr>
            <a:xfrm flipH="1">
              <a:off x="8624335" y="4102939"/>
              <a:ext cx="378918" cy="136734"/>
            </a:xfrm>
            <a:custGeom>
              <a:avLst/>
              <a:gdLst/>
              <a:ahLst/>
              <a:cxnLst/>
              <a:rect l="l" t="t" r="r" b="b"/>
              <a:pathLst>
                <a:path w="6662" h="2404" extrusionOk="0">
                  <a:moveTo>
                    <a:pt x="4680" y="1"/>
                  </a:moveTo>
                  <a:lnTo>
                    <a:pt x="2537" y="326"/>
                  </a:lnTo>
                  <a:lnTo>
                    <a:pt x="3123" y="572"/>
                  </a:lnTo>
                  <a:lnTo>
                    <a:pt x="757" y="1031"/>
                  </a:lnTo>
                  <a:lnTo>
                    <a:pt x="1773" y="1425"/>
                  </a:lnTo>
                  <a:lnTo>
                    <a:pt x="1" y="1870"/>
                  </a:lnTo>
                  <a:lnTo>
                    <a:pt x="1804" y="2055"/>
                  </a:lnTo>
                  <a:lnTo>
                    <a:pt x="1017" y="2210"/>
                  </a:lnTo>
                  <a:lnTo>
                    <a:pt x="4176" y="2404"/>
                  </a:lnTo>
                  <a:lnTo>
                    <a:pt x="6661" y="1743"/>
                  </a:lnTo>
                  <a:lnTo>
                    <a:pt x="6497" y="62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5"/>
            <p:cNvSpPr/>
            <p:nvPr/>
          </p:nvSpPr>
          <p:spPr>
            <a:xfrm flipH="1">
              <a:off x="7803935" y="2574774"/>
              <a:ext cx="1249940" cy="1078625"/>
            </a:xfrm>
            <a:custGeom>
              <a:avLst/>
              <a:gdLst/>
              <a:ahLst/>
              <a:cxnLst/>
              <a:rect l="l" t="t" r="r" b="b"/>
              <a:pathLst>
                <a:path w="21976" h="18964" extrusionOk="0">
                  <a:moveTo>
                    <a:pt x="11240" y="0"/>
                  </a:moveTo>
                  <a:cubicBezTo>
                    <a:pt x="10697" y="0"/>
                    <a:pt x="10188" y="320"/>
                    <a:pt x="9961" y="829"/>
                  </a:cubicBezTo>
                  <a:cubicBezTo>
                    <a:pt x="9835" y="809"/>
                    <a:pt x="9709" y="799"/>
                    <a:pt x="9585" y="799"/>
                  </a:cubicBezTo>
                  <a:cubicBezTo>
                    <a:pt x="8871" y="799"/>
                    <a:pt x="8191" y="1116"/>
                    <a:pt x="7736" y="1659"/>
                  </a:cubicBezTo>
                  <a:cubicBezTo>
                    <a:pt x="7678" y="1621"/>
                    <a:pt x="7624" y="1593"/>
                    <a:pt x="7558" y="1577"/>
                  </a:cubicBezTo>
                  <a:cubicBezTo>
                    <a:pt x="7473" y="1549"/>
                    <a:pt x="7386" y="1535"/>
                    <a:pt x="7301" y="1535"/>
                  </a:cubicBezTo>
                  <a:cubicBezTo>
                    <a:pt x="6957" y="1535"/>
                    <a:pt x="6640" y="1751"/>
                    <a:pt x="6528" y="2096"/>
                  </a:cubicBezTo>
                  <a:cubicBezTo>
                    <a:pt x="6497" y="2209"/>
                    <a:pt x="6483" y="2312"/>
                    <a:pt x="6490" y="2422"/>
                  </a:cubicBezTo>
                  <a:cubicBezTo>
                    <a:pt x="6408" y="2417"/>
                    <a:pt x="6326" y="2415"/>
                    <a:pt x="6243" y="2415"/>
                  </a:cubicBezTo>
                  <a:cubicBezTo>
                    <a:pt x="4504" y="2415"/>
                    <a:pt x="2889" y="3521"/>
                    <a:pt x="2315" y="5263"/>
                  </a:cubicBezTo>
                  <a:cubicBezTo>
                    <a:pt x="2204" y="5619"/>
                    <a:pt x="2144" y="5968"/>
                    <a:pt x="2122" y="6324"/>
                  </a:cubicBezTo>
                  <a:cubicBezTo>
                    <a:pt x="1321" y="6436"/>
                    <a:pt x="609" y="6991"/>
                    <a:pt x="342" y="7815"/>
                  </a:cubicBezTo>
                  <a:cubicBezTo>
                    <a:pt x="1" y="8867"/>
                    <a:pt x="497" y="9987"/>
                    <a:pt x="1462" y="10462"/>
                  </a:cubicBezTo>
                  <a:cubicBezTo>
                    <a:pt x="1387" y="10610"/>
                    <a:pt x="1321" y="10766"/>
                    <a:pt x="1270" y="10930"/>
                  </a:cubicBezTo>
                  <a:cubicBezTo>
                    <a:pt x="698" y="12673"/>
                    <a:pt x="1654" y="14542"/>
                    <a:pt x="3390" y="15113"/>
                  </a:cubicBezTo>
                  <a:cubicBezTo>
                    <a:pt x="3731" y="15224"/>
                    <a:pt x="4076" y="15277"/>
                    <a:pt x="4415" y="15277"/>
                  </a:cubicBezTo>
                  <a:cubicBezTo>
                    <a:pt x="5228" y="15277"/>
                    <a:pt x="6007" y="14975"/>
                    <a:pt x="6610" y="14453"/>
                  </a:cubicBezTo>
                  <a:cubicBezTo>
                    <a:pt x="6699" y="14645"/>
                    <a:pt x="6868" y="14802"/>
                    <a:pt x="7083" y="14867"/>
                  </a:cubicBezTo>
                  <a:cubicBezTo>
                    <a:pt x="7169" y="14895"/>
                    <a:pt x="7256" y="14909"/>
                    <a:pt x="7341" y="14909"/>
                  </a:cubicBezTo>
                  <a:cubicBezTo>
                    <a:pt x="7684" y="14909"/>
                    <a:pt x="8001" y="14693"/>
                    <a:pt x="8114" y="14348"/>
                  </a:cubicBezTo>
                  <a:cubicBezTo>
                    <a:pt x="8158" y="14214"/>
                    <a:pt x="8158" y="14074"/>
                    <a:pt x="8137" y="13940"/>
                  </a:cubicBezTo>
                  <a:lnTo>
                    <a:pt x="8137" y="13940"/>
                  </a:lnTo>
                  <a:cubicBezTo>
                    <a:pt x="8267" y="13964"/>
                    <a:pt x="8397" y="13976"/>
                    <a:pt x="8526" y="13976"/>
                  </a:cubicBezTo>
                  <a:cubicBezTo>
                    <a:pt x="9241" y="13976"/>
                    <a:pt x="9916" y="13619"/>
                    <a:pt x="10324" y="13036"/>
                  </a:cubicBezTo>
                  <a:lnTo>
                    <a:pt x="10324" y="13036"/>
                  </a:lnTo>
                  <a:cubicBezTo>
                    <a:pt x="10310" y="13881"/>
                    <a:pt x="10784" y="14682"/>
                    <a:pt x="11563" y="15060"/>
                  </a:cubicBezTo>
                  <a:cubicBezTo>
                    <a:pt x="11467" y="15149"/>
                    <a:pt x="11385" y="15261"/>
                    <a:pt x="11341" y="15401"/>
                  </a:cubicBezTo>
                  <a:cubicBezTo>
                    <a:pt x="11200" y="15832"/>
                    <a:pt x="11437" y="16291"/>
                    <a:pt x="11868" y="16432"/>
                  </a:cubicBezTo>
                  <a:cubicBezTo>
                    <a:pt x="11950" y="16458"/>
                    <a:pt x="12034" y="16470"/>
                    <a:pt x="12117" y="16470"/>
                  </a:cubicBezTo>
                  <a:cubicBezTo>
                    <a:pt x="12251" y="16470"/>
                    <a:pt x="12383" y="16437"/>
                    <a:pt x="12498" y="16373"/>
                  </a:cubicBezTo>
                  <a:cubicBezTo>
                    <a:pt x="12750" y="17479"/>
                    <a:pt x="13551" y="18427"/>
                    <a:pt x="14699" y="18797"/>
                  </a:cubicBezTo>
                  <a:cubicBezTo>
                    <a:pt x="15043" y="18910"/>
                    <a:pt x="15393" y="18964"/>
                    <a:pt x="15736" y="18964"/>
                  </a:cubicBezTo>
                  <a:cubicBezTo>
                    <a:pt x="17133" y="18964"/>
                    <a:pt x="18433" y="18076"/>
                    <a:pt x="18891" y="16678"/>
                  </a:cubicBezTo>
                  <a:cubicBezTo>
                    <a:pt x="18943" y="16514"/>
                    <a:pt x="18980" y="16350"/>
                    <a:pt x="19002" y="16188"/>
                  </a:cubicBezTo>
                  <a:cubicBezTo>
                    <a:pt x="19128" y="16210"/>
                    <a:pt x="19254" y="16221"/>
                    <a:pt x="19379" y="16221"/>
                  </a:cubicBezTo>
                  <a:cubicBezTo>
                    <a:pt x="20306" y="16221"/>
                    <a:pt x="21171" y="15632"/>
                    <a:pt x="21472" y="14704"/>
                  </a:cubicBezTo>
                  <a:cubicBezTo>
                    <a:pt x="21739" y="13881"/>
                    <a:pt x="21493" y="13022"/>
                    <a:pt x="20915" y="12450"/>
                  </a:cubicBezTo>
                  <a:cubicBezTo>
                    <a:pt x="21107" y="12153"/>
                    <a:pt x="21264" y="11834"/>
                    <a:pt x="21383" y="11486"/>
                  </a:cubicBezTo>
                  <a:cubicBezTo>
                    <a:pt x="21976" y="9661"/>
                    <a:pt x="21226" y="7717"/>
                    <a:pt x="19683" y="6724"/>
                  </a:cubicBezTo>
                  <a:cubicBezTo>
                    <a:pt x="19758" y="6642"/>
                    <a:pt x="19810" y="6546"/>
                    <a:pt x="19847" y="6443"/>
                  </a:cubicBezTo>
                  <a:cubicBezTo>
                    <a:pt x="19988" y="6012"/>
                    <a:pt x="19751" y="5553"/>
                    <a:pt x="19320" y="5412"/>
                  </a:cubicBezTo>
                  <a:cubicBezTo>
                    <a:pt x="19261" y="5389"/>
                    <a:pt x="19194" y="5382"/>
                    <a:pt x="19135" y="5375"/>
                  </a:cubicBezTo>
                  <a:cubicBezTo>
                    <a:pt x="19076" y="4544"/>
                    <a:pt x="18587" y="3780"/>
                    <a:pt x="17823" y="3394"/>
                  </a:cubicBezTo>
                  <a:cubicBezTo>
                    <a:pt x="17971" y="2698"/>
                    <a:pt x="17570" y="1993"/>
                    <a:pt x="16880" y="1771"/>
                  </a:cubicBezTo>
                  <a:cubicBezTo>
                    <a:pt x="16741" y="1721"/>
                    <a:pt x="16598" y="1699"/>
                    <a:pt x="16456" y="1699"/>
                  </a:cubicBezTo>
                  <a:cubicBezTo>
                    <a:pt x="16297" y="1699"/>
                    <a:pt x="16140" y="1727"/>
                    <a:pt x="15990" y="1778"/>
                  </a:cubicBezTo>
                  <a:cubicBezTo>
                    <a:pt x="15709" y="1488"/>
                    <a:pt x="15353" y="1265"/>
                    <a:pt x="14938" y="1132"/>
                  </a:cubicBezTo>
                  <a:cubicBezTo>
                    <a:pt x="14715" y="1059"/>
                    <a:pt x="14477" y="1021"/>
                    <a:pt x="14254" y="1007"/>
                  </a:cubicBezTo>
                  <a:cubicBezTo>
                    <a:pt x="14062" y="881"/>
                    <a:pt x="13854" y="776"/>
                    <a:pt x="13624" y="703"/>
                  </a:cubicBezTo>
                  <a:cubicBezTo>
                    <a:pt x="13343" y="612"/>
                    <a:pt x="13062" y="569"/>
                    <a:pt x="12785" y="569"/>
                  </a:cubicBezTo>
                  <a:cubicBezTo>
                    <a:pt x="12654" y="569"/>
                    <a:pt x="12523" y="579"/>
                    <a:pt x="12394" y="598"/>
                  </a:cubicBezTo>
                  <a:cubicBezTo>
                    <a:pt x="12224" y="361"/>
                    <a:pt x="11978" y="169"/>
                    <a:pt x="11682" y="73"/>
                  </a:cubicBezTo>
                  <a:cubicBezTo>
                    <a:pt x="11536" y="23"/>
                    <a:pt x="11387" y="0"/>
                    <a:pt x="1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55"/>
            <p:cNvSpPr/>
            <p:nvPr/>
          </p:nvSpPr>
          <p:spPr>
            <a:xfrm flipH="1">
              <a:off x="7986168" y="2809172"/>
              <a:ext cx="932222" cy="1430469"/>
            </a:xfrm>
            <a:custGeom>
              <a:avLst/>
              <a:gdLst/>
              <a:ahLst/>
              <a:cxnLst/>
              <a:rect l="l" t="t" r="r" b="b"/>
              <a:pathLst>
                <a:path w="16390" h="25150" extrusionOk="0">
                  <a:moveTo>
                    <a:pt x="6125" y="1"/>
                  </a:moveTo>
                  <a:lnTo>
                    <a:pt x="5073" y="1299"/>
                  </a:lnTo>
                  <a:cubicBezTo>
                    <a:pt x="5057" y="1320"/>
                    <a:pt x="5050" y="1350"/>
                    <a:pt x="5050" y="1380"/>
                  </a:cubicBezTo>
                  <a:lnTo>
                    <a:pt x="5057" y="1395"/>
                  </a:lnTo>
                  <a:lnTo>
                    <a:pt x="5509" y="3664"/>
                  </a:lnTo>
                  <a:lnTo>
                    <a:pt x="5474" y="3849"/>
                  </a:lnTo>
                  <a:lnTo>
                    <a:pt x="4673" y="3100"/>
                  </a:lnTo>
                  <a:lnTo>
                    <a:pt x="4642" y="3062"/>
                  </a:lnTo>
                  <a:cubicBezTo>
                    <a:pt x="4595" y="3021"/>
                    <a:pt x="4537" y="2998"/>
                    <a:pt x="4475" y="2998"/>
                  </a:cubicBezTo>
                  <a:cubicBezTo>
                    <a:pt x="4450" y="2998"/>
                    <a:pt x="4423" y="3002"/>
                    <a:pt x="4397" y="3011"/>
                  </a:cubicBezTo>
                  <a:lnTo>
                    <a:pt x="4034" y="3130"/>
                  </a:lnTo>
                  <a:lnTo>
                    <a:pt x="3418" y="1727"/>
                  </a:lnTo>
                  <a:lnTo>
                    <a:pt x="4146" y="652"/>
                  </a:lnTo>
                  <a:lnTo>
                    <a:pt x="3181" y="1638"/>
                  </a:lnTo>
                  <a:cubicBezTo>
                    <a:pt x="3160" y="1662"/>
                    <a:pt x="3144" y="1706"/>
                    <a:pt x="3160" y="1743"/>
                  </a:cubicBezTo>
                  <a:lnTo>
                    <a:pt x="3160" y="1758"/>
                  </a:lnTo>
                  <a:lnTo>
                    <a:pt x="3670" y="3507"/>
                  </a:lnTo>
                  <a:cubicBezTo>
                    <a:pt x="3697" y="3606"/>
                    <a:pt x="3785" y="3675"/>
                    <a:pt x="3887" y="3675"/>
                  </a:cubicBezTo>
                  <a:cubicBezTo>
                    <a:pt x="3901" y="3675"/>
                    <a:pt x="3916" y="3674"/>
                    <a:pt x="3930" y="3671"/>
                  </a:cubicBezTo>
                  <a:lnTo>
                    <a:pt x="3961" y="3664"/>
                  </a:lnTo>
                  <a:lnTo>
                    <a:pt x="4345" y="3589"/>
                  </a:lnTo>
                  <a:lnTo>
                    <a:pt x="5287" y="4880"/>
                  </a:lnTo>
                  <a:lnTo>
                    <a:pt x="5057" y="6163"/>
                  </a:lnTo>
                  <a:cubicBezTo>
                    <a:pt x="5029" y="6311"/>
                    <a:pt x="5087" y="6460"/>
                    <a:pt x="5214" y="6549"/>
                  </a:cubicBezTo>
                  <a:lnTo>
                    <a:pt x="5258" y="6587"/>
                  </a:lnTo>
                  <a:lnTo>
                    <a:pt x="7601" y="8262"/>
                  </a:lnTo>
                  <a:cubicBezTo>
                    <a:pt x="7460" y="8699"/>
                    <a:pt x="7305" y="9152"/>
                    <a:pt x="7156" y="9597"/>
                  </a:cubicBezTo>
                  <a:lnTo>
                    <a:pt x="5005" y="10280"/>
                  </a:lnTo>
                  <a:lnTo>
                    <a:pt x="2521" y="9212"/>
                  </a:lnTo>
                  <a:lnTo>
                    <a:pt x="1097" y="7676"/>
                  </a:lnTo>
                  <a:lnTo>
                    <a:pt x="1794" y="5636"/>
                  </a:lnTo>
                  <a:lnTo>
                    <a:pt x="2818" y="3856"/>
                  </a:lnTo>
                  <a:lnTo>
                    <a:pt x="1668" y="5348"/>
                  </a:lnTo>
                  <a:lnTo>
                    <a:pt x="333" y="4931"/>
                  </a:lnTo>
                  <a:lnTo>
                    <a:pt x="1253" y="3011"/>
                  </a:lnTo>
                  <a:lnTo>
                    <a:pt x="36" y="4947"/>
                  </a:lnTo>
                  <a:cubicBezTo>
                    <a:pt x="29" y="4954"/>
                    <a:pt x="29" y="4962"/>
                    <a:pt x="22" y="4969"/>
                  </a:cubicBezTo>
                  <a:cubicBezTo>
                    <a:pt x="0" y="5029"/>
                    <a:pt x="22" y="5102"/>
                    <a:pt x="89" y="5132"/>
                  </a:cubicBezTo>
                  <a:lnTo>
                    <a:pt x="103" y="5140"/>
                  </a:lnTo>
                  <a:lnTo>
                    <a:pt x="1438" y="5725"/>
                  </a:lnTo>
                  <a:lnTo>
                    <a:pt x="497" y="7631"/>
                  </a:lnTo>
                  <a:cubicBezTo>
                    <a:pt x="452" y="7720"/>
                    <a:pt x="459" y="7817"/>
                    <a:pt x="518" y="7898"/>
                  </a:cubicBezTo>
                  <a:lnTo>
                    <a:pt x="541" y="7929"/>
                  </a:lnTo>
                  <a:lnTo>
                    <a:pt x="1921" y="9856"/>
                  </a:lnTo>
                  <a:cubicBezTo>
                    <a:pt x="1942" y="9880"/>
                    <a:pt x="1972" y="9908"/>
                    <a:pt x="2003" y="9931"/>
                  </a:cubicBezTo>
                  <a:lnTo>
                    <a:pt x="2054" y="9960"/>
                  </a:lnTo>
                  <a:lnTo>
                    <a:pt x="4649" y="11629"/>
                  </a:lnTo>
                  <a:cubicBezTo>
                    <a:pt x="4731" y="11681"/>
                    <a:pt x="4830" y="11711"/>
                    <a:pt x="4939" y="11711"/>
                  </a:cubicBezTo>
                  <a:cubicBezTo>
                    <a:pt x="4968" y="11711"/>
                    <a:pt x="4998" y="11709"/>
                    <a:pt x="5029" y="11704"/>
                  </a:cubicBezTo>
                  <a:lnTo>
                    <a:pt x="5132" y="11688"/>
                  </a:lnTo>
                  <a:lnTo>
                    <a:pt x="6481" y="11481"/>
                  </a:lnTo>
                  <a:lnTo>
                    <a:pt x="6481" y="11481"/>
                  </a:lnTo>
                  <a:cubicBezTo>
                    <a:pt x="5851" y="13164"/>
                    <a:pt x="5272" y="14580"/>
                    <a:pt x="5020" y="14988"/>
                  </a:cubicBezTo>
                  <a:cubicBezTo>
                    <a:pt x="4352" y="16072"/>
                    <a:pt x="1980" y="22597"/>
                    <a:pt x="1980" y="22597"/>
                  </a:cubicBezTo>
                  <a:lnTo>
                    <a:pt x="1038" y="23080"/>
                  </a:lnTo>
                  <a:lnTo>
                    <a:pt x="2617" y="23318"/>
                  </a:lnTo>
                  <a:lnTo>
                    <a:pt x="1727" y="24199"/>
                  </a:lnTo>
                  <a:lnTo>
                    <a:pt x="1839" y="25098"/>
                  </a:lnTo>
                  <a:lnTo>
                    <a:pt x="2410" y="25150"/>
                  </a:lnTo>
                  <a:lnTo>
                    <a:pt x="2298" y="24304"/>
                  </a:lnTo>
                  <a:lnTo>
                    <a:pt x="2729" y="24096"/>
                  </a:lnTo>
                  <a:lnTo>
                    <a:pt x="4085" y="23955"/>
                  </a:lnTo>
                  <a:cubicBezTo>
                    <a:pt x="4397" y="24407"/>
                    <a:pt x="5436" y="24712"/>
                    <a:pt x="5436" y="24712"/>
                  </a:cubicBezTo>
                  <a:lnTo>
                    <a:pt x="5146" y="23784"/>
                  </a:lnTo>
                  <a:cubicBezTo>
                    <a:pt x="6615" y="19276"/>
                    <a:pt x="7868" y="14388"/>
                    <a:pt x="8654" y="11109"/>
                  </a:cubicBezTo>
                  <a:lnTo>
                    <a:pt x="11228" y="11711"/>
                  </a:lnTo>
                  <a:lnTo>
                    <a:pt x="11331" y="11732"/>
                  </a:lnTo>
                  <a:cubicBezTo>
                    <a:pt x="11367" y="11741"/>
                    <a:pt x="11404" y="11745"/>
                    <a:pt x="11441" y="11745"/>
                  </a:cubicBezTo>
                  <a:cubicBezTo>
                    <a:pt x="11564" y="11745"/>
                    <a:pt x="11688" y="11698"/>
                    <a:pt x="11783" y="11606"/>
                  </a:cubicBezTo>
                  <a:lnTo>
                    <a:pt x="13690" y="9760"/>
                  </a:lnTo>
                  <a:lnTo>
                    <a:pt x="15062" y="9308"/>
                  </a:lnTo>
                  <a:lnTo>
                    <a:pt x="16055" y="9604"/>
                  </a:lnTo>
                  <a:lnTo>
                    <a:pt x="16078" y="9613"/>
                  </a:lnTo>
                  <a:lnTo>
                    <a:pt x="16100" y="9613"/>
                  </a:lnTo>
                  <a:cubicBezTo>
                    <a:pt x="16104" y="9613"/>
                    <a:pt x="16109" y="9613"/>
                    <a:pt x="16114" y="9613"/>
                  </a:cubicBezTo>
                  <a:cubicBezTo>
                    <a:pt x="16182" y="9613"/>
                    <a:pt x="16234" y="9564"/>
                    <a:pt x="16242" y="9500"/>
                  </a:cubicBezTo>
                  <a:lnTo>
                    <a:pt x="16390" y="7744"/>
                  </a:lnTo>
                  <a:lnTo>
                    <a:pt x="16011" y="9278"/>
                  </a:lnTo>
                  <a:lnTo>
                    <a:pt x="15299" y="8945"/>
                  </a:lnTo>
                  <a:lnTo>
                    <a:pt x="15589" y="6512"/>
                  </a:lnTo>
                  <a:lnTo>
                    <a:pt x="14884" y="8870"/>
                  </a:lnTo>
                  <a:lnTo>
                    <a:pt x="13416" y="9086"/>
                  </a:lnTo>
                  <a:cubicBezTo>
                    <a:pt x="13385" y="9093"/>
                    <a:pt x="13350" y="9100"/>
                    <a:pt x="13320" y="9123"/>
                  </a:cubicBezTo>
                  <a:lnTo>
                    <a:pt x="13268" y="9159"/>
                  </a:lnTo>
                  <a:lnTo>
                    <a:pt x="13029" y="9315"/>
                  </a:lnTo>
                  <a:lnTo>
                    <a:pt x="11865" y="8189"/>
                  </a:lnTo>
                  <a:lnTo>
                    <a:pt x="12711" y="6943"/>
                  </a:lnTo>
                  <a:lnTo>
                    <a:pt x="12711" y="6943"/>
                  </a:lnTo>
                  <a:lnTo>
                    <a:pt x="11465" y="8084"/>
                  </a:lnTo>
                  <a:cubicBezTo>
                    <a:pt x="11406" y="8135"/>
                    <a:pt x="11392" y="8224"/>
                    <a:pt x="11436" y="8299"/>
                  </a:cubicBezTo>
                  <a:lnTo>
                    <a:pt x="11458" y="8336"/>
                  </a:lnTo>
                  <a:lnTo>
                    <a:pt x="12371" y="9767"/>
                  </a:lnTo>
                  <a:lnTo>
                    <a:pt x="11347" y="10465"/>
                  </a:lnTo>
                  <a:lnTo>
                    <a:pt x="9033" y="9486"/>
                  </a:lnTo>
                  <a:cubicBezTo>
                    <a:pt x="9256" y="8529"/>
                    <a:pt x="9411" y="7833"/>
                    <a:pt x="9486" y="7505"/>
                  </a:cubicBezTo>
                  <a:cubicBezTo>
                    <a:pt x="9797" y="6111"/>
                    <a:pt x="10760" y="4130"/>
                    <a:pt x="11228" y="3360"/>
                  </a:cubicBezTo>
                  <a:cubicBezTo>
                    <a:pt x="11687" y="2589"/>
                    <a:pt x="11540" y="971"/>
                    <a:pt x="11540" y="971"/>
                  </a:cubicBezTo>
                  <a:lnTo>
                    <a:pt x="11540" y="971"/>
                  </a:lnTo>
                  <a:cubicBezTo>
                    <a:pt x="11540" y="971"/>
                    <a:pt x="10842" y="2463"/>
                    <a:pt x="10732" y="2938"/>
                  </a:cubicBezTo>
                  <a:cubicBezTo>
                    <a:pt x="10616" y="3397"/>
                    <a:pt x="9691" y="4193"/>
                    <a:pt x="9399" y="4193"/>
                  </a:cubicBezTo>
                  <a:cubicBezTo>
                    <a:pt x="9390" y="4193"/>
                    <a:pt x="9381" y="4192"/>
                    <a:pt x="9373" y="4191"/>
                  </a:cubicBezTo>
                  <a:cubicBezTo>
                    <a:pt x="9114" y="4146"/>
                    <a:pt x="9062" y="3456"/>
                    <a:pt x="9174" y="3100"/>
                  </a:cubicBezTo>
                  <a:cubicBezTo>
                    <a:pt x="9292" y="2744"/>
                    <a:pt x="9345" y="1617"/>
                    <a:pt x="9345" y="1617"/>
                  </a:cubicBezTo>
                  <a:lnTo>
                    <a:pt x="9345" y="1617"/>
                  </a:lnTo>
                  <a:cubicBezTo>
                    <a:pt x="9345" y="1617"/>
                    <a:pt x="8677" y="2582"/>
                    <a:pt x="8661" y="4198"/>
                  </a:cubicBezTo>
                  <a:cubicBezTo>
                    <a:pt x="8654" y="4680"/>
                    <a:pt x="8387" y="5755"/>
                    <a:pt x="7987" y="7053"/>
                  </a:cubicBezTo>
                  <a:lnTo>
                    <a:pt x="5940" y="5955"/>
                  </a:lnTo>
                  <a:lnTo>
                    <a:pt x="6043" y="3694"/>
                  </a:lnTo>
                  <a:lnTo>
                    <a:pt x="6052" y="3657"/>
                  </a:lnTo>
                  <a:cubicBezTo>
                    <a:pt x="6052" y="3641"/>
                    <a:pt x="6043" y="3620"/>
                    <a:pt x="6036" y="3596"/>
                  </a:cubicBezTo>
                  <a:lnTo>
                    <a:pt x="5280" y="1380"/>
                  </a:lnTo>
                  <a:lnTo>
                    <a:pt x="6125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6" name="Google Shape;1786;p55"/>
          <p:cNvGrpSpPr/>
          <p:nvPr/>
        </p:nvGrpSpPr>
        <p:grpSpPr>
          <a:xfrm>
            <a:off x="6429550" y="3588422"/>
            <a:ext cx="585674" cy="190288"/>
            <a:chOff x="8043500" y="4376785"/>
            <a:chExt cx="585674" cy="190288"/>
          </a:xfrm>
        </p:grpSpPr>
        <p:sp>
          <p:nvSpPr>
            <p:cNvPr id="1787" name="Google Shape;1787;p55"/>
            <p:cNvSpPr/>
            <p:nvPr/>
          </p:nvSpPr>
          <p:spPr>
            <a:xfrm>
              <a:off x="8043500" y="4376785"/>
              <a:ext cx="380516" cy="190283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5"/>
            <p:cNvSpPr/>
            <p:nvPr/>
          </p:nvSpPr>
          <p:spPr>
            <a:xfrm>
              <a:off x="8341050" y="4422973"/>
              <a:ext cx="288124" cy="144100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0494 L -0.01666 0.00494 C -0.01701 0.01975 -0.01753 0.03457 -0.01805 0.04938 C -0.01857 0.05771 -0.01927 0.06574 -0.01979 0.07438 C -0.02031 0.09074 -0.02083 0.10771 -0.02118 0.12438 C -0.02309 0.07037 -0.02482 0.01666 -0.02916 -0.03673 C -0.03229 -0.07562 -0.03455 -0.11482 -0.03854 -0.1534 L -0.04791 -0.24506 C -0.04826 -0.26358 -0.04896 -0.31914 -0.0493 -0.30062 C -0.05382 -0.12192 -0.03715 -0.05988 -0.05555 -0.13673 C -0.05625 -0.14321 -0.05625 -0.15 -0.05729 -0.15618 C -0.05833 -0.16297 -0.06059 -0.16914 -0.0618 -0.17562 C -0.06319 -0.1821 -0.06389 -0.18889 -0.06493 -0.19506 C -0.07014 -0.22439 -0.06649 -0.20031 -0.06979 -0.22284 C -0.07448 -0.18087 -0.06684 -0.24722 -0.0743 -0.18673 C -0.07899 -0.14969 -0.07604 -0.16482 -0.08229 -0.12284 C -0.08402 -0.10988 -0.08646 -0.09692 -0.08854 -0.08395 C -0.08958 -0.07006 -0.09027 -0.05618 -0.09166 -0.04229 C -0.09323 -0.02562 -0.09531 -0.01389 -0.09791 0.00216 C -0.09826 0.01512 -0.09843 0.02808 -0.0993 0.04105 C -0.1 0.04938 -0.10139 0.05771 -0.10243 0.06605 C -0.10295 0.06975 -0.10347 0.07345 -0.10416 0.07716 C -0.10503 0.08179 -0.10607 0.08642 -0.10729 0.09105 C -0.1092 0.09845 -0.11354 0.11327 -0.11354 0.11327 C -0.121 0.09074 -0.11701 0.10432 -0.1243 0.0716 C -0.12534 0.06697 -0.12604 0.06173 -0.12743 0.05771 C -0.12916 0.05308 -0.1309 0.04845 -0.13229 0.04382 C -0.13906 0.01944 -0.13246 0.03981 -0.1368 0.01882 C -0.13767 0.01481 -0.13889 0.01142 -0.13993 0.00771 C -0.14166 0.01049 -0.14375 0.01234 -0.14479 0.01605 C -0.14652 0.02284 -0.14687 0.03086 -0.14791 0.03827 L -0.15104 0.06049 C -0.15312 0.07222 -0.15208 0.06574 -0.15416 0.07994 C -0.15625 0.07438 -0.1585 0.06882 -0.16041 0.06327 C -0.16649 0.04413 -0.16354 0.05061 -0.16805 0.03271 C -0.17014 0.025 -0.17274 0.0179 -0.1743 0.01049 C -0.18437 -0.03395 -0.16927 0.01636 -0.18368 -0.0284 C -0.18472 -0.03488 -0.18576 -0.04167 -0.1868 -0.04784 C -0.18784 -0.05278 -0.18906 -0.0571 -0.18993 -0.06173 C -0.19114 -0.06729 -0.19201 -0.07284 -0.19305 -0.0784 C -0.19166 -0.02346 -0.19305 -0.03364 -0.18993 0.00216 C -0.18958 0.00771 -0.18923 0.01327 -0.18854 0.01882 C -0.18767 0.02438 -0.18628 0.02963 -0.18541 0.03549 C -0.18472 0.03889 -0.18437 0.0429 -0.18368 0.0466 C -0.18177 0.02932 -0.17899 0.00524 -0.17743 -0.01173 C -0.17517 -0.0392 -0.17864 -0.02716 -0.17291 -0.04229 C -0.13958 -0.02932 -0.17725 -0.04877 -0.14791 -0.01729 C -0.12517 0.00679 -0.1533 -0.02377 -0.13368 -0.00062 C -0.13125 0.00216 -0.12847 0.00463 -0.12604 0.00771 C -0.12378 0.01018 -0.12187 0.01327 -0.11979 0.01605 C -0.11718 0.01882 -0.11441 0.02129 -0.1118 0.02438 C -0.10972 0.02685 -0.10781 0.02994 -0.10555 0.03271 C -0.10312 0.03549 -0.10034 0.03796 -0.09791 0.04105 C -0.09566 0.04352 -0.09392 0.04722 -0.09166 0.04938 C -0.08958 0.05092 -0.08732 0.05092 -0.08541 0.05216 C -0.08368 0.05278 -0.08229 0.05401 -0.08055 0.05494 C -0.07639 0.05401 -0.07187 0.05524 -0.06805 0.05216 C -0.0651 0.04938 -0.05434 0.01666 -0.05416 0.01605 C -0.04652 -0.00309 -0.03854 -0.0213 -0.03055 -0.03951 C -0.02708 -0.04815 -0.02274 -0.05556 -0.01979 -0.06451 C -0.00382 -0.11173 -0.01718 -0.07408 -0.00104 -0.11451 C 0.0125 -0.14815 -0.00191 -0.11543 0.01146 -0.14506 C 0.0125 -0.13951 0.01372 -0.13426 0.01459 -0.1284 C 0.0158 -0.12222 0.01667 -0.11543 0.01771 -0.10895 C 0.01979 -0.09784 0.02118 -0.08611 0.02396 -0.07562 C 0.0257 -0.07006 0.02726 -0.06482 0.02882 -0.05895 C 0.02986 -0.05463 0.03039 -0.04939 0.03195 -0.04506 C 0.03351 -0.04013 0.03611 -0.03581 0.0382 -0.03118 C 0.04462 -0.03827 0.04601 -0.03827 0.0507 -0.04784 C 0.05417 -0.05556 0.0533 -0.05864 0.05834 -0.06451 C 0.05973 -0.06636 0.06146 -0.06636 0.0632 -0.06729 C 0.06459 -0.06543 0.06684 -0.06482 0.06771 -0.06173 C 0.0691 -0.05772 0.06858 -0.05247 0.06945 -0.04784 C 0.07014 -0.04321 0.07153 -0.03889 0.07257 -0.03395 C 0.07361 -0.02778 0.07431 -0.02099 0.0757 -0.01451 C 0.07691 -0.00803 0.07882 -0.00185 0.08021 0.00494 C 0.08195 0.01203 0.08316 0.01975 0.08507 0.02716 C 0.08837 0.04105 0.09098 0.04753 0.09584 0.06049 C 0.09879 0.06759 0.10139 0.07407 0.10521 0.07994 C 0.10677 0.08179 0.10834 0.08364 0.11007 0.08549 C 0.1125 0.08364 0.1158 0.08333 0.11771 0.07994 C 0.11927 0.07716 0.11893 0.07253 0.11945 0.06882 C 0.12049 0.06049 0.12118 0.05185 0.12257 0.04382 C 0.12327 0.03796 0.12466 0.03271 0.1257 0.02716 C 0.12726 0.0179 0.12865 0.00833 0.13021 -0.00062 C 0.13386 -0.02006 0.13247 -0.00895 0.13646 -0.02562 C 0.13716 -0.0284 0.1375 -0.03118 0.1382 -0.03395 C 0.13924 -0.03025 0.14063 -0.02685 0.14132 -0.02284 C 0.14219 -0.01667 0.14254 -0.01019 0.14271 -0.0034 C 0.14358 0.01481 0.14375 0.03364 0.14445 0.05216 C 0.14584 0.04382 0.14809 0.03549 0.14896 0.02716 C 0.15209 -0.00247 0.154 -0.03272 0.15834 -0.06173 C 0.16372 -0.09599 0.16459 -0.10062 0.16945 -0.13951 C 0.16997 -0.14506 0.17049 -0.15062 0.17084 -0.15618 C 0.17153 -0.1534 0.17205 -0.15093 0.17257 -0.14784 C 0.17552 -0.125 0.17639 -0.10371 0.18195 -0.08118 C 0.18507 -0.06821 0.18733 -0.05463 0.19132 -0.04229 C 0.20608 0.00463 0.20226 -0.0142 0.20695 0.01049 C 0.20486 0.01234 0.20261 0.01358 0.2007 0.01605 C 0.19792 0.01913 0.19566 0.02407 0.19271 0.02716 C 0.18785 0.03179 0.18229 0.03395 0.17709 0.03827 C 0.16354 0.04876 0.15035 0.06173 0.13646 0.0716 C 0.13403 0.07345 0.13143 0.07531 0.12882 0.07716 C 0.12674 0.07808 0.12466 0.07901 0.12257 0.07994 C 0.12361 0.0679 0.12431 0.05555 0.1257 0.04382 C 0.12639 0.03703 0.125 0.02438 0.12882 0.02438 C 0.13247 0.02438 0.12813 0.03734 0.12709 0.04382 C 0.12604 0.05031 0.12396 0.05648 0.12257 0.06327 C 0.12136 0.06852 0.12084 0.07469 0.11945 0.07994 C 0.11771 0.0858 0.11493 0.09074 0.1132 0.0966 C 0.10365 0.12747 0.11667 0.09444 0.10521 0.1216 C 0.11111 0.05864 0.10886 0.09074 0.10382 -0.04229 C 0.10365 -0.04661 0.09861 -0.06821 0.09757 -0.07284 C 0.09167 -0.04229 0.09861 -0.08056 0.08959 -0.00062 C 0.08716 0.02098 0.08282 0.03333 0.07709 0.05494 C 0.07414 0.02222 0.07709 0.05185 0.07396 0.02716 C 0.07344 0.02253 0.07327 0.01759 0.07257 0.01327 C 0.07032 0.00031 0.0691 -0.00062 0.06632 -0.01173 C 0.06111 -0.03272 0.0658 -0.01945 0.05834 -0.03673 C 0.05573 -0.05124 0.05608 -0.05556 0.04271 -0.06173 C 0.04098 -0.06266 0.04063 -0.05618 0.03959 -0.0534 C 0.03924 -0.03581 0.03889 -0.01821 0.0382 -0.00062 C 0.03785 0.00401 0.03802 0.00926 0.03646 0.01327 C 0.03559 0.01543 0.03334 0.01512 0.03195 0.01605 C 0.03091 0.01327 0.02917 0.00432 0.02882 0.00771 C 0.02691 0.02284 0.02778 0.03919 0.02709 0.05494 C 0.02639 0.07222 0.02518 0.08765 0.02396 0.10494 C 0.00834 0.09537 0.02153 0.10524 0.00209 0.04938 C -0.00017 0.04259 -0.0033 0.03642 -0.00555 0.02994 C -0.00955 0.01882 -0.01267 0.0074 -0.01666 -0.0034 C -0.02048 -0.01482 -0.03246 -0.04877 -0.02916 -0.03673 C -0.02517 -0.02284 -0.02795 -0.02809 -0.02118 -0.02006 C -0.02083 -0.01543 -0.02066 -0.01081 -0.01979 -0.00618 C -0.01909 -0.00309 -0.01718 -0.00124 -0.01666 0.00216 C -0.01562 0.00648 -0.01562 0.01142 -0.01493 0.01605 C -0.01336 0.02932 -0.01354 0.03055 -0.01354 0.02438 " pathEditMode="relative" ptsTypes="AAAAAAAAAAAAAAAAAAAAAAAAAAAAAAAAAAAAAAAAAAAAAAAAAAAAAAAAAAAAAAAAAAAAAAAAAAAAAAAAAAAAAAAAAAAAAAAAAAAAAAAAAAAAAAAAAAAAAAAAAAAAAAAAAAAAAAAA">
                                      <p:cBhvr>
                                        <p:cTn id="6" dur="1750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58025E-6 C -0.21962 3.58025E-6 -0.44011 -0.02037 -0.66146 0.0321 C -0.88299 0.08426 -1.32917 0.25555 -1.32917 0.31358 L -1.32917 0.44382 " pathEditMode="relative" rAng="0" ptsTypes="AAAA">
                                      <p:cBhvr>
                                        <p:cTn id="9" dur="500" fill="hold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58" y="21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159;p46">
            <a:extLst>
              <a:ext uri="{FF2B5EF4-FFF2-40B4-BE49-F238E27FC236}">
                <a16:creationId xmlns:a16="http://schemas.microsoft.com/office/drawing/2014/main" id="{6E578934-E730-4D19-B7A1-253FB726B00A}"/>
              </a:ext>
            </a:extLst>
          </p:cNvPr>
          <p:cNvSpPr/>
          <p:nvPr/>
        </p:nvSpPr>
        <p:spPr>
          <a:xfrm>
            <a:off x="715090" y="297131"/>
            <a:ext cx="846325" cy="1121253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46"/>
          <p:cNvSpPr/>
          <p:nvPr/>
        </p:nvSpPr>
        <p:spPr>
          <a:xfrm>
            <a:off x="-450072" y="1935450"/>
            <a:ext cx="1983944" cy="1088701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46"/>
          <p:cNvSpPr/>
          <p:nvPr/>
        </p:nvSpPr>
        <p:spPr>
          <a:xfrm>
            <a:off x="763633" y="3277386"/>
            <a:ext cx="846325" cy="1121253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46"/>
          <p:cNvSpPr/>
          <p:nvPr/>
        </p:nvSpPr>
        <p:spPr>
          <a:xfrm>
            <a:off x="4867614" y="1868898"/>
            <a:ext cx="846325" cy="1121253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46"/>
          <p:cNvSpPr/>
          <p:nvPr/>
        </p:nvSpPr>
        <p:spPr>
          <a:xfrm>
            <a:off x="715055" y="1801531"/>
            <a:ext cx="846325" cy="1121253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9" name="Google Shape;1159;p46">
            <a:hlinkClick r:id="rId3" action="ppaction://hlinksldjump"/>
          </p:cNvPr>
          <p:cNvSpPr/>
          <p:nvPr/>
        </p:nvSpPr>
        <p:spPr>
          <a:xfrm>
            <a:off x="4867614" y="358664"/>
            <a:ext cx="846325" cy="1121253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46"/>
          <p:cNvSpPr txBox="1">
            <a:spLocks noGrp="1"/>
          </p:cNvSpPr>
          <p:nvPr>
            <p:ph type="subTitle" idx="3"/>
          </p:nvPr>
        </p:nvSpPr>
        <p:spPr>
          <a:xfrm>
            <a:off x="5797464" y="756414"/>
            <a:ext cx="24435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What are the effects and causes of earthquakes?</a:t>
            </a:r>
            <a:endParaRPr sz="2000" dirty="0"/>
          </a:p>
        </p:txBody>
      </p:sp>
      <p:sp>
        <p:nvSpPr>
          <p:cNvPr id="1161" name="Google Shape;1161;p46"/>
          <p:cNvSpPr txBox="1">
            <a:spLocks noGrp="1"/>
          </p:cNvSpPr>
          <p:nvPr>
            <p:ph type="title" idx="2"/>
          </p:nvPr>
        </p:nvSpPr>
        <p:spPr>
          <a:xfrm>
            <a:off x="4950150" y="630793"/>
            <a:ext cx="8037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2.</a:t>
            </a:r>
            <a:endParaRPr dirty="0">
              <a:solidFill>
                <a:schemeClr val="tx1">
                  <a:lumMod val="75000"/>
                </a:schemeClr>
              </a:solidFill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64" name="Google Shape;1164;p46"/>
          <p:cNvSpPr txBox="1">
            <a:spLocks noGrp="1"/>
          </p:cNvSpPr>
          <p:nvPr>
            <p:ph type="title" idx="4"/>
          </p:nvPr>
        </p:nvSpPr>
        <p:spPr>
          <a:xfrm>
            <a:off x="793824" y="2078584"/>
            <a:ext cx="8037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3.</a:t>
            </a:r>
            <a:endParaRPr dirty="0">
              <a:solidFill>
                <a:schemeClr val="tx1">
                  <a:lumMod val="75000"/>
                </a:schemeClr>
              </a:solidFill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66" name="Google Shape;1166;p46"/>
          <p:cNvSpPr txBox="1">
            <a:spLocks noGrp="1"/>
          </p:cNvSpPr>
          <p:nvPr>
            <p:ph type="subTitle" idx="6"/>
          </p:nvPr>
        </p:nvSpPr>
        <p:spPr>
          <a:xfrm>
            <a:off x="1618841" y="2399847"/>
            <a:ext cx="24435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</a:t>
            </a:r>
            <a:r>
              <a:rPr lang="es" sz="2000" dirty="0"/>
              <a:t>hat are the factors that affect the intensity of an </a:t>
            </a:r>
            <a:r>
              <a:rPr lang="en-US" sz="2000" dirty="0"/>
              <a:t>earthquake?</a:t>
            </a:r>
            <a:endParaRPr sz="2000" dirty="0"/>
          </a:p>
        </p:txBody>
      </p:sp>
      <p:sp>
        <p:nvSpPr>
          <p:cNvPr id="1167" name="Google Shape;1167;p46"/>
          <p:cNvSpPr txBox="1">
            <a:spLocks noGrp="1"/>
          </p:cNvSpPr>
          <p:nvPr>
            <p:ph type="title" idx="7"/>
          </p:nvPr>
        </p:nvSpPr>
        <p:spPr>
          <a:xfrm>
            <a:off x="4962670" y="2145951"/>
            <a:ext cx="8037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tx1">
                    <a:lumMod val="75000"/>
                  </a:schemeClr>
                </a:solidFill>
              </a:rPr>
              <a:t>4.</a:t>
            </a:r>
            <a:endParaRPr dirty="0">
              <a:solidFill>
                <a:schemeClr val="tx1">
                  <a:lumMod val="75000"/>
                </a:schemeClr>
              </a:solidFill>
              <a:hlinkClick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69" name="Google Shape;1169;p46"/>
          <p:cNvSpPr txBox="1">
            <a:spLocks noGrp="1"/>
          </p:cNvSpPr>
          <p:nvPr>
            <p:ph type="subTitle" idx="9"/>
          </p:nvPr>
        </p:nvSpPr>
        <p:spPr>
          <a:xfrm>
            <a:off x="5818801" y="234703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What are the methods to detect and measure earthquakes?</a:t>
            </a:r>
            <a:endParaRPr sz="2000" dirty="0"/>
          </a:p>
        </p:txBody>
      </p:sp>
      <p:sp>
        <p:nvSpPr>
          <p:cNvPr id="1170" name="Google Shape;1170;p46"/>
          <p:cNvSpPr txBox="1">
            <a:spLocks noGrp="1"/>
          </p:cNvSpPr>
          <p:nvPr>
            <p:ph type="title" idx="13"/>
          </p:nvPr>
        </p:nvSpPr>
        <p:spPr>
          <a:xfrm>
            <a:off x="856512" y="3576007"/>
            <a:ext cx="8037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tx1">
                    <a:lumMod val="75000"/>
                  </a:schemeClr>
                </a:solidFill>
              </a:rPr>
              <a:t>5.</a:t>
            </a:r>
            <a:endParaRPr dirty="0">
              <a:solidFill>
                <a:schemeClr val="tx1">
                  <a:lumMod val="75000"/>
                </a:schemeClr>
              </a:solidFill>
              <a:hlinkClick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72" name="Google Shape;1172;p46"/>
          <p:cNvSpPr txBox="1">
            <a:spLocks noGrp="1"/>
          </p:cNvSpPr>
          <p:nvPr>
            <p:ph type="subTitle" idx="15"/>
          </p:nvPr>
        </p:nvSpPr>
        <p:spPr>
          <a:xfrm>
            <a:off x="1725941" y="387558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What are the impacts of earthquakes on the natural environment?</a:t>
            </a:r>
            <a:endParaRPr sz="2000" dirty="0"/>
          </a:p>
        </p:txBody>
      </p:sp>
      <p:sp>
        <p:nvSpPr>
          <p:cNvPr id="1173" name="Google Shape;1173;p46"/>
          <p:cNvSpPr/>
          <p:nvPr/>
        </p:nvSpPr>
        <p:spPr>
          <a:xfrm>
            <a:off x="6890499" y="-156950"/>
            <a:ext cx="1538411" cy="844192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46"/>
          <p:cNvSpPr/>
          <p:nvPr/>
        </p:nvSpPr>
        <p:spPr>
          <a:xfrm>
            <a:off x="8214900" y="2661573"/>
            <a:ext cx="1203262" cy="66029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5" name="Google Shape;1175;p46"/>
          <p:cNvGrpSpPr/>
          <p:nvPr/>
        </p:nvGrpSpPr>
        <p:grpSpPr>
          <a:xfrm>
            <a:off x="-81087" y="4288353"/>
            <a:ext cx="1075963" cy="283729"/>
            <a:chOff x="6699675" y="3907353"/>
            <a:chExt cx="1075963" cy="283729"/>
          </a:xfrm>
        </p:grpSpPr>
        <p:sp>
          <p:nvSpPr>
            <p:cNvPr id="1176" name="Google Shape;1176;p46"/>
            <p:cNvSpPr/>
            <p:nvPr/>
          </p:nvSpPr>
          <p:spPr>
            <a:xfrm>
              <a:off x="6699675" y="3907353"/>
              <a:ext cx="745679" cy="283729"/>
            </a:xfrm>
            <a:custGeom>
              <a:avLst/>
              <a:gdLst/>
              <a:ahLst/>
              <a:cxnLst/>
              <a:rect l="l" t="t" r="r" b="b"/>
              <a:pathLst>
                <a:path w="117107" h="44559" extrusionOk="0">
                  <a:moveTo>
                    <a:pt x="61404" y="0"/>
                  </a:moveTo>
                  <a:cubicBezTo>
                    <a:pt x="50249" y="0"/>
                    <a:pt x="41010" y="8188"/>
                    <a:pt x="39378" y="18876"/>
                  </a:cubicBezTo>
                  <a:cubicBezTo>
                    <a:pt x="39210" y="18891"/>
                    <a:pt x="39026" y="18904"/>
                    <a:pt x="38846" y="18916"/>
                  </a:cubicBezTo>
                  <a:cubicBezTo>
                    <a:pt x="31563" y="19550"/>
                    <a:pt x="25826" y="24939"/>
                    <a:pt x="24439" y="31756"/>
                  </a:cubicBezTo>
                  <a:cubicBezTo>
                    <a:pt x="22821" y="31361"/>
                    <a:pt x="21145" y="31146"/>
                    <a:pt x="19428" y="31146"/>
                  </a:cubicBezTo>
                  <a:cubicBezTo>
                    <a:pt x="18835" y="31146"/>
                    <a:pt x="18237" y="31171"/>
                    <a:pt x="17635" y="31224"/>
                  </a:cubicBezTo>
                  <a:cubicBezTo>
                    <a:pt x="9423" y="31936"/>
                    <a:pt x="2749" y="37328"/>
                    <a:pt x="0" y="44546"/>
                  </a:cubicBezTo>
                  <a:lnTo>
                    <a:pt x="61289" y="44546"/>
                  </a:lnTo>
                  <a:cubicBezTo>
                    <a:pt x="61326" y="44546"/>
                    <a:pt x="61366" y="44558"/>
                    <a:pt x="61404" y="44558"/>
                  </a:cubicBezTo>
                  <a:cubicBezTo>
                    <a:pt x="61444" y="44558"/>
                    <a:pt x="61481" y="44546"/>
                    <a:pt x="61522" y="44546"/>
                  </a:cubicBezTo>
                  <a:lnTo>
                    <a:pt x="116445" y="44546"/>
                  </a:lnTo>
                  <a:cubicBezTo>
                    <a:pt x="116874" y="42602"/>
                    <a:pt x="117107" y="40565"/>
                    <a:pt x="117107" y="38482"/>
                  </a:cubicBezTo>
                  <a:cubicBezTo>
                    <a:pt x="117107" y="23089"/>
                    <a:pt x="104628" y="10623"/>
                    <a:pt x="89248" y="10623"/>
                  </a:cubicBezTo>
                  <a:cubicBezTo>
                    <a:pt x="86412" y="10623"/>
                    <a:pt x="83678" y="11052"/>
                    <a:pt x="81085" y="11842"/>
                  </a:cubicBezTo>
                  <a:cubicBezTo>
                    <a:pt x="77341" y="4792"/>
                    <a:pt x="69930" y="0"/>
                    <a:pt x="61404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6"/>
            <p:cNvSpPr/>
            <p:nvPr/>
          </p:nvSpPr>
          <p:spPr>
            <a:xfrm>
              <a:off x="7233821" y="3984889"/>
              <a:ext cx="541817" cy="206192"/>
            </a:xfrm>
            <a:custGeom>
              <a:avLst/>
              <a:gdLst/>
              <a:ahLst/>
              <a:cxnLst/>
              <a:rect l="l" t="t" r="r" b="b"/>
              <a:pathLst>
                <a:path w="85091" h="32382" extrusionOk="0">
                  <a:moveTo>
                    <a:pt x="44612" y="0"/>
                  </a:moveTo>
                  <a:cubicBezTo>
                    <a:pt x="36514" y="0"/>
                    <a:pt x="29803" y="5949"/>
                    <a:pt x="28609" y="13723"/>
                  </a:cubicBezTo>
                  <a:cubicBezTo>
                    <a:pt x="28482" y="13723"/>
                    <a:pt x="28351" y="13736"/>
                    <a:pt x="28221" y="13748"/>
                  </a:cubicBezTo>
                  <a:cubicBezTo>
                    <a:pt x="22934" y="14215"/>
                    <a:pt x="18764" y="18127"/>
                    <a:pt x="17753" y="23077"/>
                  </a:cubicBezTo>
                  <a:cubicBezTo>
                    <a:pt x="16574" y="22787"/>
                    <a:pt x="15352" y="22634"/>
                    <a:pt x="14104" y="22634"/>
                  </a:cubicBezTo>
                  <a:cubicBezTo>
                    <a:pt x="13677" y="22634"/>
                    <a:pt x="13248" y="22652"/>
                    <a:pt x="12815" y="22688"/>
                  </a:cubicBezTo>
                  <a:cubicBezTo>
                    <a:pt x="6842" y="23208"/>
                    <a:pt x="1997" y="27132"/>
                    <a:pt x="0" y="32381"/>
                  </a:cubicBezTo>
                  <a:lnTo>
                    <a:pt x="84611" y="32381"/>
                  </a:lnTo>
                  <a:cubicBezTo>
                    <a:pt x="84922" y="30954"/>
                    <a:pt x="85090" y="29477"/>
                    <a:pt x="85090" y="27962"/>
                  </a:cubicBezTo>
                  <a:cubicBezTo>
                    <a:pt x="85090" y="16780"/>
                    <a:pt x="76032" y="7725"/>
                    <a:pt x="64852" y="7725"/>
                  </a:cubicBezTo>
                  <a:cubicBezTo>
                    <a:pt x="62791" y="7725"/>
                    <a:pt x="60794" y="8036"/>
                    <a:pt x="58928" y="8605"/>
                  </a:cubicBezTo>
                  <a:lnTo>
                    <a:pt x="58916" y="8605"/>
                  </a:lnTo>
                  <a:cubicBezTo>
                    <a:pt x="56195" y="3486"/>
                    <a:pt x="50818" y="0"/>
                    <a:pt x="4461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46"/>
          <p:cNvGrpSpPr/>
          <p:nvPr/>
        </p:nvGrpSpPr>
        <p:grpSpPr>
          <a:xfrm flipH="1">
            <a:off x="8214901" y="3508116"/>
            <a:ext cx="846334" cy="1127303"/>
            <a:chOff x="7803935" y="2574774"/>
            <a:chExt cx="1249940" cy="1664898"/>
          </a:xfrm>
        </p:grpSpPr>
        <p:sp>
          <p:nvSpPr>
            <p:cNvPr id="1179" name="Google Shape;1179;p46"/>
            <p:cNvSpPr/>
            <p:nvPr/>
          </p:nvSpPr>
          <p:spPr>
            <a:xfrm flipH="1">
              <a:off x="8624335" y="4102939"/>
              <a:ext cx="378918" cy="136734"/>
            </a:xfrm>
            <a:custGeom>
              <a:avLst/>
              <a:gdLst/>
              <a:ahLst/>
              <a:cxnLst/>
              <a:rect l="l" t="t" r="r" b="b"/>
              <a:pathLst>
                <a:path w="6662" h="2404" extrusionOk="0">
                  <a:moveTo>
                    <a:pt x="4680" y="1"/>
                  </a:moveTo>
                  <a:lnTo>
                    <a:pt x="2537" y="326"/>
                  </a:lnTo>
                  <a:lnTo>
                    <a:pt x="3123" y="572"/>
                  </a:lnTo>
                  <a:lnTo>
                    <a:pt x="757" y="1031"/>
                  </a:lnTo>
                  <a:lnTo>
                    <a:pt x="1773" y="1425"/>
                  </a:lnTo>
                  <a:lnTo>
                    <a:pt x="1" y="1870"/>
                  </a:lnTo>
                  <a:lnTo>
                    <a:pt x="1804" y="2055"/>
                  </a:lnTo>
                  <a:lnTo>
                    <a:pt x="1017" y="2210"/>
                  </a:lnTo>
                  <a:lnTo>
                    <a:pt x="4176" y="2404"/>
                  </a:lnTo>
                  <a:lnTo>
                    <a:pt x="6661" y="1743"/>
                  </a:lnTo>
                  <a:lnTo>
                    <a:pt x="6497" y="62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6"/>
            <p:cNvSpPr/>
            <p:nvPr/>
          </p:nvSpPr>
          <p:spPr>
            <a:xfrm flipH="1">
              <a:off x="7803935" y="2574774"/>
              <a:ext cx="1249940" cy="1078625"/>
            </a:xfrm>
            <a:custGeom>
              <a:avLst/>
              <a:gdLst/>
              <a:ahLst/>
              <a:cxnLst/>
              <a:rect l="l" t="t" r="r" b="b"/>
              <a:pathLst>
                <a:path w="21976" h="18964" extrusionOk="0">
                  <a:moveTo>
                    <a:pt x="11240" y="0"/>
                  </a:moveTo>
                  <a:cubicBezTo>
                    <a:pt x="10697" y="0"/>
                    <a:pt x="10188" y="320"/>
                    <a:pt x="9961" y="829"/>
                  </a:cubicBezTo>
                  <a:cubicBezTo>
                    <a:pt x="9835" y="809"/>
                    <a:pt x="9709" y="799"/>
                    <a:pt x="9585" y="799"/>
                  </a:cubicBezTo>
                  <a:cubicBezTo>
                    <a:pt x="8871" y="799"/>
                    <a:pt x="8191" y="1116"/>
                    <a:pt x="7736" y="1659"/>
                  </a:cubicBezTo>
                  <a:cubicBezTo>
                    <a:pt x="7678" y="1621"/>
                    <a:pt x="7624" y="1593"/>
                    <a:pt x="7558" y="1577"/>
                  </a:cubicBezTo>
                  <a:cubicBezTo>
                    <a:pt x="7473" y="1549"/>
                    <a:pt x="7386" y="1535"/>
                    <a:pt x="7301" y="1535"/>
                  </a:cubicBezTo>
                  <a:cubicBezTo>
                    <a:pt x="6957" y="1535"/>
                    <a:pt x="6640" y="1751"/>
                    <a:pt x="6528" y="2096"/>
                  </a:cubicBezTo>
                  <a:cubicBezTo>
                    <a:pt x="6497" y="2209"/>
                    <a:pt x="6483" y="2312"/>
                    <a:pt x="6490" y="2422"/>
                  </a:cubicBezTo>
                  <a:cubicBezTo>
                    <a:pt x="6408" y="2417"/>
                    <a:pt x="6326" y="2415"/>
                    <a:pt x="6243" y="2415"/>
                  </a:cubicBezTo>
                  <a:cubicBezTo>
                    <a:pt x="4504" y="2415"/>
                    <a:pt x="2889" y="3521"/>
                    <a:pt x="2315" y="5263"/>
                  </a:cubicBezTo>
                  <a:cubicBezTo>
                    <a:pt x="2204" y="5619"/>
                    <a:pt x="2144" y="5968"/>
                    <a:pt x="2122" y="6324"/>
                  </a:cubicBezTo>
                  <a:cubicBezTo>
                    <a:pt x="1321" y="6436"/>
                    <a:pt x="609" y="6991"/>
                    <a:pt x="342" y="7815"/>
                  </a:cubicBezTo>
                  <a:cubicBezTo>
                    <a:pt x="1" y="8867"/>
                    <a:pt x="497" y="9987"/>
                    <a:pt x="1462" y="10462"/>
                  </a:cubicBezTo>
                  <a:cubicBezTo>
                    <a:pt x="1387" y="10610"/>
                    <a:pt x="1321" y="10766"/>
                    <a:pt x="1270" y="10930"/>
                  </a:cubicBezTo>
                  <a:cubicBezTo>
                    <a:pt x="698" y="12673"/>
                    <a:pt x="1654" y="14542"/>
                    <a:pt x="3390" y="15113"/>
                  </a:cubicBezTo>
                  <a:cubicBezTo>
                    <a:pt x="3731" y="15224"/>
                    <a:pt x="4076" y="15277"/>
                    <a:pt x="4415" y="15277"/>
                  </a:cubicBezTo>
                  <a:cubicBezTo>
                    <a:pt x="5228" y="15277"/>
                    <a:pt x="6007" y="14975"/>
                    <a:pt x="6610" y="14453"/>
                  </a:cubicBezTo>
                  <a:cubicBezTo>
                    <a:pt x="6699" y="14645"/>
                    <a:pt x="6868" y="14802"/>
                    <a:pt x="7083" y="14867"/>
                  </a:cubicBezTo>
                  <a:cubicBezTo>
                    <a:pt x="7169" y="14895"/>
                    <a:pt x="7256" y="14909"/>
                    <a:pt x="7341" y="14909"/>
                  </a:cubicBezTo>
                  <a:cubicBezTo>
                    <a:pt x="7684" y="14909"/>
                    <a:pt x="8001" y="14693"/>
                    <a:pt x="8114" y="14348"/>
                  </a:cubicBezTo>
                  <a:cubicBezTo>
                    <a:pt x="8158" y="14214"/>
                    <a:pt x="8158" y="14074"/>
                    <a:pt x="8137" y="13940"/>
                  </a:cubicBezTo>
                  <a:lnTo>
                    <a:pt x="8137" y="13940"/>
                  </a:lnTo>
                  <a:cubicBezTo>
                    <a:pt x="8267" y="13964"/>
                    <a:pt x="8397" y="13976"/>
                    <a:pt x="8526" y="13976"/>
                  </a:cubicBezTo>
                  <a:cubicBezTo>
                    <a:pt x="9241" y="13976"/>
                    <a:pt x="9916" y="13619"/>
                    <a:pt x="10324" y="13036"/>
                  </a:cubicBezTo>
                  <a:lnTo>
                    <a:pt x="10324" y="13036"/>
                  </a:lnTo>
                  <a:cubicBezTo>
                    <a:pt x="10310" y="13881"/>
                    <a:pt x="10784" y="14682"/>
                    <a:pt x="11563" y="15060"/>
                  </a:cubicBezTo>
                  <a:cubicBezTo>
                    <a:pt x="11467" y="15149"/>
                    <a:pt x="11385" y="15261"/>
                    <a:pt x="11341" y="15401"/>
                  </a:cubicBezTo>
                  <a:cubicBezTo>
                    <a:pt x="11200" y="15832"/>
                    <a:pt x="11437" y="16291"/>
                    <a:pt x="11868" y="16432"/>
                  </a:cubicBezTo>
                  <a:cubicBezTo>
                    <a:pt x="11950" y="16458"/>
                    <a:pt x="12034" y="16470"/>
                    <a:pt x="12117" y="16470"/>
                  </a:cubicBezTo>
                  <a:cubicBezTo>
                    <a:pt x="12251" y="16470"/>
                    <a:pt x="12383" y="16437"/>
                    <a:pt x="12498" y="16373"/>
                  </a:cubicBezTo>
                  <a:cubicBezTo>
                    <a:pt x="12750" y="17479"/>
                    <a:pt x="13551" y="18427"/>
                    <a:pt x="14699" y="18797"/>
                  </a:cubicBezTo>
                  <a:cubicBezTo>
                    <a:pt x="15043" y="18910"/>
                    <a:pt x="15393" y="18964"/>
                    <a:pt x="15736" y="18964"/>
                  </a:cubicBezTo>
                  <a:cubicBezTo>
                    <a:pt x="17133" y="18964"/>
                    <a:pt x="18433" y="18076"/>
                    <a:pt x="18891" y="16678"/>
                  </a:cubicBezTo>
                  <a:cubicBezTo>
                    <a:pt x="18943" y="16514"/>
                    <a:pt x="18980" y="16350"/>
                    <a:pt x="19002" y="16188"/>
                  </a:cubicBezTo>
                  <a:cubicBezTo>
                    <a:pt x="19128" y="16210"/>
                    <a:pt x="19254" y="16221"/>
                    <a:pt x="19379" y="16221"/>
                  </a:cubicBezTo>
                  <a:cubicBezTo>
                    <a:pt x="20306" y="16221"/>
                    <a:pt x="21171" y="15632"/>
                    <a:pt x="21472" y="14704"/>
                  </a:cubicBezTo>
                  <a:cubicBezTo>
                    <a:pt x="21739" y="13881"/>
                    <a:pt x="21493" y="13022"/>
                    <a:pt x="20915" y="12450"/>
                  </a:cubicBezTo>
                  <a:cubicBezTo>
                    <a:pt x="21107" y="12153"/>
                    <a:pt x="21264" y="11834"/>
                    <a:pt x="21383" y="11486"/>
                  </a:cubicBezTo>
                  <a:cubicBezTo>
                    <a:pt x="21976" y="9661"/>
                    <a:pt x="21226" y="7717"/>
                    <a:pt x="19683" y="6724"/>
                  </a:cubicBezTo>
                  <a:cubicBezTo>
                    <a:pt x="19758" y="6642"/>
                    <a:pt x="19810" y="6546"/>
                    <a:pt x="19847" y="6443"/>
                  </a:cubicBezTo>
                  <a:cubicBezTo>
                    <a:pt x="19988" y="6012"/>
                    <a:pt x="19751" y="5553"/>
                    <a:pt x="19320" y="5412"/>
                  </a:cubicBezTo>
                  <a:cubicBezTo>
                    <a:pt x="19261" y="5389"/>
                    <a:pt x="19194" y="5382"/>
                    <a:pt x="19135" y="5375"/>
                  </a:cubicBezTo>
                  <a:cubicBezTo>
                    <a:pt x="19076" y="4544"/>
                    <a:pt x="18587" y="3780"/>
                    <a:pt x="17823" y="3394"/>
                  </a:cubicBezTo>
                  <a:cubicBezTo>
                    <a:pt x="17971" y="2698"/>
                    <a:pt x="17570" y="1993"/>
                    <a:pt x="16880" y="1771"/>
                  </a:cubicBezTo>
                  <a:cubicBezTo>
                    <a:pt x="16741" y="1721"/>
                    <a:pt x="16598" y="1699"/>
                    <a:pt x="16456" y="1699"/>
                  </a:cubicBezTo>
                  <a:cubicBezTo>
                    <a:pt x="16297" y="1699"/>
                    <a:pt x="16140" y="1727"/>
                    <a:pt x="15990" y="1778"/>
                  </a:cubicBezTo>
                  <a:cubicBezTo>
                    <a:pt x="15709" y="1488"/>
                    <a:pt x="15353" y="1265"/>
                    <a:pt x="14938" y="1132"/>
                  </a:cubicBezTo>
                  <a:cubicBezTo>
                    <a:pt x="14715" y="1059"/>
                    <a:pt x="14477" y="1021"/>
                    <a:pt x="14254" y="1007"/>
                  </a:cubicBezTo>
                  <a:cubicBezTo>
                    <a:pt x="14062" y="881"/>
                    <a:pt x="13854" y="776"/>
                    <a:pt x="13624" y="703"/>
                  </a:cubicBezTo>
                  <a:cubicBezTo>
                    <a:pt x="13343" y="612"/>
                    <a:pt x="13062" y="569"/>
                    <a:pt x="12785" y="569"/>
                  </a:cubicBezTo>
                  <a:cubicBezTo>
                    <a:pt x="12654" y="569"/>
                    <a:pt x="12523" y="579"/>
                    <a:pt x="12394" y="598"/>
                  </a:cubicBezTo>
                  <a:cubicBezTo>
                    <a:pt x="12224" y="361"/>
                    <a:pt x="11978" y="169"/>
                    <a:pt x="11682" y="73"/>
                  </a:cubicBezTo>
                  <a:cubicBezTo>
                    <a:pt x="11536" y="23"/>
                    <a:pt x="11387" y="0"/>
                    <a:pt x="1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6"/>
            <p:cNvSpPr/>
            <p:nvPr/>
          </p:nvSpPr>
          <p:spPr>
            <a:xfrm flipH="1">
              <a:off x="7986168" y="2809172"/>
              <a:ext cx="932222" cy="1430469"/>
            </a:xfrm>
            <a:custGeom>
              <a:avLst/>
              <a:gdLst/>
              <a:ahLst/>
              <a:cxnLst/>
              <a:rect l="l" t="t" r="r" b="b"/>
              <a:pathLst>
                <a:path w="16390" h="25150" extrusionOk="0">
                  <a:moveTo>
                    <a:pt x="6125" y="1"/>
                  </a:moveTo>
                  <a:lnTo>
                    <a:pt x="5073" y="1299"/>
                  </a:lnTo>
                  <a:cubicBezTo>
                    <a:pt x="5057" y="1320"/>
                    <a:pt x="5050" y="1350"/>
                    <a:pt x="5050" y="1380"/>
                  </a:cubicBezTo>
                  <a:lnTo>
                    <a:pt x="5057" y="1395"/>
                  </a:lnTo>
                  <a:lnTo>
                    <a:pt x="5509" y="3664"/>
                  </a:lnTo>
                  <a:lnTo>
                    <a:pt x="5474" y="3849"/>
                  </a:lnTo>
                  <a:lnTo>
                    <a:pt x="4673" y="3100"/>
                  </a:lnTo>
                  <a:lnTo>
                    <a:pt x="4642" y="3062"/>
                  </a:lnTo>
                  <a:cubicBezTo>
                    <a:pt x="4595" y="3021"/>
                    <a:pt x="4537" y="2998"/>
                    <a:pt x="4475" y="2998"/>
                  </a:cubicBezTo>
                  <a:cubicBezTo>
                    <a:pt x="4450" y="2998"/>
                    <a:pt x="4423" y="3002"/>
                    <a:pt x="4397" y="3011"/>
                  </a:cubicBezTo>
                  <a:lnTo>
                    <a:pt x="4034" y="3130"/>
                  </a:lnTo>
                  <a:lnTo>
                    <a:pt x="3418" y="1727"/>
                  </a:lnTo>
                  <a:lnTo>
                    <a:pt x="4146" y="652"/>
                  </a:lnTo>
                  <a:lnTo>
                    <a:pt x="3181" y="1638"/>
                  </a:lnTo>
                  <a:cubicBezTo>
                    <a:pt x="3160" y="1662"/>
                    <a:pt x="3144" y="1706"/>
                    <a:pt x="3160" y="1743"/>
                  </a:cubicBezTo>
                  <a:lnTo>
                    <a:pt x="3160" y="1758"/>
                  </a:lnTo>
                  <a:lnTo>
                    <a:pt x="3670" y="3507"/>
                  </a:lnTo>
                  <a:cubicBezTo>
                    <a:pt x="3697" y="3606"/>
                    <a:pt x="3785" y="3675"/>
                    <a:pt x="3887" y="3675"/>
                  </a:cubicBezTo>
                  <a:cubicBezTo>
                    <a:pt x="3901" y="3675"/>
                    <a:pt x="3916" y="3674"/>
                    <a:pt x="3930" y="3671"/>
                  </a:cubicBezTo>
                  <a:lnTo>
                    <a:pt x="3961" y="3664"/>
                  </a:lnTo>
                  <a:lnTo>
                    <a:pt x="4345" y="3589"/>
                  </a:lnTo>
                  <a:lnTo>
                    <a:pt x="5287" y="4880"/>
                  </a:lnTo>
                  <a:lnTo>
                    <a:pt x="5057" y="6163"/>
                  </a:lnTo>
                  <a:cubicBezTo>
                    <a:pt x="5029" y="6311"/>
                    <a:pt x="5087" y="6460"/>
                    <a:pt x="5214" y="6549"/>
                  </a:cubicBezTo>
                  <a:lnTo>
                    <a:pt x="5258" y="6587"/>
                  </a:lnTo>
                  <a:lnTo>
                    <a:pt x="7601" y="8262"/>
                  </a:lnTo>
                  <a:cubicBezTo>
                    <a:pt x="7460" y="8699"/>
                    <a:pt x="7305" y="9152"/>
                    <a:pt x="7156" y="9597"/>
                  </a:cubicBezTo>
                  <a:lnTo>
                    <a:pt x="5005" y="10280"/>
                  </a:lnTo>
                  <a:lnTo>
                    <a:pt x="2521" y="9212"/>
                  </a:lnTo>
                  <a:lnTo>
                    <a:pt x="1097" y="7676"/>
                  </a:lnTo>
                  <a:lnTo>
                    <a:pt x="1794" y="5636"/>
                  </a:lnTo>
                  <a:lnTo>
                    <a:pt x="2818" y="3856"/>
                  </a:lnTo>
                  <a:lnTo>
                    <a:pt x="1668" y="5348"/>
                  </a:lnTo>
                  <a:lnTo>
                    <a:pt x="333" y="4931"/>
                  </a:lnTo>
                  <a:lnTo>
                    <a:pt x="1253" y="3011"/>
                  </a:lnTo>
                  <a:lnTo>
                    <a:pt x="36" y="4947"/>
                  </a:lnTo>
                  <a:cubicBezTo>
                    <a:pt x="29" y="4954"/>
                    <a:pt x="29" y="4962"/>
                    <a:pt x="22" y="4969"/>
                  </a:cubicBezTo>
                  <a:cubicBezTo>
                    <a:pt x="0" y="5029"/>
                    <a:pt x="22" y="5102"/>
                    <a:pt x="89" y="5132"/>
                  </a:cubicBezTo>
                  <a:lnTo>
                    <a:pt x="103" y="5140"/>
                  </a:lnTo>
                  <a:lnTo>
                    <a:pt x="1438" y="5725"/>
                  </a:lnTo>
                  <a:lnTo>
                    <a:pt x="497" y="7631"/>
                  </a:lnTo>
                  <a:cubicBezTo>
                    <a:pt x="452" y="7720"/>
                    <a:pt x="459" y="7817"/>
                    <a:pt x="518" y="7898"/>
                  </a:cubicBezTo>
                  <a:lnTo>
                    <a:pt x="541" y="7929"/>
                  </a:lnTo>
                  <a:lnTo>
                    <a:pt x="1921" y="9856"/>
                  </a:lnTo>
                  <a:cubicBezTo>
                    <a:pt x="1942" y="9880"/>
                    <a:pt x="1972" y="9908"/>
                    <a:pt x="2003" y="9931"/>
                  </a:cubicBezTo>
                  <a:lnTo>
                    <a:pt x="2054" y="9960"/>
                  </a:lnTo>
                  <a:lnTo>
                    <a:pt x="4649" y="11629"/>
                  </a:lnTo>
                  <a:cubicBezTo>
                    <a:pt x="4731" y="11681"/>
                    <a:pt x="4830" y="11711"/>
                    <a:pt x="4939" y="11711"/>
                  </a:cubicBezTo>
                  <a:cubicBezTo>
                    <a:pt x="4968" y="11711"/>
                    <a:pt x="4998" y="11709"/>
                    <a:pt x="5029" y="11704"/>
                  </a:cubicBezTo>
                  <a:lnTo>
                    <a:pt x="5132" y="11688"/>
                  </a:lnTo>
                  <a:lnTo>
                    <a:pt x="6481" y="11481"/>
                  </a:lnTo>
                  <a:lnTo>
                    <a:pt x="6481" y="11481"/>
                  </a:lnTo>
                  <a:cubicBezTo>
                    <a:pt x="5851" y="13164"/>
                    <a:pt x="5272" y="14580"/>
                    <a:pt x="5020" y="14988"/>
                  </a:cubicBezTo>
                  <a:cubicBezTo>
                    <a:pt x="4352" y="16072"/>
                    <a:pt x="1980" y="22597"/>
                    <a:pt x="1980" y="22597"/>
                  </a:cubicBezTo>
                  <a:lnTo>
                    <a:pt x="1038" y="23080"/>
                  </a:lnTo>
                  <a:lnTo>
                    <a:pt x="2617" y="23318"/>
                  </a:lnTo>
                  <a:lnTo>
                    <a:pt x="1727" y="24199"/>
                  </a:lnTo>
                  <a:lnTo>
                    <a:pt x="1839" y="25098"/>
                  </a:lnTo>
                  <a:lnTo>
                    <a:pt x="2410" y="25150"/>
                  </a:lnTo>
                  <a:lnTo>
                    <a:pt x="2298" y="24304"/>
                  </a:lnTo>
                  <a:lnTo>
                    <a:pt x="2729" y="24096"/>
                  </a:lnTo>
                  <a:lnTo>
                    <a:pt x="4085" y="23955"/>
                  </a:lnTo>
                  <a:cubicBezTo>
                    <a:pt x="4397" y="24407"/>
                    <a:pt x="5436" y="24712"/>
                    <a:pt x="5436" y="24712"/>
                  </a:cubicBezTo>
                  <a:lnTo>
                    <a:pt x="5146" y="23784"/>
                  </a:lnTo>
                  <a:cubicBezTo>
                    <a:pt x="6615" y="19276"/>
                    <a:pt x="7868" y="14388"/>
                    <a:pt x="8654" y="11109"/>
                  </a:cubicBezTo>
                  <a:lnTo>
                    <a:pt x="11228" y="11711"/>
                  </a:lnTo>
                  <a:lnTo>
                    <a:pt x="11331" y="11732"/>
                  </a:lnTo>
                  <a:cubicBezTo>
                    <a:pt x="11367" y="11741"/>
                    <a:pt x="11404" y="11745"/>
                    <a:pt x="11441" y="11745"/>
                  </a:cubicBezTo>
                  <a:cubicBezTo>
                    <a:pt x="11564" y="11745"/>
                    <a:pt x="11688" y="11698"/>
                    <a:pt x="11783" y="11606"/>
                  </a:cubicBezTo>
                  <a:lnTo>
                    <a:pt x="13690" y="9760"/>
                  </a:lnTo>
                  <a:lnTo>
                    <a:pt x="15062" y="9308"/>
                  </a:lnTo>
                  <a:lnTo>
                    <a:pt x="16055" y="9604"/>
                  </a:lnTo>
                  <a:lnTo>
                    <a:pt x="16078" y="9613"/>
                  </a:lnTo>
                  <a:lnTo>
                    <a:pt x="16100" y="9613"/>
                  </a:lnTo>
                  <a:cubicBezTo>
                    <a:pt x="16104" y="9613"/>
                    <a:pt x="16109" y="9613"/>
                    <a:pt x="16114" y="9613"/>
                  </a:cubicBezTo>
                  <a:cubicBezTo>
                    <a:pt x="16182" y="9613"/>
                    <a:pt x="16234" y="9564"/>
                    <a:pt x="16242" y="9500"/>
                  </a:cubicBezTo>
                  <a:lnTo>
                    <a:pt x="16390" y="7744"/>
                  </a:lnTo>
                  <a:lnTo>
                    <a:pt x="16011" y="9278"/>
                  </a:lnTo>
                  <a:lnTo>
                    <a:pt x="15299" y="8945"/>
                  </a:lnTo>
                  <a:lnTo>
                    <a:pt x="15589" y="6512"/>
                  </a:lnTo>
                  <a:lnTo>
                    <a:pt x="14884" y="8870"/>
                  </a:lnTo>
                  <a:lnTo>
                    <a:pt x="13416" y="9086"/>
                  </a:lnTo>
                  <a:cubicBezTo>
                    <a:pt x="13385" y="9093"/>
                    <a:pt x="13350" y="9100"/>
                    <a:pt x="13320" y="9123"/>
                  </a:cubicBezTo>
                  <a:lnTo>
                    <a:pt x="13268" y="9159"/>
                  </a:lnTo>
                  <a:lnTo>
                    <a:pt x="13029" y="9315"/>
                  </a:lnTo>
                  <a:lnTo>
                    <a:pt x="11865" y="8189"/>
                  </a:lnTo>
                  <a:lnTo>
                    <a:pt x="12711" y="6943"/>
                  </a:lnTo>
                  <a:lnTo>
                    <a:pt x="12711" y="6943"/>
                  </a:lnTo>
                  <a:lnTo>
                    <a:pt x="11465" y="8084"/>
                  </a:lnTo>
                  <a:cubicBezTo>
                    <a:pt x="11406" y="8135"/>
                    <a:pt x="11392" y="8224"/>
                    <a:pt x="11436" y="8299"/>
                  </a:cubicBezTo>
                  <a:lnTo>
                    <a:pt x="11458" y="8336"/>
                  </a:lnTo>
                  <a:lnTo>
                    <a:pt x="12371" y="9767"/>
                  </a:lnTo>
                  <a:lnTo>
                    <a:pt x="11347" y="10465"/>
                  </a:lnTo>
                  <a:lnTo>
                    <a:pt x="9033" y="9486"/>
                  </a:lnTo>
                  <a:cubicBezTo>
                    <a:pt x="9256" y="8529"/>
                    <a:pt x="9411" y="7833"/>
                    <a:pt x="9486" y="7505"/>
                  </a:cubicBezTo>
                  <a:cubicBezTo>
                    <a:pt x="9797" y="6111"/>
                    <a:pt x="10760" y="4130"/>
                    <a:pt x="11228" y="3360"/>
                  </a:cubicBezTo>
                  <a:cubicBezTo>
                    <a:pt x="11687" y="2589"/>
                    <a:pt x="11540" y="971"/>
                    <a:pt x="11540" y="971"/>
                  </a:cubicBezTo>
                  <a:lnTo>
                    <a:pt x="11540" y="971"/>
                  </a:lnTo>
                  <a:cubicBezTo>
                    <a:pt x="11540" y="971"/>
                    <a:pt x="10842" y="2463"/>
                    <a:pt x="10732" y="2938"/>
                  </a:cubicBezTo>
                  <a:cubicBezTo>
                    <a:pt x="10616" y="3397"/>
                    <a:pt x="9691" y="4193"/>
                    <a:pt x="9399" y="4193"/>
                  </a:cubicBezTo>
                  <a:cubicBezTo>
                    <a:pt x="9390" y="4193"/>
                    <a:pt x="9381" y="4192"/>
                    <a:pt x="9373" y="4191"/>
                  </a:cubicBezTo>
                  <a:cubicBezTo>
                    <a:pt x="9114" y="4146"/>
                    <a:pt x="9062" y="3456"/>
                    <a:pt x="9174" y="3100"/>
                  </a:cubicBezTo>
                  <a:cubicBezTo>
                    <a:pt x="9292" y="2744"/>
                    <a:pt x="9345" y="1617"/>
                    <a:pt x="9345" y="1617"/>
                  </a:cubicBezTo>
                  <a:lnTo>
                    <a:pt x="9345" y="1617"/>
                  </a:lnTo>
                  <a:cubicBezTo>
                    <a:pt x="9345" y="1617"/>
                    <a:pt x="8677" y="2582"/>
                    <a:pt x="8661" y="4198"/>
                  </a:cubicBezTo>
                  <a:cubicBezTo>
                    <a:pt x="8654" y="4680"/>
                    <a:pt x="8387" y="5755"/>
                    <a:pt x="7987" y="7053"/>
                  </a:cubicBezTo>
                  <a:lnTo>
                    <a:pt x="5940" y="5955"/>
                  </a:lnTo>
                  <a:lnTo>
                    <a:pt x="6043" y="3694"/>
                  </a:lnTo>
                  <a:lnTo>
                    <a:pt x="6052" y="3657"/>
                  </a:lnTo>
                  <a:cubicBezTo>
                    <a:pt x="6052" y="3641"/>
                    <a:pt x="6043" y="3620"/>
                    <a:pt x="6036" y="3596"/>
                  </a:cubicBezTo>
                  <a:lnTo>
                    <a:pt x="5280" y="1380"/>
                  </a:lnTo>
                  <a:lnTo>
                    <a:pt x="6125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A4B724E-A654-412F-807A-CF4BB3D337A8}"/>
              </a:ext>
            </a:extLst>
          </p:cNvPr>
          <p:cNvSpPr/>
          <p:nvPr/>
        </p:nvSpPr>
        <p:spPr>
          <a:xfrm>
            <a:off x="914521" y="538314"/>
            <a:ext cx="5565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</a:schemeClr>
                </a:solidFill>
                <a:latin typeface="Saira Condensed ExtraBold"/>
                <a:sym typeface="Saira Condensed ExtraBold"/>
              </a:rPr>
              <a:t>1.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Google Shape;1166;p46">
            <a:extLst>
              <a:ext uri="{FF2B5EF4-FFF2-40B4-BE49-F238E27FC236}">
                <a16:creationId xmlns:a16="http://schemas.microsoft.com/office/drawing/2014/main" id="{3C7419FF-9FF4-4D55-8D7D-E88A2F1FB96D}"/>
              </a:ext>
            </a:extLst>
          </p:cNvPr>
          <p:cNvSpPr txBox="1">
            <a:spLocks/>
          </p:cNvSpPr>
          <p:nvPr/>
        </p:nvSpPr>
        <p:spPr>
          <a:xfrm>
            <a:off x="1618841" y="566589"/>
            <a:ext cx="24435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Saira Condensed SemiBold"/>
                <a:ea typeface="Saira Condensed SemiBold"/>
                <a:cs typeface="Saira Condensed SemiBold"/>
                <a:sym typeface="Saira Condensed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000" dirty="0"/>
              <a:t>What is an earthquake?</a:t>
            </a:r>
          </a:p>
        </p:txBody>
      </p:sp>
      <p:sp>
        <p:nvSpPr>
          <p:cNvPr id="29" name="Google Shape;1156;p46">
            <a:extLst>
              <a:ext uri="{FF2B5EF4-FFF2-40B4-BE49-F238E27FC236}">
                <a16:creationId xmlns:a16="http://schemas.microsoft.com/office/drawing/2014/main" id="{0D5FDD6B-3058-413A-BD01-5A14297533B3}"/>
              </a:ext>
            </a:extLst>
          </p:cNvPr>
          <p:cNvSpPr/>
          <p:nvPr/>
        </p:nvSpPr>
        <p:spPr>
          <a:xfrm>
            <a:off x="4880308" y="3316518"/>
            <a:ext cx="846325" cy="1121253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170;p46">
            <a:extLst>
              <a:ext uri="{FF2B5EF4-FFF2-40B4-BE49-F238E27FC236}">
                <a16:creationId xmlns:a16="http://schemas.microsoft.com/office/drawing/2014/main" id="{C1B7D179-6B06-4C56-BC79-40FFDEC77B83}"/>
              </a:ext>
            </a:extLst>
          </p:cNvPr>
          <p:cNvSpPr txBox="1">
            <a:spLocks/>
          </p:cNvSpPr>
          <p:nvPr/>
        </p:nvSpPr>
        <p:spPr>
          <a:xfrm>
            <a:off x="4973187" y="3615139"/>
            <a:ext cx="8037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ira Condensed ExtraBold"/>
              <a:buNone/>
              <a:defRPr sz="5000" b="0" i="0" u="none" strike="noStrike" cap="none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ira Condensed ExtraBold"/>
              <a:buNone/>
              <a:defRPr sz="3000" b="0" i="0" u="none" strike="noStrike" cap="none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ira Condensed ExtraBold"/>
              <a:buNone/>
              <a:defRPr sz="3000" b="0" i="0" u="none" strike="noStrike" cap="none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ira Condensed ExtraBold"/>
              <a:buNone/>
              <a:defRPr sz="3000" b="0" i="0" u="none" strike="noStrike" cap="none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ira Condensed ExtraBold"/>
              <a:buNone/>
              <a:defRPr sz="3000" b="0" i="0" u="none" strike="noStrike" cap="none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ira Condensed ExtraBold"/>
              <a:buNone/>
              <a:defRPr sz="3000" b="0" i="0" u="none" strike="noStrike" cap="none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ira Condensed ExtraBold"/>
              <a:buNone/>
              <a:defRPr sz="3000" b="0" i="0" u="none" strike="noStrike" cap="none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ira Condensed ExtraBold"/>
              <a:buNone/>
              <a:defRPr sz="3000" b="0" i="0" u="none" strike="noStrike" cap="none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ira Condensed ExtraBold"/>
              <a:buNone/>
              <a:defRPr sz="3000" b="0" i="0" u="none" strike="noStrike" cap="none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9pPr>
          </a:lstStyle>
          <a:p>
            <a:r>
              <a:rPr lang="es" dirty="0">
                <a:solidFill>
                  <a:schemeClr val="tx1">
                    <a:lumMod val="75000"/>
                  </a:schemeClr>
                </a:solidFill>
              </a:rPr>
              <a:t>6.</a:t>
            </a:r>
            <a:endParaRPr lang="es" dirty="0">
              <a:solidFill>
                <a:schemeClr val="tx1">
                  <a:lumMod val="75000"/>
                </a:schemeClr>
              </a:solidFill>
              <a:hlinkClick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Google Shape;1172;p46">
            <a:extLst>
              <a:ext uri="{FF2B5EF4-FFF2-40B4-BE49-F238E27FC236}">
                <a16:creationId xmlns:a16="http://schemas.microsoft.com/office/drawing/2014/main" id="{67687697-F838-403D-9589-A016FC9E8EF1}"/>
              </a:ext>
            </a:extLst>
          </p:cNvPr>
          <p:cNvSpPr txBox="1">
            <a:spLocks/>
          </p:cNvSpPr>
          <p:nvPr/>
        </p:nvSpPr>
        <p:spPr>
          <a:xfrm>
            <a:off x="5796199" y="3694953"/>
            <a:ext cx="2336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Saira Condensed SemiBold"/>
                <a:ea typeface="Saira Condensed SemiBold"/>
                <a:cs typeface="Saira Condensed SemiBold"/>
                <a:sym typeface="Saira Condensed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000" dirty="0"/>
              <a:t>how can you survive an earthquake?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6"/>
          <p:cNvSpPr/>
          <p:nvPr/>
        </p:nvSpPr>
        <p:spPr>
          <a:xfrm>
            <a:off x="-450072" y="1935450"/>
            <a:ext cx="1983944" cy="1088701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46"/>
          <p:cNvSpPr txBox="1">
            <a:spLocks noGrp="1"/>
          </p:cNvSpPr>
          <p:nvPr>
            <p:ph type="subTitle" idx="3"/>
          </p:nvPr>
        </p:nvSpPr>
        <p:spPr>
          <a:xfrm>
            <a:off x="2684950" y="1021907"/>
            <a:ext cx="4119172" cy="3518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What is an earthquake?</a:t>
            </a:r>
            <a:endParaRPr sz="3200" b="1" dirty="0"/>
          </a:p>
        </p:txBody>
      </p:sp>
      <p:sp>
        <p:nvSpPr>
          <p:cNvPr id="1173" name="Google Shape;1173;p46"/>
          <p:cNvSpPr/>
          <p:nvPr/>
        </p:nvSpPr>
        <p:spPr>
          <a:xfrm>
            <a:off x="6890499" y="-156950"/>
            <a:ext cx="1538411" cy="844192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46"/>
          <p:cNvSpPr/>
          <p:nvPr/>
        </p:nvSpPr>
        <p:spPr>
          <a:xfrm>
            <a:off x="8214900" y="2661573"/>
            <a:ext cx="1203262" cy="66029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5" name="Google Shape;1175;p46"/>
          <p:cNvGrpSpPr/>
          <p:nvPr/>
        </p:nvGrpSpPr>
        <p:grpSpPr>
          <a:xfrm>
            <a:off x="-81087" y="4288353"/>
            <a:ext cx="1075963" cy="283729"/>
            <a:chOff x="6699675" y="3907353"/>
            <a:chExt cx="1075963" cy="283729"/>
          </a:xfrm>
        </p:grpSpPr>
        <p:sp>
          <p:nvSpPr>
            <p:cNvPr id="1176" name="Google Shape;1176;p46"/>
            <p:cNvSpPr/>
            <p:nvPr/>
          </p:nvSpPr>
          <p:spPr>
            <a:xfrm>
              <a:off x="6699675" y="3907353"/>
              <a:ext cx="745679" cy="283729"/>
            </a:xfrm>
            <a:custGeom>
              <a:avLst/>
              <a:gdLst/>
              <a:ahLst/>
              <a:cxnLst/>
              <a:rect l="l" t="t" r="r" b="b"/>
              <a:pathLst>
                <a:path w="117107" h="44559" extrusionOk="0">
                  <a:moveTo>
                    <a:pt x="61404" y="0"/>
                  </a:moveTo>
                  <a:cubicBezTo>
                    <a:pt x="50249" y="0"/>
                    <a:pt x="41010" y="8188"/>
                    <a:pt x="39378" y="18876"/>
                  </a:cubicBezTo>
                  <a:cubicBezTo>
                    <a:pt x="39210" y="18891"/>
                    <a:pt x="39026" y="18904"/>
                    <a:pt x="38846" y="18916"/>
                  </a:cubicBezTo>
                  <a:cubicBezTo>
                    <a:pt x="31563" y="19550"/>
                    <a:pt x="25826" y="24939"/>
                    <a:pt x="24439" y="31756"/>
                  </a:cubicBezTo>
                  <a:cubicBezTo>
                    <a:pt x="22821" y="31361"/>
                    <a:pt x="21145" y="31146"/>
                    <a:pt x="19428" y="31146"/>
                  </a:cubicBezTo>
                  <a:cubicBezTo>
                    <a:pt x="18835" y="31146"/>
                    <a:pt x="18237" y="31171"/>
                    <a:pt x="17635" y="31224"/>
                  </a:cubicBezTo>
                  <a:cubicBezTo>
                    <a:pt x="9423" y="31936"/>
                    <a:pt x="2749" y="37328"/>
                    <a:pt x="0" y="44546"/>
                  </a:cubicBezTo>
                  <a:lnTo>
                    <a:pt x="61289" y="44546"/>
                  </a:lnTo>
                  <a:cubicBezTo>
                    <a:pt x="61326" y="44546"/>
                    <a:pt x="61366" y="44558"/>
                    <a:pt x="61404" y="44558"/>
                  </a:cubicBezTo>
                  <a:cubicBezTo>
                    <a:pt x="61444" y="44558"/>
                    <a:pt x="61481" y="44546"/>
                    <a:pt x="61522" y="44546"/>
                  </a:cubicBezTo>
                  <a:lnTo>
                    <a:pt x="116445" y="44546"/>
                  </a:lnTo>
                  <a:cubicBezTo>
                    <a:pt x="116874" y="42602"/>
                    <a:pt x="117107" y="40565"/>
                    <a:pt x="117107" y="38482"/>
                  </a:cubicBezTo>
                  <a:cubicBezTo>
                    <a:pt x="117107" y="23089"/>
                    <a:pt x="104628" y="10623"/>
                    <a:pt x="89248" y="10623"/>
                  </a:cubicBezTo>
                  <a:cubicBezTo>
                    <a:pt x="86412" y="10623"/>
                    <a:pt x="83678" y="11052"/>
                    <a:pt x="81085" y="11842"/>
                  </a:cubicBezTo>
                  <a:cubicBezTo>
                    <a:pt x="77341" y="4792"/>
                    <a:pt x="69930" y="0"/>
                    <a:pt x="61404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6"/>
            <p:cNvSpPr/>
            <p:nvPr/>
          </p:nvSpPr>
          <p:spPr>
            <a:xfrm>
              <a:off x="7233821" y="3984889"/>
              <a:ext cx="541817" cy="206192"/>
            </a:xfrm>
            <a:custGeom>
              <a:avLst/>
              <a:gdLst/>
              <a:ahLst/>
              <a:cxnLst/>
              <a:rect l="l" t="t" r="r" b="b"/>
              <a:pathLst>
                <a:path w="85091" h="32382" extrusionOk="0">
                  <a:moveTo>
                    <a:pt x="44612" y="0"/>
                  </a:moveTo>
                  <a:cubicBezTo>
                    <a:pt x="36514" y="0"/>
                    <a:pt x="29803" y="5949"/>
                    <a:pt x="28609" y="13723"/>
                  </a:cubicBezTo>
                  <a:cubicBezTo>
                    <a:pt x="28482" y="13723"/>
                    <a:pt x="28351" y="13736"/>
                    <a:pt x="28221" y="13748"/>
                  </a:cubicBezTo>
                  <a:cubicBezTo>
                    <a:pt x="22934" y="14215"/>
                    <a:pt x="18764" y="18127"/>
                    <a:pt x="17753" y="23077"/>
                  </a:cubicBezTo>
                  <a:cubicBezTo>
                    <a:pt x="16574" y="22787"/>
                    <a:pt x="15352" y="22634"/>
                    <a:pt x="14104" y="22634"/>
                  </a:cubicBezTo>
                  <a:cubicBezTo>
                    <a:pt x="13677" y="22634"/>
                    <a:pt x="13248" y="22652"/>
                    <a:pt x="12815" y="22688"/>
                  </a:cubicBezTo>
                  <a:cubicBezTo>
                    <a:pt x="6842" y="23208"/>
                    <a:pt x="1997" y="27132"/>
                    <a:pt x="0" y="32381"/>
                  </a:cubicBezTo>
                  <a:lnTo>
                    <a:pt x="84611" y="32381"/>
                  </a:lnTo>
                  <a:cubicBezTo>
                    <a:pt x="84922" y="30954"/>
                    <a:pt x="85090" y="29477"/>
                    <a:pt x="85090" y="27962"/>
                  </a:cubicBezTo>
                  <a:cubicBezTo>
                    <a:pt x="85090" y="16780"/>
                    <a:pt x="76032" y="7725"/>
                    <a:pt x="64852" y="7725"/>
                  </a:cubicBezTo>
                  <a:cubicBezTo>
                    <a:pt x="62791" y="7725"/>
                    <a:pt x="60794" y="8036"/>
                    <a:pt x="58928" y="8605"/>
                  </a:cubicBezTo>
                  <a:lnTo>
                    <a:pt x="58916" y="8605"/>
                  </a:lnTo>
                  <a:cubicBezTo>
                    <a:pt x="56195" y="3486"/>
                    <a:pt x="50818" y="0"/>
                    <a:pt x="4461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46"/>
          <p:cNvGrpSpPr/>
          <p:nvPr/>
        </p:nvGrpSpPr>
        <p:grpSpPr>
          <a:xfrm flipH="1">
            <a:off x="8214901" y="3508116"/>
            <a:ext cx="846334" cy="1127303"/>
            <a:chOff x="7803935" y="2574774"/>
            <a:chExt cx="1249940" cy="1664898"/>
          </a:xfrm>
        </p:grpSpPr>
        <p:sp>
          <p:nvSpPr>
            <p:cNvPr id="1179" name="Google Shape;1179;p46"/>
            <p:cNvSpPr/>
            <p:nvPr/>
          </p:nvSpPr>
          <p:spPr>
            <a:xfrm flipH="1">
              <a:off x="8624335" y="4102939"/>
              <a:ext cx="378918" cy="136734"/>
            </a:xfrm>
            <a:custGeom>
              <a:avLst/>
              <a:gdLst/>
              <a:ahLst/>
              <a:cxnLst/>
              <a:rect l="l" t="t" r="r" b="b"/>
              <a:pathLst>
                <a:path w="6662" h="2404" extrusionOk="0">
                  <a:moveTo>
                    <a:pt x="4680" y="1"/>
                  </a:moveTo>
                  <a:lnTo>
                    <a:pt x="2537" y="326"/>
                  </a:lnTo>
                  <a:lnTo>
                    <a:pt x="3123" y="572"/>
                  </a:lnTo>
                  <a:lnTo>
                    <a:pt x="757" y="1031"/>
                  </a:lnTo>
                  <a:lnTo>
                    <a:pt x="1773" y="1425"/>
                  </a:lnTo>
                  <a:lnTo>
                    <a:pt x="1" y="1870"/>
                  </a:lnTo>
                  <a:lnTo>
                    <a:pt x="1804" y="2055"/>
                  </a:lnTo>
                  <a:lnTo>
                    <a:pt x="1017" y="2210"/>
                  </a:lnTo>
                  <a:lnTo>
                    <a:pt x="4176" y="2404"/>
                  </a:lnTo>
                  <a:lnTo>
                    <a:pt x="6661" y="1743"/>
                  </a:lnTo>
                  <a:lnTo>
                    <a:pt x="6497" y="62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6"/>
            <p:cNvSpPr/>
            <p:nvPr/>
          </p:nvSpPr>
          <p:spPr>
            <a:xfrm flipH="1">
              <a:off x="7803935" y="2574774"/>
              <a:ext cx="1249940" cy="1078625"/>
            </a:xfrm>
            <a:custGeom>
              <a:avLst/>
              <a:gdLst/>
              <a:ahLst/>
              <a:cxnLst/>
              <a:rect l="l" t="t" r="r" b="b"/>
              <a:pathLst>
                <a:path w="21976" h="18964" extrusionOk="0">
                  <a:moveTo>
                    <a:pt x="11240" y="0"/>
                  </a:moveTo>
                  <a:cubicBezTo>
                    <a:pt x="10697" y="0"/>
                    <a:pt x="10188" y="320"/>
                    <a:pt x="9961" y="829"/>
                  </a:cubicBezTo>
                  <a:cubicBezTo>
                    <a:pt x="9835" y="809"/>
                    <a:pt x="9709" y="799"/>
                    <a:pt x="9585" y="799"/>
                  </a:cubicBezTo>
                  <a:cubicBezTo>
                    <a:pt x="8871" y="799"/>
                    <a:pt x="8191" y="1116"/>
                    <a:pt x="7736" y="1659"/>
                  </a:cubicBezTo>
                  <a:cubicBezTo>
                    <a:pt x="7678" y="1621"/>
                    <a:pt x="7624" y="1593"/>
                    <a:pt x="7558" y="1577"/>
                  </a:cubicBezTo>
                  <a:cubicBezTo>
                    <a:pt x="7473" y="1549"/>
                    <a:pt x="7386" y="1535"/>
                    <a:pt x="7301" y="1535"/>
                  </a:cubicBezTo>
                  <a:cubicBezTo>
                    <a:pt x="6957" y="1535"/>
                    <a:pt x="6640" y="1751"/>
                    <a:pt x="6528" y="2096"/>
                  </a:cubicBezTo>
                  <a:cubicBezTo>
                    <a:pt x="6497" y="2209"/>
                    <a:pt x="6483" y="2312"/>
                    <a:pt x="6490" y="2422"/>
                  </a:cubicBezTo>
                  <a:cubicBezTo>
                    <a:pt x="6408" y="2417"/>
                    <a:pt x="6326" y="2415"/>
                    <a:pt x="6243" y="2415"/>
                  </a:cubicBezTo>
                  <a:cubicBezTo>
                    <a:pt x="4504" y="2415"/>
                    <a:pt x="2889" y="3521"/>
                    <a:pt x="2315" y="5263"/>
                  </a:cubicBezTo>
                  <a:cubicBezTo>
                    <a:pt x="2204" y="5619"/>
                    <a:pt x="2144" y="5968"/>
                    <a:pt x="2122" y="6324"/>
                  </a:cubicBezTo>
                  <a:cubicBezTo>
                    <a:pt x="1321" y="6436"/>
                    <a:pt x="609" y="6991"/>
                    <a:pt x="342" y="7815"/>
                  </a:cubicBezTo>
                  <a:cubicBezTo>
                    <a:pt x="1" y="8867"/>
                    <a:pt x="497" y="9987"/>
                    <a:pt x="1462" y="10462"/>
                  </a:cubicBezTo>
                  <a:cubicBezTo>
                    <a:pt x="1387" y="10610"/>
                    <a:pt x="1321" y="10766"/>
                    <a:pt x="1270" y="10930"/>
                  </a:cubicBezTo>
                  <a:cubicBezTo>
                    <a:pt x="698" y="12673"/>
                    <a:pt x="1654" y="14542"/>
                    <a:pt x="3390" y="15113"/>
                  </a:cubicBezTo>
                  <a:cubicBezTo>
                    <a:pt x="3731" y="15224"/>
                    <a:pt x="4076" y="15277"/>
                    <a:pt x="4415" y="15277"/>
                  </a:cubicBezTo>
                  <a:cubicBezTo>
                    <a:pt x="5228" y="15277"/>
                    <a:pt x="6007" y="14975"/>
                    <a:pt x="6610" y="14453"/>
                  </a:cubicBezTo>
                  <a:cubicBezTo>
                    <a:pt x="6699" y="14645"/>
                    <a:pt x="6868" y="14802"/>
                    <a:pt x="7083" y="14867"/>
                  </a:cubicBezTo>
                  <a:cubicBezTo>
                    <a:pt x="7169" y="14895"/>
                    <a:pt x="7256" y="14909"/>
                    <a:pt x="7341" y="14909"/>
                  </a:cubicBezTo>
                  <a:cubicBezTo>
                    <a:pt x="7684" y="14909"/>
                    <a:pt x="8001" y="14693"/>
                    <a:pt x="8114" y="14348"/>
                  </a:cubicBezTo>
                  <a:cubicBezTo>
                    <a:pt x="8158" y="14214"/>
                    <a:pt x="8158" y="14074"/>
                    <a:pt x="8137" y="13940"/>
                  </a:cubicBezTo>
                  <a:lnTo>
                    <a:pt x="8137" y="13940"/>
                  </a:lnTo>
                  <a:cubicBezTo>
                    <a:pt x="8267" y="13964"/>
                    <a:pt x="8397" y="13976"/>
                    <a:pt x="8526" y="13976"/>
                  </a:cubicBezTo>
                  <a:cubicBezTo>
                    <a:pt x="9241" y="13976"/>
                    <a:pt x="9916" y="13619"/>
                    <a:pt x="10324" y="13036"/>
                  </a:cubicBezTo>
                  <a:lnTo>
                    <a:pt x="10324" y="13036"/>
                  </a:lnTo>
                  <a:cubicBezTo>
                    <a:pt x="10310" y="13881"/>
                    <a:pt x="10784" y="14682"/>
                    <a:pt x="11563" y="15060"/>
                  </a:cubicBezTo>
                  <a:cubicBezTo>
                    <a:pt x="11467" y="15149"/>
                    <a:pt x="11385" y="15261"/>
                    <a:pt x="11341" y="15401"/>
                  </a:cubicBezTo>
                  <a:cubicBezTo>
                    <a:pt x="11200" y="15832"/>
                    <a:pt x="11437" y="16291"/>
                    <a:pt x="11868" y="16432"/>
                  </a:cubicBezTo>
                  <a:cubicBezTo>
                    <a:pt x="11950" y="16458"/>
                    <a:pt x="12034" y="16470"/>
                    <a:pt x="12117" y="16470"/>
                  </a:cubicBezTo>
                  <a:cubicBezTo>
                    <a:pt x="12251" y="16470"/>
                    <a:pt x="12383" y="16437"/>
                    <a:pt x="12498" y="16373"/>
                  </a:cubicBezTo>
                  <a:cubicBezTo>
                    <a:pt x="12750" y="17479"/>
                    <a:pt x="13551" y="18427"/>
                    <a:pt x="14699" y="18797"/>
                  </a:cubicBezTo>
                  <a:cubicBezTo>
                    <a:pt x="15043" y="18910"/>
                    <a:pt x="15393" y="18964"/>
                    <a:pt x="15736" y="18964"/>
                  </a:cubicBezTo>
                  <a:cubicBezTo>
                    <a:pt x="17133" y="18964"/>
                    <a:pt x="18433" y="18076"/>
                    <a:pt x="18891" y="16678"/>
                  </a:cubicBezTo>
                  <a:cubicBezTo>
                    <a:pt x="18943" y="16514"/>
                    <a:pt x="18980" y="16350"/>
                    <a:pt x="19002" y="16188"/>
                  </a:cubicBezTo>
                  <a:cubicBezTo>
                    <a:pt x="19128" y="16210"/>
                    <a:pt x="19254" y="16221"/>
                    <a:pt x="19379" y="16221"/>
                  </a:cubicBezTo>
                  <a:cubicBezTo>
                    <a:pt x="20306" y="16221"/>
                    <a:pt x="21171" y="15632"/>
                    <a:pt x="21472" y="14704"/>
                  </a:cubicBezTo>
                  <a:cubicBezTo>
                    <a:pt x="21739" y="13881"/>
                    <a:pt x="21493" y="13022"/>
                    <a:pt x="20915" y="12450"/>
                  </a:cubicBezTo>
                  <a:cubicBezTo>
                    <a:pt x="21107" y="12153"/>
                    <a:pt x="21264" y="11834"/>
                    <a:pt x="21383" y="11486"/>
                  </a:cubicBezTo>
                  <a:cubicBezTo>
                    <a:pt x="21976" y="9661"/>
                    <a:pt x="21226" y="7717"/>
                    <a:pt x="19683" y="6724"/>
                  </a:cubicBezTo>
                  <a:cubicBezTo>
                    <a:pt x="19758" y="6642"/>
                    <a:pt x="19810" y="6546"/>
                    <a:pt x="19847" y="6443"/>
                  </a:cubicBezTo>
                  <a:cubicBezTo>
                    <a:pt x="19988" y="6012"/>
                    <a:pt x="19751" y="5553"/>
                    <a:pt x="19320" y="5412"/>
                  </a:cubicBezTo>
                  <a:cubicBezTo>
                    <a:pt x="19261" y="5389"/>
                    <a:pt x="19194" y="5382"/>
                    <a:pt x="19135" y="5375"/>
                  </a:cubicBezTo>
                  <a:cubicBezTo>
                    <a:pt x="19076" y="4544"/>
                    <a:pt x="18587" y="3780"/>
                    <a:pt x="17823" y="3394"/>
                  </a:cubicBezTo>
                  <a:cubicBezTo>
                    <a:pt x="17971" y="2698"/>
                    <a:pt x="17570" y="1993"/>
                    <a:pt x="16880" y="1771"/>
                  </a:cubicBezTo>
                  <a:cubicBezTo>
                    <a:pt x="16741" y="1721"/>
                    <a:pt x="16598" y="1699"/>
                    <a:pt x="16456" y="1699"/>
                  </a:cubicBezTo>
                  <a:cubicBezTo>
                    <a:pt x="16297" y="1699"/>
                    <a:pt x="16140" y="1727"/>
                    <a:pt x="15990" y="1778"/>
                  </a:cubicBezTo>
                  <a:cubicBezTo>
                    <a:pt x="15709" y="1488"/>
                    <a:pt x="15353" y="1265"/>
                    <a:pt x="14938" y="1132"/>
                  </a:cubicBezTo>
                  <a:cubicBezTo>
                    <a:pt x="14715" y="1059"/>
                    <a:pt x="14477" y="1021"/>
                    <a:pt x="14254" y="1007"/>
                  </a:cubicBezTo>
                  <a:cubicBezTo>
                    <a:pt x="14062" y="881"/>
                    <a:pt x="13854" y="776"/>
                    <a:pt x="13624" y="703"/>
                  </a:cubicBezTo>
                  <a:cubicBezTo>
                    <a:pt x="13343" y="612"/>
                    <a:pt x="13062" y="569"/>
                    <a:pt x="12785" y="569"/>
                  </a:cubicBezTo>
                  <a:cubicBezTo>
                    <a:pt x="12654" y="569"/>
                    <a:pt x="12523" y="579"/>
                    <a:pt x="12394" y="598"/>
                  </a:cubicBezTo>
                  <a:cubicBezTo>
                    <a:pt x="12224" y="361"/>
                    <a:pt x="11978" y="169"/>
                    <a:pt x="11682" y="73"/>
                  </a:cubicBezTo>
                  <a:cubicBezTo>
                    <a:pt x="11536" y="23"/>
                    <a:pt x="11387" y="0"/>
                    <a:pt x="1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6"/>
            <p:cNvSpPr/>
            <p:nvPr/>
          </p:nvSpPr>
          <p:spPr>
            <a:xfrm flipH="1">
              <a:off x="7986168" y="2809172"/>
              <a:ext cx="932222" cy="1430469"/>
            </a:xfrm>
            <a:custGeom>
              <a:avLst/>
              <a:gdLst/>
              <a:ahLst/>
              <a:cxnLst/>
              <a:rect l="l" t="t" r="r" b="b"/>
              <a:pathLst>
                <a:path w="16390" h="25150" extrusionOk="0">
                  <a:moveTo>
                    <a:pt x="6125" y="1"/>
                  </a:moveTo>
                  <a:lnTo>
                    <a:pt x="5073" y="1299"/>
                  </a:lnTo>
                  <a:cubicBezTo>
                    <a:pt x="5057" y="1320"/>
                    <a:pt x="5050" y="1350"/>
                    <a:pt x="5050" y="1380"/>
                  </a:cubicBezTo>
                  <a:lnTo>
                    <a:pt x="5057" y="1395"/>
                  </a:lnTo>
                  <a:lnTo>
                    <a:pt x="5509" y="3664"/>
                  </a:lnTo>
                  <a:lnTo>
                    <a:pt x="5474" y="3849"/>
                  </a:lnTo>
                  <a:lnTo>
                    <a:pt x="4673" y="3100"/>
                  </a:lnTo>
                  <a:lnTo>
                    <a:pt x="4642" y="3062"/>
                  </a:lnTo>
                  <a:cubicBezTo>
                    <a:pt x="4595" y="3021"/>
                    <a:pt x="4537" y="2998"/>
                    <a:pt x="4475" y="2998"/>
                  </a:cubicBezTo>
                  <a:cubicBezTo>
                    <a:pt x="4450" y="2998"/>
                    <a:pt x="4423" y="3002"/>
                    <a:pt x="4397" y="3011"/>
                  </a:cubicBezTo>
                  <a:lnTo>
                    <a:pt x="4034" y="3130"/>
                  </a:lnTo>
                  <a:lnTo>
                    <a:pt x="3418" y="1727"/>
                  </a:lnTo>
                  <a:lnTo>
                    <a:pt x="4146" y="652"/>
                  </a:lnTo>
                  <a:lnTo>
                    <a:pt x="3181" y="1638"/>
                  </a:lnTo>
                  <a:cubicBezTo>
                    <a:pt x="3160" y="1662"/>
                    <a:pt x="3144" y="1706"/>
                    <a:pt x="3160" y="1743"/>
                  </a:cubicBezTo>
                  <a:lnTo>
                    <a:pt x="3160" y="1758"/>
                  </a:lnTo>
                  <a:lnTo>
                    <a:pt x="3670" y="3507"/>
                  </a:lnTo>
                  <a:cubicBezTo>
                    <a:pt x="3697" y="3606"/>
                    <a:pt x="3785" y="3675"/>
                    <a:pt x="3887" y="3675"/>
                  </a:cubicBezTo>
                  <a:cubicBezTo>
                    <a:pt x="3901" y="3675"/>
                    <a:pt x="3916" y="3674"/>
                    <a:pt x="3930" y="3671"/>
                  </a:cubicBezTo>
                  <a:lnTo>
                    <a:pt x="3961" y="3664"/>
                  </a:lnTo>
                  <a:lnTo>
                    <a:pt x="4345" y="3589"/>
                  </a:lnTo>
                  <a:lnTo>
                    <a:pt x="5287" y="4880"/>
                  </a:lnTo>
                  <a:lnTo>
                    <a:pt x="5057" y="6163"/>
                  </a:lnTo>
                  <a:cubicBezTo>
                    <a:pt x="5029" y="6311"/>
                    <a:pt x="5087" y="6460"/>
                    <a:pt x="5214" y="6549"/>
                  </a:cubicBezTo>
                  <a:lnTo>
                    <a:pt x="5258" y="6587"/>
                  </a:lnTo>
                  <a:lnTo>
                    <a:pt x="7601" y="8262"/>
                  </a:lnTo>
                  <a:cubicBezTo>
                    <a:pt x="7460" y="8699"/>
                    <a:pt x="7305" y="9152"/>
                    <a:pt x="7156" y="9597"/>
                  </a:cubicBezTo>
                  <a:lnTo>
                    <a:pt x="5005" y="10280"/>
                  </a:lnTo>
                  <a:lnTo>
                    <a:pt x="2521" y="9212"/>
                  </a:lnTo>
                  <a:lnTo>
                    <a:pt x="1097" y="7676"/>
                  </a:lnTo>
                  <a:lnTo>
                    <a:pt x="1794" y="5636"/>
                  </a:lnTo>
                  <a:lnTo>
                    <a:pt x="2818" y="3856"/>
                  </a:lnTo>
                  <a:lnTo>
                    <a:pt x="1668" y="5348"/>
                  </a:lnTo>
                  <a:lnTo>
                    <a:pt x="333" y="4931"/>
                  </a:lnTo>
                  <a:lnTo>
                    <a:pt x="1253" y="3011"/>
                  </a:lnTo>
                  <a:lnTo>
                    <a:pt x="36" y="4947"/>
                  </a:lnTo>
                  <a:cubicBezTo>
                    <a:pt x="29" y="4954"/>
                    <a:pt x="29" y="4962"/>
                    <a:pt x="22" y="4969"/>
                  </a:cubicBezTo>
                  <a:cubicBezTo>
                    <a:pt x="0" y="5029"/>
                    <a:pt x="22" y="5102"/>
                    <a:pt x="89" y="5132"/>
                  </a:cubicBezTo>
                  <a:lnTo>
                    <a:pt x="103" y="5140"/>
                  </a:lnTo>
                  <a:lnTo>
                    <a:pt x="1438" y="5725"/>
                  </a:lnTo>
                  <a:lnTo>
                    <a:pt x="497" y="7631"/>
                  </a:lnTo>
                  <a:cubicBezTo>
                    <a:pt x="452" y="7720"/>
                    <a:pt x="459" y="7817"/>
                    <a:pt x="518" y="7898"/>
                  </a:cubicBezTo>
                  <a:lnTo>
                    <a:pt x="541" y="7929"/>
                  </a:lnTo>
                  <a:lnTo>
                    <a:pt x="1921" y="9856"/>
                  </a:lnTo>
                  <a:cubicBezTo>
                    <a:pt x="1942" y="9880"/>
                    <a:pt x="1972" y="9908"/>
                    <a:pt x="2003" y="9931"/>
                  </a:cubicBezTo>
                  <a:lnTo>
                    <a:pt x="2054" y="9960"/>
                  </a:lnTo>
                  <a:lnTo>
                    <a:pt x="4649" y="11629"/>
                  </a:lnTo>
                  <a:cubicBezTo>
                    <a:pt x="4731" y="11681"/>
                    <a:pt x="4830" y="11711"/>
                    <a:pt x="4939" y="11711"/>
                  </a:cubicBezTo>
                  <a:cubicBezTo>
                    <a:pt x="4968" y="11711"/>
                    <a:pt x="4998" y="11709"/>
                    <a:pt x="5029" y="11704"/>
                  </a:cubicBezTo>
                  <a:lnTo>
                    <a:pt x="5132" y="11688"/>
                  </a:lnTo>
                  <a:lnTo>
                    <a:pt x="6481" y="11481"/>
                  </a:lnTo>
                  <a:lnTo>
                    <a:pt x="6481" y="11481"/>
                  </a:lnTo>
                  <a:cubicBezTo>
                    <a:pt x="5851" y="13164"/>
                    <a:pt x="5272" y="14580"/>
                    <a:pt x="5020" y="14988"/>
                  </a:cubicBezTo>
                  <a:cubicBezTo>
                    <a:pt x="4352" y="16072"/>
                    <a:pt x="1980" y="22597"/>
                    <a:pt x="1980" y="22597"/>
                  </a:cubicBezTo>
                  <a:lnTo>
                    <a:pt x="1038" y="23080"/>
                  </a:lnTo>
                  <a:lnTo>
                    <a:pt x="2617" y="23318"/>
                  </a:lnTo>
                  <a:lnTo>
                    <a:pt x="1727" y="24199"/>
                  </a:lnTo>
                  <a:lnTo>
                    <a:pt x="1839" y="25098"/>
                  </a:lnTo>
                  <a:lnTo>
                    <a:pt x="2410" y="25150"/>
                  </a:lnTo>
                  <a:lnTo>
                    <a:pt x="2298" y="24304"/>
                  </a:lnTo>
                  <a:lnTo>
                    <a:pt x="2729" y="24096"/>
                  </a:lnTo>
                  <a:lnTo>
                    <a:pt x="4085" y="23955"/>
                  </a:lnTo>
                  <a:cubicBezTo>
                    <a:pt x="4397" y="24407"/>
                    <a:pt x="5436" y="24712"/>
                    <a:pt x="5436" y="24712"/>
                  </a:cubicBezTo>
                  <a:lnTo>
                    <a:pt x="5146" y="23784"/>
                  </a:lnTo>
                  <a:cubicBezTo>
                    <a:pt x="6615" y="19276"/>
                    <a:pt x="7868" y="14388"/>
                    <a:pt x="8654" y="11109"/>
                  </a:cubicBezTo>
                  <a:lnTo>
                    <a:pt x="11228" y="11711"/>
                  </a:lnTo>
                  <a:lnTo>
                    <a:pt x="11331" y="11732"/>
                  </a:lnTo>
                  <a:cubicBezTo>
                    <a:pt x="11367" y="11741"/>
                    <a:pt x="11404" y="11745"/>
                    <a:pt x="11441" y="11745"/>
                  </a:cubicBezTo>
                  <a:cubicBezTo>
                    <a:pt x="11564" y="11745"/>
                    <a:pt x="11688" y="11698"/>
                    <a:pt x="11783" y="11606"/>
                  </a:cubicBezTo>
                  <a:lnTo>
                    <a:pt x="13690" y="9760"/>
                  </a:lnTo>
                  <a:lnTo>
                    <a:pt x="15062" y="9308"/>
                  </a:lnTo>
                  <a:lnTo>
                    <a:pt x="16055" y="9604"/>
                  </a:lnTo>
                  <a:lnTo>
                    <a:pt x="16078" y="9613"/>
                  </a:lnTo>
                  <a:lnTo>
                    <a:pt x="16100" y="9613"/>
                  </a:lnTo>
                  <a:cubicBezTo>
                    <a:pt x="16104" y="9613"/>
                    <a:pt x="16109" y="9613"/>
                    <a:pt x="16114" y="9613"/>
                  </a:cubicBezTo>
                  <a:cubicBezTo>
                    <a:pt x="16182" y="9613"/>
                    <a:pt x="16234" y="9564"/>
                    <a:pt x="16242" y="9500"/>
                  </a:cubicBezTo>
                  <a:lnTo>
                    <a:pt x="16390" y="7744"/>
                  </a:lnTo>
                  <a:lnTo>
                    <a:pt x="16011" y="9278"/>
                  </a:lnTo>
                  <a:lnTo>
                    <a:pt x="15299" y="8945"/>
                  </a:lnTo>
                  <a:lnTo>
                    <a:pt x="15589" y="6512"/>
                  </a:lnTo>
                  <a:lnTo>
                    <a:pt x="14884" y="8870"/>
                  </a:lnTo>
                  <a:lnTo>
                    <a:pt x="13416" y="9086"/>
                  </a:lnTo>
                  <a:cubicBezTo>
                    <a:pt x="13385" y="9093"/>
                    <a:pt x="13350" y="9100"/>
                    <a:pt x="13320" y="9123"/>
                  </a:cubicBezTo>
                  <a:lnTo>
                    <a:pt x="13268" y="9159"/>
                  </a:lnTo>
                  <a:lnTo>
                    <a:pt x="13029" y="9315"/>
                  </a:lnTo>
                  <a:lnTo>
                    <a:pt x="11865" y="8189"/>
                  </a:lnTo>
                  <a:lnTo>
                    <a:pt x="12711" y="6943"/>
                  </a:lnTo>
                  <a:lnTo>
                    <a:pt x="12711" y="6943"/>
                  </a:lnTo>
                  <a:lnTo>
                    <a:pt x="11465" y="8084"/>
                  </a:lnTo>
                  <a:cubicBezTo>
                    <a:pt x="11406" y="8135"/>
                    <a:pt x="11392" y="8224"/>
                    <a:pt x="11436" y="8299"/>
                  </a:cubicBezTo>
                  <a:lnTo>
                    <a:pt x="11458" y="8336"/>
                  </a:lnTo>
                  <a:lnTo>
                    <a:pt x="12371" y="9767"/>
                  </a:lnTo>
                  <a:lnTo>
                    <a:pt x="11347" y="10465"/>
                  </a:lnTo>
                  <a:lnTo>
                    <a:pt x="9033" y="9486"/>
                  </a:lnTo>
                  <a:cubicBezTo>
                    <a:pt x="9256" y="8529"/>
                    <a:pt x="9411" y="7833"/>
                    <a:pt x="9486" y="7505"/>
                  </a:cubicBezTo>
                  <a:cubicBezTo>
                    <a:pt x="9797" y="6111"/>
                    <a:pt x="10760" y="4130"/>
                    <a:pt x="11228" y="3360"/>
                  </a:cubicBezTo>
                  <a:cubicBezTo>
                    <a:pt x="11687" y="2589"/>
                    <a:pt x="11540" y="971"/>
                    <a:pt x="11540" y="971"/>
                  </a:cubicBezTo>
                  <a:lnTo>
                    <a:pt x="11540" y="971"/>
                  </a:lnTo>
                  <a:cubicBezTo>
                    <a:pt x="11540" y="971"/>
                    <a:pt x="10842" y="2463"/>
                    <a:pt x="10732" y="2938"/>
                  </a:cubicBezTo>
                  <a:cubicBezTo>
                    <a:pt x="10616" y="3397"/>
                    <a:pt x="9691" y="4193"/>
                    <a:pt x="9399" y="4193"/>
                  </a:cubicBezTo>
                  <a:cubicBezTo>
                    <a:pt x="9390" y="4193"/>
                    <a:pt x="9381" y="4192"/>
                    <a:pt x="9373" y="4191"/>
                  </a:cubicBezTo>
                  <a:cubicBezTo>
                    <a:pt x="9114" y="4146"/>
                    <a:pt x="9062" y="3456"/>
                    <a:pt x="9174" y="3100"/>
                  </a:cubicBezTo>
                  <a:cubicBezTo>
                    <a:pt x="9292" y="2744"/>
                    <a:pt x="9345" y="1617"/>
                    <a:pt x="9345" y="1617"/>
                  </a:cubicBezTo>
                  <a:lnTo>
                    <a:pt x="9345" y="1617"/>
                  </a:lnTo>
                  <a:cubicBezTo>
                    <a:pt x="9345" y="1617"/>
                    <a:pt x="8677" y="2582"/>
                    <a:pt x="8661" y="4198"/>
                  </a:cubicBezTo>
                  <a:cubicBezTo>
                    <a:pt x="8654" y="4680"/>
                    <a:pt x="8387" y="5755"/>
                    <a:pt x="7987" y="7053"/>
                  </a:cubicBezTo>
                  <a:lnTo>
                    <a:pt x="5940" y="5955"/>
                  </a:lnTo>
                  <a:lnTo>
                    <a:pt x="6043" y="3694"/>
                  </a:lnTo>
                  <a:lnTo>
                    <a:pt x="6052" y="3657"/>
                  </a:lnTo>
                  <a:cubicBezTo>
                    <a:pt x="6052" y="3641"/>
                    <a:pt x="6043" y="3620"/>
                    <a:pt x="6036" y="3596"/>
                  </a:cubicBezTo>
                  <a:lnTo>
                    <a:pt x="5280" y="1380"/>
                  </a:lnTo>
                  <a:lnTo>
                    <a:pt x="6125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49A1F2F-453F-494F-9810-C7B4657F2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3360" y="3508116"/>
            <a:ext cx="823031" cy="112785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42" name="Google Shape;2191;p67">
            <a:extLst>
              <a:ext uri="{FF2B5EF4-FFF2-40B4-BE49-F238E27FC236}">
                <a16:creationId xmlns:a16="http://schemas.microsoft.com/office/drawing/2014/main" id="{53C631C1-D34B-4510-BEA2-557D58F24482}"/>
              </a:ext>
            </a:extLst>
          </p:cNvPr>
          <p:cNvSpPr/>
          <p:nvPr/>
        </p:nvSpPr>
        <p:spPr>
          <a:xfrm>
            <a:off x="1121239" y="104083"/>
            <a:ext cx="1084308" cy="1347402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4C1B3E"/>
              </a:buClr>
              <a:buSzPts val="6000"/>
            </a:pPr>
            <a:r>
              <a:rPr lang="es" sz="6000" dirty="0">
                <a:solidFill>
                  <a:srgbClr val="4C1B3E"/>
                </a:solidFill>
                <a:latin typeface="Saira Condensed ExtraBold"/>
                <a:sym typeface="Saira Condensed ExtraBold"/>
              </a:rPr>
              <a:t> 1.</a:t>
            </a:r>
          </a:p>
        </p:txBody>
      </p:sp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72552572-6870-4BBA-8FA9-B352312AD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745" y="4273682"/>
            <a:ext cx="737680" cy="682811"/>
          </a:xfrm>
          <a:prstGeom prst="rect">
            <a:avLst/>
          </a:prstGeom>
        </p:spPr>
      </p:pic>
      <p:pic>
        <p:nvPicPr>
          <p:cNvPr id="3076" name="Picture 4" descr="A Common Language for Reporting Earthquake Intensities - Eos">
            <a:extLst>
              <a:ext uri="{FF2B5EF4-FFF2-40B4-BE49-F238E27FC236}">
                <a16:creationId xmlns:a16="http://schemas.microsoft.com/office/drawing/2014/main" id="{3FB77AF1-12B7-449D-9541-AE8CBCB5F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39" y="1557497"/>
            <a:ext cx="3989364" cy="245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y One Upscale Apartment Building Became a Death Trap in the Turkey  Earthquakes - The New York Times">
            <a:extLst>
              <a:ext uri="{FF2B5EF4-FFF2-40B4-BE49-F238E27FC236}">
                <a16:creationId xmlns:a16="http://schemas.microsoft.com/office/drawing/2014/main" id="{AB2DF62B-AC6E-456C-9073-A041B00CB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61" y="1557497"/>
            <a:ext cx="2899414" cy="2400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579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48"/>
          <p:cNvSpPr txBox="1">
            <a:spLocks noGrp="1"/>
          </p:cNvSpPr>
          <p:nvPr>
            <p:ph type="title"/>
          </p:nvPr>
        </p:nvSpPr>
        <p:spPr>
          <a:xfrm>
            <a:off x="1952814" y="596600"/>
            <a:ext cx="4360200" cy="1326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What are the effects and causes of earthquakes?</a:t>
            </a:r>
            <a:br>
              <a:rPr lang="en-US" sz="4400" dirty="0"/>
            </a:br>
            <a:endParaRPr sz="4400" dirty="0"/>
          </a:p>
        </p:txBody>
      </p:sp>
      <p:grpSp>
        <p:nvGrpSpPr>
          <p:cNvPr id="1294" name="Google Shape;1294;p48"/>
          <p:cNvGrpSpPr/>
          <p:nvPr/>
        </p:nvGrpSpPr>
        <p:grpSpPr>
          <a:xfrm>
            <a:off x="480943" y="2569411"/>
            <a:ext cx="2855831" cy="1810450"/>
            <a:chOff x="2804200" y="1889000"/>
            <a:chExt cx="1076900" cy="682725"/>
          </a:xfrm>
        </p:grpSpPr>
        <p:sp>
          <p:nvSpPr>
            <p:cNvPr id="1295" name="Google Shape;1295;p48"/>
            <p:cNvSpPr/>
            <p:nvPr/>
          </p:nvSpPr>
          <p:spPr>
            <a:xfrm>
              <a:off x="2992400" y="1995625"/>
              <a:ext cx="276275" cy="213425"/>
            </a:xfrm>
            <a:custGeom>
              <a:avLst/>
              <a:gdLst/>
              <a:ahLst/>
              <a:cxnLst/>
              <a:rect l="l" t="t" r="r" b="b"/>
              <a:pathLst>
                <a:path w="11051" h="8537" extrusionOk="0">
                  <a:moveTo>
                    <a:pt x="10324" y="0"/>
                  </a:moveTo>
                  <a:lnTo>
                    <a:pt x="3300" y="565"/>
                  </a:lnTo>
                  <a:lnTo>
                    <a:pt x="2307" y="3211"/>
                  </a:lnTo>
                  <a:lnTo>
                    <a:pt x="2307" y="3211"/>
                  </a:lnTo>
                  <a:lnTo>
                    <a:pt x="2462" y="3204"/>
                  </a:lnTo>
                  <a:lnTo>
                    <a:pt x="1476" y="5860"/>
                  </a:lnTo>
                  <a:lnTo>
                    <a:pt x="993" y="5881"/>
                  </a:lnTo>
                  <a:lnTo>
                    <a:pt x="0" y="8537"/>
                  </a:lnTo>
                  <a:lnTo>
                    <a:pt x="8588" y="8040"/>
                  </a:lnTo>
                  <a:lnTo>
                    <a:pt x="8729" y="7343"/>
                  </a:lnTo>
                  <a:lnTo>
                    <a:pt x="9420" y="6987"/>
                  </a:lnTo>
                  <a:lnTo>
                    <a:pt x="9300" y="5408"/>
                  </a:lnTo>
                  <a:lnTo>
                    <a:pt x="9263" y="4991"/>
                  </a:lnTo>
                  <a:lnTo>
                    <a:pt x="9886" y="4776"/>
                  </a:lnTo>
                  <a:lnTo>
                    <a:pt x="10012" y="3717"/>
                  </a:lnTo>
                  <a:lnTo>
                    <a:pt x="10591" y="3656"/>
                  </a:lnTo>
                  <a:lnTo>
                    <a:pt x="10509" y="2745"/>
                  </a:lnTo>
                  <a:lnTo>
                    <a:pt x="10502" y="2722"/>
                  </a:lnTo>
                  <a:lnTo>
                    <a:pt x="11050" y="2441"/>
                  </a:lnTo>
                  <a:lnTo>
                    <a:pt x="10450" y="1150"/>
                  </a:lnTo>
                  <a:lnTo>
                    <a:pt x="10762" y="654"/>
                  </a:lnTo>
                  <a:lnTo>
                    <a:pt x="10324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3117525" y="2194925"/>
              <a:ext cx="182875" cy="358248"/>
            </a:xfrm>
            <a:custGeom>
              <a:avLst/>
              <a:gdLst/>
              <a:ahLst/>
              <a:cxnLst/>
              <a:rect l="l" t="t" r="r" b="b"/>
              <a:pathLst>
                <a:path w="7315" h="13796" extrusionOk="0">
                  <a:moveTo>
                    <a:pt x="4837" y="1"/>
                  </a:moveTo>
                  <a:lnTo>
                    <a:pt x="0" y="275"/>
                  </a:lnTo>
                  <a:lnTo>
                    <a:pt x="2523" y="13795"/>
                  </a:lnTo>
                  <a:lnTo>
                    <a:pt x="6764" y="13558"/>
                  </a:lnTo>
                  <a:lnTo>
                    <a:pt x="5979" y="12877"/>
                  </a:lnTo>
                  <a:lnTo>
                    <a:pt x="6520" y="12528"/>
                  </a:lnTo>
                  <a:lnTo>
                    <a:pt x="6164" y="11912"/>
                  </a:lnTo>
                  <a:lnTo>
                    <a:pt x="7314" y="11163"/>
                  </a:lnTo>
                  <a:lnTo>
                    <a:pt x="5518" y="9205"/>
                  </a:lnTo>
                  <a:lnTo>
                    <a:pt x="6253" y="8708"/>
                  </a:lnTo>
                  <a:lnTo>
                    <a:pt x="5445" y="7914"/>
                  </a:lnTo>
                  <a:lnTo>
                    <a:pt x="6394" y="7596"/>
                  </a:lnTo>
                  <a:lnTo>
                    <a:pt x="5860" y="6586"/>
                  </a:lnTo>
                  <a:lnTo>
                    <a:pt x="6773" y="6113"/>
                  </a:lnTo>
                  <a:lnTo>
                    <a:pt x="5089" y="4392"/>
                  </a:lnTo>
                  <a:lnTo>
                    <a:pt x="6017" y="3762"/>
                  </a:lnTo>
                  <a:lnTo>
                    <a:pt x="5638" y="2745"/>
                  </a:lnTo>
                  <a:lnTo>
                    <a:pt x="6794" y="2174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2837175" y="2200534"/>
              <a:ext cx="402025" cy="285253"/>
            </a:xfrm>
            <a:custGeom>
              <a:avLst/>
              <a:gdLst/>
              <a:ahLst/>
              <a:cxnLst/>
              <a:rect l="l" t="t" r="r" b="b"/>
              <a:pathLst>
                <a:path w="16081" h="10985" extrusionOk="0">
                  <a:moveTo>
                    <a:pt x="12261" y="0"/>
                  </a:moveTo>
                  <a:lnTo>
                    <a:pt x="1" y="705"/>
                  </a:lnTo>
                  <a:lnTo>
                    <a:pt x="588" y="10984"/>
                  </a:lnTo>
                  <a:lnTo>
                    <a:pt x="16074" y="10094"/>
                  </a:lnTo>
                  <a:lnTo>
                    <a:pt x="16081" y="10071"/>
                  </a:lnTo>
                  <a:lnTo>
                    <a:pt x="15324" y="8611"/>
                  </a:lnTo>
                  <a:lnTo>
                    <a:pt x="15695" y="8270"/>
                  </a:lnTo>
                  <a:lnTo>
                    <a:pt x="15294" y="8033"/>
                  </a:lnTo>
                  <a:lnTo>
                    <a:pt x="15880" y="6572"/>
                  </a:lnTo>
                  <a:lnTo>
                    <a:pt x="14879" y="3745"/>
                  </a:lnTo>
                  <a:lnTo>
                    <a:pt x="15257" y="3056"/>
                  </a:lnTo>
                  <a:lnTo>
                    <a:pt x="14797" y="2373"/>
                  </a:lnTo>
                  <a:lnTo>
                    <a:pt x="15317" y="1721"/>
                  </a:lnTo>
                  <a:lnTo>
                    <a:pt x="12261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2804200" y="1995625"/>
              <a:ext cx="446300" cy="224200"/>
            </a:xfrm>
            <a:custGeom>
              <a:avLst/>
              <a:gdLst/>
              <a:ahLst/>
              <a:cxnLst/>
              <a:rect l="l" t="t" r="r" b="b"/>
              <a:pathLst>
                <a:path w="17852" h="8968" extrusionOk="0">
                  <a:moveTo>
                    <a:pt x="17852" y="0"/>
                  </a:moveTo>
                  <a:lnTo>
                    <a:pt x="5512" y="705"/>
                  </a:lnTo>
                  <a:lnTo>
                    <a:pt x="1" y="8968"/>
                  </a:lnTo>
                  <a:lnTo>
                    <a:pt x="1291" y="8893"/>
                  </a:lnTo>
                  <a:lnTo>
                    <a:pt x="11934" y="8284"/>
                  </a:lnTo>
                  <a:lnTo>
                    <a:pt x="15456" y="6965"/>
                  </a:lnTo>
                  <a:lnTo>
                    <a:pt x="14447" y="6244"/>
                  </a:lnTo>
                  <a:lnTo>
                    <a:pt x="15056" y="5244"/>
                  </a:lnTo>
                  <a:lnTo>
                    <a:pt x="13936" y="4881"/>
                  </a:lnTo>
                  <a:lnTo>
                    <a:pt x="16828" y="2537"/>
                  </a:lnTo>
                  <a:lnTo>
                    <a:pt x="16027" y="2181"/>
                  </a:lnTo>
                  <a:lnTo>
                    <a:pt x="17170" y="1439"/>
                  </a:lnTo>
                  <a:lnTo>
                    <a:pt x="16383" y="1047"/>
                  </a:lnTo>
                  <a:lnTo>
                    <a:pt x="17852" y="0"/>
                  </a:ln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2851875" y="2466025"/>
              <a:ext cx="390500" cy="105700"/>
            </a:xfrm>
            <a:custGeom>
              <a:avLst/>
              <a:gdLst/>
              <a:ahLst/>
              <a:cxnLst/>
              <a:rect l="l" t="t" r="r" b="b"/>
              <a:pathLst>
                <a:path w="15620" h="4228" extrusionOk="0">
                  <a:moveTo>
                    <a:pt x="15486" y="0"/>
                  </a:moveTo>
                  <a:lnTo>
                    <a:pt x="0" y="890"/>
                  </a:lnTo>
                  <a:lnTo>
                    <a:pt x="192" y="4227"/>
                  </a:lnTo>
                  <a:lnTo>
                    <a:pt x="15018" y="3382"/>
                  </a:lnTo>
                  <a:lnTo>
                    <a:pt x="15619" y="2166"/>
                  </a:lnTo>
                  <a:lnTo>
                    <a:pt x="15203" y="1550"/>
                  </a:lnTo>
                  <a:lnTo>
                    <a:pt x="15486" y="0"/>
                  </a:lnTo>
                  <a:close/>
                </a:path>
              </a:pathLst>
            </a:custGeom>
            <a:solidFill>
              <a:srgbClr val="FF8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2836475" y="2194925"/>
              <a:ext cx="401975" cy="36375"/>
            </a:xfrm>
            <a:custGeom>
              <a:avLst/>
              <a:gdLst/>
              <a:ahLst/>
              <a:cxnLst/>
              <a:rect l="l" t="t" r="r" b="b"/>
              <a:pathLst>
                <a:path w="16079" h="1455" extrusionOk="0">
                  <a:moveTo>
                    <a:pt x="16048" y="1"/>
                  </a:moveTo>
                  <a:lnTo>
                    <a:pt x="9945" y="350"/>
                  </a:lnTo>
                  <a:lnTo>
                    <a:pt x="0" y="921"/>
                  </a:lnTo>
                  <a:lnTo>
                    <a:pt x="29" y="1455"/>
                  </a:lnTo>
                  <a:lnTo>
                    <a:pt x="12289" y="750"/>
                  </a:lnTo>
                  <a:lnTo>
                    <a:pt x="16079" y="535"/>
                  </a:lnTo>
                  <a:lnTo>
                    <a:pt x="16048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2900825" y="2525500"/>
              <a:ext cx="310750" cy="30650"/>
            </a:xfrm>
            <a:custGeom>
              <a:avLst/>
              <a:gdLst/>
              <a:ahLst/>
              <a:cxnLst/>
              <a:rect l="l" t="t" r="r" b="b"/>
              <a:pathLst>
                <a:path w="12430" h="1226" extrusionOk="0">
                  <a:moveTo>
                    <a:pt x="12399" y="1"/>
                  </a:moveTo>
                  <a:lnTo>
                    <a:pt x="0" y="706"/>
                  </a:lnTo>
                  <a:lnTo>
                    <a:pt x="29" y="1225"/>
                  </a:lnTo>
                  <a:lnTo>
                    <a:pt x="12429" y="521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2899300" y="2499575"/>
              <a:ext cx="310800" cy="30625"/>
            </a:xfrm>
            <a:custGeom>
              <a:avLst/>
              <a:gdLst/>
              <a:ahLst/>
              <a:cxnLst/>
              <a:rect l="l" t="t" r="r" b="b"/>
              <a:pathLst>
                <a:path w="12432" h="1225" extrusionOk="0">
                  <a:moveTo>
                    <a:pt x="12401" y="0"/>
                  </a:moveTo>
                  <a:lnTo>
                    <a:pt x="1" y="712"/>
                  </a:lnTo>
                  <a:lnTo>
                    <a:pt x="31" y="1225"/>
                  </a:lnTo>
                  <a:lnTo>
                    <a:pt x="12432" y="520"/>
                  </a:lnTo>
                  <a:lnTo>
                    <a:pt x="12401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2897825" y="2473625"/>
              <a:ext cx="310775" cy="30775"/>
            </a:xfrm>
            <a:custGeom>
              <a:avLst/>
              <a:gdLst/>
              <a:ahLst/>
              <a:cxnLst/>
              <a:rect l="l" t="t" r="r" b="b"/>
              <a:pathLst>
                <a:path w="12431" h="1231" extrusionOk="0">
                  <a:moveTo>
                    <a:pt x="12402" y="0"/>
                  </a:moveTo>
                  <a:lnTo>
                    <a:pt x="1" y="712"/>
                  </a:lnTo>
                  <a:lnTo>
                    <a:pt x="31" y="1230"/>
                  </a:lnTo>
                  <a:lnTo>
                    <a:pt x="12430" y="518"/>
                  </a:lnTo>
                  <a:lnTo>
                    <a:pt x="12402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2896375" y="2447625"/>
              <a:ext cx="310750" cy="30825"/>
            </a:xfrm>
            <a:custGeom>
              <a:avLst/>
              <a:gdLst/>
              <a:ahLst/>
              <a:cxnLst/>
              <a:rect l="l" t="t" r="r" b="b"/>
              <a:pathLst>
                <a:path w="12430" h="1233" extrusionOk="0">
                  <a:moveTo>
                    <a:pt x="12399" y="1"/>
                  </a:moveTo>
                  <a:lnTo>
                    <a:pt x="0" y="713"/>
                  </a:lnTo>
                  <a:lnTo>
                    <a:pt x="29" y="1233"/>
                  </a:lnTo>
                  <a:lnTo>
                    <a:pt x="12429" y="521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2894850" y="2421875"/>
              <a:ext cx="310800" cy="30625"/>
            </a:xfrm>
            <a:custGeom>
              <a:avLst/>
              <a:gdLst/>
              <a:ahLst/>
              <a:cxnLst/>
              <a:rect l="l" t="t" r="r" b="b"/>
              <a:pathLst>
                <a:path w="12432" h="1225" extrusionOk="0">
                  <a:moveTo>
                    <a:pt x="12401" y="0"/>
                  </a:moveTo>
                  <a:lnTo>
                    <a:pt x="1" y="705"/>
                  </a:lnTo>
                  <a:lnTo>
                    <a:pt x="31" y="1225"/>
                  </a:lnTo>
                  <a:lnTo>
                    <a:pt x="12432" y="520"/>
                  </a:lnTo>
                  <a:lnTo>
                    <a:pt x="12401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2893375" y="2395925"/>
              <a:ext cx="310775" cy="30600"/>
            </a:xfrm>
            <a:custGeom>
              <a:avLst/>
              <a:gdLst/>
              <a:ahLst/>
              <a:cxnLst/>
              <a:rect l="l" t="t" r="r" b="b"/>
              <a:pathLst>
                <a:path w="12431" h="1224" extrusionOk="0">
                  <a:moveTo>
                    <a:pt x="12402" y="1"/>
                  </a:moveTo>
                  <a:lnTo>
                    <a:pt x="1" y="706"/>
                  </a:lnTo>
                  <a:lnTo>
                    <a:pt x="31" y="1223"/>
                  </a:lnTo>
                  <a:lnTo>
                    <a:pt x="12430" y="520"/>
                  </a:lnTo>
                  <a:lnTo>
                    <a:pt x="12402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2891925" y="2369975"/>
              <a:ext cx="310750" cy="30775"/>
            </a:xfrm>
            <a:custGeom>
              <a:avLst/>
              <a:gdLst/>
              <a:ahLst/>
              <a:cxnLst/>
              <a:rect l="l" t="t" r="r" b="b"/>
              <a:pathLst>
                <a:path w="12430" h="1231" extrusionOk="0">
                  <a:moveTo>
                    <a:pt x="12399" y="1"/>
                  </a:moveTo>
                  <a:lnTo>
                    <a:pt x="0" y="713"/>
                  </a:lnTo>
                  <a:lnTo>
                    <a:pt x="29" y="1231"/>
                  </a:lnTo>
                  <a:lnTo>
                    <a:pt x="12429" y="519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2890400" y="2344000"/>
              <a:ext cx="310800" cy="30825"/>
            </a:xfrm>
            <a:custGeom>
              <a:avLst/>
              <a:gdLst/>
              <a:ahLst/>
              <a:cxnLst/>
              <a:rect l="l" t="t" r="r" b="b"/>
              <a:pathLst>
                <a:path w="12432" h="1233" extrusionOk="0">
                  <a:moveTo>
                    <a:pt x="12401" y="1"/>
                  </a:moveTo>
                  <a:lnTo>
                    <a:pt x="1" y="712"/>
                  </a:lnTo>
                  <a:lnTo>
                    <a:pt x="31" y="1232"/>
                  </a:lnTo>
                  <a:lnTo>
                    <a:pt x="12432" y="520"/>
                  </a:lnTo>
                  <a:lnTo>
                    <a:pt x="12401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2901525" y="2538500"/>
              <a:ext cx="310800" cy="30650"/>
            </a:xfrm>
            <a:custGeom>
              <a:avLst/>
              <a:gdLst/>
              <a:ahLst/>
              <a:cxnLst/>
              <a:rect l="l" t="t" r="r" b="b"/>
              <a:pathLst>
                <a:path w="12432" h="1226" extrusionOk="0">
                  <a:moveTo>
                    <a:pt x="12401" y="1"/>
                  </a:moveTo>
                  <a:lnTo>
                    <a:pt x="1" y="705"/>
                  </a:lnTo>
                  <a:lnTo>
                    <a:pt x="31" y="1225"/>
                  </a:lnTo>
                  <a:lnTo>
                    <a:pt x="12432" y="520"/>
                  </a:lnTo>
                  <a:lnTo>
                    <a:pt x="12401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2900050" y="2512550"/>
              <a:ext cx="310775" cy="30600"/>
            </a:xfrm>
            <a:custGeom>
              <a:avLst/>
              <a:gdLst/>
              <a:ahLst/>
              <a:cxnLst/>
              <a:rect l="l" t="t" r="r" b="b"/>
              <a:pathLst>
                <a:path w="12431" h="1224" extrusionOk="0">
                  <a:moveTo>
                    <a:pt x="12402" y="1"/>
                  </a:moveTo>
                  <a:lnTo>
                    <a:pt x="1" y="706"/>
                  </a:lnTo>
                  <a:lnTo>
                    <a:pt x="31" y="1224"/>
                  </a:lnTo>
                  <a:lnTo>
                    <a:pt x="12430" y="519"/>
                  </a:lnTo>
                  <a:lnTo>
                    <a:pt x="12402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2898600" y="2486575"/>
              <a:ext cx="310750" cy="30825"/>
            </a:xfrm>
            <a:custGeom>
              <a:avLst/>
              <a:gdLst/>
              <a:ahLst/>
              <a:cxnLst/>
              <a:rect l="l" t="t" r="r" b="b"/>
              <a:pathLst>
                <a:path w="12430" h="1233" extrusionOk="0">
                  <a:moveTo>
                    <a:pt x="12399" y="0"/>
                  </a:moveTo>
                  <a:lnTo>
                    <a:pt x="0" y="712"/>
                  </a:lnTo>
                  <a:lnTo>
                    <a:pt x="29" y="1232"/>
                  </a:lnTo>
                  <a:lnTo>
                    <a:pt x="12429" y="520"/>
                  </a:lnTo>
                  <a:lnTo>
                    <a:pt x="12399" y="0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2897075" y="2460625"/>
              <a:ext cx="310800" cy="30825"/>
            </a:xfrm>
            <a:custGeom>
              <a:avLst/>
              <a:gdLst/>
              <a:ahLst/>
              <a:cxnLst/>
              <a:rect l="l" t="t" r="r" b="b"/>
              <a:pathLst>
                <a:path w="12432" h="1233" extrusionOk="0">
                  <a:moveTo>
                    <a:pt x="12401" y="1"/>
                  </a:moveTo>
                  <a:lnTo>
                    <a:pt x="1" y="713"/>
                  </a:lnTo>
                  <a:lnTo>
                    <a:pt x="31" y="1232"/>
                  </a:lnTo>
                  <a:lnTo>
                    <a:pt x="12432" y="520"/>
                  </a:lnTo>
                  <a:lnTo>
                    <a:pt x="12401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2895600" y="2434875"/>
              <a:ext cx="310775" cy="30575"/>
            </a:xfrm>
            <a:custGeom>
              <a:avLst/>
              <a:gdLst/>
              <a:ahLst/>
              <a:cxnLst/>
              <a:rect l="l" t="t" r="r" b="b"/>
              <a:pathLst>
                <a:path w="12431" h="1223" extrusionOk="0">
                  <a:moveTo>
                    <a:pt x="12402" y="0"/>
                  </a:moveTo>
                  <a:lnTo>
                    <a:pt x="1" y="705"/>
                  </a:lnTo>
                  <a:lnTo>
                    <a:pt x="31" y="1223"/>
                  </a:lnTo>
                  <a:lnTo>
                    <a:pt x="12430" y="511"/>
                  </a:lnTo>
                  <a:lnTo>
                    <a:pt x="12402" y="0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2894150" y="2408925"/>
              <a:ext cx="310750" cy="30600"/>
            </a:xfrm>
            <a:custGeom>
              <a:avLst/>
              <a:gdLst/>
              <a:ahLst/>
              <a:cxnLst/>
              <a:rect l="l" t="t" r="r" b="b"/>
              <a:pathLst>
                <a:path w="12430" h="1224" extrusionOk="0">
                  <a:moveTo>
                    <a:pt x="12399" y="0"/>
                  </a:moveTo>
                  <a:lnTo>
                    <a:pt x="0" y="703"/>
                  </a:lnTo>
                  <a:lnTo>
                    <a:pt x="29" y="1223"/>
                  </a:lnTo>
                  <a:lnTo>
                    <a:pt x="12429" y="518"/>
                  </a:lnTo>
                  <a:lnTo>
                    <a:pt x="12399" y="0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2892625" y="2382925"/>
              <a:ext cx="310800" cy="30650"/>
            </a:xfrm>
            <a:custGeom>
              <a:avLst/>
              <a:gdLst/>
              <a:ahLst/>
              <a:cxnLst/>
              <a:rect l="l" t="t" r="r" b="b"/>
              <a:pathLst>
                <a:path w="12432" h="1226" extrusionOk="0">
                  <a:moveTo>
                    <a:pt x="12401" y="1"/>
                  </a:moveTo>
                  <a:lnTo>
                    <a:pt x="1" y="713"/>
                  </a:lnTo>
                  <a:lnTo>
                    <a:pt x="31" y="1226"/>
                  </a:lnTo>
                  <a:lnTo>
                    <a:pt x="12432" y="521"/>
                  </a:lnTo>
                  <a:lnTo>
                    <a:pt x="12401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2891150" y="2357000"/>
              <a:ext cx="310775" cy="30800"/>
            </a:xfrm>
            <a:custGeom>
              <a:avLst/>
              <a:gdLst/>
              <a:ahLst/>
              <a:cxnLst/>
              <a:rect l="l" t="t" r="r" b="b"/>
              <a:pathLst>
                <a:path w="12431" h="1232" extrusionOk="0">
                  <a:moveTo>
                    <a:pt x="12402" y="0"/>
                  </a:moveTo>
                  <a:lnTo>
                    <a:pt x="1" y="712"/>
                  </a:lnTo>
                  <a:lnTo>
                    <a:pt x="31" y="1232"/>
                  </a:lnTo>
                  <a:lnTo>
                    <a:pt x="12430" y="520"/>
                  </a:lnTo>
                  <a:lnTo>
                    <a:pt x="12402" y="0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2889700" y="2331050"/>
              <a:ext cx="310750" cy="30775"/>
            </a:xfrm>
            <a:custGeom>
              <a:avLst/>
              <a:gdLst/>
              <a:ahLst/>
              <a:cxnLst/>
              <a:rect l="l" t="t" r="r" b="b"/>
              <a:pathLst>
                <a:path w="12430" h="1231" extrusionOk="0">
                  <a:moveTo>
                    <a:pt x="12399" y="1"/>
                  </a:moveTo>
                  <a:lnTo>
                    <a:pt x="0" y="713"/>
                  </a:lnTo>
                  <a:lnTo>
                    <a:pt x="29" y="1230"/>
                  </a:lnTo>
                  <a:lnTo>
                    <a:pt x="12429" y="519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2888925" y="2318225"/>
              <a:ext cx="323400" cy="250925"/>
            </a:xfrm>
            <a:custGeom>
              <a:avLst/>
              <a:gdLst/>
              <a:ahLst/>
              <a:cxnLst/>
              <a:rect l="l" t="t" r="r" b="b"/>
              <a:pathLst>
                <a:path w="12936" h="10037" extrusionOk="0">
                  <a:moveTo>
                    <a:pt x="12402" y="1"/>
                  </a:moveTo>
                  <a:lnTo>
                    <a:pt x="11807" y="31"/>
                  </a:lnTo>
                  <a:lnTo>
                    <a:pt x="601" y="668"/>
                  </a:lnTo>
                  <a:lnTo>
                    <a:pt x="1" y="706"/>
                  </a:lnTo>
                  <a:lnTo>
                    <a:pt x="535" y="10036"/>
                  </a:lnTo>
                  <a:lnTo>
                    <a:pt x="1135" y="10006"/>
                  </a:lnTo>
                  <a:lnTo>
                    <a:pt x="631" y="1188"/>
                  </a:lnTo>
                  <a:lnTo>
                    <a:pt x="11837" y="549"/>
                  </a:lnTo>
                  <a:lnTo>
                    <a:pt x="12334" y="9360"/>
                  </a:lnTo>
                  <a:lnTo>
                    <a:pt x="12936" y="9331"/>
                  </a:lnTo>
                  <a:lnTo>
                    <a:pt x="12430" y="514"/>
                  </a:lnTo>
                  <a:lnTo>
                    <a:pt x="12402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3030225" y="2541075"/>
              <a:ext cx="51725" cy="12500"/>
            </a:xfrm>
            <a:custGeom>
              <a:avLst/>
              <a:gdLst/>
              <a:ahLst/>
              <a:cxnLst/>
              <a:rect l="l" t="t" r="r" b="b"/>
              <a:pathLst>
                <a:path w="2069" h="500" extrusionOk="0">
                  <a:moveTo>
                    <a:pt x="1859" y="0"/>
                  </a:moveTo>
                  <a:cubicBezTo>
                    <a:pt x="1854" y="0"/>
                    <a:pt x="1850" y="1"/>
                    <a:pt x="1846" y="1"/>
                  </a:cubicBezTo>
                  <a:lnTo>
                    <a:pt x="200" y="99"/>
                  </a:lnTo>
                  <a:cubicBezTo>
                    <a:pt x="89" y="106"/>
                    <a:pt x="0" y="202"/>
                    <a:pt x="7" y="312"/>
                  </a:cubicBezTo>
                  <a:cubicBezTo>
                    <a:pt x="14" y="420"/>
                    <a:pt x="103" y="500"/>
                    <a:pt x="209" y="500"/>
                  </a:cubicBezTo>
                  <a:cubicBezTo>
                    <a:pt x="214" y="500"/>
                    <a:pt x="218" y="499"/>
                    <a:pt x="223" y="499"/>
                  </a:cubicBezTo>
                  <a:lnTo>
                    <a:pt x="1869" y="401"/>
                  </a:lnTo>
                  <a:cubicBezTo>
                    <a:pt x="1979" y="401"/>
                    <a:pt x="2068" y="305"/>
                    <a:pt x="2061" y="195"/>
                  </a:cubicBezTo>
                  <a:cubicBezTo>
                    <a:pt x="2055" y="87"/>
                    <a:pt x="1965" y="0"/>
                    <a:pt x="1859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3265475" y="1931875"/>
              <a:ext cx="516025" cy="632973"/>
            </a:xfrm>
            <a:custGeom>
              <a:avLst/>
              <a:gdLst/>
              <a:ahLst/>
              <a:cxnLst/>
              <a:rect l="l" t="t" r="r" b="b"/>
              <a:pathLst>
                <a:path w="20641" h="24803" extrusionOk="0">
                  <a:moveTo>
                    <a:pt x="10778" y="1"/>
                  </a:moveTo>
                  <a:lnTo>
                    <a:pt x="513" y="8790"/>
                  </a:lnTo>
                  <a:lnTo>
                    <a:pt x="1" y="24128"/>
                  </a:lnTo>
                  <a:lnTo>
                    <a:pt x="20130" y="24802"/>
                  </a:lnTo>
                  <a:lnTo>
                    <a:pt x="20641" y="9465"/>
                  </a:lnTo>
                  <a:lnTo>
                    <a:pt x="10778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3265475" y="2464325"/>
              <a:ext cx="506025" cy="100550"/>
            </a:xfrm>
            <a:custGeom>
              <a:avLst/>
              <a:gdLst/>
              <a:ahLst/>
              <a:cxnLst/>
              <a:rect l="l" t="t" r="r" b="b"/>
              <a:pathLst>
                <a:path w="20241" h="4022" extrusionOk="0">
                  <a:moveTo>
                    <a:pt x="113" y="0"/>
                  </a:moveTo>
                  <a:lnTo>
                    <a:pt x="1" y="3347"/>
                  </a:lnTo>
                  <a:lnTo>
                    <a:pt x="20130" y="4021"/>
                  </a:lnTo>
                  <a:lnTo>
                    <a:pt x="20240" y="677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8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3315550" y="2529950"/>
              <a:ext cx="244975" cy="28075"/>
            </a:xfrm>
            <a:custGeom>
              <a:avLst/>
              <a:gdLst/>
              <a:ahLst/>
              <a:cxnLst/>
              <a:rect l="l" t="t" r="r" b="b"/>
              <a:pathLst>
                <a:path w="9799" h="1123" extrusionOk="0">
                  <a:moveTo>
                    <a:pt x="23" y="1"/>
                  </a:moveTo>
                  <a:lnTo>
                    <a:pt x="0" y="788"/>
                  </a:lnTo>
                  <a:lnTo>
                    <a:pt x="9776" y="1122"/>
                  </a:lnTo>
                  <a:lnTo>
                    <a:pt x="9799" y="335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3340775" y="2511275"/>
              <a:ext cx="195825" cy="26150"/>
            </a:xfrm>
            <a:custGeom>
              <a:avLst/>
              <a:gdLst/>
              <a:ahLst/>
              <a:cxnLst/>
              <a:rect l="l" t="t" r="r" b="b"/>
              <a:pathLst>
                <a:path w="7833" h="1046" extrusionOk="0">
                  <a:moveTo>
                    <a:pt x="24" y="0"/>
                  </a:moveTo>
                  <a:lnTo>
                    <a:pt x="0" y="785"/>
                  </a:lnTo>
                  <a:lnTo>
                    <a:pt x="7811" y="1045"/>
                  </a:lnTo>
                  <a:lnTo>
                    <a:pt x="7832" y="2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3361550" y="2492350"/>
              <a:ext cx="155600" cy="24850"/>
            </a:xfrm>
            <a:custGeom>
              <a:avLst/>
              <a:gdLst/>
              <a:ahLst/>
              <a:cxnLst/>
              <a:rect l="l" t="t" r="r" b="b"/>
              <a:pathLst>
                <a:path w="6224" h="994" extrusionOk="0">
                  <a:moveTo>
                    <a:pt x="29" y="1"/>
                  </a:moveTo>
                  <a:lnTo>
                    <a:pt x="1" y="786"/>
                  </a:lnTo>
                  <a:lnTo>
                    <a:pt x="6200" y="994"/>
                  </a:lnTo>
                  <a:lnTo>
                    <a:pt x="6223" y="207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3374150" y="2257975"/>
              <a:ext cx="135925" cy="239025"/>
            </a:xfrm>
            <a:custGeom>
              <a:avLst/>
              <a:gdLst/>
              <a:ahLst/>
              <a:cxnLst/>
              <a:rect l="l" t="t" r="r" b="b"/>
              <a:pathLst>
                <a:path w="5437" h="9561" extrusionOk="0">
                  <a:moveTo>
                    <a:pt x="312" y="1"/>
                  </a:moveTo>
                  <a:lnTo>
                    <a:pt x="0" y="9390"/>
                  </a:lnTo>
                  <a:lnTo>
                    <a:pt x="5118" y="9561"/>
                  </a:lnTo>
                  <a:lnTo>
                    <a:pt x="5436" y="172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3395100" y="2273925"/>
              <a:ext cx="97575" cy="97725"/>
            </a:xfrm>
            <a:custGeom>
              <a:avLst/>
              <a:gdLst/>
              <a:ahLst/>
              <a:cxnLst/>
              <a:rect l="l" t="t" r="r" b="b"/>
              <a:pathLst>
                <a:path w="3903" h="3909" extrusionOk="0">
                  <a:moveTo>
                    <a:pt x="127" y="0"/>
                  </a:moveTo>
                  <a:lnTo>
                    <a:pt x="1" y="3775"/>
                  </a:lnTo>
                  <a:lnTo>
                    <a:pt x="3776" y="3909"/>
                  </a:lnTo>
                  <a:lnTo>
                    <a:pt x="3902" y="12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3391400" y="2383325"/>
              <a:ext cx="97525" cy="97525"/>
            </a:xfrm>
            <a:custGeom>
              <a:avLst/>
              <a:gdLst/>
              <a:ahLst/>
              <a:cxnLst/>
              <a:rect l="l" t="t" r="r" b="b"/>
              <a:pathLst>
                <a:path w="3901" h="3901" extrusionOk="0">
                  <a:moveTo>
                    <a:pt x="126" y="1"/>
                  </a:moveTo>
                  <a:lnTo>
                    <a:pt x="1" y="3774"/>
                  </a:lnTo>
                  <a:lnTo>
                    <a:pt x="3774" y="3901"/>
                  </a:lnTo>
                  <a:lnTo>
                    <a:pt x="3901" y="12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3479650" y="2369750"/>
              <a:ext cx="19125" cy="18775"/>
            </a:xfrm>
            <a:custGeom>
              <a:avLst/>
              <a:gdLst/>
              <a:ahLst/>
              <a:cxnLst/>
              <a:rect l="l" t="t" r="r" b="b"/>
              <a:pathLst>
                <a:path w="765" h="751" extrusionOk="0">
                  <a:moveTo>
                    <a:pt x="381" y="1"/>
                  </a:moveTo>
                  <a:cubicBezTo>
                    <a:pt x="185" y="1"/>
                    <a:pt x="15" y="162"/>
                    <a:pt x="8" y="357"/>
                  </a:cubicBezTo>
                  <a:cubicBezTo>
                    <a:pt x="1" y="565"/>
                    <a:pt x="164" y="743"/>
                    <a:pt x="371" y="750"/>
                  </a:cubicBezTo>
                  <a:cubicBezTo>
                    <a:pt x="375" y="751"/>
                    <a:pt x="380" y="751"/>
                    <a:pt x="384" y="751"/>
                  </a:cubicBezTo>
                  <a:cubicBezTo>
                    <a:pt x="586" y="751"/>
                    <a:pt x="750" y="591"/>
                    <a:pt x="757" y="387"/>
                  </a:cubicBezTo>
                  <a:cubicBezTo>
                    <a:pt x="764" y="179"/>
                    <a:pt x="600" y="10"/>
                    <a:pt x="394" y="1"/>
                  </a:cubicBezTo>
                  <a:cubicBezTo>
                    <a:pt x="390" y="1"/>
                    <a:pt x="386" y="1"/>
                    <a:pt x="381" y="1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3547150" y="2263725"/>
              <a:ext cx="168725" cy="163025"/>
            </a:xfrm>
            <a:custGeom>
              <a:avLst/>
              <a:gdLst/>
              <a:ahLst/>
              <a:cxnLst/>
              <a:rect l="l" t="t" r="r" b="b"/>
              <a:pathLst>
                <a:path w="6749" h="6521" extrusionOk="0">
                  <a:moveTo>
                    <a:pt x="214" y="1"/>
                  </a:moveTo>
                  <a:lnTo>
                    <a:pt x="1" y="6305"/>
                  </a:lnTo>
                  <a:lnTo>
                    <a:pt x="6533" y="6520"/>
                  </a:lnTo>
                  <a:lnTo>
                    <a:pt x="6749" y="223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3466300" y="2055825"/>
              <a:ext cx="130950" cy="128625"/>
            </a:xfrm>
            <a:custGeom>
              <a:avLst/>
              <a:gdLst/>
              <a:ahLst/>
              <a:cxnLst/>
              <a:rect l="l" t="t" r="r" b="b"/>
              <a:pathLst>
                <a:path w="5238" h="5145" extrusionOk="0">
                  <a:moveTo>
                    <a:pt x="2606" y="1"/>
                  </a:moveTo>
                  <a:cubicBezTo>
                    <a:pt x="1231" y="1"/>
                    <a:pt x="96" y="1095"/>
                    <a:pt x="45" y="2487"/>
                  </a:cubicBezTo>
                  <a:cubicBezTo>
                    <a:pt x="1" y="3904"/>
                    <a:pt x="1113" y="5091"/>
                    <a:pt x="2530" y="5143"/>
                  </a:cubicBezTo>
                  <a:cubicBezTo>
                    <a:pt x="2558" y="5144"/>
                    <a:pt x="2585" y="5144"/>
                    <a:pt x="2612" y="5144"/>
                  </a:cubicBezTo>
                  <a:cubicBezTo>
                    <a:pt x="3999" y="5144"/>
                    <a:pt x="5140" y="4047"/>
                    <a:pt x="5184" y="2658"/>
                  </a:cubicBezTo>
                  <a:cubicBezTo>
                    <a:pt x="5237" y="1241"/>
                    <a:pt x="4125" y="47"/>
                    <a:pt x="2701" y="2"/>
                  </a:cubicBezTo>
                  <a:cubicBezTo>
                    <a:pt x="2669" y="1"/>
                    <a:pt x="2638" y="1"/>
                    <a:pt x="2606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3476500" y="2065850"/>
              <a:ext cx="110500" cy="108575"/>
            </a:xfrm>
            <a:custGeom>
              <a:avLst/>
              <a:gdLst/>
              <a:ahLst/>
              <a:cxnLst/>
              <a:rect l="l" t="t" r="r" b="b"/>
              <a:pathLst>
                <a:path w="4420" h="4343" extrusionOk="0">
                  <a:moveTo>
                    <a:pt x="2202" y="0"/>
                  </a:moveTo>
                  <a:cubicBezTo>
                    <a:pt x="1037" y="0"/>
                    <a:pt x="81" y="926"/>
                    <a:pt x="38" y="2100"/>
                  </a:cubicBezTo>
                  <a:cubicBezTo>
                    <a:pt x="0" y="3295"/>
                    <a:pt x="935" y="4297"/>
                    <a:pt x="2136" y="4341"/>
                  </a:cubicBezTo>
                  <a:cubicBezTo>
                    <a:pt x="2159" y="4342"/>
                    <a:pt x="2183" y="4342"/>
                    <a:pt x="2206" y="4342"/>
                  </a:cubicBezTo>
                  <a:cubicBezTo>
                    <a:pt x="3376" y="4342"/>
                    <a:pt x="4340" y="3421"/>
                    <a:pt x="4375" y="2243"/>
                  </a:cubicBezTo>
                  <a:cubicBezTo>
                    <a:pt x="4420" y="1049"/>
                    <a:pt x="3478" y="39"/>
                    <a:pt x="2284" y="2"/>
                  </a:cubicBezTo>
                  <a:cubicBezTo>
                    <a:pt x="2257" y="1"/>
                    <a:pt x="2229" y="0"/>
                    <a:pt x="220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3524675" y="2059975"/>
              <a:ext cx="14150" cy="120350"/>
            </a:xfrm>
            <a:custGeom>
              <a:avLst/>
              <a:gdLst/>
              <a:ahLst/>
              <a:cxnLst/>
              <a:rect l="l" t="t" r="r" b="b"/>
              <a:pathLst>
                <a:path w="566" h="4814" extrusionOk="0">
                  <a:moveTo>
                    <a:pt x="158" y="0"/>
                  </a:moveTo>
                  <a:lnTo>
                    <a:pt x="1" y="4799"/>
                  </a:lnTo>
                  <a:lnTo>
                    <a:pt x="401" y="4813"/>
                  </a:lnTo>
                  <a:lnTo>
                    <a:pt x="565" y="1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3472975" y="2113200"/>
              <a:ext cx="117600" cy="13900"/>
            </a:xfrm>
            <a:custGeom>
              <a:avLst/>
              <a:gdLst/>
              <a:ahLst/>
              <a:cxnLst/>
              <a:rect l="l" t="t" r="r" b="b"/>
              <a:pathLst>
                <a:path w="4704" h="556" extrusionOk="0">
                  <a:moveTo>
                    <a:pt x="15" y="0"/>
                  </a:moveTo>
                  <a:lnTo>
                    <a:pt x="1" y="400"/>
                  </a:lnTo>
                  <a:lnTo>
                    <a:pt x="4687" y="555"/>
                  </a:lnTo>
                  <a:lnTo>
                    <a:pt x="4703" y="15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3244175" y="1927775"/>
              <a:ext cx="571100" cy="262375"/>
            </a:xfrm>
            <a:custGeom>
              <a:avLst/>
              <a:gdLst/>
              <a:ahLst/>
              <a:cxnLst/>
              <a:rect l="l" t="t" r="r" b="b"/>
              <a:pathLst>
                <a:path w="22844" h="10495" extrusionOk="0">
                  <a:moveTo>
                    <a:pt x="11764" y="0"/>
                  </a:moveTo>
                  <a:lnTo>
                    <a:pt x="0" y="9731"/>
                  </a:lnTo>
                  <a:lnTo>
                    <a:pt x="1380" y="9775"/>
                  </a:lnTo>
                  <a:lnTo>
                    <a:pt x="11719" y="1305"/>
                  </a:lnTo>
                  <a:lnTo>
                    <a:pt x="21464" y="10450"/>
                  </a:lnTo>
                  <a:lnTo>
                    <a:pt x="22844" y="10495"/>
                  </a:lnTo>
                  <a:lnTo>
                    <a:pt x="11764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3209325" y="1897375"/>
              <a:ext cx="329850" cy="274225"/>
            </a:xfrm>
            <a:custGeom>
              <a:avLst/>
              <a:gdLst/>
              <a:ahLst/>
              <a:cxnLst/>
              <a:rect l="l" t="t" r="r" b="b"/>
              <a:pathLst>
                <a:path w="13194" h="10969" extrusionOk="0">
                  <a:moveTo>
                    <a:pt x="13193" y="0"/>
                  </a:moveTo>
                  <a:lnTo>
                    <a:pt x="0" y="10895"/>
                  </a:lnTo>
                  <a:lnTo>
                    <a:pt x="2122" y="10968"/>
                  </a:lnTo>
                  <a:lnTo>
                    <a:pt x="13135" y="1898"/>
                  </a:lnTo>
                  <a:lnTo>
                    <a:pt x="13193" y="0"/>
                  </a:ln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3537675" y="1897375"/>
              <a:ext cx="312450" cy="293875"/>
            </a:xfrm>
            <a:custGeom>
              <a:avLst/>
              <a:gdLst/>
              <a:ahLst/>
              <a:cxnLst/>
              <a:rect l="l" t="t" r="r" b="b"/>
              <a:pathLst>
                <a:path w="12498" h="11755" extrusionOk="0">
                  <a:moveTo>
                    <a:pt x="59" y="0"/>
                  </a:moveTo>
                  <a:lnTo>
                    <a:pt x="1" y="1898"/>
                  </a:lnTo>
                  <a:lnTo>
                    <a:pt x="10376" y="11687"/>
                  </a:lnTo>
                  <a:lnTo>
                    <a:pt x="12498" y="11755"/>
                  </a:lnTo>
                  <a:lnTo>
                    <a:pt x="12498" y="1175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3813225" y="2114475"/>
              <a:ext cx="67875" cy="95700"/>
            </a:xfrm>
            <a:custGeom>
              <a:avLst/>
              <a:gdLst/>
              <a:ahLst/>
              <a:cxnLst/>
              <a:rect l="l" t="t" r="r" b="b"/>
              <a:pathLst>
                <a:path w="2715" h="3828" extrusionOk="0">
                  <a:moveTo>
                    <a:pt x="0" y="1"/>
                  </a:moveTo>
                  <a:cubicBezTo>
                    <a:pt x="192" y="298"/>
                    <a:pt x="385" y="579"/>
                    <a:pt x="586" y="860"/>
                  </a:cubicBezTo>
                  <a:cubicBezTo>
                    <a:pt x="689" y="1001"/>
                    <a:pt x="785" y="1143"/>
                    <a:pt x="890" y="1284"/>
                  </a:cubicBezTo>
                  <a:cubicBezTo>
                    <a:pt x="993" y="1425"/>
                    <a:pt x="1089" y="1565"/>
                    <a:pt x="1194" y="1699"/>
                  </a:cubicBezTo>
                  <a:cubicBezTo>
                    <a:pt x="1401" y="1980"/>
                    <a:pt x="1609" y="2256"/>
                    <a:pt x="1824" y="2530"/>
                  </a:cubicBezTo>
                  <a:cubicBezTo>
                    <a:pt x="1928" y="2663"/>
                    <a:pt x="2031" y="2804"/>
                    <a:pt x="2136" y="2938"/>
                  </a:cubicBezTo>
                  <a:lnTo>
                    <a:pt x="2361" y="3219"/>
                  </a:lnTo>
                  <a:lnTo>
                    <a:pt x="2361" y="3219"/>
                  </a:lnTo>
                  <a:cubicBezTo>
                    <a:pt x="2011" y="3305"/>
                    <a:pt x="1661" y="3396"/>
                    <a:pt x="1305" y="3486"/>
                  </a:cubicBezTo>
                  <a:cubicBezTo>
                    <a:pt x="904" y="3591"/>
                    <a:pt x="504" y="3701"/>
                    <a:pt x="103" y="3827"/>
                  </a:cubicBezTo>
                  <a:cubicBezTo>
                    <a:pt x="518" y="3769"/>
                    <a:pt x="927" y="3701"/>
                    <a:pt x="1335" y="3626"/>
                  </a:cubicBezTo>
                  <a:cubicBezTo>
                    <a:pt x="1750" y="3546"/>
                    <a:pt x="2150" y="3464"/>
                    <a:pt x="2558" y="3382"/>
                  </a:cubicBezTo>
                  <a:lnTo>
                    <a:pt x="2714" y="3352"/>
                  </a:lnTo>
                  <a:lnTo>
                    <a:pt x="2618" y="3219"/>
                  </a:lnTo>
                  <a:lnTo>
                    <a:pt x="2307" y="2811"/>
                  </a:lnTo>
                  <a:cubicBezTo>
                    <a:pt x="2202" y="2671"/>
                    <a:pt x="2099" y="2537"/>
                    <a:pt x="1986" y="2396"/>
                  </a:cubicBezTo>
                  <a:cubicBezTo>
                    <a:pt x="1773" y="2129"/>
                    <a:pt x="1565" y="1855"/>
                    <a:pt x="1342" y="1588"/>
                  </a:cubicBezTo>
                  <a:cubicBezTo>
                    <a:pt x="1239" y="1455"/>
                    <a:pt x="1127" y="1321"/>
                    <a:pt x="1016" y="1188"/>
                  </a:cubicBezTo>
                  <a:lnTo>
                    <a:pt x="682" y="787"/>
                  </a:lnTo>
                  <a:cubicBezTo>
                    <a:pt x="459" y="520"/>
                    <a:pt x="237" y="260"/>
                    <a:pt x="0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3759425" y="2018975"/>
              <a:ext cx="89225" cy="119250"/>
            </a:xfrm>
            <a:custGeom>
              <a:avLst/>
              <a:gdLst/>
              <a:ahLst/>
              <a:cxnLst/>
              <a:rect l="l" t="t" r="r" b="b"/>
              <a:pathLst>
                <a:path w="3569" h="477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4" y="320"/>
                    <a:pt x="506" y="781"/>
                  </a:cubicBezTo>
                  <a:cubicBezTo>
                    <a:pt x="660" y="1017"/>
                    <a:pt x="846" y="1284"/>
                    <a:pt x="1054" y="1565"/>
                  </a:cubicBezTo>
                  <a:cubicBezTo>
                    <a:pt x="1157" y="1706"/>
                    <a:pt x="1255" y="1856"/>
                    <a:pt x="1365" y="2003"/>
                  </a:cubicBezTo>
                  <a:cubicBezTo>
                    <a:pt x="1477" y="2151"/>
                    <a:pt x="1588" y="2301"/>
                    <a:pt x="1700" y="2448"/>
                  </a:cubicBezTo>
                  <a:cubicBezTo>
                    <a:pt x="1810" y="2596"/>
                    <a:pt x="1922" y="2746"/>
                    <a:pt x="2033" y="2893"/>
                  </a:cubicBezTo>
                  <a:cubicBezTo>
                    <a:pt x="2145" y="3041"/>
                    <a:pt x="2255" y="3183"/>
                    <a:pt x="2359" y="3317"/>
                  </a:cubicBezTo>
                  <a:cubicBezTo>
                    <a:pt x="2574" y="3591"/>
                    <a:pt x="2782" y="3842"/>
                    <a:pt x="2960" y="4057"/>
                  </a:cubicBezTo>
                  <a:cubicBezTo>
                    <a:pt x="3316" y="4495"/>
                    <a:pt x="3569" y="4769"/>
                    <a:pt x="3569" y="4769"/>
                  </a:cubicBezTo>
                  <a:cubicBezTo>
                    <a:pt x="3569" y="4769"/>
                    <a:pt x="3375" y="4451"/>
                    <a:pt x="3056" y="3992"/>
                  </a:cubicBezTo>
                  <a:cubicBezTo>
                    <a:pt x="2901" y="3753"/>
                    <a:pt x="2715" y="3486"/>
                    <a:pt x="2515" y="3205"/>
                  </a:cubicBezTo>
                  <a:cubicBezTo>
                    <a:pt x="2412" y="3064"/>
                    <a:pt x="2307" y="2916"/>
                    <a:pt x="2197" y="2767"/>
                  </a:cubicBezTo>
                  <a:cubicBezTo>
                    <a:pt x="2092" y="2619"/>
                    <a:pt x="1981" y="2471"/>
                    <a:pt x="1869" y="2322"/>
                  </a:cubicBezTo>
                  <a:cubicBezTo>
                    <a:pt x="1759" y="2174"/>
                    <a:pt x="1639" y="2026"/>
                    <a:pt x="1536" y="1877"/>
                  </a:cubicBezTo>
                  <a:cubicBezTo>
                    <a:pt x="1424" y="1729"/>
                    <a:pt x="1307" y="1589"/>
                    <a:pt x="1202" y="1455"/>
                  </a:cubicBezTo>
                  <a:cubicBezTo>
                    <a:pt x="988" y="1181"/>
                    <a:pt x="787" y="928"/>
                    <a:pt x="602" y="713"/>
                  </a:cubicBezTo>
                  <a:cubicBezTo>
                    <a:pt x="253" y="27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3802625" y="2208675"/>
              <a:ext cx="63600" cy="20600"/>
            </a:xfrm>
            <a:custGeom>
              <a:avLst/>
              <a:gdLst/>
              <a:ahLst/>
              <a:cxnLst/>
              <a:rect l="l" t="t" r="r" b="b"/>
              <a:pathLst>
                <a:path w="2544" h="824" extrusionOk="0">
                  <a:moveTo>
                    <a:pt x="2544" y="1"/>
                  </a:moveTo>
                  <a:cubicBezTo>
                    <a:pt x="2544" y="1"/>
                    <a:pt x="2375" y="22"/>
                    <a:pt x="2129" y="74"/>
                  </a:cubicBezTo>
                  <a:cubicBezTo>
                    <a:pt x="2003" y="97"/>
                    <a:pt x="1862" y="134"/>
                    <a:pt x="1715" y="170"/>
                  </a:cubicBezTo>
                  <a:cubicBezTo>
                    <a:pt x="1640" y="193"/>
                    <a:pt x="1558" y="214"/>
                    <a:pt x="1476" y="237"/>
                  </a:cubicBezTo>
                  <a:cubicBezTo>
                    <a:pt x="1403" y="259"/>
                    <a:pt x="1321" y="289"/>
                    <a:pt x="1239" y="312"/>
                  </a:cubicBezTo>
                  <a:cubicBezTo>
                    <a:pt x="1157" y="334"/>
                    <a:pt x="1084" y="364"/>
                    <a:pt x="1003" y="392"/>
                  </a:cubicBezTo>
                  <a:cubicBezTo>
                    <a:pt x="928" y="415"/>
                    <a:pt x="846" y="446"/>
                    <a:pt x="773" y="474"/>
                  </a:cubicBezTo>
                  <a:cubicBezTo>
                    <a:pt x="631" y="526"/>
                    <a:pt x="490" y="586"/>
                    <a:pt x="380" y="638"/>
                  </a:cubicBezTo>
                  <a:cubicBezTo>
                    <a:pt x="150" y="734"/>
                    <a:pt x="0" y="823"/>
                    <a:pt x="0" y="823"/>
                  </a:cubicBezTo>
                  <a:cubicBezTo>
                    <a:pt x="0" y="823"/>
                    <a:pt x="171" y="809"/>
                    <a:pt x="417" y="757"/>
                  </a:cubicBezTo>
                  <a:cubicBezTo>
                    <a:pt x="542" y="727"/>
                    <a:pt x="684" y="697"/>
                    <a:pt x="832" y="652"/>
                  </a:cubicBezTo>
                  <a:cubicBezTo>
                    <a:pt x="906" y="631"/>
                    <a:pt x="987" y="615"/>
                    <a:pt x="1068" y="586"/>
                  </a:cubicBezTo>
                  <a:cubicBezTo>
                    <a:pt x="1143" y="563"/>
                    <a:pt x="1225" y="542"/>
                    <a:pt x="1307" y="512"/>
                  </a:cubicBezTo>
                  <a:cubicBezTo>
                    <a:pt x="1387" y="490"/>
                    <a:pt x="1462" y="460"/>
                    <a:pt x="1544" y="437"/>
                  </a:cubicBezTo>
                  <a:cubicBezTo>
                    <a:pt x="1618" y="408"/>
                    <a:pt x="1698" y="378"/>
                    <a:pt x="1766" y="348"/>
                  </a:cubicBezTo>
                  <a:cubicBezTo>
                    <a:pt x="1914" y="296"/>
                    <a:pt x="2054" y="237"/>
                    <a:pt x="2167" y="186"/>
                  </a:cubicBezTo>
                  <a:cubicBezTo>
                    <a:pt x="2396" y="90"/>
                    <a:pt x="2544" y="1"/>
                    <a:pt x="2544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3333575" y="1889000"/>
              <a:ext cx="174850" cy="141900"/>
            </a:xfrm>
            <a:custGeom>
              <a:avLst/>
              <a:gdLst/>
              <a:ahLst/>
              <a:cxnLst/>
              <a:rect l="l" t="t" r="r" b="b"/>
              <a:pathLst>
                <a:path w="6994" h="5676" extrusionOk="0">
                  <a:moveTo>
                    <a:pt x="6993" y="1"/>
                  </a:moveTo>
                  <a:cubicBezTo>
                    <a:pt x="6993" y="1"/>
                    <a:pt x="6874" y="83"/>
                    <a:pt x="6675" y="230"/>
                  </a:cubicBezTo>
                  <a:cubicBezTo>
                    <a:pt x="6481" y="380"/>
                    <a:pt x="6192" y="586"/>
                    <a:pt x="5858" y="839"/>
                  </a:cubicBezTo>
                  <a:cubicBezTo>
                    <a:pt x="5525" y="1092"/>
                    <a:pt x="5132" y="1396"/>
                    <a:pt x="4717" y="1722"/>
                  </a:cubicBezTo>
                  <a:cubicBezTo>
                    <a:pt x="4509" y="1886"/>
                    <a:pt x="4300" y="2055"/>
                    <a:pt x="4078" y="2226"/>
                  </a:cubicBezTo>
                  <a:cubicBezTo>
                    <a:pt x="3863" y="2404"/>
                    <a:pt x="3649" y="2575"/>
                    <a:pt x="3426" y="2752"/>
                  </a:cubicBezTo>
                  <a:cubicBezTo>
                    <a:pt x="3211" y="2930"/>
                    <a:pt x="2989" y="3108"/>
                    <a:pt x="2773" y="3286"/>
                  </a:cubicBezTo>
                  <a:cubicBezTo>
                    <a:pt x="2558" y="3457"/>
                    <a:pt x="2350" y="3635"/>
                    <a:pt x="2150" y="3806"/>
                  </a:cubicBezTo>
                  <a:cubicBezTo>
                    <a:pt x="1743" y="4139"/>
                    <a:pt x="1371" y="4458"/>
                    <a:pt x="1052" y="4741"/>
                  </a:cubicBezTo>
                  <a:cubicBezTo>
                    <a:pt x="733" y="5015"/>
                    <a:pt x="466" y="5252"/>
                    <a:pt x="281" y="5415"/>
                  </a:cubicBezTo>
                  <a:cubicBezTo>
                    <a:pt x="103" y="5579"/>
                    <a:pt x="0" y="5675"/>
                    <a:pt x="0" y="5675"/>
                  </a:cubicBezTo>
                  <a:cubicBezTo>
                    <a:pt x="0" y="5675"/>
                    <a:pt x="110" y="5593"/>
                    <a:pt x="312" y="5446"/>
                  </a:cubicBezTo>
                  <a:cubicBezTo>
                    <a:pt x="511" y="5296"/>
                    <a:pt x="792" y="5090"/>
                    <a:pt x="1127" y="4837"/>
                  </a:cubicBezTo>
                  <a:cubicBezTo>
                    <a:pt x="1469" y="4577"/>
                    <a:pt x="1853" y="4280"/>
                    <a:pt x="2269" y="3954"/>
                  </a:cubicBezTo>
                  <a:cubicBezTo>
                    <a:pt x="2476" y="3783"/>
                    <a:pt x="2691" y="3621"/>
                    <a:pt x="2907" y="3443"/>
                  </a:cubicBezTo>
                  <a:cubicBezTo>
                    <a:pt x="3122" y="3272"/>
                    <a:pt x="3345" y="3094"/>
                    <a:pt x="3560" y="2923"/>
                  </a:cubicBezTo>
                  <a:cubicBezTo>
                    <a:pt x="3782" y="2745"/>
                    <a:pt x="3996" y="2560"/>
                    <a:pt x="4211" y="2389"/>
                  </a:cubicBezTo>
                  <a:cubicBezTo>
                    <a:pt x="4427" y="2211"/>
                    <a:pt x="4635" y="2041"/>
                    <a:pt x="4834" y="1870"/>
                  </a:cubicBezTo>
                  <a:cubicBezTo>
                    <a:pt x="5242" y="1530"/>
                    <a:pt x="5614" y="1209"/>
                    <a:pt x="5933" y="935"/>
                  </a:cubicBezTo>
                  <a:cubicBezTo>
                    <a:pt x="6258" y="661"/>
                    <a:pt x="6518" y="424"/>
                    <a:pt x="6703" y="261"/>
                  </a:cubicBezTo>
                  <a:cubicBezTo>
                    <a:pt x="6888" y="97"/>
                    <a:pt x="6993" y="1"/>
                    <a:pt x="6993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3304425" y="1930925"/>
              <a:ext cx="115725" cy="96450"/>
            </a:xfrm>
            <a:custGeom>
              <a:avLst/>
              <a:gdLst/>
              <a:ahLst/>
              <a:cxnLst/>
              <a:rect l="l" t="t" r="r" b="b"/>
              <a:pathLst>
                <a:path w="4629" h="3858" extrusionOk="0">
                  <a:moveTo>
                    <a:pt x="4628" y="0"/>
                  </a:moveTo>
                  <a:cubicBezTo>
                    <a:pt x="4628" y="1"/>
                    <a:pt x="4316" y="216"/>
                    <a:pt x="3864" y="556"/>
                  </a:cubicBezTo>
                  <a:cubicBezTo>
                    <a:pt x="3642" y="727"/>
                    <a:pt x="3375" y="928"/>
                    <a:pt x="3101" y="1150"/>
                  </a:cubicBezTo>
                  <a:cubicBezTo>
                    <a:pt x="2967" y="1261"/>
                    <a:pt x="2820" y="1373"/>
                    <a:pt x="2679" y="1490"/>
                  </a:cubicBezTo>
                  <a:cubicBezTo>
                    <a:pt x="2537" y="1609"/>
                    <a:pt x="2389" y="1729"/>
                    <a:pt x="2241" y="1846"/>
                  </a:cubicBezTo>
                  <a:cubicBezTo>
                    <a:pt x="2101" y="1965"/>
                    <a:pt x="1958" y="2092"/>
                    <a:pt x="1818" y="2211"/>
                  </a:cubicBezTo>
                  <a:cubicBezTo>
                    <a:pt x="1670" y="2329"/>
                    <a:pt x="1536" y="2448"/>
                    <a:pt x="1403" y="2567"/>
                  </a:cubicBezTo>
                  <a:cubicBezTo>
                    <a:pt x="1136" y="2797"/>
                    <a:pt x="890" y="3019"/>
                    <a:pt x="684" y="3204"/>
                  </a:cubicBezTo>
                  <a:cubicBezTo>
                    <a:pt x="260" y="3591"/>
                    <a:pt x="0" y="3858"/>
                    <a:pt x="0" y="3858"/>
                  </a:cubicBezTo>
                  <a:cubicBezTo>
                    <a:pt x="0" y="3858"/>
                    <a:pt x="312" y="3642"/>
                    <a:pt x="757" y="3300"/>
                  </a:cubicBezTo>
                  <a:cubicBezTo>
                    <a:pt x="988" y="3130"/>
                    <a:pt x="1246" y="2930"/>
                    <a:pt x="1522" y="2708"/>
                  </a:cubicBezTo>
                  <a:cubicBezTo>
                    <a:pt x="1663" y="2596"/>
                    <a:pt x="1803" y="2485"/>
                    <a:pt x="1944" y="2366"/>
                  </a:cubicBezTo>
                  <a:cubicBezTo>
                    <a:pt x="2092" y="2247"/>
                    <a:pt x="2234" y="2129"/>
                    <a:pt x="2382" y="2010"/>
                  </a:cubicBezTo>
                  <a:cubicBezTo>
                    <a:pt x="2522" y="1891"/>
                    <a:pt x="2670" y="1773"/>
                    <a:pt x="2813" y="1647"/>
                  </a:cubicBezTo>
                  <a:cubicBezTo>
                    <a:pt x="2953" y="1528"/>
                    <a:pt x="3087" y="1410"/>
                    <a:pt x="3220" y="1298"/>
                  </a:cubicBezTo>
                  <a:cubicBezTo>
                    <a:pt x="3487" y="1061"/>
                    <a:pt x="3731" y="846"/>
                    <a:pt x="3946" y="654"/>
                  </a:cubicBezTo>
                  <a:cubicBezTo>
                    <a:pt x="4361" y="275"/>
                    <a:pt x="4628" y="1"/>
                    <a:pt x="4628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2868150" y="1988600"/>
              <a:ext cx="118350" cy="78600"/>
            </a:xfrm>
            <a:custGeom>
              <a:avLst/>
              <a:gdLst/>
              <a:ahLst/>
              <a:cxnLst/>
              <a:rect l="l" t="t" r="r" b="b"/>
              <a:pathLst>
                <a:path w="4734" h="3144" extrusionOk="0">
                  <a:moveTo>
                    <a:pt x="2731" y="0"/>
                  </a:moveTo>
                  <a:cubicBezTo>
                    <a:pt x="2509" y="0"/>
                    <a:pt x="2286" y="0"/>
                    <a:pt x="2064" y="7"/>
                  </a:cubicBezTo>
                  <a:lnTo>
                    <a:pt x="2010" y="7"/>
                  </a:lnTo>
                  <a:lnTo>
                    <a:pt x="1982" y="52"/>
                  </a:lnTo>
                  <a:cubicBezTo>
                    <a:pt x="1804" y="305"/>
                    <a:pt x="1633" y="556"/>
                    <a:pt x="1462" y="815"/>
                  </a:cubicBezTo>
                  <a:cubicBezTo>
                    <a:pt x="1291" y="1068"/>
                    <a:pt x="1129" y="1319"/>
                    <a:pt x="958" y="1579"/>
                  </a:cubicBezTo>
                  <a:cubicBezTo>
                    <a:pt x="631" y="2092"/>
                    <a:pt x="305" y="2610"/>
                    <a:pt x="1" y="3144"/>
                  </a:cubicBezTo>
                  <a:cubicBezTo>
                    <a:pt x="387" y="2670"/>
                    <a:pt x="750" y="2174"/>
                    <a:pt x="1106" y="1684"/>
                  </a:cubicBezTo>
                  <a:cubicBezTo>
                    <a:pt x="1284" y="1431"/>
                    <a:pt x="1462" y="1179"/>
                    <a:pt x="1633" y="928"/>
                  </a:cubicBezTo>
                  <a:cubicBezTo>
                    <a:pt x="1801" y="696"/>
                    <a:pt x="1962" y="451"/>
                    <a:pt x="2124" y="213"/>
                  </a:cubicBezTo>
                  <a:lnTo>
                    <a:pt x="2124" y="213"/>
                  </a:lnTo>
                  <a:cubicBezTo>
                    <a:pt x="2328" y="205"/>
                    <a:pt x="2526" y="198"/>
                    <a:pt x="2731" y="185"/>
                  </a:cubicBezTo>
                  <a:cubicBezTo>
                    <a:pt x="2954" y="178"/>
                    <a:pt x="3176" y="162"/>
                    <a:pt x="3399" y="148"/>
                  </a:cubicBezTo>
                  <a:cubicBezTo>
                    <a:pt x="3844" y="118"/>
                    <a:pt x="4289" y="89"/>
                    <a:pt x="4734" y="38"/>
                  </a:cubicBezTo>
                  <a:cubicBezTo>
                    <a:pt x="4289" y="14"/>
                    <a:pt x="3844" y="7"/>
                    <a:pt x="3399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2844250" y="2042700"/>
              <a:ext cx="58425" cy="80525"/>
            </a:xfrm>
            <a:custGeom>
              <a:avLst/>
              <a:gdLst/>
              <a:ahLst/>
              <a:cxnLst/>
              <a:rect l="l" t="t" r="r" b="b"/>
              <a:pathLst>
                <a:path w="2337" h="3221" extrusionOk="0">
                  <a:moveTo>
                    <a:pt x="2336" y="1"/>
                  </a:moveTo>
                  <a:cubicBezTo>
                    <a:pt x="2336" y="1"/>
                    <a:pt x="2165" y="179"/>
                    <a:pt x="1929" y="469"/>
                  </a:cubicBezTo>
                  <a:cubicBezTo>
                    <a:pt x="1802" y="609"/>
                    <a:pt x="1669" y="780"/>
                    <a:pt x="1521" y="965"/>
                  </a:cubicBezTo>
                  <a:cubicBezTo>
                    <a:pt x="1453" y="1054"/>
                    <a:pt x="1380" y="1150"/>
                    <a:pt x="1306" y="1247"/>
                  </a:cubicBezTo>
                  <a:cubicBezTo>
                    <a:pt x="1231" y="1344"/>
                    <a:pt x="1158" y="1448"/>
                    <a:pt x="1083" y="1544"/>
                  </a:cubicBezTo>
                  <a:cubicBezTo>
                    <a:pt x="1008" y="1647"/>
                    <a:pt x="942" y="1752"/>
                    <a:pt x="868" y="1848"/>
                  </a:cubicBezTo>
                  <a:cubicBezTo>
                    <a:pt x="795" y="1944"/>
                    <a:pt x="727" y="2048"/>
                    <a:pt x="668" y="2145"/>
                  </a:cubicBezTo>
                  <a:cubicBezTo>
                    <a:pt x="535" y="2338"/>
                    <a:pt x="416" y="2523"/>
                    <a:pt x="319" y="2679"/>
                  </a:cubicBezTo>
                  <a:cubicBezTo>
                    <a:pt x="118" y="2998"/>
                    <a:pt x="1" y="3220"/>
                    <a:pt x="1" y="3220"/>
                  </a:cubicBezTo>
                  <a:cubicBezTo>
                    <a:pt x="1" y="3220"/>
                    <a:pt x="179" y="3035"/>
                    <a:pt x="416" y="2752"/>
                  </a:cubicBezTo>
                  <a:cubicBezTo>
                    <a:pt x="535" y="2605"/>
                    <a:pt x="675" y="2441"/>
                    <a:pt x="816" y="2256"/>
                  </a:cubicBezTo>
                  <a:cubicBezTo>
                    <a:pt x="891" y="2160"/>
                    <a:pt x="964" y="2071"/>
                    <a:pt x="1039" y="1967"/>
                  </a:cubicBezTo>
                  <a:cubicBezTo>
                    <a:pt x="1106" y="1870"/>
                    <a:pt x="1179" y="1773"/>
                    <a:pt x="1254" y="1670"/>
                  </a:cubicBezTo>
                  <a:cubicBezTo>
                    <a:pt x="1329" y="1574"/>
                    <a:pt x="1402" y="1469"/>
                    <a:pt x="1469" y="1366"/>
                  </a:cubicBezTo>
                  <a:cubicBezTo>
                    <a:pt x="1542" y="1270"/>
                    <a:pt x="1610" y="1166"/>
                    <a:pt x="1676" y="1077"/>
                  </a:cubicBezTo>
                  <a:cubicBezTo>
                    <a:pt x="1809" y="883"/>
                    <a:pt x="1929" y="698"/>
                    <a:pt x="2025" y="535"/>
                  </a:cubicBezTo>
                  <a:cubicBezTo>
                    <a:pt x="2226" y="223"/>
                    <a:pt x="2336" y="1"/>
                    <a:pt x="2336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2968275" y="1995625"/>
              <a:ext cx="64725" cy="8225"/>
            </a:xfrm>
            <a:custGeom>
              <a:avLst/>
              <a:gdLst/>
              <a:ahLst/>
              <a:cxnLst/>
              <a:rect l="l" t="t" r="r" b="b"/>
              <a:pathLst>
                <a:path w="2589" h="329" extrusionOk="0">
                  <a:moveTo>
                    <a:pt x="2181" y="0"/>
                  </a:moveTo>
                  <a:cubicBezTo>
                    <a:pt x="2055" y="0"/>
                    <a:pt x="1914" y="8"/>
                    <a:pt x="1759" y="15"/>
                  </a:cubicBezTo>
                  <a:cubicBezTo>
                    <a:pt x="1610" y="24"/>
                    <a:pt x="1448" y="38"/>
                    <a:pt x="1284" y="59"/>
                  </a:cubicBezTo>
                  <a:cubicBezTo>
                    <a:pt x="1120" y="75"/>
                    <a:pt x="958" y="104"/>
                    <a:pt x="809" y="127"/>
                  </a:cubicBezTo>
                  <a:cubicBezTo>
                    <a:pt x="661" y="148"/>
                    <a:pt x="520" y="178"/>
                    <a:pt x="401" y="209"/>
                  </a:cubicBezTo>
                  <a:cubicBezTo>
                    <a:pt x="157" y="260"/>
                    <a:pt x="1" y="312"/>
                    <a:pt x="1" y="312"/>
                  </a:cubicBezTo>
                  <a:cubicBezTo>
                    <a:pt x="1" y="312"/>
                    <a:pt x="116" y="328"/>
                    <a:pt x="302" y="328"/>
                  </a:cubicBezTo>
                  <a:cubicBezTo>
                    <a:pt x="338" y="328"/>
                    <a:pt x="376" y="328"/>
                    <a:pt x="417" y="326"/>
                  </a:cubicBezTo>
                  <a:cubicBezTo>
                    <a:pt x="535" y="326"/>
                    <a:pt x="675" y="326"/>
                    <a:pt x="832" y="312"/>
                  </a:cubicBezTo>
                  <a:cubicBezTo>
                    <a:pt x="987" y="305"/>
                    <a:pt x="1143" y="291"/>
                    <a:pt x="1307" y="267"/>
                  </a:cubicBezTo>
                  <a:cubicBezTo>
                    <a:pt x="1469" y="253"/>
                    <a:pt x="1633" y="230"/>
                    <a:pt x="1780" y="202"/>
                  </a:cubicBezTo>
                  <a:cubicBezTo>
                    <a:pt x="1930" y="178"/>
                    <a:pt x="2071" y="148"/>
                    <a:pt x="2197" y="120"/>
                  </a:cubicBezTo>
                  <a:cubicBezTo>
                    <a:pt x="2434" y="68"/>
                    <a:pt x="2589" y="15"/>
                    <a:pt x="2589" y="15"/>
                  </a:cubicBezTo>
                  <a:cubicBezTo>
                    <a:pt x="2589" y="15"/>
                    <a:pt x="2427" y="0"/>
                    <a:pt x="2181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2820725" y="2290075"/>
              <a:ext cx="10575" cy="177250"/>
            </a:xfrm>
            <a:custGeom>
              <a:avLst/>
              <a:gdLst/>
              <a:ahLst/>
              <a:cxnLst/>
              <a:rect l="l" t="t" r="r" b="b"/>
              <a:pathLst>
                <a:path w="423" h="7090" extrusionOk="0">
                  <a:moveTo>
                    <a:pt x="7" y="0"/>
                  </a:moveTo>
                  <a:cubicBezTo>
                    <a:pt x="7" y="0"/>
                    <a:pt x="0" y="111"/>
                    <a:pt x="0" y="305"/>
                  </a:cubicBezTo>
                  <a:cubicBezTo>
                    <a:pt x="0" y="497"/>
                    <a:pt x="0" y="771"/>
                    <a:pt x="7" y="1106"/>
                  </a:cubicBezTo>
                  <a:cubicBezTo>
                    <a:pt x="14" y="1438"/>
                    <a:pt x="22" y="1832"/>
                    <a:pt x="36" y="2247"/>
                  </a:cubicBezTo>
                  <a:cubicBezTo>
                    <a:pt x="52" y="2455"/>
                    <a:pt x="59" y="2670"/>
                    <a:pt x="66" y="2885"/>
                  </a:cubicBezTo>
                  <a:cubicBezTo>
                    <a:pt x="80" y="3108"/>
                    <a:pt x="89" y="3330"/>
                    <a:pt x="103" y="3544"/>
                  </a:cubicBezTo>
                  <a:cubicBezTo>
                    <a:pt x="118" y="3767"/>
                    <a:pt x="134" y="3989"/>
                    <a:pt x="148" y="4212"/>
                  </a:cubicBezTo>
                  <a:cubicBezTo>
                    <a:pt x="155" y="4427"/>
                    <a:pt x="178" y="4642"/>
                    <a:pt x="192" y="4851"/>
                  </a:cubicBezTo>
                  <a:cubicBezTo>
                    <a:pt x="223" y="5265"/>
                    <a:pt x="258" y="5652"/>
                    <a:pt x="289" y="5984"/>
                  </a:cubicBezTo>
                  <a:cubicBezTo>
                    <a:pt x="319" y="6319"/>
                    <a:pt x="356" y="6593"/>
                    <a:pt x="378" y="6785"/>
                  </a:cubicBezTo>
                  <a:cubicBezTo>
                    <a:pt x="401" y="6979"/>
                    <a:pt x="415" y="7090"/>
                    <a:pt x="415" y="7090"/>
                  </a:cubicBezTo>
                  <a:lnTo>
                    <a:pt x="415" y="6785"/>
                  </a:lnTo>
                  <a:cubicBezTo>
                    <a:pt x="415" y="6586"/>
                    <a:pt x="422" y="6312"/>
                    <a:pt x="415" y="5977"/>
                  </a:cubicBezTo>
                  <a:cubicBezTo>
                    <a:pt x="408" y="5644"/>
                    <a:pt x="392" y="5258"/>
                    <a:pt x="378" y="4835"/>
                  </a:cubicBezTo>
                  <a:cubicBezTo>
                    <a:pt x="370" y="4628"/>
                    <a:pt x="363" y="4413"/>
                    <a:pt x="347" y="4197"/>
                  </a:cubicBezTo>
                  <a:cubicBezTo>
                    <a:pt x="340" y="3982"/>
                    <a:pt x="326" y="3759"/>
                    <a:pt x="319" y="3537"/>
                  </a:cubicBezTo>
                  <a:cubicBezTo>
                    <a:pt x="303" y="3314"/>
                    <a:pt x="289" y="3092"/>
                    <a:pt x="274" y="2877"/>
                  </a:cubicBezTo>
                  <a:cubicBezTo>
                    <a:pt x="258" y="2654"/>
                    <a:pt x="244" y="2441"/>
                    <a:pt x="230" y="2232"/>
                  </a:cubicBezTo>
                  <a:cubicBezTo>
                    <a:pt x="200" y="1818"/>
                    <a:pt x="162" y="1431"/>
                    <a:pt x="134" y="1097"/>
                  </a:cubicBezTo>
                  <a:cubicBezTo>
                    <a:pt x="96" y="771"/>
                    <a:pt x="66" y="497"/>
                    <a:pt x="45" y="296"/>
                  </a:cubicBezTo>
                  <a:cubicBezTo>
                    <a:pt x="22" y="103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2808825" y="2395000"/>
              <a:ext cx="10575" cy="124625"/>
            </a:xfrm>
            <a:custGeom>
              <a:avLst/>
              <a:gdLst/>
              <a:ahLst/>
              <a:cxnLst/>
              <a:rect l="l" t="t" r="r" b="b"/>
              <a:pathLst>
                <a:path w="423" h="4985" extrusionOk="0">
                  <a:moveTo>
                    <a:pt x="8" y="0"/>
                  </a:moveTo>
                  <a:cubicBezTo>
                    <a:pt x="8" y="0"/>
                    <a:pt x="1" y="312"/>
                    <a:pt x="8" y="787"/>
                  </a:cubicBezTo>
                  <a:cubicBezTo>
                    <a:pt x="15" y="1017"/>
                    <a:pt x="22" y="1291"/>
                    <a:pt x="45" y="1588"/>
                  </a:cubicBezTo>
                  <a:cubicBezTo>
                    <a:pt x="53" y="1729"/>
                    <a:pt x="60" y="1883"/>
                    <a:pt x="67" y="2033"/>
                  </a:cubicBezTo>
                  <a:cubicBezTo>
                    <a:pt x="83" y="2188"/>
                    <a:pt x="90" y="2344"/>
                    <a:pt x="104" y="2499"/>
                  </a:cubicBezTo>
                  <a:cubicBezTo>
                    <a:pt x="120" y="2656"/>
                    <a:pt x="134" y="2811"/>
                    <a:pt x="142" y="2967"/>
                  </a:cubicBezTo>
                  <a:cubicBezTo>
                    <a:pt x="156" y="3115"/>
                    <a:pt x="179" y="3263"/>
                    <a:pt x="193" y="3412"/>
                  </a:cubicBezTo>
                  <a:cubicBezTo>
                    <a:pt x="223" y="3701"/>
                    <a:pt x="254" y="3975"/>
                    <a:pt x="289" y="4206"/>
                  </a:cubicBezTo>
                  <a:cubicBezTo>
                    <a:pt x="350" y="4673"/>
                    <a:pt x="416" y="4984"/>
                    <a:pt x="416" y="4984"/>
                  </a:cubicBezTo>
                  <a:cubicBezTo>
                    <a:pt x="416" y="4984"/>
                    <a:pt x="423" y="4666"/>
                    <a:pt x="409" y="4197"/>
                  </a:cubicBezTo>
                  <a:cubicBezTo>
                    <a:pt x="409" y="3961"/>
                    <a:pt x="394" y="3694"/>
                    <a:pt x="378" y="3396"/>
                  </a:cubicBezTo>
                  <a:cubicBezTo>
                    <a:pt x="371" y="3249"/>
                    <a:pt x="364" y="3101"/>
                    <a:pt x="350" y="2944"/>
                  </a:cubicBezTo>
                  <a:cubicBezTo>
                    <a:pt x="343" y="2797"/>
                    <a:pt x="327" y="2640"/>
                    <a:pt x="320" y="2485"/>
                  </a:cubicBezTo>
                  <a:cubicBezTo>
                    <a:pt x="305" y="2328"/>
                    <a:pt x="289" y="2174"/>
                    <a:pt x="275" y="2017"/>
                  </a:cubicBezTo>
                  <a:cubicBezTo>
                    <a:pt x="261" y="1862"/>
                    <a:pt x="245" y="1714"/>
                    <a:pt x="231" y="1572"/>
                  </a:cubicBezTo>
                  <a:cubicBezTo>
                    <a:pt x="200" y="1277"/>
                    <a:pt x="165" y="1010"/>
                    <a:pt x="134" y="771"/>
                  </a:cubicBezTo>
                  <a:cubicBezTo>
                    <a:pt x="67" y="31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3805025" y="2283925"/>
              <a:ext cx="5800" cy="177675"/>
            </a:xfrm>
            <a:custGeom>
              <a:avLst/>
              <a:gdLst/>
              <a:ahLst/>
              <a:cxnLst/>
              <a:rect l="l" t="t" r="r" b="b"/>
              <a:pathLst>
                <a:path w="232" h="7107" extrusionOk="0">
                  <a:moveTo>
                    <a:pt x="171" y="1"/>
                  </a:moveTo>
                  <a:cubicBezTo>
                    <a:pt x="171" y="1"/>
                    <a:pt x="164" y="113"/>
                    <a:pt x="150" y="305"/>
                  </a:cubicBezTo>
                  <a:cubicBezTo>
                    <a:pt x="134" y="497"/>
                    <a:pt x="113" y="780"/>
                    <a:pt x="98" y="1113"/>
                  </a:cubicBezTo>
                  <a:cubicBezTo>
                    <a:pt x="75" y="1441"/>
                    <a:pt x="61" y="1832"/>
                    <a:pt x="45" y="2249"/>
                  </a:cubicBezTo>
                  <a:cubicBezTo>
                    <a:pt x="38" y="2455"/>
                    <a:pt x="31" y="2670"/>
                    <a:pt x="24" y="2886"/>
                  </a:cubicBezTo>
                  <a:cubicBezTo>
                    <a:pt x="17" y="3108"/>
                    <a:pt x="17" y="3331"/>
                    <a:pt x="9" y="3553"/>
                  </a:cubicBezTo>
                  <a:cubicBezTo>
                    <a:pt x="9" y="3776"/>
                    <a:pt x="1" y="3998"/>
                    <a:pt x="1" y="4214"/>
                  </a:cubicBezTo>
                  <a:lnTo>
                    <a:pt x="1" y="4858"/>
                  </a:lnTo>
                  <a:cubicBezTo>
                    <a:pt x="1" y="5275"/>
                    <a:pt x="9" y="5659"/>
                    <a:pt x="17" y="5994"/>
                  </a:cubicBezTo>
                  <a:cubicBezTo>
                    <a:pt x="24" y="6326"/>
                    <a:pt x="38" y="6602"/>
                    <a:pt x="38" y="6802"/>
                  </a:cubicBezTo>
                  <a:cubicBezTo>
                    <a:pt x="45" y="6994"/>
                    <a:pt x="61" y="7106"/>
                    <a:pt x="61" y="7106"/>
                  </a:cubicBezTo>
                  <a:cubicBezTo>
                    <a:pt x="61" y="7106"/>
                    <a:pt x="68" y="6994"/>
                    <a:pt x="82" y="6802"/>
                  </a:cubicBezTo>
                  <a:cubicBezTo>
                    <a:pt x="98" y="6609"/>
                    <a:pt x="120" y="6326"/>
                    <a:pt x="134" y="5994"/>
                  </a:cubicBezTo>
                  <a:cubicBezTo>
                    <a:pt x="157" y="5659"/>
                    <a:pt x="171" y="5275"/>
                    <a:pt x="187" y="4858"/>
                  </a:cubicBezTo>
                  <a:cubicBezTo>
                    <a:pt x="195" y="4652"/>
                    <a:pt x="202" y="4436"/>
                    <a:pt x="209" y="4221"/>
                  </a:cubicBezTo>
                  <a:cubicBezTo>
                    <a:pt x="216" y="3998"/>
                    <a:pt x="216" y="3776"/>
                    <a:pt x="223" y="3553"/>
                  </a:cubicBezTo>
                  <a:cubicBezTo>
                    <a:pt x="223" y="3331"/>
                    <a:pt x="232" y="3108"/>
                    <a:pt x="232" y="2893"/>
                  </a:cubicBezTo>
                  <a:lnTo>
                    <a:pt x="232" y="2249"/>
                  </a:lnTo>
                  <a:cubicBezTo>
                    <a:pt x="232" y="1832"/>
                    <a:pt x="223" y="1448"/>
                    <a:pt x="216" y="1113"/>
                  </a:cubicBezTo>
                  <a:cubicBezTo>
                    <a:pt x="209" y="780"/>
                    <a:pt x="195" y="506"/>
                    <a:pt x="187" y="305"/>
                  </a:cubicBezTo>
                  <a:cubicBezTo>
                    <a:pt x="179" y="113"/>
                    <a:pt x="171" y="1"/>
                    <a:pt x="171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3787625" y="2387775"/>
              <a:ext cx="5400" cy="124975"/>
            </a:xfrm>
            <a:custGeom>
              <a:avLst/>
              <a:gdLst/>
              <a:ahLst/>
              <a:cxnLst/>
              <a:rect l="l" t="t" r="r" b="b"/>
              <a:pathLst>
                <a:path w="216" h="4999" extrusionOk="0">
                  <a:moveTo>
                    <a:pt x="90" y="1"/>
                  </a:moveTo>
                  <a:cubicBezTo>
                    <a:pt x="90" y="1"/>
                    <a:pt x="52" y="320"/>
                    <a:pt x="29" y="786"/>
                  </a:cubicBezTo>
                  <a:cubicBezTo>
                    <a:pt x="22" y="1016"/>
                    <a:pt x="8" y="1291"/>
                    <a:pt x="1" y="1587"/>
                  </a:cubicBezTo>
                  <a:lnTo>
                    <a:pt x="1" y="2039"/>
                  </a:lnTo>
                  <a:lnTo>
                    <a:pt x="1" y="2500"/>
                  </a:lnTo>
                  <a:lnTo>
                    <a:pt x="1" y="2966"/>
                  </a:lnTo>
                  <a:cubicBezTo>
                    <a:pt x="8" y="3123"/>
                    <a:pt x="15" y="3271"/>
                    <a:pt x="15" y="3418"/>
                  </a:cubicBezTo>
                  <a:cubicBezTo>
                    <a:pt x="22" y="3709"/>
                    <a:pt x="38" y="3983"/>
                    <a:pt x="52" y="4219"/>
                  </a:cubicBezTo>
                  <a:cubicBezTo>
                    <a:pt x="82" y="4688"/>
                    <a:pt x="118" y="4999"/>
                    <a:pt x="118" y="4999"/>
                  </a:cubicBezTo>
                  <a:cubicBezTo>
                    <a:pt x="118" y="4999"/>
                    <a:pt x="155" y="4688"/>
                    <a:pt x="179" y="4219"/>
                  </a:cubicBezTo>
                  <a:cubicBezTo>
                    <a:pt x="193" y="3983"/>
                    <a:pt x="200" y="3709"/>
                    <a:pt x="207" y="3418"/>
                  </a:cubicBezTo>
                  <a:cubicBezTo>
                    <a:pt x="207" y="3271"/>
                    <a:pt x="216" y="3123"/>
                    <a:pt x="207" y="2966"/>
                  </a:cubicBezTo>
                  <a:lnTo>
                    <a:pt x="207" y="2500"/>
                  </a:lnTo>
                  <a:lnTo>
                    <a:pt x="207" y="2032"/>
                  </a:lnTo>
                  <a:cubicBezTo>
                    <a:pt x="200" y="1884"/>
                    <a:pt x="193" y="1727"/>
                    <a:pt x="193" y="1580"/>
                  </a:cubicBezTo>
                  <a:cubicBezTo>
                    <a:pt x="186" y="1291"/>
                    <a:pt x="171" y="1016"/>
                    <a:pt x="155" y="786"/>
                  </a:cubicBezTo>
                  <a:cubicBezTo>
                    <a:pt x="127" y="312"/>
                    <a:pt x="90" y="1"/>
                    <a:pt x="90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3249375" y="1964650"/>
              <a:ext cx="26375" cy="45825"/>
            </a:xfrm>
            <a:custGeom>
              <a:avLst/>
              <a:gdLst/>
              <a:ahLst/>
              <a:cxnLst/>
              <a:rect l="l" t="t" r="r" b="b"/>
              <a:pathLst>
                <a:path w="1055" h="1833" extrusionOk="0">
                  <a:moveTo>
                    <a:pt x="0" y="1"/>
                  </a:moveTo>
                  <a:lnTo>
                    <a:pt x="1054" y="1832"/>
                  </a:lnTo>
                  <a:cubicBezTo>
                    <a:pt x="905" y="66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3295525" y="1923325"/>
              <a:ext cx="56575" cy="93650"/>
            </a:xfrm>
            <a:custGeom>
              <a:avLst/>
              <a:gdLst/>
              <a:ahLst/>
              <a:cxnLst/>
              <a:rect l="l" t="t" r="r" b="b"/>
              <a:pathLst>
                <a:path w="2263" h="3746" extrusionOk="0">
                  <a:moveTo>
                    <a:pt x="2263" y="0"/>
                  </a:moveTo>
                  <a:cubicBezTo>
                    <a:pt x="2262" y="0"/>
                    <a:pt x="417" y="1558"/>
                    <a:pt x="0" y="3745"/>
                  </a:cubicBezTo>
                  <a:lnTo>
                    <a:pt x="2263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3272725" y="1907925"/>
              <a:ext cx="20600" cy="86800"/>
            </a:xfrm>
            <a:custGeom>
              <a:avLst/>
              <a:gdLst/>
              <a:ahLst/>
              <a:cxnLst/>
              <a:rect l="l" t="t" r="r" b="b"/>
              <a:pathLst>
                <a:path w="824" h="3472" extrusionOk="0">
                  <a:moveTo>
                    <a:pt x="1" y="0"/>
                  </a:moveTo>
                  <a:lnTo>
                    <a:pt x="556" y="3471"/>
                  </a:lnTo>
                  <a:cubicBezTo>
                    <a:pt x="823" y="149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3233800" y="1947425"/>
              <a:ext cx="14675" cy="17425"/>
            </a:xfrm>
            <a:custGeom>
              <a:avLst/>
              <a:gdLst/>
              <a:ahLst/>
              <a:cxnLst/>
              <a:rect l="l" t="t" r="r" b="b"/>
              <a:pathLst>
                <a:path w="587" h="697" extrusionOk="0">
                  <a:moveTo>
                    <a:pt x="326" y="1"/>
                  </a:moveTo>
                  <a:lnTo>
                    <a:pt x="0" y="60"/>
                  </a:lnTo>
                  <a:lnTo>
                    <a:pt x="15" y="608"/>
                  </a:lnTo>
                  <a:lnTo>
                    <a:pt x="155" y="483"/>
                  </a:lnTo>
                  <a:lnTo>
                    <a:pt x="333" y="697"/>
                  </a:lnTo>
                  <a:lnTo>
                    <a:pt x="586" y="394"/>
                  </a:lnTo>
                  <a:lnTo>
                    <a:pt x="453" y="216"/>
                  </a:lnTo>
                  <a:lnTo>
                    <a:pt x="579" y="127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3259375" y="1890525"/>
              <a:ext cx="15425" cy="17600"/>
            </a:xfrm>
            <a:custGeom>
              <a:avLst/>
              <a:gdLst/>
              <a:ahLst/>
              <a:cxnLst/>
              <a:rect l="l" t="t" r="r" b="b"/>
              <a:pathLst>
                <a:path w="617" h="704" extrusionOk="0">
                  <a:moveTo>
                    <a:pt x="231" y="0"/>
                  </a:moveTo>
                  <a:lnTo>
                    <a:pt x="120" y="333"/>
                  </a:lnTo>
                  <a:lnTo>
                    <a:pt x="1" y="570"/>
                  </a:lnTo>
                  <a:lnTo>
                    <a:pt x="216" y="703"/>
                  </a:lnTo>
                  <a:lnTo>
                    <a:pt x="401" y="452"/>
                  </a:lnTo>
                  <a:lnTo>
                    <a:pt x="601" y="600"/>
                  </a:lnTo>
                  <a:lnTo>
                    <a:pt x="617" y="319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3351900" y="1910550"/>
              <a:ext cx="14650" cy="10750"/>
            </a:xfrm>
            <a:custGeom>
              <a:avLst/>
              <a:gdLst/>
              <a:ahLst/>
              <a:cxnLst/>
              <a:rect l="l" t="t" r="r" b="b"/>
              <a:pathLst>
                <a:path w="586" h="430" extrusionOk="0">
                  <a:moveTo>
                    <a:pt x="364" y="0"/>
                  </a:moveTo>
                  <a:lnTo>
                    <a:pt x="178" y="7"/>
                  </a:lnTo>
                  <a:lnTo>
                    <a:pt x="0" y="207"/>
                  </a:lnTo>
                  <a:lnTo>
                    <a:pt x="157" y="340"/>
                  </a:lnTo>
                  <a:lnTo>
                    <a:pt x="298" y="415"/>
                  </a:lnTo>
                  <a:lnTo>
                    <a:pt x="408" y="223"/>
                  </a:lnTo>
                  <a:lnTo>
                    <a:pt x="572" y="429"/>
                  </a:lnTo>
                  <a:lnTo>
                    <a:pt x="586" y="7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3557700" y="2273725"/>
              <a:ext cx="147625" cy="143000"/>
            </a:xfrm>
            <a:custGeom>
              <a:avLst/>
              <a:gdLst/>
              <a:ahLst/>
              <a:cxnLst/>
              <a:rect l="l" t="t" r="r" b="b"/>
              <a:pathLst>
                <a:path w="5905" h="5720" extrusionOk="0">
                  <a:moveTo>
                    <a:pt x="186" y="1"/>
                  </a:moveTo>
                  <a:lnTo>
                    <a:pt x="1" y="5526"/>
                  </a:lnTo>
                  <a:lnTo>
                    <a:pt x="5720" y="5720"/>
                  </a:lnTo>
                  <a:lnTo>
                    <a:pt x="5905" y="193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3551025" y="2266300"/>
              <a:ext cx="160800" cy="158000"/>
            </a:xfrm>
            <a:custGeom>
              <a:avLst/>
              <a:gdLst/>
              <a:ahLst/>
              <a:cxnLst/>
              <a:rect l="l" t="t" r="r" b="b"/>
              <a:pathLst>
                <a:path w="6432" h="6320" extrusionOk="0">
                  <a:moveTo>
                    <a:pt x="3123" y="1"/>
                  </a:moveTo>
                  <a:lnTo>
                    <a:pt x="3078" y="1321"/>
                  </a:lnTo>
                  <a:lnTo>
                    <a:pt x="127" y="1225"/>
                  </a:lnTo>
                  <a:lnTo>
                    <a:pt x="120" y="1626"/>
                  </a:lnTo>
                  <a:lnTo>
                    <a:pt x="3064" y="1729"/>
                  </a:lnTo>
                  <a:lnTo>
                    <a:pt x="2961" y="4867"/>
                  </a:lnTo>
                  <a:lnTo>
                    <a:pt x="8" y="4771"/>
                  </a:lnTo>
                  <a:lnTo>
                    <a:pt x="1" y="5171"/>
                  </a:lnTo>
                  <a:lnTo>
                    <a:pt x="2945" y="5275"/>
                  </a:lnTo>
                  <a:lnTo>
                    <a:pt x="2907" y="6305"/>
                  </a:lnTo>
                  <a:lnTo>
                    <a:pt x="3317" y="6319"/>
                  </a:lnTo>
                  <a:lnTo>
                    <a:pt x="3352" y="5282"/>
                  </a:lnTo>
                  <a:lnTo>
                    <a:pt x="6298" y="5385"/>
                  </a:lnTo>
                  <a:lnTo>
                    <a:pt x="6312" y="4977"/>
                  </a:lnTo>
                  <a:lnTo>
                    <a:pt x="3368" y="4881"/>
                  </a:lnTo>
                  <a:lnTo>
                    <a:pt x="3472" y="1745"/>
                  </a:lnTo>
                  <a:lnTo>
                    <a:pt x="6416" y="1841"/>
                  </a:lnTo>
                  <a:lnTo>
                    <a:pt x="6432" y="1434"/>
                  </a:lnTo>
                  <a:lnTo>
                    <a:pt x="3486" y="1336"/>
                  </a:lnTo>
                  <a:lnTo>
                    <a:pt x="3530" y="17"/>
                  </a:lnTo>
                  <a:lnTo>
                    <a:pt x="3123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48"/>
          <p:cNvSpPr/>
          <p:nvPr/>
        </p:nvSpPr>
        <p:spPr>
          <a:xfrm>
            <a:off x="2671950" y="1617400"/>
            <a:ext cx="1080955" cy="593180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8" name="Google Shape;1358;p48"/>
          <p:cNvGrpSpPr/>
          <p:nvPr/>
        </p:nvGrpSpPr>
        <p:grpSpPr>
          <a:xfrm>
            <a:off x="7601354" y="3970799"/>
            <a:ext cx="899896" cy="231450"/>
            <a:chOff x="7395248" y="3902362"/>
            <a:chExt cx="1166121" cy="299883"/>
          </a:xfrm>
        </p:grpSpPr>
        <p:sp>
          <p:nvSpPr>
            <p:cNvPr id="1359" name="Google Shape;1359;p48"/>
            <p:cNvSpPr/>
            <p:nvPr/>
          </p:nvSpPr>
          <p:spPr>
            <a:xfrm>
              <a:off x="7395248" y="3902362"/>
              <a:ext cx="787612" cy="299883"/>
            </a:xfrm>
            <a:custGeom>
              <a:avLst/>
              <a:gdLst/>
              <a:ahLst/>
              <a:cxnLst/>
              <a:rect l="l" t="t" r="r" b="b"/>
              <a:pathLst>
                <a:path w="43086" h="16405" extrusionOk="0">
                  <a:moveTo>
                    <a:pt x="20500" y="1"/>
                  </a:moveTo>
                  <a:cubicBezTo>
                    <a:pt x="17353" y="1"/>
                    <a:pt x="14632" y="1776"/>
                    <a:pt x="13257" y="4367"/>
                  </a:cubicBezTo>
                  <a:lnTo>
                    <a:pt x="13245" y="4367"/>
                  </a:lnTo>
                  <a:cubicBezTo>
                    <a:pt x="12300" y="4068"/>
                    <a:pt x="11289" y="3913"/>
                    <a:pt x="10250" y="3913"/>
                  </a:cubicBezTo>
                  <a:cubicBezTo>
                    <a:pt x="4588" y="3913"/>
                    <a:pt x="1" y="8499"/>
                    <a:pt x="1" y="14162"/>
                  </a:cubicBezTo>
                  <a:cubicBezTo>
                    <a:pt x="1" y="14927"/>
                    <a:pt x="79" y="15676"/>
                    <a:pt x="250" y="16404"/>
                  </a:cubicBezTo>
                  <a:lnTo>
                    <a:pt x="43085" y="16404"/>
                  </a:lnTo>
                  <a:cubicBezTo>
                    <a:pt x="42075" y="13749"/>
                    <a:pt x="39624" y="11765"/>
                    <a:pt x="36592" y="11494"/>
                  </a:cubicBezTo>
                  <a:cubicBezTo>
                    <a:pt x="36371" y="11474"/>
                    <a:pt x="36151" y="11464"/>
                    <a:pt x="35932" y="11464"/>
                  </a:cubicBezTo>
                  <a:cubicBezTo>
                    <a:pt x="35304" y="11464"/>
                    <a:pt x="34687" y="11544"/>
                    <a:pt x="34092" y="11687"/>
                  </a:cubicBezTo>
                  <a:cubicBezTo>
                    <a:pt x="33585" y="9187"/>
                    <a:pt x="31474" y="7203"/>
                    <a:pt x="28793" y="6969"/>
                  </a:cubicBezTo>
                  <a:cubicBezTo>
                    <a:pt x="28728" y="6957"/>
                    <a:pt x="28663" y="6957"/>
                    <a:pt x="28597" y="6957"/>
                  </a:cubicBezTo>
                  <a:cubicBezTo>
                    <a:pt x="28003" y="3020"/>
                    <a:pt x="24595" y="1"/>
                    <a:pt x="20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0" name="Google Shape;1360;p48"/>
            <p:cNvGrpSpPr/>
            <p:nvPr/>
          </p:nvGrpSpPr>
          <p:grpSpPr>
            <a:xfrm>
              <a:off x="7853992" y="3972349"/>
              <a:ext cx="707377" cy="229830"/>
              <a:chOff x="8043500" y="4376785"/>
              <a:chExt cx="585674" cy="190288"/>
            </a:xfrm>
          </p:grpSpPr>
          <p:sp>
            <p:nvSpPr>
              <p:cNvPr id="1361" name="Google Shape;1361;p48"/>
              <p:cNvSpPr/>
              <p:nvPr/>
            </p:nvSpPr>
            <p:spPr>
              <a:xfrm>
                <a:off x="8043500" y="4376785"/>
                <a:ext cx="380516" cy="190283"/>
              </a:xfrm>
              <a:custGeom>
                <a:avLst/>
                <a:gdLst/>
                <a:ahLst/>
                <a:cxnLst/>
                <a:rect l="l" t="t" r="r" b="b"/>
                <a:pathLst>
                  <a:path w="15418" h="7710" extrusionOk="0">
                    <a:moveTo>
                      <a:pt x="7709" y="1"/>
                    </a:moveTo>
                    <a:cubicBezTo>
                      <a:pt x="3446" y="1"/>
                      <a:pt x="0" y="3449"/>
                      <a:pt x="0" y="7709"/>
                    </a:cubicBezTo>
                    <a:lnTo>
                      <a:pt x="15418" y="7709"/>
                    </a:lnTo>
                    <a:cubicBezTo>
                      <a:pt x="15418" y="3449"/>
                      <a:pt x="11972" y="1"/>
                      <a:pt x="7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8"/>
              <p:cNvSpPr/>
              <p:nvPr/>
            </p:nvSpPr>
            <p:spPr>
              <a:xfrm>
                <a:off x="8341050" y="4422973"/>
                <a:ext cx="288124" cy="144100"/>
              </a:xfrm>
              <a:custGeom>
                <a:avLst/>
                <a:gdLst/>
                <a:ahLst/>
                <a:cxnLst/>
                <a:rect l="l" t="t" r="r" b="b"/>
                <a:pathLst>
                  <a:path w="15418" h="7710" extrusionOk="0">
                    <a:moveTo>
                      <a:pt x="7709" y="1"/>
                    </a:moveTo>
                    <a:cubicBezTo>
                      <a:pt x="3446" y="1"/>
                      <a:pt x="0" y="3449"/>
                      <a:pt x="0" y="7709"/>
                    </a:cubicBezTo>
                    <a:lnTo>
                      <a:pt x="15418" y="7709"/>
                    </a:lnTo>
                    <a:cubicBezTo>
                      <a:pt x="15418" y="3449"/>
                      <a:pt x="11972" y="1"/>
                      <a:pt x="7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63" name="Google Shape;1363;p48"/>
          <p:cNvSpPr/>
          <p:nvPr/>
        </p:nvSpPr>
        <p:spPr>
          <a:xfrm flipH="1">
            <a:off x="3360321" y="3944653"/>
            <a:ext cx="745679" cy="283729"/>
          </a:xfrm>
          <a:custGeom>
            <a:avLst/>
            <a:gdLst/>
            <a:ahLst/>
            <a:cxnLst/>
            <a:rect l="l" t="t" r="r" b="b"/>
            <a:pathLst>
              <a:path w="117107" h="44559" extrusionOk="0">
                <a:moveTo>
                  <a:pt x="61404" y="0"/>
                </a:moveTo>
                <a:cubicBezTo>
                  <a:pt x="50249" y="0"/>
                  <a:pt x="41010" y="8188"/>
                  <a:pt x="39378" y="18876"/>
                </a:cubicBezTo>
                <a:cubicBezTo>
                  <a:pt x="39210" y="18891"/>
                  <a:pt x="39026" y="18904"/>
                  <a:pt x="38846" y="18916"/>
                </a:cubicBezTo>
                <a:cubicBezTo>
                  <a:pt x="31563" y="19550"/>
                  <a:pt x="25826" y="24939"/>
                  <a:pt x="24439" y="31756"/>
                </a:cubicBezTo>
                <a:cubicBezTo>
                  <a:pt x="22821" y="31361"/>
                  <a:pt x="21145" y="31146"/>
                  <a:pt x="19428" y="31146"/>
                </a:cubicBezTo>
                <a:cubicBezTo>
                  <a:pt x="18835" y="31146"/>
                  <a:pt x="18237" y="31171"/>
                  <a:pt x="17635" y="31224"/>
                </a:cubicBezTo>
                <a:cubicBezTo>
                  <a:pt x="9423" y="31936"/>
                  <a:pt x="2749" y="37328"/>
                  <a:pt x="0" y="44546"/>
                </a:cubicBezTo>
                <a:lnTo>
                  <a:pt x="61289" y="44546"/>
                </a:lnTo>
                <a:cubicBezTo>
                  <a:pt x="61326" y="44546"/>
                  <a:pt x="61366" y="44558"/>
                  <a:pt x="61404" y="44558"/>
                </a:cubicBezTo>
                <a:cubicBezTo>
                  <a:pt x="61444" y="44558"/>
                  <a:pt x="61481" y="44546"/>
                  <a:pt x="61522" y="44546"/>
                </a:cubicBezTo>
                <a:lnTo>
                  <a:pt x="116445" y="44546"/>
                </a:lnTo>
                <a:cubicBezTo>
                  <a:pt x="116874" y="42602"/>
                  <a:pt x="117107" y="40565"/>
                  <a:pt x="117107" y="38482"/>
                </a:cubicBezTo>
                <a:cubicBezTo>
                  <a:pt x="117107" y="23089"/>
                  <a:pt x="104628" y="10623"/>
                  <a:pt x="89248" y="10623"/>
                </a:cubicBezTo>
                <a:cubicBezTo>
                  <a:pt x="86412" y="10623"/>
                  <a:pt x="83678" y="11052"/>
                  <a:pt x="81085" y="11842"/>
                </a:cubicBezTo>
                <a:cubicBezTo>
                  <a:pt x="77341" y="4792"/>
                  <a:pt x="69930" y="0"/>
                  <a:pt x="61404" y="0"/>
                </a:cubicBezTo>
                <a:close/>
              </a:path>
            </a:pathLst>
          </a:custGeom>
          <a:solidFill>
            <a:srgbClr val="BD3E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73A354C-DDAF-4582-9786-C3FD2E8C1D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4" b="99233" l="5466" r="98306">
                        <a14:foregroundMark x1="15858" y1="60786" x2="15858" y2="60786"/>
                        <a14:foregroundMark x1="33564" y1="47172" x2="22787" y2="41611"/>
                        <a14:foregroundMark x1="22787" y1="41611" x2="9469" y2="43720"/>
                        <a14:foregroundMark x1="9469" y1="43720" x2="2386" y2="56376"/>
                        <a14:foregroundMark x1="2386" y1="56376" x2="2309" y2="71524"/>
                        <a14:foregroundMark x1="2309" y1="71524" x2="20246" y2="90316"/>
                        <a14:foregroundMark x1="20246" y1="90316" x2="50500" y2="97220"/>
                        <a14:foregroundMark x1="50500" y1="97220" x2="80523" y2="95877"/>
                        <a14:foregroundMark x1="80523" y1="95877" x2="92918" y2="89262"/>
                        <a14:foregroundMark x1="92918" y1="89262" x2="91763" y2="47267"/>
                        <a14:foregroundMark x1="91763" y1="47267" x2="66821" y2="25695"/>
                        <a14:foregroundMark x1="66821" y1="25695" x2="55196" y2="28667"/>
                        <a14:foregroundMark x1="55196" y1="28667" x2="78137" y2="384"/>
                        <a14:foregroundMark x1="78137" y1="384" x2="68129" y2="5177"/>
                        <a14:foregroundMark x1="12240" y1="49952" x2="4003" y2="60499"/>
                        <a14:foregroundMark x1="4003" y1="60499" x2="4619" y2="74784"/>
                        <a14:foregroundMark x1="4619" y1="74784" x2="23480" y2="92042"/>
                        <a14:foregroundMark x1="23480" y1="92042" x2="46728" y2="97411"/>
                        <a14:foregroundMark x1="46728" y1="97411" x2="58353" y2="93001"/>
                        <a14:foregroundMark x1="58353" y1="93001" x2="60508" y2="66826"/>
                        <a14:foregroundMark x1="60508" y1="66826" x2="53811" y2="46788"/>
                        <a14:foregroundMark x1="53811" y1="46788" x2="40801" y2="42665"/>
                        <a14:foregroundMark x1="40801" y1="42665" x2="24711" y2="48226"/>
                        <a14:foregroundMark x1="24711" y1="48226" x2="20323" y2="54362"/>
                        <a14:foregroundMark x1="37798" y1="75168" x2="56043" y2="77948"/>
                        <a14:foregroundMark x1="56043" y1="77948" x2="73133" y2="72675"/>
                        <a14:foregroundMark x1="73133" y1="72675" x2="70054" y2="78811"/>
                        <a14:foregroundMark x1="50038" y1="85235" x2="76059" y2="85235"/>
                        <a14:foregroundMark x1="76059" y1="85235" x2="77136" y2="64525"/>
                        <a14:foregroundMark x1="77136" y1="64525" x2="95535" y2="61649"/>
                        <a14:foregroundMark x1="95535" y1="61649" x2="87683" y2="74976"/>
                        <a14:foregroundMark x1="87683" y1="74976" x2="65666" y2="79866"/>
                        <a14:foregroundMark x1="65666" y1="79866" x2="86605" y2="73730"/>
                        <a14:foregroundMark x1="86605" y1="73730" x2="66590" y2="81400"/>
                        <a14:foregroundMark x1="66590" y1="81400" x2="77752" y2="81496"/>
                        <a14:foregroundMark x1="77752" y1="81496" x2="95150" y2="76989"/>
                        <a14:foregroundMark x1="95150" y1="76989" x2="79677" y2="70566"/>
                        <a14:foregroundMark x1="79677" y1="70566" x2="69592" y2="82550"/>
                        <a14:foregroundMark x1="69592" y1="82550" x2="98229" y2="48035"/>
                        <a14:foregroundMark x1="98229" y1="48035" x2="95073" y2="60882"/>
                        <a14:foregroundMark x1="95073" y1="60882" x2="94611" y2="46500"/>
                        <a14:foregroundMark x1="94611" y1="46500" x2="83603" y2="74113"/>
                        <a14:foregroundMark x1="83603" y1="74113" x2="88530" y2="62320"/>
                        <a14:foregroundMark x1="88530" y1="62320" x2="96151" y2="52445"/>
                        <a14:foregroundMark x1="96151" y1="52445" x2="92071" y2="91275"/>
                        <a14:foregroundMark x1="92071" y1="91275" x2="95843" y2="68840"/>
                        <a14:foregroundMark x1="95843" y1="68840" x2="88068" y2="79866"/>
                        <a14:foregroundMark x1="88068" y1="79866" x2="93995" y2="62991"/>
                        <a14:foregroundMark x1="93995" y1="62991" x2="88915" y2="75551"/>
                        <a14:foregroundMark x1="88915" y1="75551" x2="79061" y2="86194"/>
                        <a14:foregroundMark x1="79061" y1="86194" x2="96151" y2="88782"/>
                        <a14:foregroundMark x1="96151" y1="88782" x2="67129" y2="98178"/>
                        <a14:foregroundMark x1="67129" y1="98178" x2="51963" y2="95206"/>
                        <a14:foregroundMark x1="51963" y1="95206" x2="75366" y2="72963"/>
                        <a14:foregroundMark x1="75366" y1="72963" x2="66667" y2="88495"/>
                        <a14:foregroundMark x1="66667" y1="88495" x2="55812" y2="85618"/>
                        <a14:foregroundMark x1="55812" y1="85618" x2="49962" y2="70949"/>
                        <a14:foregroundMark x1="49962" y1="70949" x2="62356" y2="70374"/>
                        <a14:foregroundMark x1="62356" y1="70374" x2="64588" y2="83797"/>
                        <a14:foregroundMark x1="64588" y1="83797" x2="53965" y2="89358"/>
                        <a14:foregroundMark x1="53965" y1="89358" x2="37875" y2="85235"/>
                        <a14:foregroundMark x1="37875" y1="85235" x2="53657" y2="79386"/>
                        <a14:foregroundMark x1="53657" y1="79386" x2="18014" y2="78044"/>
                        <a14:foregroundMark x1="18014" y1="78044" x2="33333" y2="71237"/>
                        <a14:foregroundMark x1="33333" y1="71237" x2="18091" y2="66443"/>
                        <a14:foregroundMark x1="18091" y1="66443" x2="9084" y2="53212"/>
                        <a14:foregroundMark x1="9084" y1="53212" x2="13703" y2="68744"/>
                        <a14:foregroundMark x1="13703" y1="68744" x2="11316" y2="67593"/>
                        <a14:foregroundMark x1="20323" y1="73634" x2="27791" y2="84756"/>
                        <a14:foregroundMark x1="27791" y1="84756" x2="68437" y2="86002"/>
                        <a14:foregroundMark x1="68437" y1="86002" x2="30177" y2="81592"/>
                        <a14:foregroundMark x1="30177" y1="81592" x2="40878" y2="87057"/>
                        <a14:foregroundMark x1="40878" y1="87057" x2="27483" y2="84756"/>
                        <a14:foregroundMark x1="27483" y1="84756" x2="35874" y2="93193"/>
                        <a14:foregroundMark x1="35874" y1="93193" x2="47190" y2="95398"/>
                        <a14:foregroundMark x1="47190" y1="95398" x2="31563" y2="94823"/>
                        <a14:foregroundMark x1="31563" y1="94823" x2="50423" y2="99233"/>
                        <a14:foregroundMark x1="89761" y1="70374" x2="98383" y2="59636"/>
                        <a14:foregroundMark x1="98383" y1="59636" x2="73672" y2="99233"/>
                        <a14:foregroundMark x1="7775" y1="61170" x2="5466" y2="62416"/>
                        <a14:foregroundMark x1="5466" y1="69223" x2="10316" y2="66347"/>
                        <a14:foregroundMark x1="17475" y1="84756" x2="18399" y2="86002"/>
                      </a14:backgroundRemoval>
                    </a14:imgEffect>
                  </a14:imgLayer>
                </a14:imgProps>
              </a:ext>
            </a:extLst>
          </a:blip>
          <a:srcRect t="25565"/>
          <a:stretch/>
        </p:blipFill>
        <p:spPr>
          <a:xfrm>
            <a:off x="1885771" y="1923154"/>
            <a:ext cx="4423895" cy="2658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7" name="Google Shape;2191;p67">
            <a:extLst>
              <a:ext uri="{FF2B5EF4-FFF2-40B4-BE49-F238E27FC236}">
                <a16:creationId xmlns:a16="http://schemas.microsoft.com/office/drawing/2014/main" id="{389EC5D6-E8D9-49B6-B33F-0F978E5A03CE}"/>
              </a:ext>
            </a:extLst>
          </p:cNvPr>
          <p:cNvSpPr/>
          <p:nvPr/>
        </p:nvSpPr>
        <p:spPr>
          <a:xfrm>
            <a:off x="6575007" y="267550"/>
            <a:ext cx="1084308" cy="1347402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4C1B3E"/>
              </a:buClr>
              <a:buSzPts val="6000"/>
            </a:pPr>
            <a:r>
              <a:rPr lang="es" sz="6000" dirty="0">
                <a:solidFill>
                  <a:srgbClr val="4C1B3E"/>
                </a:solidFill>
                <a:latin typeface="Saira Condensed ExtraBold"/>
                <a:sym typeface="Saira Condensed ExtraBold"/>
              </a:rPr>
              <a:t> 2.</a:t>
            </a:r>
          </a:p>
        </p:txBody>
      </p:sp>
      <p:pic>
        <p:nvPicPr>
          <p:cNvPr id="78" name="Picture 77">
            <a:hlinkClick r:id="rId5" action="ppaction://hlinksldjump"/>
            <a:extLst>
              <a:ext uri="{FF2B5EF4-FFF2-40B4-BE49-F238E27FC236}">
                <a16:creationId xmlns:a16="http://schemas.microsoft.com/office/drawing/2014/main" id="{6958D7F7-1B70-4A65-9F24-8662EB0BB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7745" y="4273682"/>
            <a:ext cx="737680" cy="682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67"/>
          <p:cNvSpPr/>
          <p:nvPr/>
        </p:nvSpPr>
        <p:spPr>
          <a:xfrm>
            <a:off x="5444100" y="1529493"/>
            <a:ext cx="1492808" cy="81918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67"/>
          <p:cNvSpPr txBox="1">
            <a:spLocks noGrp="1"/>
          </p:cNvSpPr>
          <p:nvPr>
            <p:ph type="title"/>
          </p:nvPr>
        </p:nvSpPr>
        <p:spPr>
          <a:xfrm>
            <a:off x="2207092" y="558549"/>
            <a:ext cx="5308200" cy="1347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2800" dirty="0"/>
              <a:t>What are the factors that affect the intensity of an earthquake?</a:t>
            </a:r>
          </a:p>
        </p:txBody>
      </p:sp>
      <p:grpSp>
        <p:nvGrpSpPr>
          <p:cNvPr id="2225" name="Google Shape;2225;p67"/>
          <p:cNvGrpSpPr/>
          <p:nvPr/>
        </p:nvGrpSpPr>
        <p:grpSpPr>
          <a:xfrm>
            <a:off x="193921" y="2823036"/>
            <a:ext cx="1042349" cy="1444710"/>
            <a:chOff x="-185050" y="2932400"/>
            <a:chExt cx="1235596" cy="1712553"/>
          </a:xfrm>
        </p:grpSpPr>
        <p:sp>
          <p:nvSpPr>
            <p:cNvPr id="2226" name="Google Shape;2226;p67"/>
            <p:cNvSpPr/>
            <p:nvPr/>
          </p:nvSpPr>
          <p:spPr>
            <a:xfrm>
              <a:off x="-185050" y="2932400"/>
              <a:ext cx="1235596" cy="1000530"/>
            </a:xfrm>
            <a:custGeom>
              <a:avLst/>
              <a:gdLst/>
              <a:ahLst/>
              <a:cxnLst/>
              <a:rect l="l" t="t" r="r" b="b"/>
              <a:pathLst>
                <a:path w="22266" h="18030" extrusionOk="0">
                  <a:moveTo>
                    <a:pt x="11132" y="10932"/>
                  </a:moveTo>
                  <a:cubicBezTo>
                    <a:pt x="11207" y="10940"/>
                    <a:pt x="11282" y="10947"/>
                    <a:pt x="11355" y="10954"/>
                  </a:cubicBezTo>
                  <a:lnTo>
                    <a:pt x="11355" y="10963"/>
                  </a:lnTo>
                  <a:cubicBezTo>
                    <a:pt x="11275" y="11014"/>
                    <a:pt x="11200" y="11066"/>
                    <a:pt x="11132" y="11125"/>
                  </a:cubicBezTo>
                  <a:cubicBezTo>
                    <a:pt x="11059" y="11066"/>
                    <a:pt x="10985" y="11014"/>
                    <a:pt x="10910" y="10963"/>
                  </a:cubicBezTo>
                  <a:lnTo>
                    <a:pt x="10910" y="10954"/>
                  </a:lnTo>
                  <a:cubicBezTo>
                    <a:pt x="10985" y="10947"/>
                    <a:pt x="11059" y="10940"/>
                    <a:pt x="11132" y="10932"/>
                  </a:cubicBezTo>
                  <a:close/>
                  <a:moveTo>
                    <a:pt x="8945" y="0"/>
                  </a:moveTo>
                  <a:cubicBezTo>
                    <a:pt x="8174" y="0"/>
                    <a:pt x="7537" y="586"/>
                    <a:pt x="7455" y="1342"/>
                  </a:cubicBezTo>
                  <a:cubicBezTo>
                    <a:pt x="6549" y="1485"/>
                    <a:pt x="5801" y="2092"/>
                    <a:pt x="5467" y="2923"/>
                  </a:cubicBezTo>
                  <a:cubicBezTo>
                    <a:pt x="5401" y="2909"/>
                    <a:pt x="5333" y="2892"/>
                    <a:pt x="5258" y="2892"/>
                  </a:cubicBezTo>
                  <a:cubicBezTo>
                    <a:pt x="4778" y="2892"/>
                    <a:pt x="4392" y="3286"/>
                    <a:pt x="4392" y="3768"/>
                  </a:cubicBezTo>
                  <a:cubicBezTo>
                    <a:pt x="4392" y="3887"/>
                    <a:pt x="4413" y="4005"/>
                    <a:pt x="4457" y="4110"/>
                  </a:cubicBezTo>
                  <a:cubicBezTo>
                    <a:pt x="2560" y="4607"/>
                    <a:pt x="1157" y="6326"/>
                    <a:pt x="1157" y="8382"/>
                  </a:cubicBezTo>
                  <a:cubicBezTo>
                    <a:pt x="1157" y="8773"/>
                    <a:pt x="1218" y="9160"/>
                    <a:pt x="1314" y="9516"/>
                  </a:cubicBezTo>
                  <a:cubicBezTo>
                    <a:pt x="535" y="9902"/>
                    <a:pt x="1" y="10703"/>
                    <a:pt x="1" y="11621"/>
                  </a:cubicBezTo>
                  <a:cubicBezTo>
                    <a:pt x="1" y="12808"/>
                    <a:pt x="876" y="13787"/>
                    <a:pt x="2010" y="13951"/>
                  </a:cubicBezTo>
                  <a:cubicBezTo>
                    <a:pt x="1989" y="14122"/>
                    <a:pt x="1966" y="14300"/>
                    <a:pt x="1966" y="14485"/>
                  </a:cubicBezTo>
                  <a:cubicBezTo>
                    <a:pt x="1966" y="16443"/>
                    <a:pt x="3560" y="18029"/>
                    <a:pt x="5518" y="18029"/>
                  </a:cubicBezTo>
                  <a:cubicBezTo>
                    <a:pt x="6809" y="18029"/>
                    <a:pt x="7944" y="17333"/>
                    <a:pt x="8560" y="16294"/>
                  </a:cubicBezTo>
                  <a:cubicBezTo>
                    <a:pt x="8715" y="16457"/>
                    <a:pt x="8938" y="16561"/>
                    <a:pt x="9183" y="16561"/>
                  </a:cubicBezTo>
                  <a:cubicBezTo>
                    <a:pt x="9664" y="16561"/>
                    <a:pt x="10057" y="16169"/>
                    <a:pt x="10057" y="15687"/>
                  </a:cubicBezTo>
                  <a:cubicBezTo>
                    <a:pt x="10057" y="15537"/>
                    <a:pt x="10013" y="15397"/>
                    <a:pt x="9947" y="15270"/>
                  </a:cubicBezTo>
                  <a:cubicBezTo>
                    <a:pt x="10399" y="15204"/>
                    <a:pt x="10799" y="15019"/>
                    <a:pt x="11132" y="14736"/>
                  </a:cubicBezTo>
                  <a:cubicBezTo>
                    <a:pt x="11460" y="15019"/>
                    <a:pt x="11867" y="15204"/>
                    <a:pt x="12319" y="15270"/>
                  </a:cubicBezTo>
                  <a:cubicBezTo>
                    <a:pt x="12245" y="15397"/>
                    <a:pt x="12209" y="15537"/>
                    <a:pt x="12209" y="15687"/>
                  </a:cubicBezTo>
                  <a:cubicBezTo>
                    <a:pt x="12209" y="16169"/>
                    <a:pt x="12594" y="16561"/>
                    <a:pt x="13076" y="16561"/>
                  </a:cubicBezTo>
                  <a:cubicBezTo>
                    <a:pt x="13322" y="16561"/>
                    <a:pt x="13544" y="16457"/>
                    <a:pt x="13706" y="16294"/>
                  </a:cubicBezTo>
                  <a:cubicBezTo>
                    <a:pt x="14322" y="17333"/>
                    <a:pt x="15449" y="18029"/>
                    <a:pt x="16748" y="18029"/>
                  </a:cubicBezTo>
                  <a:cubicBezTo>
                    <a:pt x="18706" y="18029"/>
                    <a:pt x="20292" y="16443"/>
                    <a:pt x="20292" y="14485"/>
                  </a:cubicBezTo>
                  <a:cubicBezTo>
                    <a:pt x="20292" y="14300"/>
                    <a:pt x="20278" y="14122"/>
                    <a:pt x="20247" y="13951"/>
                  </a:cubicBezTo>
                  <a:cubicBezTo>
                    <a:pt x="21390" y="13787"/>
                    <a:pt x="22266" y="12808"/>
                    <a:pt x="22266" y="11621"/>
                  </a:cubicBezTo>
                  <a:cubicBezTo>
                    <a:pt x="22266" y="10703"/>
                    <a:pt x="21732" y="9902"/>
                    <a:pt x="20952" y="9516"/>
                  </a:cubicBezTo>
                  <a:cubicBezTo>
                    <a:pt x="21048" y="9160"/>
                    <a:pt x="21109" y="8773"/>
                    <a:pt x="21109" y="8382"/>
                  </a:cubicBezTo>
                  <a:cubicBezTo>
                    <a:pt x="21109" y="6326"/>
                    <a:pt x="19706" y="4607"/>
                    <a:pt x="17807" y="4110"/>
                  </a:cubicBezTo>
                  <a:cubicBezTo>
                    <a:pt x="17852" y="4005"/>
                    <a:pt x="17875" y="3887"/>
                    <a:pt x="17875" y="3768"/>
                  </a:cubicBezTo>
                  <a:cubicBezTo>
                    <a:pt x="17875" y="3286"/>
                    <a:pt x="17481" y="2892"/>
                    <a:pt x="16999" y="2892"/>
                  </a:cubicBezTo>
                  <a:cubicBezTo>
                    <a:pt x="16933" y="2892"/>
                    <a:pt x="16865" y="2909"/>
                    <a:pt x="16800" y="2923"/>
                  </a:cubicBezTo>
                  <a:cubicBezTo>
                    <a:pt x="16465" y="2092"/>
                    <a:pt x="15716" y="1485"/>
                    <a:pt x="14804" y="1342"/>
                  </a:cubicBezTo>
                  <a:cubicBezTo>
                    <a:pt x="14730" y="586"/>
                    <a:pt x="14092" y="0"/>
                    <a:pt x="13322" y="0"/>
                  </a:cubicBezTo>
                  <a:cubicBezTo>
                    <a:pt x="12980" y="0"/>
                    <a:pt x="12668" y="112"/>
                    <a:pt x="12416" y="304"/>
                  </a:cubicBezTo>
                  <a:cubicBezTo>
                    <a:pt x="12327" y="260"/>
                    <a:pt x="12230" y="215"/>
                    <a:pt x="12134" y="178"/>
                  </a:cubicBezTo>
                  <a:cubicBezTo>
                    <a:pt x="12120" y="178"/>
                    <a:pt x="12111" y="171"/>
                    <a:pt x="12104" y="171"/>
                  </a:cubicBezTo>
                  <a:cubicBezTo>
                    <a:pt x="12015" y="141"/>
                    <a:pt x="11926" y="112"/>
                    <a:pt x="11837" y="89"/>
                  </a:cubicBezTo>
                  <a:cubicBezTo>
                    <a:pt x="11816" y="89"/>
                    <a:pt x="11800" y="82"/>
                    <a:pt x="11778" y="75"/>
                  </a:cubicBezTo>
                  <a:cubicBezTo>
                    <a:pt x="11697" y="61"/>
                    <a:pt x="11615" y="45"/>
                    <a:pt x="11526" y="30"/>
                  </a:cubicBezTo>
                  <a:cubicBezTo>
                    <a:pt x="11504" y="30"/>
                    <a:pt x="11481" y="23"/>
                    <a:pt x="11460" y="23"/>
                  </a:cubicBezTo>
                  <a:cubicBezTo>
                    <a:pt x="11348" y="7"/>
                    <a:pt x="11244" y="0"/>
                    <a:pt x="11132" y="0"/>
                  </a:cubicBezTo>
                  <a:cubicBezTo>
                    <a:pt x="11022" y="0"/>
                    <a:pt x="10910" y="7"/>
                    <a:pt x="10807" y="23"/>
                  </a:cubicBezTo>
                  <a:cubicBezTo>
                    <a:pt x="10785" y="23"/>
                    <a:pt x="10762" y="30"/>
                    <a:pt x="10741" y="30"/>
                  </a:cubicBezTo>
                  <a:cubicBezTo>
                    <a:pt x="10652" y="45"/>
                    <a:pt x="10570" y="61"/>
                    <a:pt x="10481" y="75"/>
                  </a:cubicBezTo>
                  <a:cubicBezTo>
                    <a:pt x="10465" y="82"/>
                    <a:pt x="10443" y="89"/>
                    <a:pt x="10429" y="89"/>
                  </a:cubicBezTo>
                  <a:cubicBezTo>
                    <a:pt x="10340" y="112"/>
                    <a:pt x="10251" y="141"/>
                    <a:pt x="10162" y="171"/>
                  </a:cubicBezTo>
                  <a:cubicBezTo>
                    <a:pt x="10153" y="171"/>
                    <a:pt x="10139" y="178"/>
                    <a:pt x="10132" y="178"/>
                  </a:cubicBezTo>
                  <a:cubicBezTo>
                    <a:pt x="10036" y="215"/>
                    <a:pt x="9940" y="260"/>
                    <a:pt x="9851" y="304"/>
                  </a:cubicBezTo>
                  <a:cubicBezTo>
                    <a:pt x="9598" y="112"/>
                    <a:pt x="9286" y="0"/>
                    <a:pt x="8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>
              <a:off x="-91212" y="3174347"/>
              <a:ext cx="998920" cy="1470607"/>
            </a:xfrm>
            <a:custGeom>
              <a:avLst/>
              <a:gdLst/>
              <a:ahLst/>
              <a:cxnLst/>
              <a:rect l="l" t="t" r="r" b="b"/>
              <a:pathLst>
                <a:path w="18001" h="26501" extrusionOk="0">
                  <a:moveTo>
                    <a:pt x="10385" y="1"/>
                  </a:moveTo>
                  <a:cubicBezTo>
                    <a:pt x="10385" y="1"/>
                    <a:pt x="10169" y="1743"/>
                    <a:pt x="10214" y="2270"/>
                  </a:cubicBezTo>
                  <a:cubicBezTo>
                    <a:pt x="10251" y="2790"/>
                    <a:pt x="9530" y="3954"/>
                    <a:pt x="9249" y="3992"/>
                  </a:cubicBezTo>
                  <a:cubicBezTo>
                    <a:pt x="9242" y="3993"/>
                    <a:pt x="9234" y="3993"/>
                    <a:pt x="9226" y="3993"/>
                  </a:cubicBezTo>
                  <a:cubicBezTo>
                    <a:pt x="8953" y="3993"/>
                    <a:pt x="8685" y="3344"/>
                    <a:pt x="8685" y="2954"/>
                  </a:cubicBezTo>
                  <a:cubicBezTo>
                    <a:pt x="8685" y="2544"/>
                    <a:pt x="8366" y="1388"/>
                    <a:pt x="8366" y="1388"/>
                  </a:cubicBezTo>
                  <a:lnTo>
                    <a:pt x="8366" y="1388"/>
                  </a:lnTo>
                  <a:cubicBezTo>
                    <a:pt x="8366" y="1388"/>
                    <a:pt x="8003" y="2589"/>
                    <a:pt x="8530" y="4228"/>
                  </a:cubicBezTo>
                  <a:cubicBezTo>
                    <a:pt x="8685" y="4725"/>
                    <a:pt x="8760" y="5912"/>
                    <a:pt x="8790" y="7350"/>
                  </a:cubicBezTo>
                  <a:lnTo>
                    <a:pt x="6342" y="6921"/>
                  </a:lnTo>
                  <a:lnTo>
                    <a:pt x="5703" y="4591"/>
                  </a:lnTo>
                  <a:lnTo>
                    <a:pt x="5689" y="4556"/>
                  </a:lnTo>
                  <a:cubicBezTo>
                    <a:pt x="5689" y="4533"/>
                    <a:pt x="5675" y="4511"/>
                    <a:pt x="5659" y="4488"/>
                  </a:cubicBezTo>
                  <a:lnTo>
                    <a:pt x="4162" y="2486"/>
                  </a:lnTo>
                  <a:lnTo>
                    <a:pt x="4562" y="809"/>
                  </a:lnTo>
                  <a:lnTo>
                    <a:pt x="4562" y="809"/>
                  </a:lnTo>
                  <a:lnTo>
                    <a:pt x="3916" y="2479"/>
                  </a:lnTo>
                  <a:cubicBezTo>
                    <a:pt x="3909" y="2509"/>
                    <a:pt x="3909" y="2537"/>
                    <a:pt x="3923" y="2560"/>
                  </a:cubicBezTo>
                  <a:lnTo>
                    <a:pt x="3932" y="2575"/>
                  </a:lnTo>
                  <a:lnTo>
                    <a:pt x="5148" y="4741"/>
                  </a:lnTo>
                  <a:lnTo>
                    <a:pt x="5169" y="4933"/>
                  </a:lnTo>
                  <a:lnTo>
                    <a:pt x="4110" y="4437"/>
                  </a:lnTo>
                  <a:lnTo>
                    <a:pt x="4066" y="4413"/>
                  </a:lnTo>
                  <a:cubicBezTo>
                    <a:pt x="4033" y="4399"/>
                    <a:pt x="3997" y="4392"/>
                    <a:pt x="3960" y="4392"/>
                  </a:cubicBezTo>
                  <a:cubicBezTo>
                    <a:pt x="3904" y="4392"/>
                    <a:pt x="3847" y="4408"/>
                    <a:pt x="3799" y="4444"/>
                  </a:cubicBezTo>
                  <a:lnTo>
                    <a:pt x="3471" y="4680"/>
                  </a:lnTo>
                  <a:lnTo>
                    <a:pt x="2382" y="3465"/>
                  </a:lnTo>
                  <a:lnTo>
                    <a:pt x="2759" y="2130"/>
                  </a:lnTo>
                  <a:lnTo>
                    <a:pt x="2115" y="3450"/>
                  </a:lnTo>
                  <a:cubicBezTo>
                    <a:pt x="2092" y="3479"/>
                    <a:pt x="2092" y="3523"/>
                    <a:pt x="2122" y="3561"/>
                  </a:cubicBezTo>
                  <a:lnTo>
                    <a:pt x="2129" y="3577"/>
                  </a:lnTo>
                  <a:lnTo>
                    <a:pt x="3227" y="5186"/>
                  </a:lnTo>
                  <a:cubicBezTo>
                    <a:pt x="3277" y="5256"/>
                    <a:pt x="3354" y="5296"/>
                    <a:pt x="3432" y="5296"/>
                  </a:cubicBezTo>
                  <a:cubicBezTo>
                    <a:pt x="3468" y="5296"/>
                    <a:pt x="3505" y="5287"/>
                    <a:pt x="3539" y="5268"/>
                  </a:cubicBezTo>
                  <a:lnTo>
                    <a:pt x="3567" y="5245"/>
                  </a:lnTo>
                  <a:lnTo>
                    <a:pt x="3939" y="5045"/>
                  </a:lnTo>
                  <a:lnTo>
                    <a:pt x="5326" y="6046"/>
                  </a:lnTo>
                  <a:lnTo>
                    <a:pt x="5511" y="7425"/>
                  </a:lnTo>
                  <a:cubicBezTo>
                    <a:pt x="5534" y="7582"/>
                    <a:pt x="5645" y="7715"/>
                    <a:pt x="5801" y="7767"/>
                  </a:cubicBezTo>
                  <a:lnTo>
                    <a:pt x="5860" y="7788"/>
                  </a:lnTo>
                  <a:lnTo>
                    <a:pt x="8797" y="8715"/>
                  </a:lnTo>
                  <a:cubicBezTo>
                    <a:pt x="8797" y="9205"/>
                    <a:pt x="8797" y="9709"/>
                    <a:pt x="8783" y="10221"/>
                  </a:cubicBezTo>
                  <a:lnTo>
                    <a:pt x="6832" y="11622"/>
                  </a:lnTo>
                  <a:lnTo>
                    <a:pt x="3954" y="11355"/>
                  </a:lnTo>
                  <a:lnTo>
                    <a:pt x="1996" y="10273"/>
                  </a:lnTo>
                  <a:lnTo>
                    <a:pt x="2026" y="7973"/>
                  </a:lnTo>
                  <a:lnTo>
                    <a:pt x="2471" y="5823"/>
                  </a:lnTo>
                  <a:lnTo>
                    <a:pt x="1804" y="7715"/>
                  </a:lnTo>
                  <a:lnTo>
                    <a:pt x="312" y="7737"/>
                  </a:lnTo>
                  <a:lnTo>
                    <a:pt x="602" y="5481"/>
                  </a:lnTo>
                  <a:lnTo>
                    <a:pt x="602" y="5481"/>
                  </a:lnTo>
                  <a:lnTo>
                    <a:pt x="8" y="7856"/>
                  </a:lnTo>
                  <a:lnTo>
                    <a:pt x="8" y="7877"/>
                  </a:lnTo>
                  <a:cubicBezTo>
                    <a:pt x="0" y="7952"/>
                    <a:pt x="52" y="8011"/>
                    <a:pt x="127" y="8018"/>
                  </a:cubicBezTo>
                  <a:lnTo>
                    <a:pt x="141" y="8027"/>
                  </a:lnTo>
                  <a:lnTo>
                    <a:pt x="1691" y="8174"/>
                  </a:lnTo>
                  <a:lnTo>
                    <a:pt x="1373" y="10430"/>
                  </a:lnTo>
                  <a:cubicBezTo>
                    <a:pt x="1359" y="10526"/>
                    <a:pt x="1396" y="10629"/>
                    <a:pt x="1485" y="10697"/>
                  </a:cubicBezTo>
                  <a:lnTo>
                    <a:pt x="1513" y="10718"/>
                  </a:lnTo>
                  <a:lnTo>
                    <a:pt x="3553" y="12209"/>
                  </a:lnTo>
                  <a:cubicBezTo>
                    <a:pt x="3583" y="12231"/>
                    <a:pt x="3621" y="12254"/>
                    <a:pt x="3656" y="12261"/>
                  </a:cubicBezTo>
                  <a:lnTo>
                    <a:pt x="3731" y="12275"/>
                  </a:lnTo>
                  <a:lnTo>
                    <a:pt x="6914" y="13114"/>
                  </a:lnTo>
                  <a:cubicBezTo>
                    <a:pt x="6961" y="13124"/>
                    <a:pt x="7010" y="13130"/>
                    <a:pt x="7059" y="13130"/>
                  </a:cubicBezTo>
                  <a:cubicBezTo>
                    <a:pt x="7147" y="13130"/>
                    <a:pt x="7236" y="13112"/>
                    <a:pt x="7321" y="13069"/>
                  </a:cubicBezTo>
                  <a:lnTo>
                    <a:pt x="7425" y="13010"/>
                  </a:lnTo>
                  <a:lnTo>
                    <a:pt x="8722" y="12350"/>
                  </a:lnTo>
                  <a:lnTo>
                    <a:pt x="8722" y="12350"/>
                  </a:lnTo>
                  <a:cubicBezTo>
                    <a:pt x="8649" y="14271"/>
                    <a:pt x="8523" y="15903"/>
                    <a:pt x="8404" y="16399"/>
                  </a:cubicBezTo>
                  <a:cubicBezTo>
                    <a:pt x="8085" y="17727"/>
                    <a:pt x="7839" y="25135"/>
                    <a:pt x="7839" y="25135"/>
                  </a:cubicBezTo>
                  <a:lnTo>
                    <a:pt x="7038" y="25936"/>
                  </a:lnTo>
                  <a:lnTo>
                    <a:pt x="8722" y="25662"/>
                  </a:lnTo>
                  <a:lnTo>
                    <a:pt x="8441" y="26501"/>
                  </a:lnTo>
                  <a:lnTo>
                    <a:pt x="10429" y="25817"/>
                  </a:lnTo>
                  <a:cubicBezTo>
                    <a:pt x="10804" y="26110"/>
                    <a:pt x="11625" y="26139"/>
                    <a:pt x="11933" y="26139"/>
                  </a:cubicBezTo>
                  <a:cubicBezTo>
                    <a:pt x="12008" y="26139"/>
                    <a:pt x="12052" y="26137"/>
                    <a:pt x="12052" y="26137"/>
                  </a:cubicBezTo>
                  <a:lnTo>
                    <a:pt x="11444" y="25299"/>
                  </a:lnTo>
                  <a:cubicBezTo>
                    <a:pt x="11444" y="20226"/>
                    <a:pt x="11097" y="14849"/>
                    <a:pt x="10806" y="11259"/>
                  </a:cubicBezTo>
                  <a:lnTo>
                    <a:pt x="13617" y="11015"/>
                  </a:lnTo>
                  <a:lnTo>
                    <a:pt x="13736" y="11008"/>
                  </a:lnTo>
                  <a:cubicBezTo>
                    <a:pt x="13907" y="10985"/>
                    <a:pt x="14069" y="10889"/>
                    <a:pt x="14158" y="10718"/>
                  </a:cubicBezTo>
                  <a:lnTo>
                    <a:pt x="15479" y="8212"/>
                  </a:lnTo>
                  <a:lnTo>
                    <a:pt x="16725" y="7306"/>
                  </a:lnTo>
                  <a:lnTo>
                    <a:pt x="17830" y="7270"/>
                  </a:lnTo>
                  <a:lnTo>
                    <a:pt x="17882" y="7270"/>
                  </a:lnTo>
                  <a:cubicBezTo>
                    <a:pt x="17957" y="7247"/>
                    <a:pt x="18001" y="7181"/>
                    <a:pt x="17985" y="7106"/>
                  </a:cubicBezTo>
                  <a:lnTo>
                    <a:pt x="17549" y="5268"/>
                  </a:lnTo>
                  <a:lnTo>
                    <a:pt x="17682" y="6959"/>
                  </a:lnTo>
                  <a:lnTo>
                    <a:pt x="16844" y="6854"/>
                  </a:lnTo>
                  <a:lnTo>
                    <a:pt x="16331" y="4289"/>
                  </a:lnTo>
                  <a:lnTo>
                    <a:pt x="16399" y="6921"/>
                  </a:lnTo>
                  <a:lnTo>
                    <a:pt x="14975" y="7617"/>
                  </a:lnTo>
                  <a:cubicBezTo>
                    <a:pt x="14945" y="7640"/>
                    <a:pt x="14915" y="7662"/>
                    <a:pt x="14893" y="7692"/>
                  </a:cubicBezTo>
                  <a:lnTo>
                    <a:pt x="14849" y="7744"/>
                  </a:lnTo>
                  <a:lnTo>
                    <a:pt x="14664" y="7989"/>
                  </a:lnTo>
                  <a:lnTo>
                    <a:pt x="13106" y="7217"/>
                  </a:lnTo>
                  <a:lnTo>
                    <a:pt x="13551" y="5675"/>
                  </a:lnTo>
                  <a:lnTo>
                    <a:pt x="12661" y="7247"/>
                  </a:lnTo>
                  <a:cubicBezTo>
                    <a:pt x="12617" y="7322"/>
                    <a:pt x="12631" y="7418"/>
                    <a:pt x="12699" y="7477"/>
                  </a:cubicBezTo>
                  <a:lnTo>
                    <a:pt x="12743" y="7507"/>
                  </a:lnTo>
                  <a:lnTo>
                    <a:pt x="14137" y="8664"/>
                  </a:lnTo>
                  <a:lnTo>
                    <a:pt x="13329" y="9709"/>
                  </a:lnTo>
                  <a:lnTo>
                    <a:pt x="10659" y="9479"/>
                  </a:lnTo>
                  <a:cubicBezTo>
                    <a:pt x="10570" y="8434"/>
                    <a:pt x="10495" y="7678"/>
                    <a:pt x="10458" y="7315"/>
                  </a:cubicBezTo>
                  <a:cubicBezTo>
                    <a:pt x="10317" y="5802"/>
                    <a:pt x="10636" y="3472"/>
                    <a:pt x="10851" y="2530"/>
                  </a:cubicBezTo>
                  <a:cubicBezTo>
                    <a:pt x="11066" y="1596"/>
                    <a:pt x="10385" y="1"/>
                    <a:pt x="10385" y="1"/>
                  </a:cubicBez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2228;p67"/>
          <p:cNvGrpSpPr/>
          <p:nvPr/>
        </p:nvGrpSpPr>
        <p:grpSpPr>
          <a:xfrm>
            <a:off x="1471788" y="3929915"/>
            <a:ext cx="1075963" cy="283729"/>
            <a:chOff x="6699675" y="3907353"/>
            <a:chExt cx="1075963" cy="283729"/>
          </a:xfrm>
        </p:grpSpPr>
        <p:sp>
          <p:nvSpPr>
            <p:cNvPr id="2229" name="Google Shape;2229;p67"/>
            <p:cNvSpPr/>
            <p:nvPr/>
          </p:nvSpPr>
          <p:spPr>
            <a:xfrm>
              <a:off x="6699675" y="3907353"/>
              <a:ext cx="745679" cy="283729"/>
            </a:xfrm>
            <a:custGeom>
              <a:avLst/>
              <a:gdLst/>
              <a:ahLst/>
              <a:cxnLst/>
              <a:rect l="l" t="t" r="r" b="b"/>
              <a:pathLst>
                <a:path w="117107" h="44559" extrusionOk="0">
                  <a:moveTo>
                    <a:pt x="61404" y="0"/>
                  </a:moveTo>
                  <a:cubicBezTo>
                    <a:pt x="50249" y="0"/>
                    <a:pt x="41010" y="8188"/>
                    <a:pt x="39378" y="18876"/>
                  </a:cubicBezTo>
                  <a:cubicBezTo>
                    <a:pt x="39210" y="18891"/>
                    <a:pt x="39026" y="18904"/>
                    <a:pt x="38846" y="18916"/>
                  </a:cubicBezTo>
                  <a:cubicBezTo>
                    <a:pt x="31563" y="19550"/>
                    <a:pt x="25826" y="24939"/>
                    <a:pt x="24439" y="31756"/>
                  </a:cubicBezTo>
                  <a:cubicBezTo>
                    <a:pt x="22821" y="31361"/>
                    <a:pt x="21145" y="31146"/>
                    <a:pt x="19428" y="31146"/>
                  </a:cubicBezTo>
                  <a:cubicBezTo>
                    <a:pt x="18835" y="31146"/>
                    <a:pt x="18237" y="31171"/>
                    <a:pt x="17635" y="31224"/>
                  </a:cubicBezTo>
                  <a:cubicBezTo>
                    <a:pt x="9423" y="31936"/>
                    <a:pt x="2749" y="37328"/>
                    <a:pt x="0" y="44546"/>
                  </a:cubicBezTo>
                  <a:lnTo>
                    <a:pt x="61289" y="44546"/>
                  </a:lnTo>
                  <a:cubicBezTo>
                    <a:pt x="61326" y="44546"/>
                    <a:pt x="61366" y="44558"/>
                    <a:pt x="61404" y="44558"/>
                  </a:cubicBezTo>
                  <a:cubicBezTo>
                    <a:pt x="61444" y="44558"/>
                    <a:pt x="61481" y="44546"/>
                    <a:pt x="61522" y="44546"/>
                  </a:cubicBezTo>
                  <a:lnTo>
                    <a:pt x="116445" y="44546"/>
                  </a:lnTo>
                  <a:cubicBezTo>
                    <a:pt x="116874" y="42602"/>
                    <a:pt x="117107" y="40565"/>
                    <a:pt x="117107" y="38482"/>
                  </a:cubicBezTo>
                  <a:cubicBezTo>
                    <a:pt x="117107" y="23089"/>
                    <a:pt x="104628" y="10623"/>
                    <a:pt x="89248" y="10623"/>
                  </a:cubicBezTo>
                  <a:cubicBezTo>
                    <a:pt x="86412" y="10623"/>
                    <a:pt x="83678" y="11052"/>
                    <a:pt x="81085" y="11842"/>
                  </a:cubicBezTo>
                  <a:cubicBezTo>
                    <a:pt x="77341" y="4792"/>
                    <a:pt x="69930" y="0"/>
                    <a:pt x="61404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>
              <a:off x="7233821" y="3984889"/>
              <a:ext cx="541817" cy="206192"/>
            </a:xfrm>
            <a:custGeom>
              <a:avLst/>
              <a:gdLst/>
              <a:ahLst/>
              <a:cxnLst/>
              <a:rect l="l" t="t" r="r" b="b"/>
              <a:pathLst>
                <a:path w="85091" h="32382" extrusionOk="0">
                  <a:moveTo>
                    <a:pt x="44612" y="0"/>
                  </a:moveTo>
                  <a:cubicBezTo>
                    <a:pt x="36514" y="0"/>
                    <a:pt x="29803" y="5949"/>
                    <a:pt x="28609" y="13723"/>
                  </a:cubicBezTo>
                  <a:cubicBezTo>
                    <a:pt x="28482" y="13723"/>
                    <a:pt x="28351" y="13736"/>
                    <a:pt x="28221" y="13748"/>
                  </a:cubicBezTo>
                  <a:cubicBezTo>
                    <a:pt x="22934" y="14215"/>
                    <a:pt x="18764" y="18127"/>
                    <a:pt x="17753" y="23077"/>
                  </a:cubicBezTo>
                  <a:cubicBezTo>
                    <a:pt x="16574" y="22787"/>
                    <a:pt x="15352" y="22634"/>
                    <a:pt x="14104" y="22634"/>
                  </a:cubicBezTo>
                  <a:cubicBezTo>
                    <a:pt x="13677" y="22634"/>
                    <a:pt x="13248" y="22652"/>
                    <a:pt x="12815" y="22688"/>
                  </a:cubicBezTo>
                  <a:cubicBezTo>
                    <a:pt x="6842" y="23208"/>
                    <a:pt x="1997" y="27132"/>
                    <a:pt x="0" y="32381"/>
                  </a:cubicBezTo>
                  <a:lnTo>
                    <a:pt x="84611" y="32381"/>
                  </a:lnTo>
                  <a:cubicBezTo>
                    <a:pt x="84922" y="30954"/>
                    <a:pt x="85090" y="29477"/>
                    <a:pt x="85090" y="27962"/>
                  </a:cubicBezTo>
                  <a:cubicBezTo>
                    <a:pt x="85090" y="16780"/>
                    <a:pt x="76032" y="7725"/>
                    <a:pt x="64852" y="7725"/>
                  </a:cubicBezTo>
                  <a:cubicBezTo>
                    <a:pt x="62791" y="7725"/>
                    <a:pt x="60794" y="8036"/>
                    <a:pt x="58928" y="8605"/>
                  </a:cubicBezTo>
                  <a:lnTo>
                    <a:pt x="58916" y="8605"/>
                  </a:lnTo>
                  <a:cubicBezTo>
                    <a:pt x="56195" y="3486"/>
                    <a:pt x="50818" y="0"/>
                    <a:pt x="4461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1" name="Google Shape;2231;p67"/>
          <p:cNvGrpSpPr/>
          <p:nvPr/>
        </p:nvGrpSpPr>
        <p:grpSpPr>
          <a:xfrm>
            <a:off x="4727550" y="3992847"/>
            <a:ext cx="585674" cy="190288"/>
            <a:chOff x="8043500" y="4376785"/>
            <a:chExt cx="585674" cy="190288"/>
          </a:xfrm>
        </p:grpSpPr>
        <p:sp>
          <p:nvSpPr>
            <p:cNvPr id="2232" name="Google Shape;2232;p67"/>
            <p:cNvSpPr/>
            <p:nvPr/>
          </p:nvSpPr>
          <p:spPr>
            <a:xfrm>
              <a:off x="8043500" y="4376785"/>
              <a:ext cx="380516" cy="190283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>
              <a:off x="8341050" y="4422973"/>
              <a:ext cx="288124" cy="144100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2191;p67">
            <a:extLst>
              <a:ext uri="{FF2B5EF4-FFF2-40B4-BE49-F238E27FC236}">
                <a16:creationId xmlns:a16="http://schemas.microsoft.com/office/drawing/2014/main" id="{04BE8C1B-F081-4412-8648-1AA7A41B6171}"/>
              </a:ext>
            </a:extLst>
          </p:cNvPr>
          <p:cNvSpPr/>
          <p:nvPr/>
        </p:nvSpPr>
        <p:spPr>
          <a:xfrm>
            <a:off x="544400" y="256155"/>
            <a:ext cx="1084308" cy="1347402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4C1B3E"/>
              </a:buClr>
              <a:buSzPts val="6000"/>
            </a:pPr>
            <a:r>
              <a:rPr lang="es" sz="6000" dirty="0">
                <a:solidFill>
                  <a:srgbClr val="4C1B3E"/>
                </a:solidFill>
                <a:latin typeface="Saira Condensed ExtraBold"/>
                <a:sym typeface="Saira Condensed ExtraBold"/>
              </a:rPr>
              <a:t> 3.</a:t>
            </a:r>
          </a:p>
        </p:txBody>
      </p:sp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8A51F53C-7779-41F2-B493-B902DBB78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745" y="4273682"/>
            <a:ext cx="737680" cy="682811"/>
          </a:xfrm>
          <a:prstGeom prst="rect">
            <a:avLst/>
          </a:prstGeom>
        </p:spPr>
      </p:pic>
      <p:grpSp>
        <p:nvGrpSpPr>
          <p:cNvPr id="48" name="Google Shape;3050;p80">
            <a:extLst>
              <a:ext uri="{FF2B5EF4-FFF2-40B4-BE49-F238E27FC236}">
                <a16:creationId xmlns:a16="http://schemas.microsoft.com/office/drawing/2014/main" id="{334B65D0-CF00-428C-A971-7122BE79C602}"/>
              </a:ext>
            </a:extLst>
          </p:cNvPr>
          <p:cNvGrpSpPr/>
          <p:nvPr/>
        </p:nvGrpSpPr>
        <p:grpSpPr>
          <a:xfrm>
            <a:off x="6929488" y="1800226"/>
            <a:ext cx="1796643" cy="2430632"/>
            <a:chOff x="4734150" y="1349650"/>
            <a:chExt cx="1179581" cy="1367365"/>
          </a:xfrm>
        </p:grpSpPr>
        <p:sp>
          <p:nvSpPr>
            <p:cNvPr id="49" name="Google Shape;3051;p80">
              <a:extLst>
                <a:ext uri="{FF2B5EF4-FFF2-40B4-BE49-F238E27FC236}">
                  <a16:creationId xmlns:a16="http://schemas.microsoft.com/office/drawing/2014/main" id="{FF130E9F-6692-4FAA-98DA-57297A4BE6AE}"/>
                </a:ext>
              </a:extLst>
            </p:cNvPr>
            <p:cNvSpPr/>
            <p:nvPr/>
          </p:nvSpPr>
          <p:spPr>
            <a:xfrm>
              <a:off x="4867318" y="1737593"/>
              <a:ext cx="914997" cy="979420"/>
            </a:xfrm>
            <a:custGeom>
              <a:avLst/>
              <a:gdLst/>
              <a:ahLst/>
              <a:cxnLst/>
              <a:rect l="l" t="t" r="r" b="b"/>
              <a:pathLst>
                <a:path w="41714" h="44651" extrusionOk="0">
                  <a:moveTo>
                    <a:pt x="41714" y="0"/>
                  </a:moveTo>
                  <a:lnTo>
                    <a:pt x="39852" y="112"/>
                  </a:lnTo>
                  <a:lnTo>
                    <a:pt x="39817" y="174"/>
                  </a:lnTo>
                  <a:lnTo>
                    <a:pt x="38083" y="5011"/>
                  </a:lnTo>
                  <a:lnTo>
                    <a:pt x="37393" y="6939"/>
                  </a:lnTo>
                  <a:lnTo>
                    <a:pt x="36460" y="9556"/>
                  </a:lnTo>
                  <a:lnTo>
                    <a:pt x="35820" y="11372"/>
                  </a:lnTo>
                  <a:lnTo>
                    <a:pt x="36845" y="12656"/>
                  </a:lnTo>
                  <a:lnTo>
                    <a:pt x="39031" y="15400"/>
                  </a:lnTo>
                  <a:lnTo>
                    <a:pt x="36074" y="19255"/>
                  </a:lnTo>
                  <a:lnTo>
                    <a:pt x="34806" y="20913"/>
                  </a:lnTo>
                  <a:lnTo>
                    <a:pt x="34004" y="21954"/>
                  </a:lnTo>
                  <a:lnTo>
                    <a:pt x="33121" y="23110"/>
                  </a:lnTo>
                  <a:lnTo>
                    <a:pt x="31433" y="25280"/>
                  </a:lnTo>
                  <a:lnTo>
                    <a:pt x="30824" y="25280"/>
                  </a:lnTo>
                  <a:lnTo>
                    <a:pt x="31691" y="23110"/>
                  </a:lnTo>
                  <a:lnTo>
                    <a:pt x="32142" y="21954"/>
                  </a:lnTo>
                  <a:lnTo>
                    <a:pt x="34263" y="16557"/>
                  </a:lnTo>
                  <a:lnTo>
                    <a:pt x="34567" y="15786"/>
                  </a:lnTo>
                  <a:lnTo>
                    <a:pt x="35033" y="14629"/>
                  </a:lnTo>
                  <a:lnTo>
                    <a:pt x="35033" y="14629"/>
                  </a:lnTo>
                  <a:lnTo>
                    <a:pt x="30311" y="15015"/>
                  </a:lnTo>
                  <a:lnTo>
                    <a:pt x="30311" y="15015"/>
                  </a:lnTo>
                  <a:lnTo>
                    <a:pt x="31448" y="10582"/>
                  </a:lnTo>
                  <a:lnTo>
                    <a:pt x="31738" y="9491"/>
                  </a:lnTo>
                  <a:lnTo>
                    <a:pt x="32397" y="6939"/>
                  </a:lnTo>
                  <a:lnTo>
                    <a:pt x="32894" y="5011"/>
                  </a:lnTo>
                  <a:lnTo>
                    <a:pt x="34070" y="497"/>
                  </a:lnTo>
                  <a:lnTo>
                    <a:pt x="34085" y="432"/>
                  </a:lnTo>
                  <a:lnTo>
                    <a:pt x="0" y="2313"/>
                  </a:lnTo>
                  <a:lnTo>
                    <a:pt x="0" y="2425"/>
                  </a:lnTo>
                  <a:lnTo>
                    <a:pt x="112" y="5011"/>
                  </a:lnTo>
                  <a:lnTo>
                    <a:pt x="209" y="6762"/>
                  </a:lnTo>
                  <a:lnTo>
                    <a:pt x="209" y="6939"/>
                  </a:lnTo>
                  <a:lnTo>
                    <a:pt x="1862" y="42546"/>
                  </a:lnTo>
                  <a:lnTo>
                    <a:pt x="1882" y="42739"/>
                  </a:lnTo>
                  <a:lnTo>
                    <a:pt x="1978" y="44651"/>
                  </a:lnTo>
                  <a:lnTo>
                    <a:pt x="38904" y="44651"/>
                  </a:lnTo>
                  <a:lnTo>
                    <a:pt x="39031" y="42739"/>
                  </a:lnTo>
                  <a:lnTo>
                    <a:pt x="39031" y="42546"/>
                  </a:lnTo>
                  <a:lnTo>
                    <a:pt x="41278" y="6939"/>
                  </a:lnTo>
                  <a:lnTo>
                    <a:pt x="41298" y="6823"/>
                  </a:lnTo>
                  <a:lnTo>
                    <a:pt x="41409" y="5011"/>
                  </a:lnTo>
                  <a:lnTo>
                    <a:pt x="41714" y="62"/>
                  </a:lnTo>
                  <a:lnTo>
                    <a:pt x="417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052;p80">
              <a:extLst>
                <a:ext uri="{FF2B5EF4-FFF2-40B4-BE49-F238E27FC236}">
                  <a16:creationId xmlns:a16="http://schemas.microsoft.com/office/drawing/2014/main" id="{3EF48ED1-1347-448A-B6A9-129E5B631A9A}"/>
                </a:ext>
              </a:extLst>
            </p:cNvPr>
            <p:cNvSpPr/>
            <p:nvPr/>
          </p:nvSpPr>
          <p:spPr>
            <a:xfrm>
              <a:off x="5005070" y="1952447"/>
              <a:ext cx="214612" cy="300531"/>
            </a:xfrm>
            <a:custGeom>
              <a:avLst/>
              <a:gdLst/>
              <a:ahLst/>
              <a:cxnLst/>
              <a:rect l="l" t="t" r="r" b="b"/>
              <a:pathLst>
                <a:path w="9784" h="13701" extrusionOk="0">
                  <a:moveTo>
                    <a:pt x="9784" y="0"/>
                  </a:moveTo>
                  <a:lnTo>
                    <a:pt x="0" y="97"/>
                  </a:lnTo>
                  <a:lnTo>
                    <a:pt x="1592" y="13700"/>
                  </a:lnTo>
                  <a:lnTo>
                    <a:pt x="9495" y="13700"/>
                  </a:lnTo>
                  <a:lnTo>
                    <a:pt x="97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53;p80">
              <a:extLst>
                <a:ext uri="{FF2B5EF4-FFF2-40B4-BE49-F238E27FC236}">
                  <a16:creationId xmlns:a16="http://schemas.microsoft.com/office/drawing/2014/main" id="{5F35D44C-F11F-43A6-959E-7B77BAC7FDCD}"/>
                </a:ext>
              </a:extLst>
            </p:cNvPr>
            <p:cNvSpPr/>
            <p:nvPr/>
          </p:nvSpPr>
          <p:spPr>
            <a:xfrm>
              <a:off x="5033981" y="1975018"/>
              <a:ext cx="163131" cy="252582"/>
            </a:xfrm>
            <a:custGeom>
              <a:avLst/>
              <a:gdLst/>
              <a:ahLst/>
              <a:cxnLst/>
              <a:rect l="l" t="t" r="r" b="b"/>
              <a:pathLst>
                <a:path w="7437" h="11515" extrusionOk="0">
                  <a:moveTo>
                    <a:pt x="7436" y="1"/>
                  </a:moveTo>
                  <a:lnTo>
                    <a:pt x="6345" y="16"/>
                  </a:lnTo>
                  <a:lnTo>
                    <a:pt x="0" y="112"/>
                  </a:lnTo>
                  <a:lnTo>
                    <a:pt x="609" y="5798"/>
                  </a:lnTo>
                  <a:lnTo>
                    <a:pt x="1188" y="11453"/>
                  </a:lnTo>
                  <a:lnTo>
                    <a:pt x="1203" y="11515"/>
                  </a:lnTo>
                  <a:lnTo>
                    <a:pt x="7228" y="11515"/>
                  </a:lnTo>
                  <a:lnTo>
                    <a:pt x="7325" y="5686"/>
                  </a:lnTo>
                  <a:lnTo>
                    <a:pt x="74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054;p80">
              <a:extLst>
                <a:ext uri="{FF2B5EF4-FFF2-40B4-BE49-F238E27FC236}">
                  <a16:creationId xmlns:a16="http://schemas.microsoft.com/office/drawing/2014/main" id="{2795D7B1-D78B-463B-8ECF-B372147E8A8D}"/>
                </a:ext>
              </a:extLst>
            </p:cNvPr>
            <p:cNvSpPr/>
            <p:nvPr/>
          </p:nvSpPr>
          <p:spPr>
            <a:xfrm>
              <a:off x="5030427" y="2083838"/>
              <a:ext cx="183925" cy="25401"/>
            </a:xfrm>
            <a:custGeom>
              <a:avLst/>
              <a:gdLst/>
              <a:ahLst/>
              <a:cxnLst/>
              <a:rect l="l" t="t" r="r" b="b"/>
              <a:pathLst>
                <a:path w="8385" h="1158" extrusionOk="0">
                  <a:moveTo>
                    <a:pt x="0" y="1"/>
                  </a:moveTo>
                  <a:lnTo>
                    <a:pt x="290" y="1157"/>
                  </a:lnTo>
                  <a:lnTo>
                    <a:pt x="8385" y="1157"/>
                  </a:lnTo>
                  <a:lnTo>
                    <a:pt x="83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055;p80">
              <a:extLst>
                <a:ext uri="{FF2B5EF4-FFF2-40B4-BE49-F238E27FC236}">
                  <a16:creationId xmlns:a16="http://schemas.microsoft.com/office/drawing/2014/main" id="{06288124-5579-409A-B96A-B8215EB0ED42}"/>
                </a:ext>
              </a:extLst>
            </p:cNvPr>
            <p:cNvSpPr/>
            <p:nvPr/>
          </p:nvSpPr>
          <p:spPr>
            <a:xfrm>
              <a:off x="5106191" y="1957426"/>
              <a:ext cx="31389" cy="278640"/>
            </a:xfrm>
            <a:custGeom>
              <a:avLst/>
              <a:gdLst/>
              <a:ahLst/>
              <a:cxnLst/>
              <a:rect l="l" t="t" r="r" b="b"/>
              <a:pathLst>
                <a:path w="1431" h="12703" extrusionOk="0">
                  <a:moveTo>
                    <a:pt x="1303" y="1"/>
                  </a:moveTo>
                  <a:lnTo>
                    <a:pt x="0" y="97"/>
                  </a:lnTo>
                  <a:lnTo>
                    <a:pt x="290" y="12702"/>
                  </a:lnTo>
                  <a:lnTo>
                    <a:pt x="1431" y="12702"/>
                  </a:lnTo>
                  <a:lnTo>
                    <a:pt x="13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056;p80">
              <a:extLst>
                <a:ext uri="{FF2B5EF4-FFF2-40B4-BE49-F238E27FC236}">
                  <a16:creationId xmlns:a16="http://schemas.microsoft.com/office/drawing/2014/main" id="{C687814B-44FC-43D5-B2CC-26E89F6D121A}"/>
                </a:ext>
              </a:extLst>
            </p:cNvPr>
            <p:cNvSpPr/>
            <p:nvPr/>
          </p:nvSpPr>
          <p:spPr>
            <a:xfrm>
              <a:off x="5593830" y="2159952"/>
              <a:ext cx="64796" cy="84559"/>
            </a:xfrm>
            <a:custGeom>
              <a:avLst/>
              <a:gdLst/>
              <a:ahLst/>
              <a:cxnLst/>
              <a:rect l="l" t="t" r="r" b="b"/>
              <a:pathLst>
                <a:path w="2954" h="3855" extrusionOk="0">
                  <a:moveTo>
                    <a:pt x="2953" y="0"/>
                  </a:moveTo>
                  <a:lnTo>
                    <a:pt x="1685" y="1658"/>
                  </a:lnTo>
                  <a:lnTo>
                    <a:pt x="883" y="2699"/>
                  </a:lnTo>
                  <a:lnTo>
                    <a:pt x="0" y="3855"/>
                  </a:lnTo>
                  <a:lnTo>
                    <a:pt x="2506" y="38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57;p80">
              <a:extLst>
                <a:ext uri="{FF2B5EF4-FFF2-40B4-BE49-F238E27FC236}">
                  <a16:creationId xmlns:a16="http://schemas.microsoft.com/office/drawing/2014/main" id="{6D0A140A-778B-4FC4-B911-6F8268FE8254}"/>
                </a:ext>
              </a:extLst>
            </p:cNvPr>
            <p:cNvSpPr/>
            <p:nvPr/>
          </p:nvSpPr>
          <p:spPr>
            <a:xfrm>
              <a:off x="5469107" y="1944331"/>
              <a:ext cx="166684" cy="300180"/>
            </a:xfrm>
            <a:custGeom>
              <a:avLst/>
              <a:gdLst/>
              <a:ahLst/>
              <a:cxnLst/>
              <a:rect l="l" t="t" r="r" b="b"/>
              <a:pathLst>
                <a:path w="7599" h="13685" extrusionOk="0">
                  <a:moveTo>
                    <a:pt x="1" y="0"/>
                  </a:moveTo>
                  <a:lnTo>
                    <a:pt x="290" y="13685"/>
                  </a:lnTo>
                  <a:lnTo>
                    <a:pt x="4256" y="13685"/>
                  </a:lnTo>
                  <a:lnTo>
                    <a:pt x="4707" y="12529"/>
                  </a:lnTo>
                  <a:lnTo>
                    <a:pt x="6828" y="7132"/>
                  </a:lnTo>
                  <a:lnTo>
                    <a:pt x="7132" y="6361"/>
                  </a:lnTo>
                  <a:lnTo>
                    <a:pt x="7598" y="5204"/>
                  </a:lnTo>
                  <a:lnTo>
                    <a:pt x="7598" y="5204"/>
                  </a:lnTo>
                  <a:lnTo>
                    <a:pt x="2876" y="5590"/>
                  </a:lnTo>
                  <a:lnTo>
                    <a:pt x="2876" y="5590"/>
                  </a:lnTo>
                  <a:lnTo>
                    <a:pt x="4013" y="1157"/>
                  </a:lnTo>
                  <a:lnTo>
                    <a:pt x="4303" y="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058;p80">
              <a:extLst>
                <a:ext uri="{FF2B5EF4-FFF2-40B4-BE49-F238E27FC236}">
                  <a16:creationId xmlns:a16="http://schemas.microsoft.com/office/drawing/2014/main" id="{3E1FFD58-23C2-4ABC-A7BB-638CE6569E9D}"/>
                </a:ext>
              </a:extLst>
            </p:cNvPr>
            <p:cNvSpPr/>
            <p:nvPr/>
          </p:nvSpPr>
          <p:spPr>
            <a:xfrm>
              <a:off x="5653011" y="1947204"/>
              <a:ext cx="30292" cy="67999"/>
            </a:xfrm>
            <a:custGeom>
              <a:avLst/>
              <a:gdLst/>
              <a:ahLst/>
              <a:cxnLst/>
              <a:rect l="l" t="t" r="r" b="b"/>
              <a:pathLst>
                <a:path w="1381" h="3100" extrusionOk="0">
                  <a:moveTo>
                    <a:pt x="641" y="0"/>
                  </a:moveTo>
                  <a:lnTo>
                    <a:pt x="1" y="1816"/>
                  </a:lnTo>
                  <a:lnTo>
                    <a:pt x="1026" y="3100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59;p80">
              <a:extLst>
                <a:ext uri="{FF2B5EF4-FFF2-40B4-BE49-F238E27FC236}">
                  <a16:creationId xmlns:a16="http://schemas.microsoft.com/office/drawing/2014/main" id="{06A29694-EBE8-4127-A69B-00876E30F379}"/>
                </a:ext>
              </a:extLst>
            </p:cNvPr>
            <p:cNvSpPr/>
            <p:nvPr/>
          </p:nvSpPr>
          <p:spPr>
            <a:xfrm>
              <a:off x="5613199" y="2196299"/>
              <a:ext cx="17614" cy="22856"/>
            </a:xfrm>
            <a:custGeom>
              <a:avLst/>
              <a:gdLst/>
              <a:ahLst/>
              <a:cxnLst/>
              <a:rect l="l" t="t" r="r" b="b"/>
              <a:pathLst>
                <a:path w="803" h="1042" extrusionOk="0">
                  <a:moveTo>
                    <a:pt x="802" y="1"/>
                  </a:moveTo>
                  <a:lnTo>
                    <a:pt x="0" y="1042"/>
                  </a:lnTo>
                  <a:lnTo>
                    <a:pt x="675" y="1042"/>
                  </a:lnTo>
                  <a:lnTo>
                    <a:pt x="690" y="1026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60;p80">
              <a:extLst>
                <a:ext uri="{FF2B5EF4-FFF2-40B4-BE49-F238E27FC236}">
                  <a16:creationId xmlns:a16="http://schemas.microsoft.com/office/drawing/2014/main" id="{BA2B33CA-3849-469C-95C0-F3AECE0697A1}"/>
                </a:ext>
              </a:extLst>
            </p:cNvPr>
            <p:cNvSpPr/>
            <p:nvPr/>
          </p:nvSpPr>
          <p:spPr>
            <a:xfrm>
              <a:off x="5490933" y="1968679"/>
              <a:ext cx="144859" cy="250476"/>
            </a:xfrm>
            <a:custGeom>
              <a:avLst/>
              <a:gdLst/>
              <a:ahLst/>
              <a:cxnLst/>
              <a:rect l="l" t="t" r="r" b="b"/>
              <a:pathLst>
                <a:path w="6604" h="11419" extrusionOk="0">
                  <a:moveTo>
                    <a:pt x="0" y="0"/>
                  </a:moveTo>
                  <a:lnTo>
                    <a:pt x="81" y="5251"/>
                  </a:lnTo>
                  <a:lnTo>
                    <a:pt x="96" y="5702"/>
                  </a:lnTo>
                  <a:lnTo>
                    <a:pt x="96" y="10794"/>
                  </a:lnTo>
                  <a:lnTo>
                    <a:pt x="243" y="11419"/>
                  </a:lnTo>
                  <a:lnTo>
                    <a:pt x="3712" y="11419"/>
                  </a:lnTo>
                  <a:lnTo>
                    <a:pt x="5833" y="6022"/>
                  </a:lnTo>
                  <a:lnTo>
                    <a:pt x="6137" y="5251"/>
                  </a:lnTo>
                  <a:lnTo>
                    <a:pt x="6603" y="4094"/>
                  </a:lnTo>
                  <a:lnTo>
                    <a:pt x="6603" y="4094"/>
                  </a:lnTo>
                  <a:lnTo>
                    <a:pt x="1881" y="4480"/>
                  </a:lnTo>
                  <a:lnTo>
                    <a:pt x="1881" y="4480"/>
                  </a:lnTo>
                  <a:lnTo>
                    <a:pt x="3018" y="47"/>
                  </a:lnTo>
                  <a:lnTo>
                    <a:pt x="112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61;p80">
              <a:extLst>
                <a:ext uri="{FF2B5EF4-FFF2-40B4-BE49-F238E27FC236}">
                  <a16:creationId xmlns:a16="http://schemas.microsoft.com/office/drawing/2014/main" id="{1AFB7BE0-E312-4FB3-B41B-968A3C1CF908}"/>
                </a:ext>
              </a:extLst>
            </p:cNvPr>
            <p:cNvSpPr/>
            <p:nvPr/>
          </p:nvSpPr>
          <p:spPr>
            <a:xfrm>
              <a:off x="5476127" y="2083838"/>
              <a:ext cx="149443" cy="16934"/>
            </a:xfrm>
            <a:custGeom>
              <a:avLst/>
              <a:gdLst/>
              <a:ahLst/>
              <a:cxnLst/>
              <a:rect l="l" t="t" r="r" b="b"/>
              <a:pathLst>
                <a:path w="6813" h="772" extrusionOk="0">
                  <a:moveTo>
                    <a:pt x="0" y="1"/>
                  </a:moveTo>
                  <a:lnTo>
                    <a:pt x="0" y="772"/>
                  </a:lnTo>
                  <a:lnTo>
                    <a:pt x="6508" y="772"/>
                  </a:lnTo>
                  <a:lnTo>
                    <a:pt x="68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62;p80">
              <a:extLst>
                <a:ext uri="{FF2B5EF4-FFF2-40B4-BE49-F238E27FC236}">
                  <a16:creationId xmlns:a16="http://schemas.microsoft.com/office/drawing/2014/main" id="{A7BCB13A-D1EB-452E-91F7-23B247CFE4A5}"/>
                </a:ext>
              </a:extLst>
            </p:cNvPr>
            <p:cNvSpPr/>
            <p:nvPr/>
          </p:nvSpPr>
          <p:spPr>
            <a:xfrm>
              <a:off x="5550798" y="2086300"/>
              <a:ext cx="25048" cy="141304"/>
            </a:xfrm>
            <a:custGeom>
              <a:avLst/>
              <a:gdLst/>
              <a:ahLst/>
              <a:cxnLst/>
              <a:rect l="l" t="t" r="r" b="b"/>
              <a:pathLst>
                <a:path w="1446" h="12656" extrusionOk="0">
                  <a:moveTo>
                    <a:pt x="147" y="0"/>
                  </a:moveTo>
                  <a:lnTo>
                    <a:pt x="0" y="12656"/>
                  </a:lnTo>
                  <a:lnTo>
                    <a:pt x="1157" y="12656"/>
                  </a:lnTo>
                  <a:lnTo>
                    <a:pt x="1446" y="66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063;p80">
              <a:extLst>
                <a:ext uri="{FF2B5EF4-FFF2-40B4-BE49-F238E27FC236}">
                  <a16:creationId xmlns:a16="http://schemas.microsoft.com/office/drawing/2014/main" id="{B7963190-C541-4E21-87ED-EEE709C29AC7}"/>
                </a:ext>
              </a:extLst>
            </p:cNvPr>
            <p:cNvSpPr/>
            <p:nvPr/>
          </p:nvSpPr>
          <p:spPr>
            <a:xfrm>
              <a:off x="5450090" y="2290663"/>
              <a:ext cx="214195" cy="299873"/>
            </a:xfrm>
            <a:custGeom>
              <a:avLst/>
              <a:gdLst/>
              <a:ahLst/>
              <a:cxnLst/>
              <a:rect l="l" t="t" r="r" b="b"/>
              <a:pathLst>
                <a:path w="9765" h="13671" extrusionOk="0">
                  <a:moveTo>
                    <a:pt x="0" y="1"/>
                  </a:moveTo>
                  <a:lnTo>
                    <a:pt x="289" y="13670"/>
                  </a:lnTo>
                  <a:lnTo>
                    <a:pt x="8192" y="13670"/>
                  </a:lnTo>
                  <a:lnTo>
                    <a:pt x="9765" y="147"/>
                  </a:lnTo>
                  <a:lnTo>
                    <a:pt x="4865" y="66"/>
                  </a:lnTo>
                  <a:lnTo>
                    <a:pt x="4256" y="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064;p80">
              <a:extLst>
                <a:ext uri="{FF2B5EF4-FFF2-40B4-BE49-F238E27FC236}">
                  <a16:creationId xmlns:a16="http://schemas.microsoft.com/office/drawing/2014/main" id="{26EEEBA1-6DE9-42FA-81D3-38FF48365DB8}"/>
                </a:ext>
              </a:extLst>
            </p:cNvPr>
            <p:cNvSpPr/>
            <p:nvPr/>
          </p:nvSpPr>
          <p:spPr>
            <a:xfrm>
              <a:off x="5473341" y="2315691"/>
              <a:ext cx="162451" cy="257934"/>
            </a:xfrm>
            <a:custGeom>
              <a:avLst/>
              <a:gdLst/>
              <a:ahLst/>
              <a:cxnLst/>
              <a:rect l="l" t="t" r="r" b="b"/>
              <a:pathLst>
                <a:path w="7406" h="11759" extrusionOk="0">
                  <a:moveTo>
                    <a:pt x="0" y="1"/>
                  </a:moveTo>
                  <a:lnTo>
                    <a:pt x="127" y="5702"/>
                  </a:lnTo>
                  <a:lnTo>
                    <a:pt x="127" y="5752"/>
                  </a:lnTo>
                  <a:lnTo>
                    <a:pt x="127" y="10794"/>
                  </a:lnTo>
                  <a:lnTo>
                    <a:pt x="178" y="11758"/>
                  </a:lnTo>
                  <a:lnTo>
                    <a:pt x="6199" y="11758"/>
                  </a:lnTo>
                  <a:lnTo>
                    <a:pt x="6214" y="11581"/>
                  </a:lnTo>
                  <a:lnTo>
                    <a:pt x="6712" y="6635"/>
                  </a:lnTo>
                  <a:lnTo>
                    <a:pt x="6793" y="5833"/>
                  </a:lnTo>
                  <a:lnTo>
                    <a:pt x="7325" y="837"/>
                  </a:lnTo>
                  <a:lnTo>
                    <a:pt x="7405" y="128"/>
                  </a:lnTo>
                  <a:lnTo>
                    <a:pt x="1076" y="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65;p80">
              <a:extLst>
                <a:ext uri="{FF2B5EF4-FFF2-40B4-BE49-F238E27FC236}">
                  <a16:creationId xmlns:a16="http://schemas.microsoft.com/office/drawing/2014/main" id="{4E7152E3-106F-4A66-979E-A36989054F8D}"/>
                </a:ext>
              </a:extLst>
            </p:cNvPr>
            <p:cNvSpPr/>
            <p:nvPr/>
          </p:nvSpPr>
          <p:spPr>
            <a:xfrm>
              <a:off x="5467682" y="2430192"/>
              <a:ext cx="171576" cy="25379"/>
            </a:xfrm>
            <a:custGeom>
              <a:avLst/>
              <a:gdLst/>
              <a:ahLst/>
              <a:cxnLst/>
              <a:rect l="l" t="t" r="r" b="b"/>
              <a:pathLst>
                <a:path w="7822" h="1157" extrusionOk="0">
                  <a:moveTo>
                    <a:pt x="0" y="0"/>
                  </a:moveTo>
                  <a:lnTo>
                    <a:pt x="0" y="1157"/>
                  </a:lnTo>
                  <a:lnTo>
                    <a:pt x="7532" y="1157"/>
                  </a:lnTo>
                  <a:lnTo>
                    <a:pt x="7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66;p80">
              <a:extLst>
                <a:ext uri="{FF2B5EF4-FFF2-40B4-BE49-F238E27FC236}">
                  <a16:creationId xmlns:a16="http://schemas.microsoft.com/office/drawing/2014/main" id="{3789485B-C6BA-4E03-8F51-1B50C8D46601}"/>
                </a:ext>
              </a:extLst>
            </p:cNvPr>
            <p:cNvSpPr/>
            <p:nvPr/>
          </p:nvSpPr>
          <p:spPr>
            <a:xfrm>
              <a:off x="5532193" y="2300556"/>
              <a:ext cx="31301" cy="281514"/>
            </a:xfrm>
            <a:custGeom>
              <a:avLst/>
              <a:gdLst/>
              <a:ahLst/>
              <a:cxnLst/>
              <a:rect l="l" t="t" r="r" b="b"/>
              <a:pathLst>
                <a:path w="1427" h="12834" extrusionOk="0">
                  <a:moveTo>
                    <a:pt x="127" y="1"/>
                  </a:moveTo>
                  <a:lnTo>
                    <a:pt x="0" y="12834"/>
                  </a:lnTo>
                  <a:lnTo>
                    <a:pt x="1137" y="12834"/>
                  </a:lnTo>
                  <a:lnTo>
                    <a:pt x="1427" y="16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067;p80">
              <a:extLst>
                <a:ext uri="{FF2B5EF4-FFF2-40B4-BE49-F238E27FC236}">
                  <a16:creationId xmlns:a16="http://schemas.microsoft.com/office/drawing/2014/main" id="{10AFF67A-428E-484F-AD91-595A1F05A5EC}"/>
                </a:ext>
              </a:extLst>
            </p:cNvPr>
            <p:cNvSpPr/>
            <p:nvPr/>
          </p:nvSpPr>
          <p:spPr>
            <a:xfrm>
              <a:off x="5008273" y="2300227"/>
              <a:ext cx="214546" cy="298755"/>
            </a:xfrm>
            <a:custGeom>
              <a:avLst/>
              <a:gdLst/>
              <a:ahLst/>
              <a:cxnLst/>
              <a:rect l="l" t="t" r="r" b="b"/>
              <a:pathLst>
                <a:path w="9781" h="13620" extrusionOk="0">
                  <a:moveTo>
                    <a:pt x="9780" y="0"/>
                  </a:moveTo>
                  <a:lnTo>
                    <a:pt x="0" y="193"/>
                  </a:lnTo>
                  <a:lnTo>
                    <a:pt x="1589" y="13620"/>
                  </a:lnTo>
                  <a:lnTo>
                    <a:pt x="9491" y="13620"/>
                  </a:lnTo>
                  <a:lnTo>
                    <a:pt x="9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068;p80">
              <a:extLst>
                <a:ext uri="{FF2B5EF4-FFF2-40B4-BE49-F238E27FC236}">
                  <a16:creationId xmlns:a16="http://schemas.microsoft.com/office/drawing/2014/main" id="{065BD168-C90D-4135-AD5A-86599199C920}"/>
                </a:ext>
              </a:extLst>
            </p:cNvPr>
            <p:cNvSpPr/>
            <p:nvPr/>
          </p:nvSpPr>
          <p:spPr>
            <a:xfrm>
              <a:off x="5037118" y="2328370"/>
              <a:ext cx="163196" cy="253700"/>
            </a:xfrm>
            <a:custGeom>
              <a:avLst/>
              <a:gdLst/>
              <a:ahLst/>
              <a:cxnLst/>
              <a:rect l="l" t="t" r="r" b="b"/>
              <a:pathLst>
                <a:path w="7440" h="11566" extrusionOk="0">
                  <a:moveTo>
                    <a:pt x="7440" y="1"/>
                  </a:moveTo>
                  <a:lnTo>
                    <a:pt x="6345" y="16"/>
                  </a:lnTo>
                  <a:lnTo>
                    <a:pt x="0" y="113"/>
                  </a:lnTo>
                  <a:lnTo>
                    <a:pt x="598" y="5814"/>
                  </a:lnTo>
                  <a:lnTo>
                    <a:pt x="1191" y="11485"/>
                  </a:lnTo>
                  <a:lnTo>
                    <a:pt x="1207" y="11566"/>
                  </a:lnTo>
                  <a:lnTo>
                    <a:pt x="7212" y="11566"/>
                  </a:lnTo>
                  <a:lnTo>
                    <a:pt x="7324" y="5702"/>
                  </a:lnTo>
                  <a:lnTo>
                    <a:pt x="74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069;p80">
              <a:extLst>
                <a:ext uri="{FF2B5EF4-FFF2-40B4-BE49-F238E27FC236}">
                  <a16:creationId xmlns:a16="http://schemas.microsoft.com/office/drawing/2014/main" id="{D5585753-D0F3-4C6B-A309-35450D3D7A38}"/>
                </a:ext>
              </a:extLst>
            </p:cNvPr>
            <p:cNvSpPr/>
            <p:nvPr/>
          </p:nvSpPr>
          <p:spPr>
            <a:xfrm>
              <a:off x="5033630" y="2447104"/>
              <a:ext cx="180722" cy="16934"/>
            </a:xfrm>
            <a:custGeom>
              <a:avLst/>
              <a:gdLst/>
              <a:ahLst/>
              <a:cxnLst/>
              <a:rect l="l" t="t" r="r" b="b"/>
              <a:pathLst>
                <a:path w="8239" h="772" extrusionOk="0">
                  <a:moveTo>
                    <a:pt x="1" y="0"/>
                  </a:moveTo>
                  <a:lnTo>
                    <a:pt x="290" y="771"/>
                  </a:lnTo>
                  <a:lnTo>
                    <a:pt x="8239" y="771"/>
                  </a:lnTo>
                  <a:lnTo>
                    <a:pt x="82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070;p80">
              <a:extLst>
                <a:ext uri="{FF2B5EF4-FFF2-40B4-BE49-F238E27FC236}">
                  <a16:creationId xmlns:a16="http://schemas.microsoft.com/office/drawing/2014/main" id="{9C227047-2A6B-4A80-BDA9-71DA52A2ABE3}"/>
                </a:ext>
              </a:extLst>
            </p:cNvPr>
            <p:cNvSpPr/>
            <p:nvPr/>
          </p:nvSpPr>
          <p:spPr>
            <a:xfrm>
              <a:off x="5109394" y="2311129"/>
              <a:ext cx="31323" cy="279408"/>
            </a:xfrm>
            <a:custGeom>
              <a:avLst/>
              <a:gdLst/>
              <a:ahLst/>
              <a:cxnLst/>
              <a:rect l="l" t="t" r="r" b="b"/>
              <a:pathLst>
                <a:path w="1428" h="12738" extrusionOk="0">
                  <a:moveTo>
                    <a:pt x="1285" y="1"/>
                  </a:moveTo>
                  <a:lnTo>
                    <a:pt x="1" y="112"/>
                  </a:lnTo>
                  <a:lnTo>
                    <a:pt x="290" y="12737"/>
                  </a:lnTo>
                  <a:lnTo>
                    <a:pt x="1427" y="12737"/>
                  </a:lnTo>
                  <a:lnTo>
                    <a:pt x="1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071;p80">
              <a:extLst>
                <a:ext uri="{FF2B5EF4-FFF2-40B4-BE49-F238E27FC236}">
                  <a16:creationId xmlns:a16="http://schemas.microsoft.com/office/drawing/2014/main" id="{C38179B2-9E64-44AE-BEF0-B79A54E3E324}"/>
                </a:ext>
              </a:extLst>
            </p:cNvPr>
            <p:cNvSpPr/>
            <p:nvPr/>
          </p:nvSpPr>
          <p:spPr>
            <a:xfrm>
              <a:off x="4908161" y="2675053"/>
              <a:ext cx="815302" cy="41962"/>
            </a:xfrm>
            <a:custGeom>
              <a:avLst/>
              <a:gdLst/>
              <a:ahLst/>
              <a:cxnLst/>
              <a:rect l="l" t="t" r="r" b="b"/>
              <a:pathLst>
                <a:path w="37169" h="1913" extrusionOk="0">
                  <a:moveTo>
                    <a:pt x="0" y="1"/>
                  </a:moveTo>
                  <a:lnTo>
                    <a:pt x="97" y="1913"/>
                  </a:lnTo>
                  <a:lnTo>
                    <a:pt x="37042" y="1913"/>
                  </a:lnTo>
                  <a:lnTo>
                    <a:pt x="371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072;p80">
              <a:extLst>
                <a:ext uri="{FF2B5EF4-FFF2-40B4-BE49-F238E27FC236}">
                  <a16:creationId xmlns:a16="http://schemas.microsoft.com/office/drawing/2014/main" id="{09E957B1-E495-4199-8FC4-2A1228047D9C}"/>
                </a:ext>
              </a:extLst>
            </p:cNvPr>
            <p:cNvSpPr/>
            <p:nvPr/>
          </p:nvSpPr>
          <p:spPr>
            <a:xfrm>
              <a:off x="5265067" y="1943651"/>
              <a:ext cx="177937" cy="300860"/>
            </a:xfrm>
            <a:custGeom>
              <a:avLst/>
              <a:gdLst/>
              <a:ahLst/>
              <a:cxnLst/>
              <a:rect l="l" t="t" r="r" b="b"/>
              <a:pathLst>
                <a:path w="8112" h="13716" extrusionOk="0">
                  <a:moveTo>
                    <a:pt x="8111" y="0"/>
                  </a:moveTo>
                  <a:lnTo>
                    <a:pt x="1" y="451"/>
                  </a:lnTo>
                  <a:lnTo>
                    <a:pt x="1" y="13716"/>
                  </a:lnTo>
                  <a:lnTo>
                    <a:pt x="7872" y="13716"/>
                  </a:lnTo>
                  <a:lnTo>
                    <a:pt x="8000" y="6554"/>
                  </a:lnTo>
                  <a:lnTo>
                    <a:pt x="8015" y="5524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073;p80">
              <a:extLst>
                <a:ext uri="{FF2B5EF4-FFF2-40B4-BE49-F238E27FC236}">
                  <a16:creationId xmlns:a16="http://schemas.microsoft.com/office/drawing/2014/main" id="{DC9734CC-9DA5-4AC3-8900-B176D62313CB}"/>
                </a:ext>
              </a:extLst>
            </p:cNvPr>
            <p:cNvSpPr/>
            <p:nvPr/>
          </p:nvSpPr>
          <p:spPr>
            <a:xfrm>
              <a:off x="5290446" y="1972232"/>
              <a:ext cx="132180" cy="246922"/>
            </a:xfrm>
            <a:custGeom>
              <a:avLst/>
              <a:gdLst/>
              <a:ahLst/>
              <a:cxnLst/>
              <a:rect l="l" t="t" r="r" b="b"/>
              <a:pathLst>
                <a:path w="6026" h="11257" extrusionOk="0">
                  <a:moveTo>
                    <a:pt x="6025" y="0"/>
                  </a:moveTo>
                  <a:lnTo>
                    <a:pt x="3535" y="158"/>
                  </a:lnTo>
                  <a:lnTo>
                    <a:pt x="0" y="386"/>
                  </a:lnTo>
                  <a:lnTo>
                    <a:pt x="0" y="11257"/>
                  </a:lnTo>
                  <a:lnTo>
                    <a:pt x="5833" y="11257"/>
                  </a:lnTo>
                  <a:lnTo>
                    <a:pt x="5960" y="4272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074;p80">
              <a:extLst>
                <a:ext uri="{FF2B5EF4-FFF2-40B4-BE49-F238E27FC236}">
                  <a16:creationId xmlns:a16="http://schemas.microsoft.com/office/drawing/2014/main" id="{8364AAA9-EC0C-4E52-8C08-A33A2D3EC8A0}"/>
                </a:ext>
              </a:extLst>
            </p:cNvPr>
            <p:cNvSpPr/>
            <p:nvPr/>
          </p:nvSpPr>
          <p:spPr>
            <a:xfrm>
              <a:off x="5349298" y="1957426"/>
              <a:ext cx="16934" cy="270173"/>
            </a:xfrm>
            <a:custGeom>
              <a:avLst/>
              <a:gdLst/>
              <a:ahLst/>
              <a:cxnLst/>
              <a:rect l="l" t="t" r="r" b="b"/>
              <a:pathLst>
                <a:path w="772" h="12317" extrusionOk="0">
                  <a:moveTo>
                    <a:pt x="0" y="1"/>
                  </a:moveTo>
                  <a:lnTo>
                    <a:pt x="0" y="12317"/>
                  </a:lnTo>
                  <a:lnTo>
                    <a:pt x="771" y="12317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075;p80">
              <a:extLst>
                <a:ext uri="{FF2B5EF4-FFF2-40B4-BE49-F238E27FC236}">
                  <a16:creationId xmlns:a16="http://schemas.microsoft.com/office/drawing/2014/main" id="{64CBCC3B-516C-458A-806D-10739EB736FB}"/>
                </a:ext>
              </a:extLst>
            </p:cNvPr>
            <p:cNvSpPr/>
            <p:nvPr/>
          </p:nvSpPr>
          <p:spPr>
            <a:xfrm>
              <a:off x="5265067" y="2066926"/>
              <a:ext cx="176577" cy="16934"/>
            </a:xfrm>
            <a:custGeom>
              <a:avLst/>
              <a:gdLst/>
              <a:ahLst/>
              <a:cxnLst/>
              <a:rect l="l" t="t" r="r" b="b"/>
              <a:pathLst>
                <a:path w="8050" h="772" extrusionOk="0">
                  <a:moveTo>
                    <a:pt x="1" y="1"/>
                  </a:moveTo>
                  <a:lnTo>
                    <a:pt x="1" y="772"/>
                  </a:lnTo>
                  <a:lnTo>
                    <a:pt x="8015" y="772"/>
                  </a:lnTo>
                  <a:lnTo>
                    <a:pt x="8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076;p80">
              <a:extLst>
                <a:ext uri="{FF2B5EF4-FFF2-40B4-BE49-F238E27FC236}">
                  <a16:creationId xmlns:a16="http://schemas.microsoft.com/office/drawing/2014/main" id="{51461B03-F334-45A5-934E-5C0661F7480F}"/>
                </a:ext>
              </a:extLst>
            </p:cNvPr>
            <p:cNvSpPr/>
            <p:nvPr/>
          </p:nvSpPr>
          <p:spPr>
            <a:xfrm>
              <a:off x="5256622" y="2307575"/>
              <a:ext cx="175809" cy="299873"/>
            </a:xfrm>
            <a:custGeom>
              <a:avLst/>
              <a:gdLst/>
              <a:ahLst/>
              <a:cxnLst/>
              <a:rect l="l" t="t" r="r" b="b"/>
              <a:pathLst>
                <a:path w="8015" h="13671" extrusionOk="0">
                  <a:moveTo>
                    <a:pt x="8015" y="1"/>
                  </a:moveTo>
                  <a:lnTo>
                    <a:pt x="0" y="452"/>
                  </a:lnTo>
                  <a:lnTo>
                    <a:pt x="0" y="13670"/>
                  </a:lnTo>
                  <a:lnTo>
                    <a:pt x="7648" y="13670"/>
                  </a:lnTo>
                  <a:lnTo>
                    <a:pt x="7822" y="6539"/>
                  </a:lnTo>
                  <a:lnTo>
                    <a:pt x="7856" y="5529"/>
                  </a:lnTo>
                  <a:lnTo>
                    <a:pt x="8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077;p80">
              <a:extLst>
                <a:ext uri="{FF2B5EF4-FFF2-40B4-BE49-F238E27FC236}">
                  <a16:creationId xmlns:a16="http://schemas.microsoft.com/office/drawing/2014/main" id="{DDA3DF4F-6259-4F91-8C12-4C9416C155AD}"/>
                </a:ext>
              </a:extLst>
            </p:cNvPr>
            <p:cNvSpPr/>
            <p:nvPr/>
          </p:nvSpPr>
          <p:spPr>
            <a:xfrm>
              <a:off x="5273534" y="2336157"/>
              <a:ext cx="136063" cy="245913"/>
            </a:xfrm>
            <a:custGeom>
              <a:avLst/>
              <a:gdLst/>
              <a:ahLst/>
              <a:cxnLst/>
              <a:rect l="l" t="t" r="r" b="b"/>
              <a:pathLst>
                <a:path w="6203" h="11211" extrusionOk="0">
                  <a:moveTo>
                    <a:pt x="6203" y="1"/>
                  </a:moveTo>
                  <a:lnTo>
                    <a:pt x="3616" y="159"/>
                  </a:lnTo>
                  <a:lnTo>
                    <a:pt x="0" y="386"/>
                  </a:lnTo>
                  <a:lnTo>
                    <a:pt x="0" y="11211"/>
                  </a:lnTo>
                  <a:lnTo>
                    <a:pt x="5991" y="11211"/>
                  </a:lnTo>
                  <a:lnTo>
                    <a:pt x="6122" y="4241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078;p80">
              <a:extLst>
                <a:ext uri="{FF2B5EF4-FFF2-40B4-BE49-F238E27FC236}">
                  <a16:creationId xmlns:a16="http://schemas.microsoft.com/office/drawing/2014/main" id="{E2BD4A3C-D5C9-47A0-9BCF-B22260D859F4}"/>
                </a:ext>
              </a:extLst>
            </p:cNvPr>
            <p:cNvSpPr/>
            <p:nvPr/>
          </p:nvSpPr>
          <p:spPr>
            <a:xfrm>
              <a:off x="5332715" y="2320254"/>
              <a:ext cx="25050" cy="270283"/>
            </a:xfrm>
            <a:custGeom>
              <a:avLst/>
              <a:gdLst/>
              <a:ahLst/>
              <a:cxnLst/>
              <a:rect l="l" t="t" r="r" b="b"/>
              <a:pathLst>
                <a:path w="1142" h="12322" extrusionOk="0">
                  <a:moveTo>
                    <a:pt x="1" y="1"/>
                  </a:moveTo>
                  <a:lnTo>
                    <a:pt x="1" y="12321"/>
                  </a:lnTo>
                  <a:lnTo>
                    <a:pt x="1142" y="12321"/>
                  </a:lnTo>
                  <a:lnTo>
                    <a:pt x="11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079;p80">
              <a:extLst>
                <a:ext uri="{FF2B5EF4-FFF2-40B4-BE49-F238E27FC236}">
                  <a16:creationId xmlns:a16="http://schemas.microsoft.com/office/drawing/2014/main" id="{3782AB03-AFCF-4810-BD4E-4B1DBD4BECDE}"/>
                </a:ext>
              </a:extLst>
            </p:cNvPr>
            <p:cNvSpPr/>
            <p:nvPr/>
          </p:nvSpPr>
          <p:spPr>
            <a:xfrm>
              <a:off x="5256622" y="2430192"/>
              <a:ext cx="171576" cy="25379"/>
            </a:xfrm>
            <a:custGeom>
              <a:avLst/>
              <a:gdLst/>
              <a:ahLst/>
              <a:cxnLst/>
              <a:rect l="l" t="t" r="r" b="b"/>
              <a:pathLst>
                <a:path w="7822" h="1157" extrusionOk="0">
                  <a:moveTo>
                    <a:pt x="0" y="0"/>
                  </a:moveTo>
                  <a:lnTo>
                    <a:pt x="0" y="1157"/>
                  </a:lnTo>
                  <a:lnTo>
                    <a:pt x="7806" y="1157"/>
                  </a:lnTo>
                  <a:lnTo>
                    <a:pt x="7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080;p80">
              <a:extLst>
                <a:ext uri="{FF2B5EF4-FFF2-40B4-BE49-F238E27FC236}">
                  <a16:creationId xmlns:a16="http://schemas.microsoft.com/office/drawing/2014/main" id="{E998C12A-945D-4573-810E-B06A95CCCD58}"/>
                </a:ext>
              </a:extLst>
            </p:cNvPr>
            <p:cNvSpPr/>
            <p:nvPr/>
          </p:nvSpPr>
          <p:spPr>
            <a:xfrm>
              <a:off x="4867318" y="1748495"/>
              <a:ext cx="747325" cy="141305"/>
            </a:xfrm>
            <a:custGeom>
              <a:avLst/>
              <a:gdLst/>
              <a:ahLst/>
              <a:cxnLst/>
              <a:rect l="l" t="t" r="r" b="b"/>
              <a:pathLst>
                <a:path w="34070" h="6442" extrusionOk="0">
                  <a:moveTo>
                    <a:pt x="34070" y="0"/>
                  </a:moveTo>
                  <a:lnTo>
                    <a:pt x="0" y="1928"/>
                  </a:lnTo>
                  <a:lnTo>
                    <a:pt x="0" y="1928"/>
                  </a:lnTo>
                  <a:lnTo>
                    <a:pt x="112" y="4514"/>
                  </a:lnTo>
                  <a:lnTo>
                    <a:pt x="209" y="6442"/>
                  </a:lnTo>
                  <a:lnTo>
                    <a:pt x="32397" y="6442"/>
                  </a:lnTo>
                  <a:lnTo>
                    <a:pt x="32894" y="4514"/>
                  </a:lnTo>
                  <a:lnTo>
                    <a:pt x="34070" y="0"/>
                  </a:ln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081;p80">
              <a:extLst>
                <a:ext uri="{FF2B5EF4-FFF2-40B4-BE49-F238E27FC236}">
                  <a16:creationId xmlns:a16="http://schemas.microsoft.com/office/drawing/2014/main" id="{A570CDFC-61F7-4CBD-AF8B-1813FC0D55CC}"/>
                </a:ext>
              </a:extLst>
            </p:cNvPr>
            <p:cNvSpPr/>
            <p:nvPr/>
          </p:nvSpPr>
          <p:spPr>
            <a:xfrm>
              <a:off x="5687515" y="1738931"/>
              <a:ext cx="94803" cy="150869"/>
            </a:xfrm>
            <a:custGeom>
              <a:avLst/>
              <a:gdLst/>
              <a:ahLst/>
              <a:cxnLst/>
              <a:rect l="l" t="t" r="r" b="b"/>
              <a:pathLst>
                <a:path w="4322" h="6878" extrusionOk="0">
                  <a:moveTo>
                    <a:pt x="4322" y="1"/>
                  </a:moveTo>
                  <a:lnTo>
                    <a:pt x="2425" y="113"/>
                  </a:lnTo>
                  <a:lnTo>
                    <a:pt x="691" y="4950"/>
                  </a:lnTo>
                  <a:lnTo>
                    <a:pt x="1" y="6878"/>
                  </a:lnTo>
                  <a:lnTo>
                    <a:pt x="3906" y="6878"/>
                  </a:lnTo>
                  <a:lnTo>
                    <a:pt x="4017" y="4950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082;p80">
              <a:extLst>
                <a:ext uri="{FF2B5EF4-FFF2-40B4-BE49-F238E27FC236}">
                  <a16:creationId xmlns:a16="http://schemas.microsoft.com/office/drawing/2014/main" id="{9360DA56-1900-44B1-97BF-DE9AAB119AEF}"/>
                </a:ext>
              </a:extLst>
            </p:cNvPr>
            <p:cNvSpPr/>
            <p:nvPr/>
          </p:nvSpPr>
          <p:spPr>
            <a:xfrm>
              <a:off x="5011739" y="1416947"/>
              <a:ext cx="185702" cy="219525"/>
            </a:xfrm>
            <a:custGeom>
              <a:avLst/>
              <a:gdLst/>
              <a:ahLst/>
              <a:cxnLst/>
              <a:rect l="l" t="t" r="r" b="b"/>
              <a:pathLst>
                <a:path w="8466" h="10008" extrusionOk="0">
                  <a:moveTo>
                    <a:pt x="1" y="0"/>
                  </a:moveTo>
                  <a:lnTo>
                    <a:pt x="1" y="10008"/>
                  </a:lnTo>
                  <a:lnTo>
                    <a:pt x="8466" y="10008"/>
                  </a:lnTo>
                  <a:lnTo>
                    <a:pt x="8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083;p80">
              <a:extLst>
                <a:ext uri="{FF2B5EF4-FFF2-40B4-BE49-F238E27FC236}">
                  <a16:creationId xmlns:a16="http://schemas.microsoft.com/office/drawing/2014/main" id="{BD438EED-6F78-4195-8C30-D0300E73D1B1}"/>
                </a:ext>
              </a:extLst>
            </p:cNvPr>
            <p:cNvSpPr/>
            <p:nvPr/>
          </p:nvSpPr>
          <p:spPr>
            <a:xfrm>
              <a:off x="5011739" y="1416947"/>
              <a:ext cx="185702" cy="42291"/>
            </a:xfrm>
            <a:custGeom>
              <a:avLst/>
              <a:gdLst/>
              <a:ahLst/>
              <a:cxnLst/>
              <a:rect l="l" t="t" r="r" b="b"/>
              <a:pathLst>
                <a:path w="8466" h="1928" extrusionOk="0">
                  <a:moveTo>
                    <a:pt x="1" y="0"/>
                  </a:moveTo>
                  <a:lnTo>
                    <a:pt x="1" y="1928"/>
                  </a:lnTo>
                  <a:lnTo>
                    <a:pt x="8466" y="1928"/>
                  </a:lnTo>
                  <a:lnTo>
                    <a:pt x="8466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084;p80">
              <a:extLst>
                <a:ext uri="{FF2B5EF4-FFF2-40B4-BE49-F238E27FC236}">
                  <a16:creationId xmlns:a16="http://schemas.microsoft.com/office/drawing/2014/main" id="{BE201629-258E-4519-B5A4-E16A392B6FC5}"/>
                </a:ext>
              </a:extLst>
            </p:cNvPr>
            <p:cNvSpPr/>
            <p:nvPr/>
          </p:nvSpPr>
          <p:spPr>
            <a:xfrm>
              <a:off x="4986382" y="1349650"/>
              <a:ext cx="236437" cy="75763"/>
            </a:xfrm>
            <a:custGeom>
              <a:avLst/>
              <a:gdLst/>
              <a:ahLst/>
              <a:cxnLst/>
              <a:rect l="l" t="t" r="r" b="b"/>
              <a:pathLst>
                <a:path w="10779" h="3454" extrusionOk="0">
                  <a:moveTo>
                    <a:pt x="0" y="0"/>
                  </a:moveTo>
                  <a:lnTo>
                    <a:pt x="0" y="3454"/>
                  </a:lnTo>
                  <a:lnTo>
                    <a:pt x="10778" y="3454"/>
                  </a:lnTo>
                  <a:lnTo>
                    <a:pt x="107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085;p80">
              <a:extLst>
                <a:ext uri="{FF2B5EF4-FFF2-40B4-BE49-F238E27FC236}">
                  <a16:creationId xmlns:a16="http://schemas.microsoft.com/office/drawing/2014/main" id="{4DB02A01-09F7-4F38-A3A0-C76862EA40E7}"/>
                </a:ext>
              </a:extLst>
            </p:cNvPr>
            <p:cNvSpPr/>
            <p:nvPr/>
          </p:nvSpPr>
          <p:spPr>
            <a:xfrm>
              <a:off x="4734150" y="1543775"/>
              <a:ext cx="880844" cy="303756"/>
            </a:xfrm>
            <a:custGeom>
              <a:avLst/>
              <a:gdLst/>
              <a:ahLst/>
              <a:cxnLst/>
              <a:rect l="l" t="t" r="r" b="b"/>
              <a:pathLst>
                <a:path w="40157" h="13848" extrusionOk="0">
                  <a:moveTo>
                    <a:pt x="6071" y="1"/>
                  </a:moveTo>
                  <a:lnTo>
                    <a:pt x="3099" y="6778"/>
                  </a:lnTo>
                  <a:lnTo>
                    <a:pt x="0" y="13847"/>
                  </a:lnTo>
                  <a:lnTo>
                    <a:pt x="38965" y="13847"/>
                  </a:lnTo>
                  <a:lnTo>
                    <a:pt x="40141" y="9333"/>
                  </a:lnTo>
                  <a:lnTo>
                    <a:pt x="40156" y="9268"/>
                  </a:lnTo>
                  <a:lnTo>
                    <a:pt x="34501" y="8836"/>
                  </a:lnTo>
                  <a:lnTo>
                    <a:pt x="36170" y="6924"/>
                  </a:lnTo>
                  <a:lnTo>
                    <a:pt x="40156" y="2314"/>
                  </a:lnTo>
                  <a:lnTo>
                    <a:pt x="363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086;p80">
              <a:extLst>
                <a:ext uri="{FF2B5EF4-FFF2-40B4-BE49-F238E27FC236}">
                  <a16:creationId xmlns:a16="http://schemas.microsoft.com/office/drawing/2014/main" id="{42E8CDD3-AF0F-452B-B5F8-63A7B271A493}"/>
                </a:ext>
              </a:extLst>
            </p:cNvPr>
            <p:cNvSpPr/>
            <p:nvPr/>
          </p:nvSpPr>
          <p:spPr>
            <a:xfrm>
              <a:off x="5658254" y="1543775"/>
              <a:ext cx="255477" cy="303756"/>
            </a:xfrm>
            <a:custGeom>
              <a:avLst/>
              <a:gdLst/>
              <a:ahLst/>
              <a:cxnLst/>
              <a:rect l="l" t="t" r="r" b="b"/>
              <a:pathLst>
                <a:path w="11647" h="13848" extrusionOk="0">
                  <a:moveTo>
                    <a:pt x="710" y="1"/>
                  </a:moveTo>
                  <a:lnTo>
                    <a:pt x="2973" y="1350"/>
                  </a:lnTo>
                  <a:lnTo>
                    <a:pt x="1" y="6184"/>
                  </a:lnTo>
                  <a:lnTo>
                    <a:pt x="1061" y="6924"/>
                  </a:lnTo>
                  <a:lnTo>
                    <a:pt x="3825" y="8836"/>
                  </a:lnTo>
                  <a:lnTo>
                    <a:pt x="3794" y="8948"/>
                  </a:lnTo>
                  <a:lnTo>
                    <a:pt x="3759" y="9010"/>
                  </a:lnTo>
                  <a:lnTo>
                    <a:pt x="2025" y="13847"/>
                  </a:lnTo>
                  <a:lnTo>
                    <a:pt x="11646" y="13847"/>
                  </a:lnTo>
                  <a:lnTo>
                    <a:pt x="9334" y="6778"/>
                  </a:lnTo>
                  <a:lnTo>
                    <a:pt x="71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087;p80">
              <a:extLst>
                <a:ext uri="{FF2B5EF4-FFF2-40B4-BE49-F238E27FC236}">
                  <a16:creationId xmlns:a16="http://schemas.microsoft.com/office/drawing/2014/main" id="{311F99FF-3775-4C9A-A1B5-370DACB5D5CA}"/>
                </a:ext>
              </a:extLst>
            </p:cNvPr>
            <p:cNvSpPr/>
            <p:nvPr/>
          </p:nvSpPr>
          <p:spPr>
            <a:xfrm>
              <a:off x="4802127" y="1543775"/>
              <a:ext cx="812867" cy="151900"/>
            </a:xfrm>
            <a:custGeom>
              <a:avLst/>
              <a:gdLst/>
              <a:ahLst/>
              <a:cxnLst/>
              <a:rect l="l" t="t" r="r" b="b"/>
              <a:pathLst>
                <a:path w="37058" h="6925" extrusionOk="0">
                  <a:moveTo>
                    <a:pt x="2972" y="1"/>
                  </a:moveTo>
                  <a:lnTo>
                    <a:pt x="0" y="6924"/>
                  </a:lnTo>
                  <a:lnTo>
                    <a:pt x="33071" y="6924"/>
                  </a:lnTo>
                  <a:lnTo>
                    <a:pt x="37057" y="2314"/>
                  </a:lnTo>
                  <a:lnTo>
                    <a:pt x="33299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088;p80">
              <a:extLst>
                <a:ext uri="{FF2B5EF4-FFF2-40B4-BE49-F238E27FC236}">
                  <a16:creationId xmlns:a16="http://schemas.microsoft.com/office/drawing/2014/main" id="{DDC7CDF8-20F8-44D8-8AAB-07B09BDCE216}"/>
                </a:ext>
              </a:extLst>
            </p:cNvPr>
            <p:cNvSpPr/>
            <p:nvPr/>
          </p:nvSpPr>
          <p:spPr>
            <a:xfrm>
              <a:off x="5658254" y="1543775"/>
              <a:ext cx="204741" cy="151900"/>
            </a:xfrm>
            <a:custGeom>
              <a:avLst/>
              <a:gdLst/>
              <a:ahLst/>
              <a:cxnLst/>
              <a:rect l="l" t="t" r="r" b="b"/>
              <a:pathLst>
                <a:path w="9334" h="6925" extrusionOk="0">
                  <a:moveTo>
                    <a:pt x="710" y="1"/>
                  </a:moveTo>
                  <a:lnTo>
                    <a:pt x="2973" y="1350"/>
                  </a:lnTo>
                  <a:lnTo>
                    <a:pt x="1" y="6184"/>
                  </a:lnTo>
                  <a:lnTo>
                    <a:pt x="1061" y="6924"/>
                  </a:lnTo>
                  <a:lnTo>
                    <a:pt x="9334" y="6924"/>
                  </a:lnTo>
                  <a:lnTo>
                    <a:pt x="7117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FD0A8A6-5BA9-479B-8BBE-23653988A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093" y="1742145"/>
            <a:ext cx="3560847" cy="3126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40501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5" name="Google Shape;1795;p56"/>
          <p:cNvGrpSpPr/>
          <p:nvPr/>
        </p:nvGrpSpPr>
        <p:grpSpPr>
          <a:xfrm>
            <a:off x="6978030" y="2256096"/>
            <a:ext cx="3046317" cy="2105403"/>
            <a:chOff x="5256625" y="1003325"/>
            <a:chExt cx="1156800" cy="799500"/>
          </a:xfrm>
        </p:grpSpPr>
        <p:sp>
          <p:nvSpPr>
            <p:cNvPr id="1796" name="Google Shape;1796;p56"/>
            <p:cNvSpPr/>
            <p:nvPr/>
          </p:nvSpPr>
          <p:spPr>
            <a:xfrm>
              <a:off x="5370250" y="1065425"/>
              <a:ext cx="575750" cy="329500"/>
            </a:xfrm>
            <a:custGeom>
              <a:avLst/>
              <a:gdLst/>
              <a:ahLst/>
              <a:cxnLst/>
              <a:rect l="l" t="t" r="r" b="b"/>
              <a:pathLst>
                <a:path w="23030" h="13180" extrusionOk="0">
                  <a:moveTo>
                    <a:pt x="16821" y="1"/>
                  </a:moveTo>
                  <a:lnTo>
                    <a:pt x="1" y="8336"/>
                  </a:lnTo>
                  <a:lnTo>
                    <a:pt x="143" y="8671"/>
                  </a:lnTo>
                  <a:lnTo>
                    <a:pt x="16882" y="13179"/>
                  </a:lnTo>
                  <a:lnTo>
                    <a:pt x="17327" y="12327"/>
                  </a:lnTo>
                  <a:lnTo>
                    <a:pt x="15866" y="11058"/>
                  </a:lnTo>
                  <a:lnTo>
                    <a:pt x="16465" y="10235"/>
                  </a:lnTo>
                  <a:lnTo>
                    <a:pt x="15709" y="9345"/>
                  </a:lnTo>
                  <a:lnTo>
                    <a:pt x="16688" y="8804"/>
                  </a:lnTo>
                  <a:lnTo>
                    <a:pt x="21887" y="12135"/>
                  </a:lnTo>
                  <a:lnTo>
                    <a:pt x="23030" y="3804"/>
                  </a:lnTo>
                  <a:lnTo>
                    <a:pt x="16821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6"/>
            <p:cNvSpPr/>
            <p:nvPr/>
          </p:nvSpPr>
          <p:spPr>
            <a:xfrm>
              <a:off x="5373825" y="1079325"/>
              <a:ext cx="557375" cy="326550"/>
            </a:xfrm>
            <a:custGeom>
              <a:avLst/>
              <a:gdLst/>
              <a:ahLst/>
              <a:cxnLst/>
              <a:rect l="l" t="t" r="r" b="b"/>
              <a:pathLst>
                <a:path w="22295" h="13062" extrusionOk="0">
                  <a:moveTo>
                    <a:pt x="16805" y="0"/>
                  </a:moveTo>
                  <a:lnTo>
                    <a:pt x="0" y="8115"/>
                  </a:lnTo>
                  <a:lnTo>
                    <a:pt x="17280" y="13061"/>
                  </a:lnTo>
                  <a:lnTo>
                    <a:pt x="17725" y="12209"/>
                  </a:lnTo>
                  <a:lnTo>
                    <a:pt x="16271" y="10940"/>
                  </a:lnTo>
                  <a:lnTo>
                    <a:pt x="16872" y="10117"/>
                  </a:lnTo>
                  <a:lnTo>
                    <a:pt x="16109" y="9227"/>
                  </a:lnTo>
                  <a:lnTo>
                    <a:pt x="17095" y="8686"/>
                  </a:lnTo>
                  <a:lnTo>
                    <a:pt x="22294" y="12015"/>
                  </a:lnTo>
                  <a:lnTo>
                    <a:pt x="21789" y="2759"/>
                  </a:lnTo>
                  <a:lnTo>
                    <a:pt x="16805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6"/>
            <p:cNvSpPr/>
            <p:nvPr/>
          </p:nvSpPr>
          <p:spPr>
            <a:xfrm>
              <a:off x="5849025" y="1380075"/>
              <a:ext cx="36550" cy="26325"/>
            </a:xfrm>
            <a:custGeom>
              <a:avLst/>
              <a:gdLst/>
              <a:ahLst/>
              <a:cxnLst/>
              <a:rect l="l" t="t" r="r" b="b"/>
              <a:pathLst>
                <a:path w="1462" h="1053" extrusionOk="0">
                  <a:moveTo>
                    <a:pt x="1446" y="1"/>
                  </a:moveTo>
                  <a:lnTo>
                    <a:pt x="0" y="118"/>
                  </a:lnTo>
                  <a:lnTo>
                    <a:pt x="155" y="1053"/>
                  </a:lnTo>
                  <a:lnTo>
                    <a:pt x="1462" y="846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6"/>
            <p:cNvSpPr/>
            <p:nvPr/>
          </p:nvSpPr>
          <p:spPr>
            <a:xfrm>
              <a:off x="5800600" y="1322950"/>
              <a:ext cx="54725" cy="55475"/>
            </a:xfrm>
            <a:custGeom>
              <a:avLst/>
              <a:gdLst/>
              <a:ahLst/>
              <a:cxnLst/>
              <a:rect l="l" t="t" r="r" b="b"/>
              <a:pathLst>
                <a:path w="2189" h="2219" extrusionOk="0">
                  <a:moveTo>
                    <a:pt x="951" y="0"/>
                  </a:moveTo>
                  <a:lnTo>
                    <a:pt x="1" y="883"/>
                  </a:lnTo>
                  <a:lnTo>
                    <a:pt x="1240" y="2218"/>
                  </a:lnTo>
                  <a:lnTo>
                    <a:pt x="2188" y="1551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6"/>
            <p:cNvSpPr/>
            <p:nvPr/>
          </p:nvSpPr>
          <p:spPr>
            <a:xfrm>
              <a:off x="5636150" y="1433300"/>
              <a:ext cx="121275" cy="61925"/>
            </a:xfrm>
            <a:custGeom>
              <a:avLst/>
              <a:gdLst/>
              <a:ahLst/>
              <a:cxnLst/>
              <a:rect l="l" t="t" r="r" b="b"/>
              <a:pathLst>
                <a:path w="4851" h="2477" extrusionOk="0">
                  <a:moveTo>
                    <a:pt x="475" y="0"/>
                  </a:moveTo>
                  <a:lnTo>
                    <a:pt x="0" y="1305"/>
                  </a:lnTo>
                  <a:lnTo>
                    <a:pt x="4414" y="2476"/>
                  </a:lnTo>
                  <a:lnTo>
                    <a:pt x="4850" y="149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6"/>
            <p:cNvSpPr/>
            <p:nvPr/>
          </p:nvSpPr>
          <p:spPr>
            <a:xfrm>
              <a:off x="5377875" y="1370075"/>
              <a:ext cx="110550" cy="59325"/>
            </a:xfrm>
            <a:custGeom>
              <a:avLst/>
              <a:gdLst/>
              <a:ahLst/>
              <a:cxnLst/>
              <a:rect l="l" t="t" r="r" b="b"/>
              <a:pathLst>
                <a:path w="4422" h="2373" extrusionOk="0">
                  <a:moveTo>
                    <a:pt x="579" y="0"/>
                  </a:moveTo>
                  <a:lnTo>
                    <a:pt x="0" y="1230"/>
                  </a:lnTo>
                  <a:lnTo>
                    <a:pt x="4035" y="2373"/>
                  </a:lnTo>
                  <a:lnTo>
                    <a:pt x="4422" y="1230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6"/>
            <p:cNvSpPr/>
            <p:nvPr/>
          </p:nvSpPr>
          <p:spPr>
            <a:xfrm>
              <a:off x="5379150" y="1365450"/>
              <a:ext cx="106650" cy="59325"/>
            </a:xfrm>
            <a:custGeom>
              <a:avLst/>
              <a:gdLst/>
              <a:ahLst/>
              <a:cxnLst/>
              <a:rect l="l" t="t" r="r" b="b"/>
              <a:pathLst>
                <a:path w="4266" h="2373" extrusionOk="0">
                  <a:moveTo>
                    <a:pt x="425" y="0"/>
                  </a:moveTo>
                  <a:lnTo>
                    <a:pt x="1" y="1312"/>
                  </a:lnTo>
                  <a:lnTo>
                    <a:pt x="3872" y="2373"/>
                  </a:lnTo>
                  <a:lnTo>
                    <a:pt x="4266" y="1380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6"/>
            <p:cNvSpPr/>
            <p:nvPr/>
          </p:nvSpPr>
          <p:spPr>
            <a:xfrm>
              <a:off x="5411250" y="1311475"/>
              <a:ext cx="90875" cy="49900"/>
            </a:xfrm>
            <a:custGeom>
              <a:avLst/>
              <a:gdLst/>
              <a:ahLst/>
              <a:cxnLst/>
              <a:rect l="l" t="t" r="r" b="b"/>
              <a:pathLst>
                <a:path w="3635" h="1996" extrusionOk="0">
                  <a:moveTo>
                    <a:pt x="3583" y="0"/>
                  </a:moveTo>
                  <a:lnTo>
                    <a:pt x="0" y="571"/>
                  </a:lnTo>
                  <a:lnTo>
                    <a:pt x="141" y="1995"/>
                  </a:lnTo>
                  <a:lnTo>
                    <a:pt x="3635" y="1112"/>
                  </a:lnTo>
                  <a:lnTo>
                    <a:pt x="3583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6"/>
            <p:cNvSpPr/>
            <p:nvPr/>
          </p:nvSpPr>
          <p:spPr>
            <a:xfrm>
              <a:off x="5316875" y="1204675"/>
              <a:ext cx="103700" cy="45275"/>
            </a:xfrm>
            <a:custGeom>
              <a:avLst/>
              <a:gdLst/>
              <a:ahLst/>
              <a:cxnLst/>
              <a:rect l="l" t="t" r="r" b="b"/>
              <a:pathLst>
                <a:path w="4148" h="1811" extrusionOk="0">
                  <a:moveTo>
                    <a:pt x="4058" y="0"/>
                  </a:moveTo>
                  <a:lnTo>
                    <a:pt x="0" y="452"/>
                  </a:lnTo>
                  <a:lnTo>
                    <a:pt x="201" y="1810"/>
                  </a:lnTo>
                  <a:lnTo>
                    <a:pt x="4147" y="1061"/>
                  </a:lnTo>
                  <a:lnTo>
                    <a:pt x="4058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6"/>
            <p:cNvSpPr/>
            <p:nvPr/>
          </p:nvSpPr>
          <p:spPr>
            <a:xfrm>
              <a:off x="5473375" y="1561000"/>
              <a:ext cx="194350" cy="57000"/>
            </a:xfrm>
            <a:custGeom>
              <a:avLst/>
              <a:gdLst/>
              <a:ahLst/>
              <a:cxnLst/>
              <a:rect l="l" t="t" r="r" b="b"/>
              <a:pathLst>
                <a:path w="7774" h="2280" extrusionOk="0">
                  <a:moveTo>
                    <a:pt x="0" y="1"/>
                  </a:moveTo>
                  <a:lnTo>
                    <a:pt x="452" y="2279"/>
                  </a:lnTo>
                  <a:lnTo>
                    <a:pt x="7773" y="1403"/>
                  </a:lnTo>
                  <a:lnTo>
                    <a:pt x="7684" y="1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6"/>
            <p:cNvSpPr/>
            <p:nvPr/>
          </p:nvSpPr>
          <p:spPr>
            <a:xfrm>
              <a:off x="5359550" y="1665050"/>
              <a:ext cx="211375" cy="131475"/>
            </a:xfrm>
            <a:custGeom>
              <a:avLst/>
              <a:gdLst/>
              <a:ahLst/>
              <a:cxnLst/>
              <a:rect l="l" t="t" r="r" b="b"/>
              <a:pathLst>
                <a:path w="8455" h="5259" extrusionOk="0">
                  <a:moveTo>
                    <a:pt x="7928" y="0"/>
                  </a:moveTo>
                  <a:lnTo>
                    <a:pt x="0" y="3331"/>
                  </a:lnTo>
                  <a:lnTo>
                    <a:pt x="1267" y="5258"/>
                  </a:lnTo>
                  <a:lnTo>
                    <a:pt x="8455" y="1127"/>
                  </a:lnTo>
                  <a:lnTo>
                    <a:pt x="7928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6"/>
            <p:cNvSpPr/>
            <p:nvPr/>
          </p:nvSpPr>
          <p:spPr>
            <a:xfrm>
              <a:off x="5686425" y="1489625"/>
              <a:ext cx="210050" cy="114250"/>
            </a:xfrm>
            <a:custGeom>
              <a:avLst/>
              <a:gdLst/>
              <a:ahLst/>
              <a:cxnLst/>
              <a:rect l="l" t="t" r="r" b="b"/>
              <a:pathLst>
                <a:path w="8402" h="4570" extrusionOk="0">
                  <a:moveTo>
                    <a:pt x="511" y="1"/>
                  </a:moveTo>
                  <a:lnTo>
                    <a:pt x="0" y="2249"/>
                  </a:lnTo>
                  <a:lnTo>
                    <a:pt x="7957" y="4570"/>
                  </a:lnTo>
                  <a:lnTo>
                    <a:pt x="8402" y="3413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6"/>
            <p:cNvSpPr/>
            <p:nvPr/>
          </p:nvSpPr>
          <p:spPr>
            <a:xfrm>
              <a:off x="5440750" y="1449050"/>
              <a:ext cx="211750" cy="68825"/>
            </a:xfrm>
            <a:custGeom>
              <a:avLst/>
              <a:gdLst/>
              <a:ahLst/>
              <a:cxnLst/>
              <a:rect l="l" t="t" r="r" b="b"/>
              <a:pathLst>
                <a:path w="8470" h="2753" extrusionOk="0">
                  <a:moveTo>
                    <a:pt x="0" y="1"/>
                  </a:moveTo>
                  <a:lnTo>
                    <a:pt x="15" y="2307"/>
                  </a:lnTo>
                  <a:lnTo>
                    <a:pt x="8298" y="2752"/>
                  </a:lnTo>
                  <a:lnTo>
                    <a:pt x="8469" y="15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6"/>
            <p:cNvSpPr/>
            <p:nvPr/>
          </p:nvSpPr>
          <p:spPr>
            <a:xfrm>
              <a:off x="5456500" y="1404725"/>
              <a:ext cx="828050" cy="389043"/>
            </a:xfrm>
            <a:custGeom>
              <a:avLst/>
              <a:gdLst/>
              <a:ahLst/>
              <a:cxnLst/>
              <a:rect l="l" t="t" r="r" b="b"/>
              <a:pathLst>
                <a:path w="33122" h="15946" extrusionOk="0">
                  <a:moveTo>
                    <a:pt x="18905" y="1"/>
                  </a:moveTo>
                  <a:lnTo>
                    <a:pt x="12809" y="720"/>
                  </a:lnTo>
                  <a:lnTo>
                    <a:pt x="12757" y="2664"/>
                  </a:lnTo>
                  <a:lnTo>
                    <a:pt x="17964" y="3472"/>
                  </a:lnTo>
                  <a:lnTo>
                    <a:pt x="17496" y="4570"/>
                  </a:lnTo>
                  <a:lnTo>
                    <a:pt x="15568" y="4650"/>
                  </a:lnTo>
                  <a:lnTo>
                    <a:pt x="14893" y="6556"/>
                  </a:lnTo>
                  <a:lnTo>
                    <a:pt x="5933" y="5495"/>
                  </a:lnTo>
                  <a:lnTo>
                    <a:pt x="5881" y="7654"/>
                  </a:lnTo>
                  <a:lnTo>
                    <a:pt x="11718" y="7825"/>
                  </a:lnTo>
                  <a:lnTo>
                    <a:pt x="11823" y="9219"/>
                  </a:lnTo>
                  <a:lnTo>
                    <a:pt x="2811" y="8544"/>
                  </a:lnTo>
                  <a:lnTo>
                    <a:pt x="2708" y="10702"/>
                  </a:lnTo>
                  <a:lnTo>
                    <a:pt x="8537" y="10954"/>
                  </a:lnTo>
                  <a:lnTo>
                    <a:pt x="8380" y="12645"/>
                  </a:lnTo>
                  <a:lnTo>
                    <a:pt x="1" y="12816"/>
                  </a:lnTo>
                  <a:lnTo>
                    <a:pt x="572" y="15856"/>
                  </a:lnTo>
                  <a:lnTo>
                    <a:pt x="28747" y="15945"/>
                  </a:lnTo>
                  <a:lnTo>
                    <a:pt x="33122" y="6053"/>
                  </a:lnTo>
                  <a:lnTo>
                    <a:pt x="18905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6"/>
            <p:cNvSpPr/>
            <p:nvPr/>
          </p:nvSpPr>
          <p:spPr>
            <a:xfrm>
              <a:off x="6129175" y="1708800"/>
              <a:ext cx="197825" cy="92350"/>
            </a:xfrm>
            <a:custGeom>
              <a:avLst/>
              <a:gdLst/>
              <a:ahLst/>
              <a:cxnLst/>
              <a:rect l="l" t="t" r="r" b="b"/>
              <a:pathLst>
                <a:path w="7913" h="3694" extrusionOk="0">
                  <a:moveTo>
                    <a:pt x="1364" y="0"/>
                  </a:moveTo>
                  <a:lnTo>
                    <a:pt x="1" y="3635"/>
                  </a:lnTo>
                  <a:lnTo>
                    <a:pt x="7617" y="3693"/>
                  </a:lnTo>
                  <a:lnTo>
                    <a:pt x="7913" y="2107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6"/>
            <p:cNvSpPr/>
            <p:nvPr/>
          </p:nvSpPr>
          <p:spPr>
            <a:xfrm>
              <a:off x="5831400" y="1708800"/>
              <a:ext cx="286850" cy="92350"/>
            </a:xfrm>
            <a:custGeom>
              <a:avLst/>
              <a:gdLst/>
              <a:ahLst/>
              <a:cxnLst/>
              <a:rect l="l" t="t" r="r" b="b"/>
              <a:pathLst>
                <a:path w="11474" h="3694" extrusionOk="0">
                  <a:moveTo>
                    <a:pt x="1980" y="0"/>
                  </a:moveTo>
                  <a:lnTo>
                    <a:pt x="1" y="3635"/>
                  </a:lnTo>
                  <a:lnTo>
                    <a:pt x="11043" y="3693"/>
                  </a:lnTo>
                  <a:lnTo>
                    <a:pt x="11474" y="2107"/>
                  </a:lnTo>
                  <a:lnTo>
                    <a:pt x="1980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6"/>
            <p:cNvSpPr/>
            <p:nvPr/>
          </p:nvSpPr>
          <p:spPr>
            <a:xfrm>
              <a:off x="5847900" y="1712300"/>
              <a:ext cx="286650" cy="88850"/>
            </a:xfrm>
            <a:custGeom>
              <a:avLst/>
              <a:gdLst/>
              <a:ahLst/>
              <a:cxnLst/>
              <a:rect l="l" t="t" r="r" b="b"/>
              <a:pathLst>
                <a:path w="11466" h="3554" extrusionOk="0">
                  <a:moveTo>
                    <a:pt x="1840" y="1"/>
                  </a:moveTo>
                  <a:lnTo>
                    <a:pt x="1" y="3495"/>
                  </a:lnTo>
                  <a:lnTo>
                    <a:pt x="11037" y="3553"/>
                  </a:lnTo>
                  <a:lnTo>
                    <a:pt x="11465" y="1967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6"/>
            <p:cNvSpPr/>
            <p:nvPr/>
          </p:nvSpPr>
          <p:spPr>
            <a:xfrm>
              <a:off x="6146050" y="1515800"/>
              <a:ext cx="235700" cy="287025"/>
            </a:xfrm>
            <a:custGeom>
              <a:avLst/>
              <a:gdLst/>
              <a:ahLst/>
              <a:cxnLst/>
              <a:rect l="l" t="t" r="r" b="b"/>
              <a:pathLst>
                <a:path w="9428" h="11481" extrusionOk="0">
                  <a:moveTo>
                    <a:pt x="3715" y="0"/>
                  </a:moveTo>
                  <a:cubicBezTo>
                    <a:pt x="3715" y="0"/>
                    <a:pt x="0" y="11207"/>
                    <a:pt x="0" y="11376"/>
                  </a:cubicBezTo>
                  <a:lnTo>
                    <a:pt x="8113" y="11481"/>
                  </a:lnTo>
                  <a:lnTo>
                    <a:pt x="9427" y="3382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6"/>
            <p:cNvSpPr/>
            <p:nvPr/>
          </p:nvSpPr>
          <p:spPr>
            <a:xfrm>
              <a:off x="5942650" y="1423475"/>
              <a:ext cx="269225" cy="138675"/>
            </a:xfrm>
            <a:custGeom>
              <a:avLst/>
              <a:gdLst/>
              <a:ahLst/>
              <a:cxnLst/>
              <a:rect l="l" t="t" r="r" b="b"/>
              <a:pathLst>
                <a:path w="10769" h="5547" extrusionOk="0">
                  <a:moveTo>
                    <a:pt x="565" y="0"/>
                  </a:moveTo>
                  <a:lnTo>
                    <a:pt x="0" y="2780"/>
                  </a:lnTo>
                  <a:lnTo>
                    <a:pt x="6600" y="5546"/>
                  </a:lnTo>
                  <a:lnTo>
                    <a:pt x="10769" y="4532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6"/>
            <p:cNvSpPr/>
            <p:nvPr/>
          </p:nvSpPr>
          <p:spPr>
            <a:xfrm>
              <a:off x="5953600" y="1425875"/>
              <a:ext cx="293300" cy="168525"/>
            </a:xfrm>
            <a:custGeom>
              <a:avLst/>
              <a:gdLst/>
              <a:ahLst/>
              <a:cxnLst/>
              <a:rect l="l" t="t" r="r" b="b"/>
              <a:pathLst>
                <a:path w="11732" h="6741" extrusionOk="0">
                  <a:moveTo>
                    <a:pt x="637" y="0"/>
                  </a:moveTo>
                  <a:lnTo>
                    <a:pt x="0" y="2752"/>
                  </a:lnTo>
                  <a:lnTo>
                    <a:pt x="10664" y="6741"/>
                  </a:lnTo>
                  <a:lnTo>
                    <a:pt x="11732" y="4909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6"/>
            <p:cNvSpPr/>
            <p:nvPr/>
          </p:nvSpPr>
          <p:spPr>
            <a:xfrm>
              <a:off x="5957275" y="1399350"/>
              <a:ext cx="424475" cy="248850"/>
            </a:xfrm>
            <a:custGeom>
              <a:avLst/>
              <a:gdLst/>
              <a:ahLst/>
              <a:cxnLst/>
              <a:rect l="l" t="t" r="r" b="b"/>
              <a:pathLst>
                <a:path w="16979" h="9954" extrusionOk="0">
                  <a:moveTo>
                    <a:pt x="631" y="0"/>
                  </a:moveTo>
                  <a:lnTo>
                    <a:pt x="1" y="2759"/>
                  </a:lnTo>
                  <a:lnTo>
                    <a:pt x="16667" y="9954"/>
                  </a:lnTo>
                  <a:lnTo>
                    <a:pt x="16978" y="8040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6"/>
            <p:cNvSpPr/>
            <p:nvPr/>
          </p:nvSpPr>
          <p:spPr>
            <a:xfrm>
              <a:off x="5808975" y="1116250"/>
              <a:ext cx="594250" cy="508775"/>
            </a:xfrm>
            <a:custGeom>
              <a:avLst/>
              <a:gdLst/>
              <a:ahLst/>
              <a:cxnLst/>
              <a:rect l="l" t="t" r="r" b="b"/>
              <a:pathLst>
                <a:path w="23770" h="20351" extrusionOk="0">
                  <a:moveTo>
                    <a:pt x="289" y="0"/>
                  </a:moveTo>
                  <a:lnTo>
                    <a:pt x="0" y="348"/>
                  </a:lnTo>
                  <a:lnTo>
                    <a:pt x="2708" y="11214"/>
                  </a:lnTo>
                  <a:lnTo>
                    <a:pt x="23346" y="20350"/>
                  </a:lnTo>
                  <a:lnTo>
                    <a:pt x="23770" y="19927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6"/>
            <p:cNvSpPr/>
            <p:nvPr/>
          </p:nvSpPr>
          <p:spPr>
            <a:xfrm>
              <a:off x="5816175" y="1116250"/>
              <a:ext cx="597250" cy="501925"/>
            </a:xfrm>
            <a:custGeom>
              <a:avLst/>
              <a:gdLst/>
              <a:ahLst/>
              <a:cxnLst/>
              <a:rect l="l" t="t" r="r" b="b"/>
              <a:pathLst>
                <a:path w="23890" h="20077" extrusionOk="0">
                  <a:moveTo>
                    <a:pt x="1" y="0"/>
                  </a:moveTo>
                  <a:lnTo>
                    <a:pt x="2708" y="10865"/>
                  </a:lnTo>
                  <a:lnTo>
                    <a:pt x="23325" y="20076"/>
                  </a:lnTo>
                  <a:lnTo>
                    <a:pt x="23889" y="19704"/>
                  </a:lnTo>
                  <a:lnTo>
                    <a:pt x="10821" y="32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6"/>
            <p:cNvSpPr/>
            <p:nvPr/>
          </p:nvSpPr>
          <p:spPr>
            <a:xfrm>
              <a:off x="6094875" y="1330375"/>
              <a:ext cx="159275" cy="79000"/>
            </a:xfrm>
            <a:custGeom>
              <a:avLst/>
              <a:gdLst/>
              <a:ahLst/>
              <a:cxnLst/>
              <a:rect l="l" t="t" r="r" b="b"/>
              <a:pathLst>
                <a:path w="6371" h="3160" extrusionOk="0">
                  <a:moveTo>
                    <a:pt x="1" y="0"/>
                  </a:moveTo>
                  <a:lnTo>
                    <a:pt x="741" y="1054"/>
                  </a:lnTo>
                  <a:lnTo>
                    <a:pt x="6371" y="3160"/>
                  </a:lnTo>
                  <a:lnTo>
                    <a:pt x="4628" y="10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6"/>
            <p:cNvSpPr/>
            <p:nvPr/>
          </p:nvSpPr>
          <p:spPr>
            <a:xfrm>
              <a:off x="5923925" y="1217650"/>
              <a:ext cx="137200" cy="84400"/>
            </a:xfrm>
            <a:custGeom>
              <a:avLst/>
              <a:gdLst/>
              <a:ahLst/>
              <a:cxnLst/>
              <a:rect l="l" t="t" r="r" b="b"/>
              <a:pathLst>
                <a:path w="5488" h="3376" extrusionOk="0">
                  <a:moveTo>
                    <a:pt x="468" y="1"/>
                  </a:moveTo>
                  <a:lnTo>
                    <a:pt x="0" y="861"/>
                  </a:lnTo>
                  <a:lnTo>
                    <a:pt x="5488" y="3376"/>
                  </a:lnTo>
                  <a:lnTo>
                    <a:pt x="4909" y="1943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6"/>
            <p:cNvSpPr/>
            <p:nvPr/>
          </p:nvSpPr>
          <p:spPr>
            <a:xfrm>
              <a:off x="6015125" y="1227100"/>
              <a:ext cx="80125" cy="39350"/>
            </a:xfrm>
            <a:custGeom>
              <a:avLst/>
              <a:gdLst/>
              <a:ahLst/>
              <a:cxnLst/>
              <a:rect l="l" t="t" r="r" b="b"/>
              <a:pathLst>
                <a:path w="3205" h="1574" extrusionOk="0">
                  <a:moveTo>
                    <a:pt x="1" y="0"/>
                  </a:moveTo>
                  <a:lnTo>
                    <a:pt x="193" y="497"/>
                  </a:lnTo>
                  <a:lnTo>
                    <a:pt x="3205" y="1574"/>
                  </a:lnTo>
                  <a:lnTo>
                    <a:pt x="2463" y="6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6"/>
            <p:cNvSpPr/>
            <p:nvPr/>
          </p:nvSpPr>
          <p:spPr>
            <a:xfrm>
              <a:off x="5930600" y="1065250"/>
              <a:ext cx="123675" cy="105700"/>
            </a:xfrm>
            <a:custGeom>
              <a:avLst/>
              <a:gdLst/>
              <a:ahLst/>
              <a:cxnLst/>
              <a:rect l="l" t="t" r="r" b="b"/>
              <a:pathLst>
                <a:path w="4947" h="4228" extrusionOk="0">
                  <a:moveTo>
                    <a:pt x="616" y="1"/>
                  </a:moveTo>
                  <a:lnTo>
                    <a:pt x="0" y="764"/>
                  </a:lnTo>
                  <a:lnTo>
                    <a:pt x="4946" y="4228"/>
                  </a:lnTo>
                  <a:lnTo>
                    <a:pt x="4635" y="2715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6"/>
            <p:cNvSpPr/>
            <p:nvPr/>
          </p:nvSpPr>
          <p:spPr>
            <a:xfrm>
              <a:off x="5796925" y="1003325"/>
              <a:ext cx="104950" cy="116075"/>
            </a:xfrm>
            <a:custGeom>
              <a:avLst/>
              <a:gdLst/>
              <a:ahLst/>
              <a:cxnLst/>
              <a:rect l="l" t="t" r="r" b="b"/>
              <a:pathLst>
                <a:path w="4198" h="4643" extrusionOk="0">
                  <a:moveTo>
                    <a:pt x="1127" y="0"/>
                  </a:moveTo>
                  <a:lnTo>
                    <a:pt x="0" y="1009"/>
                  </a:lnTo>
                  <a:lnTo>
                    <a:pt x="3782" y="4642"/>
                  </a:lnTo>
                  <a:lnTo>
                    <a:pt x="4197" y="3768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6"/>
            <p:cNvSpPr/>
            <p:nvPr/>
          </p:nvSpPr>
          <p:spPr>
            <a:xfrm>
              <a:off x="6006825" y="1534125"/>
              <a:ext cx="98625" cy="143000"/>
            </a:xfrm>
            <a:custGeom>
              <a:avLst/>
              <a:gdLst/>
              <a:ahLst/>
              <a:cxnLst/>
              <a:rect l="l" t="t" r="r" b="b"/>
              <a:pathLst>
                <a:path w="3945" h="5720" extrusionOk="0">
                  <a:moveTo>
                    <a:pt x="2106" y="1"/>
                  </a:moveTo>
                  <a:lnTo>
                    <a:pt x="0" y="5392"/>
                  </a:lnTo>
                  <a:lnTo>
                    <a:pt x="2342" y="5720"/>
                  </a:lnTo>
                  <a:lnTo>
                    <a:pt x="3944" y="476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6"/>
            <p:cNvSpPr/>
            <p:nvPr/>
          </p:nvSpPr>
          <p:spPr>
            <a:xfrm>
              <a:off x="5883100" y="1620375"/>
              <a:ext cx="269250" cy="110150"/>
            </a:xfrm>
            <a:custGeom>
              <a:avLst/>
              <a:gdLst/>
              <a:ahLst/>
              <a:cxnLst/>
              <a:rect l="l" t="t" r="r" b="b"/>
              <a:pathLst>
                <a:path w="10770" h="4406" extrusionOk="0">
                  <a:moveTo>
                    <a:pt x="825" y="0"/>
                  </a:moveTo>
                  <a:lnTo>
                    <a:pt x="1" y="1408"/>
                  </a:lnTo>
                  <a:lnTo>
                    <a:pt x="10303" y="4406"/>
                  </a:lnTo>
                  <a:lnTo>
                    <a:pt x="10769" y="3160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6"/>
            <p:cNvSpPr/>
            <p:nvPr/>
          </p:nvSpPr>
          <p:spPr>
            <a:xfrm>
              <a:off x="5897400" y="1624425"/>
              <a:ext cx="285575" cy="117050"/>
            </a:xfrm>
            <a:custGeom>
              <a:avLst/>
              <a:gdLst/>
              <a:ahLst/>
              <a:cxnLst/>
              <a:rect l="l" t="t" r="r" b="b"/>
              <a:pathLst>
                <a:path w="11423" h="4682" extrusionOk="0">
                  <a:moveTo>
                    <a:pt x="846" y="0"/>
                  </a:moveTo>
                  <a:lnTo>
                    <a:pt x="0" y="1403"/>
                  </a:lnTo>
                  <a:lnTo>
                    <a:pt x="10947" y="4681"/>
                  </a:lnTo>
                  <a:lnTo>
                    <a:pt x="11422" y="3436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6"/>
            <p:cNvSpPr/>
            <p:nvPr/>
          </p:nvSpPr>
          <p:spPr>
            <a:xfrm>
              <a:off x="6021275" y="1528575"/>
              <a:ext cx="103650" cy="175250"/>
            </a:xfrm>
            <a:custGeom>
              <a:avLst/>
              <a:gdLst/>
              <a:ahLst/>
              <a:cxnLst/>
              <a:rect l="l" t="t" r="r" b="b"/>
              <a:pathLst>
                <a:path w="4146" h="7010" extrusionOk="0">
                  <a:moveTo>
                    <a:pt x="2055" y="0"/>
                  </a:moveTo>
                  <a:lnTo>
                    <a:pt x="1" y="6253"/>
                  </a:lnTo>
                  <a:lnTo>
                    <a:pt x="1809" y="7010"/>
                  </a:lnTo>
                  <a:lnTo>
                    <a:pt x="4146" y="595"/>
                  </a:lnTo>
                  <a:lnTo>
                    <a:pt x="2055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6"/>
            <p:cNvSpPr/>
            <p:nvPr/>
          </p:nvSpPr>
          <p:spPr>
            <a:xfrm>
              <a:off x="5316150" y="1758850"/>
              <a:ext cx="354150" cy="34900"/>
            </a:xfrm>
            <a:custGeom>
              <a:avLst/>
              <a:gdLst/>
              <a:ahLst/>
              <a:cxnLst/>
              <a:rect l="l" t="t" r="r" b="b"/>
              <a:pathLst>
                <a:path w="14166" h="1396" extrusionOk="0">
                  <a:moveTo>
                    <a:pt x="14165" y="0"/>
                  </a:moveTo>
                  <a:lnTo>
                    <a:pt x="1" y="469"/>
                  </a:lnTo>
                  <a:lnTo>
                    <a:pt x="1" y="1396"/>
                  </a:lnTo>
                  <a:lnTo>
                    <a:pt x="14165" y="1396"/>
                  </a:lnTo>
                  <a:lnTo>
                    <a:pt x="14165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6"/>
            <p:cNvSpPr/>
            <p:nvPr/>
          </p:nvSpPr>
          <p:spPr>
            <a:xfrm>
              <a:off x="5308175" y="1758850"/>
              <a:ext cx="354150" cy="34900"/>
            </a:xfrm>
            <a:custGeom>
              <a:avLst/>
              <a:gdLst/>
              <a:ahLst/>
              <a:cxnLst/>
              <a:rect l="l" t="t" r="r" b="b"/>
              <a:pathLst>
                <a:path w="14166" h="1396" extrusionOk="0">
                  <a:moveTo>
                    <a:pt x="14166" y="0"/>
                  </a:moveTo>
                  <a:lnTo>
                    <a:pt x="1" y="469"/>
                  </a:lnTo>
                  <a:lnTo>
                    <a:pt x="1" y="1396"/>
                  </a:lnTo>
                  <a:lnTo>
                    <a:pt x="14166" y="1396"/>
                  </a:lnTo>
                  <a:lnTo>
                    <a:pt x="14166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6"/>
            <p:cNvSpPr/>
            <p:nvPr/>
          </p:nvSpPr>
          <p:spPr>
            <a:xfrm>
              <a:off x="5318550" y="1652450"/>
              <a:ext cx="355650" cy="100500"/>
            </a:xfrm>
            <a:custGeom>
              <a:avLst/>
              <a:gdLst/>
              <a:ahLst/>
              <a:cxnLst/>
              <a:rect l="l" t="t" r="r" b="b"/>
              <a:pathLst>
                <a:path w="14226" h="4020" extrusionOk="0">
                  <a:moveTo>
                    <a:pt x="661" y="1"/>
                  </a:moveTo>
                  <a:lnTo>
                    <a:pt x="298" y="111"/>
                  </a:lnTo>
                  <a:lnTo>
                    <a:pt x="1" y="1950"/>
                  </a:lnTo>
                  <a:lnTo>
                    <a:pt x="13699" y="4020"/>
                  </a:lnTo>
                  <a:lnTo>
                    <a:pt x="14032" y="3931"/>
                  </a:lnTo>
                  <a:lnTo>
                    <a:pt x="14226" y="2551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6"/>
            <p:cNvSpPr/>
            <p:nvPr/>
          </p:nvSpPr>
          <p:spPr>
            <a:xfrm>
              <a:off x="5310400" y="1655200"/>
              <a:ext cx="355625" cy="97750"/>
            </a:xfrm>
            <a:custGeom>
              <a:avLst/>
              <a:gdLst/>
              <a:ahLst/>
              <a:cxnLst/>
              <a:rect l="l" t="t" r="r" b="b"/>
              <a:pathLst>
                <a:path w="14225" h="3910" extrusionOk="0">
                  <a:moveTo>
                    <a:pt x="624" y="1"/>
                  </a:moveTo>
                  <a:lnTo>
                    <a:pt x="1" y="1929"/>
                  </a:lnTo>
                  <a:lnTo>
                    <a:pt x="14025" y="3910"/>
                  </a:lnTo>
                  <a:lnTo>
                    <a:pt x="14224" y="2626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6"/>
            <p:cNvSpPr/>
            <p:nvPr/>
          </p:nvSpPr>
          <p:spPr>
            <a:xfrm>
              <a:off x="5283700" y="1583475"/>
              <a:ext cx="212700" cy="76975"/>
            </a:xfrm>
            <a:custGeom>
              <a:avLst/>
              <a:gdLst/>
              <a:ahLst/>
              <a:cxnLst/>
              <a:rect l="l" t="t" r="r" b="b"/>
              <a:pathLst>
                <a:path w="8508" h="3079" extrusionOk="0">
                  <a:moveTo>
                    <a:pt x="437" y="1"/>
                  </a:moveTo>
                  <a:lnTo>
                    <a:pt x="134" y="90"/>
                  </a:lnTo>
                  <a:lnTo>
                    <a:pt x="1" y="1825"/>
                  </a:lnTo>
                  <a:lnTo>
                    <a:pt x="8278" y="3078"/>
                  </a:lnTo>
                  <a:lnTo>
                    <a:pt x="8507" y="1683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6"/>
            <p:cNvSpPr/>
            <p:nvPr/>
          </p:nvSpPr>
          <p:spPr>
            <a:xfrm>
              <a:off x="5276825" y="1585700"/>
              <a:ext cx="210850" cy="73625"/>
            </a:xfrm>
            <a:custGeom>
              <a:avLst/>
              <a:gdLst/>
              <a:ahLst/>
              <a:cxnLst/>
              <a:rect l="l" t="t" r="r" b="b"/>
              <a:pathLst>
                <a:path w="8434" h="2945" extrusionOk="0">
                  <a:moveTo>
                    <a:pt x="409" y="1"/>
                  </a:moveTo>
                  <a:lnTo>
                    <a:pt x="0" y="1736"/>
                  </a:lnTo>
                  <a:lnTo>
                    <a:pt x="8293" y="2945"/>
                  </a:lnTo>
                  <a:lnTo>
                    <a:pt x="8433" y="1713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6"/>
            <p:cNvSpPr/>
            <p:nvPr/>
          </p:nvSpPr>
          <p:spPr>
            <a:xfrm>
              <a:off x="5338400" y="1482425"/>
              <a:ext cx="214550" cy="95125"/>
            </a:xfrm>
            <a:custGeom>
              <a:avLst/>
              <a:gdLst/>
              <a:ahLst/>
              <a:cxnLst/>
              <a:rect l="l" t="t" r="r" b="b"/>
              <a:pathLst>
                <a:path w="8582" h="3805" extrusionOk="0">
                  <a:moveTo>
                    <a:pt x="8359" y="1"/>
                  </a:moveTo>
                  <a:lnTo>
                    <a:pt x="1" y="3612"/>
                  </a:lnTo>
                  <a:lnTo>
                    <a:pt x="216" y="3804"/>
                  </a:lnTo>
                  <a:lnTo>
                    <a:pt x="8521" y="1408"/>
                  </a:lnTo>
                  <a:lnTo>
                    <a:pt x="8582" y="171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6"/>
            <p:cNvSpPr/>
            <p:nvPr/>
          </p:nvSpPr>
          <p:spPr>
            <a:xfrm>
              <a:off x="5338400" y="1482425"/>
              <a:ext cx="209000" cy="90850"/>
            </a:xfrm>
            <a:custGeom>
              <a:avLst/>
              <a:gdLst/>
              <a:ahLst/>
              <a:cxnLst/>
              <a:rect l="l" t="t" r="r" b="b"/>
              <a:pathLst>
                <a:path w="8360" h="3634" extrusionOk="0">
                  <a:moveTo>
                    <a:pt x="8359" y="1"/>
                  </a:moveTo>
                  <a:lnTo>
                    <a:pt x="282" y="1802"/>
                  </a:lnTo>
                  <a:lnTo>
                    <a:pt x="1" y="3633"/>
                  </a:lnTo>
                  <a:lnTo>
                    <a:pt x="1" y="3633"/>
                  </a:lnTo>
                  <a:lnTo>
                    <a:pt x="8299" y="1239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6"/>
            <p:cNvSpPr/>
            <p:nvPr/>
          </p:nvSpPr>
          <p:spPr>
            <a:xfrm>
              <a:off x="5260125" y="1439400"/>
              <a:ext cx="115000" cy="130175"/>
            </a:xfrm>
            <a:custGeom>
              <a:avLst/>
              <a:gdLst/>
              <a:ahLst/>
              <a:cxnLst/>
              <a:rect l="l" t="t" r="r" b="b"/>
              <a:pathLst>
                <a:path w="4600" h="5207" extrusionOk="0">
                  <a:moveTo>
                    <a:pt x="3598" y="0"/>
                  </a:moveTo>
                  <a:lnTo>
                    <a:pt x="1" y="3672"/>
                  </a:lnTo>
                  <a:lnTo>
                    <a:pt x="965" y="5207"/>
                  </a:lnTo>
                  <a:lnTo>
                    <a:pt x="4600" y="1075"/>
                  </a:lnTo>
                  <a:lnTo>
                    <a:pt x="3799" y="38"/>
                  </a:lnTo>
                  <a:lnTo>
                    <a:pt x="3598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6"/>
            <p:cNvSpPr/>
            <p:nvPr/>
          </p:nvSpPr>
          <p:spPr>
            <a:xfrm>
              <a:off x="5256625" y="1439400"/>
              <a:ext cx="111825" cy="124625"/>
            </a:xfrm>
            <a:custGeom>
              <a:avLst/>
              <a:gdLst/>
              <a:ahLst/>
              <a:cxnLst/>
              <a:rect l="l" t="t" r="r" b="b"/>
              <a:pathLst>
                <a:path w="4473" h="4985" extrusionOk="0">
                  <a:moveTo>
                    <a:pt x="3738" y="0"/>
                  </a:moveTo>
                  <a:lnTo>
                    <a:pt x="0" y="3457"/>
                  </a:lnTo>
                  <a:lnTo>
                    <a:pt x="958" y="4984"/>
                  </a:lnTo>
                  <a:lnTo>
                    <a:pt x="4473" y="1010"/>
                  </a:lnTo>
                  <a:lnTo>
                    <a:pt x="3738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6"/>
            <p:cNvSpPr/>
            <p:nvPr/>
          </p:nvSpPr>
          <p:spPr>
            <a:xfrm>
              <a:off x="5829000" y="1255075"/>
              <a:ext cx="101250" cy="85325"/>
            </a:xfrm>
            <a:custGeom>
              <a:avLst/>
              <a:gdLst/>
              <a:ahLst/>
              <a:cxnLst/>
              <a:rect l="l" t="t" r="r" b="b"/>
              <a:pathLst>
                <a:path w="4050" h="3413" extrusionOk="0">
                  <a:moveTo>
                    <a:pt x="0" y="1"/>
                  </a:moveTo>
                  <a:lnTo>
                    <a:pt x="778" y="2197"/>
                  </a:lnTo>
                  <a:lnTo>
                    <a:pt x="4050" y="3413"/>
                  </a:lnTo>
                  <a:lnTo>
                    <a:pt x="3270" y="12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6"/>
            <p:cNvSpPr/>
            <p:nvPr/>
          </p:nvSpPr>
          <p:spPr>
            <a:xfrm>
              <a:off x="6179775" y="1433825"/>
              <a:ext cx="157825" cy="80475"/>
            </a:xfrm>
            <a:custGeom>
              <a:avLst/>
              <a:gdLst/>
              <a:ahLst/>
              <a:cxnLst/>
              <a:rect l="l" t="t" r="r" b="b"/>
              <a:pathLst>
                <a:path w="6313" h="3219" extrusionOk="0">
                  <a:moveTo>
                    <a:pt x="1" y="1"/>
                  </a:moveTo>
                  <a:lnTo>
                    <a:pt x="654" y="1069"/>
                  </a:lnTo>
                  <a:lnTo>
                    <a:pt x="6312" y="3219"/>
                  </a:lnTo>
                  <a:lnTo>
                    <a:pt x="4748" y="10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6"/>
            <p:cNvSpPr/>
            <p:nvPr/>
          </p:nvSpPr>
          <p:spPr>
            <a:xfrm>
              <a:off x="6059450" y="1551925"/>
              <a:ext cx="167075" cy="185625"/>
            </a:xfrm>
            <a:custGeom>
              <a:avLst/>
              <a:gdLst/>
              <a:ahLst/>
              <a:cxnLst/>
              <a:rect l="l" t="t" r="r" b="b"/>
              <a:pathLst>
                <a:path w="6683" h="7425" extrusionOk="0">
                  <a:moveTo>
                    <a:pt x="2069" y="1"/>
                  </a:moveTo>
                  <a:lnTo>
                    <a:pt x="1" y="5764"/>
                  </a:lnTo>
                  <a:lnTo>
                    <a:pt x="4605" y="7425"/>
                  </a:lnTo>
                  <a:lnTo>
                    <a:pt x="6683" y="1663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6"/>
            <p:cNvSpPr/>
            <p:nvPr/>
          </p:nvSpPr>
          <p:spPr>
            <a:xfrm>
              <a:off x="6082650" y="1574350"/>
              <a:ext cx="127375" cy="143550"/>
            </a:xfrm>
            <a:custGeom>
              <a:avLst/>
              <a:gdLst/>
              <a:ahLst/>
              <a:cxnLst/>
              <a:rect l="l" t="t" r="r" b="b"/>
              <a:pathLst>
                <a:path w="5095" h="5742" extrusionOk="0">
                  <a:moveTo>
                    <a:pt x="1616" y="1"/>
                  </a:moveTo>
                  <a:lnTo>
                    <a:pt x="0" y="4488"/>
                  </a:lnTo>
                  <a:lnTo>
                    <a:pt x="3478" y="5741"/>
                  </a:lnTo>
                  <a:lnTo>
                    <a:pt x="5094" y="1256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FF8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6"/>
            <p:cNvSpPr/>
            <p:nvPr/>
          </p:nvSpPr>
          <p:spPr>
            <a:xfrm>
              <a:off x="6085225" y="1580500"/>
              <a:ext cx="114950" cy="129425"/>
            </a:xfrm>
            <a:custGeom>
              <a:avLst/>
              <a:gdLst/>
              <a:ahLst/>
              <a:cxnLst/>
              <a:rect l="l" t="t" r="r" b="b"/>
              <a:pathLst>
                <a:path w="4598" h="5177" extrusionOk="0">
                  <a:moveTo>
                    <a:pt x="1462" y="0"/>
                  </a:moveTo>
                  <a:lnTo>
                    <a:pt x="0" y="4043"/>
                  </a:lnTo>
                  <a:lnTo>
                    <a:pt x="3138" y="5177"/>
                  </a:lnTo>
                  <a:lnTo>
                    <a:pt x="4598" y="1134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6"/>
            <p:cNvSpPr/>
            <p:nvPr/>
          </p:nvSpPr>
          <p:spPr>
            <a:xfrm>
              <a:off x="6121175" y="1581025"/>
              <a:ext cx="52900" cy="131875"/>
            </a:xfrm>
            <a:custGeom>
              <a:avLst/>
              <a:gdLst/>
              <a:ahLst/>
              <a:cxnLst/>
              <a:rect l="l" t="t" r="r" b="b"/>
              <a:pathLst>
                <a:path w="2116" h="5275" extrusionOk="0">
                  <a:moveTo>
                    <a:pt x="1878" y="1"/>
                  </a:moveTo>
                  <a:lnTo>
                    <a:pt x="0" y="5127"/>
                  </a:lnTo>
                  <a:lnTo>
                    <a:pt x="239" y="5275"/>
                  </a:lnTo>
                  <a:lnTo>
                    <a:pt x="2115" y="150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6"/>
            <p:cNvSpPr/>
            <p:nvPr/>
          </p:nvSpPr>
          <p:spPr>
            <a:xfrm>
              <a:off x="6097625" y="1621650"/>
              <a:ext cx="99625" cy="38225"/>
            </a:xfrm>
            <a:custGeom>
              <a:avLst/>
              <a:gdLst/>
              <a:ahLst/>
              <a:cxnLst/>
              <a:rect l="l" t="t" r="r" b="b"/>
              <a:pathLst>
                <a:path w="3985" h="1529" extrusionOk="0">
                  <a:moveTo>
                    <a:pt x="127" y="1"/>
                  </a:moveTo>
                  <a:lnTo>
                    <a:pt x="1" y="254"/>
                  </a:lnTo>
                  <a:lnTo>
                    <a:pt x="3851" y="1528"/>
                  </a:lnTo>
                  <a:lnTo>
                    <a:pt x="3984" y="1277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6"/>
            <p:cNvSpPr/>
            <p:nvPr/>
          </p:nvSpPr>
          <p:spPr>
            <a:xfrm>
              <a:off x="5644150" y="1732725"/>
              <a:ext cx="6700" cy="9650"/>
            </a:xfrm>
            <a:custGeom>
              <a:avLst/>
              <a:gdLst/>
              <a:ahLst/>
              <a:cxnLst/>
              <a:rect l="l" t="t" r="r" b="b"/>
              <a:pathLst>
                <a:path w="268" h="386" extrusionOk="0">
                  <a:moveTo>
                    <a:pt x="134" y="1"/>
                  </a:moveTo>
                  <a:cubicBezTo>
                    <a:pt x="59" y="1"/>
                    <a:pt x="1" y="90"/>
                    <a:pt x="1" y="193"/>
                  </a:cubicBezTo>
                  <a:cubicBezTo>
                    <a:pt x="1" y="305"/>
                    <a:pt x="59" y="385"/>
                    <a:pt x="134" y="385"/>
                  </a:cubicBezTo>
                  <a:cubicBezTo>
                    <a:pt x="207" y="385"/>
                    <a:pt x="268" y="305"/>
                    <a:pt x="268" y="193"/>
                  </a:cubicBezTo>
                  <a:cubicBezTo>
                    <a:pt x="268" y="90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6"/>
            <p:cNvSpPr/>
            <p:nvPr/>
          </p:nvSpPr>
          <p:spPr>
            <a:xfrm>
              <a:off x="5890175" y="1753175"/>
              <a:ext cx="8175" cy="9400"/>
            </a:xfrm>
            <a:custGeom>
              <a:avLst/>
              <a:gdLst/>
              <a:ahLst/>
              <a:cxnLst/>
              <a:rect l="l" t="t" r="r" b="b"/>
              <a:pathLst>
                <a:path w="327" h="376" extrusionOk="0">
                  <a:moveTo>
                    <a:pt x="201" y="1"/>
                  </a:moveTo>
                  <a:cubicBezTo>
                    <a:pt x="139" y="1"/>
                    <a:pt x="69" y="56"/>
                    <a:pt x="38" y="138"/>
                  </a:cubicBezTo>
                  <a:cubicBezTo>
                    <a:pt x="1" y="243"/>
                    <a:pt x="22" y="340"/>
                    <a:pt x="90" y="368"/>
                  </a:cubicBezTo>
                  <a:cubicBezTo>
                    <a:pt x="102" y="373"/>
                    <a:pt x="114" y="376"/>
                    <a:pt x="127" y="376"/>
                  </a:cubicBezTo>
                  <a:cubicBezTo>
                    <a:pt x="186" y="376"/>
                    <a:pt x="251" y="321"/>
                    <a:pt x="282" y="235"/>
                  </a:cubicBezTo>
                  <a:cubicBezTo>
                    <a:pt x="327" y="138"/>
                    <a:pt x="296" y="35"/>
                    <a:pt x="230" y="5"/>
                  </a:cubicBezTo>
                  <a:cubicBezTo>
                    <a:pt x="221" y="2"/>
                    <a:pt x="211" y="1"/>
                    <a:pt x="201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6"/>
            <p:cNvSpPr/>
            <p:nvPr/>
          </p:nvSpPr>
          <p:spPr>
            <a:xfrm>
              <a:off x="5913725" y="1644825"/>
              <a:ext cx="8175" cy="9425"/>
            </a:xfrm>
            <a:custGeom>
              <a:avLst/>
              <a:gdLst/>
              <a:ahLst/>
              <a:cxnLst/>
              <a:rect l="l" t="t" r="r" b="b"/>
              <a:pathLst>
                <a:path w="327" h="377" extrusionOk="0">
                  <a:moveTo>
                    <a:pt x="201" y="1"/>
                  </a:moveTo>
                  <a:cubicBezTo>
                    <a:pt x="142" y="1"/>
                    <a:pt x="75" y="57"/>
                    <a:pt x="38" y="142"/>
                  </a:cubicBezTo>
                  <a:cubicBezTo>
                    <a:pt x="0" y="238"/>
                    <a:pt x="22" y="341"/>
                    <a:pt x="97" y="371"/>
                  </a:cubicBezTo>
                  <a:cubicBezTo>
                    <a:pt x="107" y="375"/>
                    <a:pt x="118" y="377"/>
                    <a:pt x="129" y="377"/>
                  </a:cubicBezTo>
                  <a:cubicBezTo>
                    <a:pt x="191" y="377"/>
                    <a:pt x="259" y="325"/>
                    <a:pt x="289" y="238"/>
                  </a:cubicBezTo>
                  <a:cubicBezTo>
                    <a:pt x="326" y="142"/>
                    <a:pt x="305" y="39"/>
                    <a:pt x="237" y="8"/>
                  </a:cubicBezTo>
                  <a:cubicBezTo>
                    <a:pt x="226" y="3"/>
                    <a:pt x="213" y="1"/>
                    <a:pt x="201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6"/>
            <p:cNvSpPr/>
            <p:nvPr/>
          </p:nvSpPr>
          <p:spPr>
            <a:xfrm>
              <a:off x="5647275" y="1770725"/>
              <a:ext cx="6700" cy="9675"/>
            </a:xfrm>
            <a:custGeom>
              <a:avLst/>
              <a:gdLst/>
              <a:ahLst/>
              <a:cxnLst/>
              <a:rect l="l" t="t" r="r" b="b"/>
              <a:pathLst>
                <a:path w="268" h="387" extrusionOk="0">
                  <a:moveTo>
                    <a:pt x="134" y="1"/>
                  </a:moveTo>
                  <a:cubicBezTo>
                    <a:pt x="61" y="1"/>
                    <a:pt x="0" y="83"/>
                    <a:pt x="0" y="193"/>
                  </a:cubicBezTo>
                  <a:cubicBezTo>
                    <a:pt x="0" y="298"/>
                    <a:pt x="61" y="387"/>
                    <a:pt x="134" y="387"/>
                  </a:cubicBezTo>
                  <a:cubicBezTo>
                    <a:pt x="208" y="387"/>
                    <a:pt x="267" y="298"/>
                    <a:pt x="267" y="193"/>
                  </a:cubicBezTo>
                  <a:cubicBezTo>
                    <a:pt x="267" y="83"/>
                    <a:pt x="208" y="1"/>
                    <a:pt x="134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6"/>
            <p:cNvSpPr/>
            <p:nvPr/>
          </p:nvSpPr>
          <p:spPr>
            <a:xfrm>
              <a:off x="5316325" y="1780725"/>
              <a:ext cx="5775" cy="4925"/>
            </a:xfrm>
            <a:custGeom>
              <a:avLst/>
              <a:gdLst/>
              <a:ahLst/>
              <a:cxnLst/>
              <a:rect l="l" t="t" r="r" b="b"/>
              <a:pathLst>
                <a:path w="231" h="197" extrusionOk="0">
                  <a:moveTo>
                    <a:pt x="115" y="0"/>
                  </a:moveTo>
                  <a:cubicBezTo>
                    <a:pt x="76" y="0"/>
                    <a:pt x="39" y="22"/>
                    <a:pt x="22" y="60"/>
                  </a:cubicBezTo>
                  <a:cubicBezTo>
                    <a:pt x="1" y="104"/>
                    <a:pt x="22" y="165"/>
                    <a:pt x="75" y="186"/>
                  </a:cubicBezTo>
                  <a:cubicBezTo>
                    <a:pt x="91" y="193"/>
                    <a:pt x="107" y="197"/>
                    <a:pt x="123" y="197"/>
                  </a:cubicBezTo>
                  <a:cubicBezTo>
                    <a:pt x="159" y="197"/>
                    <a:pt x="193" y="178"/>
                    <a:pt x="209" y="142"/>
                  </a:cubicBezTo>
                  <a:cubicBezTo>
                    <a:pt x="230" y="97"/>
                    <a:pt x="209" y="39"/>
                    <a:pt x="156" y="8"/>
                  </a:cubicBezTo>
                  <a:cubicBezTo>
                    <a:pt x="142" y="3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6"/>
            <p:cNvSpPr/>
            <p:nvPr/>
          </p:nvSpPr>
          <p:spPr>
            <a:xfrm>
              <a:off x="5340450" y="1675050"/>
              <a:ext cx="6700" cy="9700"/>
            </a:xfrm>
            <a:custGeom>
              <a:avLst/>
              <a:gdLst/>
              <a:ahLst/>
              <a:cxnLst/>
              <a:rect l="l" t="t" r="r" b="b"/>
              <a:pathLst>
                <a:path w="268" h="388" extrusionOk="0">
                  <a:moveTo>
                    <a:pt x="134" y="1"/>
                  </a:moveTo>
                  <a:cubicBezTo>
                    <a:pt x="59" y="1"/>
                    <a:pt x="0" y="90"/>
                    <a:pt x="0" y="193"/>
                  </a:cubicBezTo>
                  <a:cubicBezTo>
                    <a:pt x="0" y="305"/>
                    <a:pt x="59" y="387"/>
                    <a:pt x="134" y="387"/>
                  </a:cubicBezTo>
                  <a:cubicBezTo>
                    <a:pt x="207" y="387"/>
                    <a:pt x="267" y="305"/>
                    <a:pt x="267" y="193"/>
                  </a:cubicBezTo>
                  <a:cubicBezTo>
                    <a:pt x="267" y="90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6"/>
            <p:cNvSpPr/>
            <p:nvPr/>
          </p:nvSpPr>
          <p:spPr>
            <a:xfrm>
              <a:off x="5288525" y="1603100"/>
              <a:ext cx="6700" cy="9875"/>
            </a:xfrm>
            <a:custGeom>
              <a:avLst/>
              <a:gdLst/>
              <a:ahLst/>
              <a:cxnLst/>
              <a:rect l="l" t="t" r="r" b="b"/>
              <a:pathLst>
                <a:path w="268" h="395" extrusionOk="0">
                  <a:moveTo>
                    <a:pt x="134" y="1"/>
                  </a:moveTo>
                  <a:cubicBezTo>
                    <a:pt x="59" y="1"/>
                    <a:pt x="0" y="90"/>
                    <a:pt x="0" y="195"/>
                  </a:cubicBezTo>
                  <a:cubicBezTo>
                    <a:pt x="0" y="305"/>
                    <a:pt x="59" y="394"/>
                    <a:pt x="134" y="394"/>
                  </a:cubicBezTo>
                  <a:cubicBezTo>
                    <a:pt x="208" y="394"/>
                    <a:pt x="267" y="305"/>
                    <a:pt x="267" y="195"/>
                  </a:cubicBezTo>
                  <a:cubicBezTo>
                    <a:pt x="267" y="90"/>
                    <a:pt x="208" y="1"/>
                    <a:pt x="134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6"/>
            <p:cNvSpPr/>
            <p:nvPr/>
          </p:nvSpPr>
          <p:spPr>
            <a:xfrm>
              <a:off x="5273475" y="1528575"/>
              <a:ext cx="6700" cy="9675"/>
            </a:xfrm>
            <a:custGeom>
              <a:avLst/>
              <a:gdLst/>
              <a:ahLst/>
              <a:cxnLst/>
              <a:rect l="l" t="t" r="r" b="b"/>
              <a:pathLst>
                <a:path w="268" h="387" extrusionOk="0">
                  <a:moveTo>
                    <a:pt x="134" y="0"/>
                  </a:moveTo>
                  <a:cubicBezTo>
                    <a:pt x="61" y="0"/>
                    <a:pt x="1" y="82"/>
                    <a:pt x="1" y="194"/>
                  </a:cubicBezTo>
                  <a:cubicBezTo>
                    <a:pt x="1" y="298"/>
                    <a:pt x="61" y="387"/>
                    <a:pt x="134" y="387"/>
                  </a:cubicBezTo>
                  <a:cubicBezTo>
                    <a:pt x="209" y="387"/>
                    <a:pt x="268" y="298"/>
                    <a:pt x="268" y="194"/>
                  </a:cubicBezTo>
                  <a:cubicBezTo>
                    <a:pt x="268" y="82"/>
                    <a:pt x="209" y="0"/>
                    <a:pt x="134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6"/>
            <p:cNvSpPr/>
            <p:nvPr/>
          </p:nvSpPr>
          <p:spPr>
            <a:xfrm>
              <a:off x="5471500" y="1640400"/>
              <a:ext cx="6350" cy="6300"/>
            </a:xfrm>
            <a:custGeom>
              <a:avLst/>
              <a:gdLst/>
              <a:ahLst/>
              <a:cxnLst/>
              <a:rect l="l" t="t" r="r" b="b"/>
              <a:pathLst>
                <a:path w="254" h="252" extrusionOk="0">
                  <a:moveTo>
                    <a:pt x="127" y="0"/>
                  </a:moveTo>
                  <a:cubicBezTo>
                    <a:pt x="54" y="0"/>
                    <a:pt x="0" y="59"/>
                    <a:pt x="0" y="127"/>
                  </a:cubicBezTo>
                  <a:cubicBezTo>
                    <a:pt x="0" y="192"/>
                    <a:pt x="54" y="251"/>
                    <a:pt x="127" y="251"/>
                  </a:cubicBezTo>
                  <a:cubicBezTo>
                    <a:pt x="201" y="251"/>
                    <a:pt x="253" y="192"/>
                    <a:pt x="253" y="127"/>
                  </a:cubicBezTo>
                  <a:cubicBezTo>
                    <a:pt x="253" y="59"/>
                    <a:pt x="201" y="0"/>
                    <a:pt x="127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6"/>
            <p:cNvSpPr/>
            <p:nvPr/>
          </p:nvSpPr>
          <p:spPr>
            <a:xfrm>
              <a:off x="5531800" y="1498000"/>
              <a:ext cx="6475" cy="6125"/>
            </a:xfrm>
            <a:custGeom>
              <a:avLst/>
              <a:gdLst/>
              <a:ahLst/>
              <a:cxnLst/>
              <a:rect l="l" t="t" r="r" b="b"/>
              <a:pathLst>
                <a:path w="259" h="245" extrusionOk="0">
                  <a:moveTo>
                    <a:pt x="125" y="0"/>
                  </a:moveTo>
                  <a:cubicBezTo>
                    <a:pt x="59" y="0"/>
                    <a:pt x="0" y="52"/>
                    <a:pt x="0" y="118"/>
                  </a:cubicBezTo>
                  <a:cubicBezTo>
                    <a:pt x="0" y="193"/>
                    <a:pt x="59" y="244"/>
                    <a:pt x="125" y="244"/>
                  </a:cubicBezTo>
                  <a:cubicBezTo>
                    <a:pt x="200" y="244"/>
                    <a:pt x="258" y="193"/>
                    <a:pt x="258" y="118"/>
                  </a:cubicBezTo>
                  <a:cubicBezTo>
                    <a:pt x="258" y="52"/>
                    <a:pt x="200" y="0"/>
                    <a:pt x="125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6"/>
            <p:cNvSpPr/>
            <p:nvPr/>
          </p:nvSpPr>
          <p:spPr>
            <a:xfrm>
              <a:off x="5354700" y="1540625"/>
              <a:ext cx="6500" cy="6350"/>
            </a:xfrm>
            <a:custGeom>
              <a:avLst/>
              <a:gdLst/>
              <a:ahLst/>
              <a:cxnLst/>
              <a:rect l="l" t="t" r="r" b="b"/>
              <a:pathLst>
                <a:path w="260" h="254" extrusionOk="0">
                  <a:moveTo>
                    <a:pt x="126" y="1"/>
                  </a:moveTo>
                  <a:cubicBezTo>
                    <a:pt x="61" y="1"/>
                    <a:pt x="0" y="59"/>
                    <a:pt x="0" y="127"/>
                  </a:cubicBezTo>
                  <a:cubicBezTo>
                    <a:pt x="0" y="193"/>
                    <a:pt x="61" y="253"/>
                    <a:pt x="126" y="253"/>
                  </a:cubicBezTo>
                  <a:cubicBezTo>
                    <a:pt x="201" y="253"/>
                    <a:pt x="260" y="193"/>
                    <a:pt x="260" y="127"/>
                  </a:cubicBezTo>
                  <a:cubicBezTo>
                    <a:pt x="260" y="59"/>
                    <a:pt x="201" y="1"/>
                    <a:pt x="126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6"/>
            <p:cNvSpPr/>
            <p:nvPr/>
          </p:nvSpPr>
          <p:spPr>
            <a:xfrm>
              <a:off x="5348225" y="1455550"/>
              <a:ext cx="6475" cy="6300"/>
            </a:xfrm>
            <a:custGeom>
              <a:avLst/>
              <a:gdLst/>
              <a:ahLst/>
              <a:cxnLst/>
              <a:rect l="l" t="t" r="r" b="b"/>
              <a:pathLst>
                <a:path w="259" h="252" extrusionOk="0">
                  <a:moveTo>
                    <a:pt x="134" y="0"/>
                  </a:moveTo>
                  <a:cubicBezTo>
                    <a:pt x="60" y="0"/>
                    <a:pt x="1" y="59"/>
                    <a:pt x="1" y="125"/>
                  </a:cubicBezTo>
                  <a:cubicBezTo>
                    <a:pt x="1" y="193"/>
                    <a:pt x="60" y="251"/>
                    <a:pt x="134" y="251"/>
                  </a:cubicBezTo>
                  <a:cubicBezTo>
                    <a:pt x="200" y="251"/>
                    <a:pt x="259" y="193"/>
                    <a:pt x="259" y="125"/>
                  </a:cubicBezTo>
                  <a:cubicBezTo>
                    <a:pt x="259" y="59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6"/>
            <p:cNvSpPr/>
            <p:nvPr/>
          </p:nvSpPr>
          <p:spPr>
            <a:xfrm>
              <a:off x="5390100" y="1379500"/>
              <a:ext cx="6525" cy="6350"/>
            </a:xfrm>
            <a:custGeom>
              <a:avLst/>
              <a:gdLst/>
              <a:ahLst/>
              <a:cxnLst/>
              <a:rect l="l" t="t" r="r" b="b"/>
              <a:pathLst>
                <a:path w="261" h="254" extrusionOk="0">
                  <a:moveTo>
                    <a:pt x="134" y="1"/>
                  </a:moveTo>
                  <a:cubicBezTo>
                    <a:pt x="61" y="1"/>
                    <a:pt x="1" y="61"/>
                    <a:pt x="1" y="127"/>
                  </a:cubicBezTo>
                  <a:cubicBezTo>
                    <a:pt x="1" y="195"/>
                    <a:pt x="61" y="253"/>
                    <a:pt x="134" y="253"/>
                  </a:cubicBezTo>
                  <a:cubicBezTo>
                    <a:pt x="202" y="253"/>
                    <a:pt x="261" y="195"/>
                    <a:pt x="261" y="127"/>
                  </a:cubicBezTo>
                  <a:cubicBezTo>
                    <a:pt x="261" y="61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6"/>
            <p:cNvSpPr/>
            <p:nvPr/>
          </p:nvSpPr>
          <p:spPr>
            <a:xfrm>
              <a:off x="5467625" y="1406025"/>
              <a:ext cx="6350" cy="6150"/>
            </a:xfrm>
            <a:custGeom>
              <a:avLst/>
              <a:gdLst/>
              <a:ahLst/>
              <a:cxnLst/>
              <a:rect l="l" t="t" r="r" b="b"/>
              <a:pathLst>
                <a:path w="254" h="246" extrusionOk="0">
                  <a:moveTo>
                    <a:pt x="127" y="0"/>
                  </a:moveTo>
                  <a:cubicBezTo>
                    <a:pt x="52" y="0"/>
                    <a:pt x="0" y="52"/>
                    <a:pt x="0" y="127"/>
                  </a:cubicBezTo>
                  <a:cubicBezTo>
                    <a:pt x="0" y="193"/>
                    <a:pt x="52" y="246"/>
                    <a:pt x="127" y="246"/>
                  </a:cubicBezTo>
                  <a:cubicBezTo>
                    <a:pt x="200" y="246"/>
                    <a:pt x="253" y="193"/>
                    <a:pt x="253" y="127"/>
                  </a:cubicBezTo>
                  <a:cubicBezTo>
                    <a:pt x="253" y="52"/>
                    <a:pt x="200" y="0"/>
                    <a:pt x="127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6"/>
            <p:cNvSpPr/>
            <p:nvPr/>
          </p:nvSpPr>
          <p:spPr>
            <a:xfrm>
              <a:off x="5842525" y="1256425"/>
              <a:ext cx="87725" cy="83975"/>
            </a:xfrm>
            <a:custGeom>
              <a:avLst/>
              <a:gdLst/>
              <a:ahLst/>
              <a:cxnLst/>
              <a:rect l="l" t="t" r="r" b="b"/>
              <a:pathLst>
                <a:path w="3509" h="3359" extrusionOk="0">
                  <a:moveTo>
                    <a:pt x="305" y="0"/>
                  </a:moveTo>
                  <a:lnTo>
                    <a:pt x="0" y="148"/>
                  </a:lnTo>
                  <a:lnTo>
                    <a:pt x="2485" y="1549"/>
                  </a:lnTo>
                  <a:lnTo>
                    <a:pt x="3071" y="3195"/>
                  </a:lnTo>
                  <a:lnTo>
                    <a:pt x="3509" y="3359"/>
                  </a:lnTo>
                  <a:lnTo>
                    <a:pt x="3509" y="3359"/>
                  </a:lnTo>
                  <a:lnTo>
                    <a:pt x="2729" y="1164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6"/>
            <p:cNvSpPr/>
            <p:nvPr/>
          </p:nvSpPr>
          <p:spPr>
            <a:xfrm>
              <a:off x="6172925" y="1412150"/>
              <a:ext cx="164325" cy="66375"/>
            </a:xfrm>
            <a:custGeom>
              <a:avLst/>
              <a:gdLst/>
              <a:ahLst/>
              <a:cxnLst/>
              <a:rect l="l" t="t" r="r" b="b"/>
              <a:pathLst>
                <a:path w="6573" h="2655" extrusionOk="0">
                  <a:moveTo>
                    <a:pt x="1" y="1"/>
                  </a:moveTo>
                  <a:lnTo>
                    <a:pt x="743" y="1008"/>
                  </a:lnTo>
                  <a:lnTo>
                    <a:pt x="6572" y="2655"/>
                  </a:lnTo>
                  <a:lnTo>
                    <a:pt x="4814" y="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6"/>
            <p:cNvSpPr/>
            <p:nvPr/>
          </p:nvSpPr>
          <p:spPr>
            <a:xfrm>
              <a:off x="6097625" y="1323525"/>
              <a:ext cx="163400" cy="69350"/>
            </a:xfrm>
            <a:custGeom>
              <a:avLst/>
              <a:gdLst/>
              <a:ahLst/>
              <a:cxnLst/>
              <a:rect l="l" t="t" r="r" b="b"/>
              <a:pathLst>
                <a:path w="6536" h="2774" extrusionOk="0">
                  <a:moveTo>
                    <a:pt x="1" y="0"/>
                  </a:moveTo>
                  <a:lnTo>
                    <a:pt x="757" y="1017"/>
                  </a:lnTo>
                  <a:lnTo>
                    <a:pt x="6535" y="2774"/>
                  </a:lnTo>
                  <a:lnTo>
                    <a:pt x="4748" y="7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6"/>
            <p:cNvSpPr/>
            <p:nvPr/>
          </p:nvSpPr>
          <p:spPr>
            <a:xfrm>
              <a:off x="5961925" y="1344825"/>
              <a:ext cx="149075" cy="100150"/>
            </a:xfrm>
            <a:custGeom>
              <a:avLst/>
              <a:gdLst/>
              <a:ahLst/>
              <a:cxnLst/>
              <a:rect l="l" t="t" r="r" b="b"/>
              <a:pathLst>
                <a:path w="5963" h="4006" extrusionOk="0">
                  <a:moveTo>
                    <a:pt x="0" y="1"/>
                  </a:moveTo>
                  <a:lnTo>
                    <a:pt x="319" y="1877"/>
                  </a:lnTo>
                  <a:lnTo>
                    <a:pt x="5963" y="4006"/>
                  </a:lnTo>
                  <a:lnTo>
                    <a:pt x="5244" y="25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6"/>
            <p:cNvSpPr/>
            <p:nvPr/>
          </p:nvSpPr>
          <p:spPr>
            <a:xfrm>
              <a:off x="5809900" y="1158875"/>
              <a:ext cx="170600" cy="59000"/>
            </a:xfrm>
            <a:custGeom>
              <a:avLst/>
              <a:gdLst/>
              <a:ahLst/>
              <a:cxnLst/>
              <a:rect l="l" t="t" r="r" b="b"/>
              <a:pathLst>
                <a:path w="6824" h="2360" extrusionOk="0">
                  <a:moveTo>
                    <a:pt x="1409" y="1"/>
                  </a:moveTo>
                  <a:lnTo>
                    <a:pt x="1" y="364"/>
                  </a:lnTo>
                  <a:lnTo>
                    <a:pt x="556" y="1750"/>
                  </a:lnTo>
                  <a:lnTo>
                    <a:pt x="971" y="1188"/>
                  </a:lnTo>
                  <a:lnTo>
                    <a:pt x="2959" y="1432"/>
                  </a:lnTo>
                  <a:lnTo>
                    <a:pt x="6823" y="2359"/>
                  </a:lnTo>
                  <a:lnTo>
                    <a:pt x="2455" y="898"/>
                  </a:lnTo>
                  <a:lnTo>
                    <a:pt x="1409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6"/>
            <p:cNvSpPr/>
            <p:nvPr/>
          </p:nvSpPr>
          <p:spPr>
            <a:xfrm>
              <a:off x="5819350" y="1157775"/>
              <a:ext cx="161150" cy="60100"/>
            </a:xfrm>
            <a:custGeom>
              <a:avLst/>
              <a:gdLst/>
              <a:ahLst/>
              <a:cxnLst/>
              <a:rect l="l" t="t" r="r" b="b"/>
              <a:pathLst>
                <a:path w="6446" h="2404" extrusionOk="0">
                  <a:moveTo>
                    <a:pt x="75" y="0"/>
                  </a:moveTo>
                  <a:lnTo>
                    <a:pt x="0" y="312"/>
                  </a:lnTo>
                  <a:lnTo>
                    <a:pt x="972" y="422"/>
                  </a:lnTo>
                  <a:lnTo>
                    <a:pt x="2061" y="1232"/>
                  </a:lnTo>
                  <a:lnTo>
                    <a:pt x="2433" y="1461"/>
                  </a:lnTo>
                  <a:lnTo>
                    <a:pt x="2581" y="1476"/>
                  </a:lnTo>
                  <a:lnTo>
                    <a:pt x="6445" y="2403"/>
                  </a:lnTo>
                  <a:lnTo>
                    <a:pt x="2195" y="778"/>
                  </a:lnTo>
                  <a:lnTo>
                    <a:pt x="1031" y="4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6"/>
            <p:cNvSpPr/>
            <p:nvPr/>
          </p:nvSpPr>
          <p:spPr>
            <a:xfrm>
              <a:off x="5961550" y="1307600"/>
              <a:ext cx="132950" cy="51550"/>
            </a:xfrm>
            <a:custGeom>
              <a:avLst/>
              <a:gdLst/>
              <a:ahLst/>
              <a:cxnLst/>
              <a:rect l="l" t="t" r="r" b="b"/>
              <a:pathLst>
                <a:path w="5318" h="2062" extrusionOk="0">
                  <a:moveTo>
                    <a:pt x="1" y="0"/>
                  </a:moveTo>
                  <a:lnTo>
                    <a:pt x="2404" y="1216"/>
                  </a:lnTo>
                  <a:lnTo>
                    <a:pt x="5318" y="2061"/>
                  </a:lnTo>
                  <a:lnTo>
                    <a:pt x="5318" y="2061"/>
                  </a:lnTo>
                  <a:lnTo>
                    <a:pt x="2381" y="8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6"/>
            <p:cNvSpPr/>
            <p:nvPr/>
          </p:nvSpPr>
          <p:spPr>
            <a:xfrm>
              <a:off x="5743700" y="1709900"/>
              <a:ext cx="80125" cy="43225"/>
            </a:xfrm>
            <a:custGeom>
              <a:avLst/>
              <a:gdLst/>
              <a:ahLst/>
              <a:cxnLst/>
              <a:rect l="l" t="t" r="r" b="b"/>
              <a:pathLst>
                <a:path w="3205" h="1729" extrusionOk="0">
                  <a:moveTo>
                    <a:pt x="3160" y="1"/>
                  </a:moveTo>
                  <a:lnTo>
                    <a:pt x="0" y="298"/>
                  </a:lnTo>
                  <a:lnTo>
                    <a:pt x="246" y="1729"/>
                  </a:lnTo>
                  <a:lnTo>
                    <a:pt x="3204" y="1218"/>
                  </a:lnTo>
                  <a:lnTo>
                    <a:pt x="3160" y="1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6"/>
            <p:cNvSpPr/>
            <p:nvPr/>
          </p:nvSpPr>
          <p:spPr>
            <a:xfrm>
              <a:off x="6144175" y="1735475"/>
              <a:ext cx="98850" cy="24500"/>
            </a:xfrm>
            <a:custGeom>
              <a:avLst/>
              <a:gdLst/>
              <a:ahLst/>
              <a:cxnLst/>
              <a:rect l="l" t="t" r="r" b="b"/>
              <a:pathLst>
                <a:path w="3954" h="980" extrusionOk="0">
                  <a:moveTo>
                    <a:pt x="237" y="1"/>
                  </a:moveTo>
                  <a:lnTo>
                    <a:pt x="1" y="328"/>
                  </a:lnTo>
                  <a:lnTo>
                    <a:pt x="3954" y="980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8" name="Google Shape;1868;p56"/>
          <p:cNvGrpSpPr/>
          <p:nvPr/>
        </p:nvGrpSpPr>
        <p:grpSpPr>
          <a:xfrm>
            <a:off x="280463" y="4041340"/>
            <a:ext cx="1075963" cy="283729"/>
            <a:chOff x="6699675" y="3907353"/>
            <a:chExt cx="1075963" cy="283729"/>
          </a:xfrm>
        </p:grpSpPr>
        <p:sp>
          <p:nvSpPr>
            <p:cNvPr id="1869" name="Google Shape;1869;p56"/>
            <p:cNvSpPr/>
            <p:nvPr/>
          </p:nvSpPr>
          <p:spPr>
            <a:xfrm>
              <a:off x="6699675" y="3907353"/>
              <a:ext cx="745679" cy="283729"/>
            </a:xfrm>
            <a:custGeom>
              <a:avLst/>
              <a:gdLst/>
              <a:ahLst/>
              <a:cxnLst/>
              <a:rect l="l" t="t" r="r" b="b"/>
              <a:pathLst>
                <a:path w="117107" h="44559" extrusionOk="0">
                  <a:moveTo>
                    <a:pt x="61404" y="0"/>
                  </a:moveTo>
                  <a:cubicBezTo>
                    <a:pt x="50249" y="0"/>
                    <a:pt x="41010" y="8188"/>
                    <a:pt x="39378" y="18876"/>
                  </a:cubicBezTo>
                  <a:cubicBezTo>
                    <a:pt x="39210" y="18891"/>
                    <a:pt x="39026" y="18904"/>
                    <a:pt x="38846" y="18916"/>
                  </a:cubicBezTo>
                  <a:cubicBezTo>
                    <a:pt x="31563" y="19550"/>
                    <a:pt x="25826" y="24939"/>
                    <a:pt x="24439" y="31756"/>
                  </a:cubicBezTo>
                  <a:cubicBezTo>
                    <a:pt x="22821" y="31361"/>
                    <a:pt x="21145" y="31146"/>
                    <a:pt x="19428" y="31146"/>
                  </a:cubicBezTo>
                  <a:cubicBezTo>
                    <a:pt x="18835" y="31146"/>
                    <a:pt x="18237" y="31171"/>
                    <a:pt x="17635" y="31224"/>
                  </a:cubicBezTo>
                  <a:cubicBezTo>
                    <a:pt x="9423" y="31936"/>
                    <a:pt x="2749" y="37328"/>
                    <a:pt x="0" y="44546"/>
                  </a:cubicBezTo>
                  <a:lnTo>
                    <a:pt x="61289" y="44546"/>
                  </a:lnTo>
                  <a:cubicBezTo>
                    <a:pt x="61326" y="44546"/>
                    <a:pt x="61366" y="44558"/>
                    <a:pt x="61404" y="44558"/>
                  </a:cubicBezTo>
                  <a:cubicBezTo>
                    <a:pt x="61444" y="44558"/>
                    <a:pt x="61481" y="44546"/>
                    <a:pt x="61522" y="44546"/>
                  </a:cubicBezTo>
                  <a:lnTo>
                    <a:pt x="116445" y="44546"/>
                  </a:lnTo>
                  <a:cubicBezTo>
                    <a:pt x="116874" y="42602"/>
                    <a:pt x="117107" y="40565"/>
                    <a:pt x="117107" y="38482"/>
                  </a:cubicBezTo>
                  <a:cubicBezTo>
                    <a:pt x="117107" y="23089"/>
                    <a:pt x="104628" y="10623"/>
                    <a:pt x="89248" y="10623"/>
                  </a:cubicBezTo>
                  <a:cubicBezTo>
                    <a:pt x="86412" y="10623"/>
                    <a:pt x="83678" y="11052"/>
                    <a:pt x="81085" y="11842"/>
                  </a:cubicBezTo>
                  <a:cubicBezTo>
                    <a:pt x="77341" y="4792"/>
                    <a:pt x="69930" y="0"/>
                    <a:pt x="61404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6"/>
            <p:cNvSpPr/>
            <p:nvPr/>
          </p:nvSpPr>
          <p:spPr>
            <a:xfrm>
              <a:off x="7233821" y="3984889"/>
              <a:ext cx="541817" cy="206192"/>
            </a:xfrm>
            <a:custGeom>
              <a:avLst/>
              <a:gdLst/>
              <a:ahLst/>
              <a:cxnLst/>
              <a:rect l="l" t="t" r="r" b="b"/>
              <a:pathLst>
                <a:path w="85091" h="32382" extrusionOk="0">
                  <a:moveTo>
                    <a:pt x="44612" y="0"/>
                  </a:moveTo>
                  <a:cubicBezTo>
                    <a:pt x="36514" y="0"/>
                    <a:pt x="29803" y="5949"/>
                    <a:pt x="28609" y="13723"/>
                  </a:cubicBezTo>
                  <a:cubicBezTo>
                    <a:pt x="28482" y="13723"/>
                    <a:pt x="28351" y="13736"/>
                    <a:pt x="28221" y="13748"/>
                  </a:cubicBezTo>
                  <a:cubicBezTo>
                    <a:pt x="22934" y="14215"/>
                    <a:pt x="18764" y="18127"/>
                    <a:pt x="17753" y="23077"/>
                  </a:cubicBezTo>
                  <a:cubicBezTo>
                    <a:pt x="16574" y="22787"/>
                    <a:pt x="15352" y="22634"/>
                    <a:pt x="14104" y="22634"/>
                  </a:cubicBezTo>
                  <a:cubicBezTo>
                    <a:pt x="13677" y="22634"/>
                    <a:pt x="13248" y="22652"/>
                    <a:pt x="12815" y="22688"/>
                  </a:cubicBezTo>
                  <a:cubicBezTo>
                    <a:pt x="6842" y="23208"/>
                    <a:pt x="1997" y="27132"/>
                    <a:pt x="0" y="32381"/>
                  </a:cubicBezTo>
                  <a:lnTo>
                    <a:pt x="84611" y="32381"/>
                  </a:lnTo>
                  <a:cubicBezTo>
                    <a:pt x="84922" y="30954"/>
                    <a:pt x="85090" y="29477"/>
                    <a:pt x="85090" y="27962"/>
                  </a:cubicBezTo>
                  <a:cubicBezTo>
                    <a:pt x="85090" y="16780"/>
                    <a:pt x="76032" y="7725"/>
                    <a:pt x="64852" y="7725"/>
                  </a:cubicBezTo>
                  <a:cubicBezTo>
                    <a:pt x="62791" y="7725"/>
                    <a:pt x="60794" y="8036"/>
                    <a:pt x="58928" y="8605"/>
                  </a:cubicBezTo>
                  <a:lnTo>
                    <a:pt x="58916" y="8605"/>
                  </a:lnTo>
                  <a:cubicBezTo>
                    <a:pt x="56195" y="3486"/>
                    <a:pt x="50818" y="0"/>
                    <a:pt x="4461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1" name="Google Shape;1871;p56"/>
          <p:cNvGrpSpPr/>
          <p:nvPr/>
        </p:nvGrpSpPr>
        <p:grpSpPr>
          <a:xfrm>
            <a:off x="2814050" y="4134797"/>
            <a:ext cx="585674" cy="190288"/>
            <a:chOff x="8043500" y="4376785"/>
            <a:chExt cx="585674" cy="190288"/>
          </a:xfrm>
        </p:grpSpPr>
        <p:sp>
          <p:nvSpPr>
            <p:cNvPr id="1872" name="Google Shape;1872;p56"/>
            <p:cNvSpPr/>
            <p:nvPr/>
          </p:nvSpPr>
          <p:spPr>
            <a:xfrm>
              <a:off x="8043500" y="4376785"/>
              <a:ext cx="380516" cy="190283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6"/>
            <p:cNvSpPr/>
            <p:nvPr/>
          </p:nvSpPr>
          <p:spPr>
            <a:xfrm>
              <a:off x="8341050" y="4422973"/>
              <a:ext cx="288124" cy="144100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4" name="Google Shape;1874;p56"/>
          <p:cNvGrpSpPr/>
          <p:nvPr/>
        </p:nvGrpSpPr>
        <p:grpSpPr>
          <a:xfrm>
            <a:off x="3907006" y="3158773"/>
            <a:ext cx="867759" cy="1202726"/>
            <a:chOff x="-185050" y="2932400"/>
            <a:chExt cx="1235596" cy="1712553"/>
          </a:xfrm>
        </p:grpSpPr>
        <p:sp>
          <p:nvSpPr>
            <p:cNvPr id="1875" name="Google Shape;1875;p56"/>
            <p:cNvSpPr/>
            <p:nvPr/>
          </p:nvSpPr>
          <p:spPr>
            <a:xfrm>
              <a:off x="-185050" y="2932400"/>
              <a:ext cx="1235596" cy="1000530"/>
            </a:xfrm>
            <a:custGeom>
              <a:avLst/>
              <a:gdLst/>
              <a:ahLst/>
              <a:cxnLst/>
              <a:rect l="l" t="t" r="r" b="b"/>
              <a:pathLst>
                <a:path w="22266" h="18030" extrusionOk="0">
                  <a:moveTo>
                    <a:pt x="11132" y="10932"/>
                  </a:moveTo>
                  <a:cubicBezTo>
                    <a:pt x="11207" y="10940"/>
                    <a:pt x="11282" y="10947"/>
                    <a:pt x="11355" y="10954"/>
                  </a:cubicBezTo>
                  <a:lnTo>
                    <a:pt x="11355" y="10963"/>
                  </a:lnTo>
                  <a:cubicBezTo>
                    <a:pt x="11275" y="11014"/>
                    <a:pt x="11200" y="11066"/>
                    <a:pt x="11132" y="11125"/>
                  </a:cubicBezTo>
                  <a:cubicBezTo>
                    <a:pt x="11059" y="11066"/>
                    <a:pt x="10985" y="11014"/>
                    <a:pt x="10910" y="10963"/>
                  </a:cubicBezTo>
                  <a:lnTo>
                    <a:pt x="10910" y="10954"/>
                  </a:lnTo>
                  <a:cubicBezTo>
                    <a:pt x="10985" y="10947"/>
                    <a:pt x="11059" y="10940"/>
                    <a:pt x="11132" y="10932"/>
                  </a:cubicBezTo>
                  <a:close/>
                  <a:moveTo>
                    <a:pt x="8945" y="0"/>
                  </a:moveTo>
                  <a:cubicBezTo>
                    <a:pt x="8174" y="0"/>
                    <a:pt x="7537" y="586"/>
                    <a:pt x="7455" y="1342"/>
                  </a:cubicBezTo>
                  <a:cubicBezTo>
                    <a:pt x="6549" y="1485"/>
                    <a:pt x="5801" y="2092"/>
                    <a:pt x="5467" y="2923"/>
                  </a:cubicBezTo>
                  <a:cubicBezTo>
                    <a:pt x="5401" y="2909"/>
                    <a:pt x="5333" y="2892"/>
                    <a:pt x="5258" y="2892"/>
                  </a:cubicBezTo>
                  <a:cubicBezTo>
                    <a:pt x="4778" y="2892"/>
                    <a:pt x="4392" y="3286"/>
                    <a:pt x="4392" y="3768"/>
                  </a:cubicBezTo>
                  <a:cubicBezTo>
                    <a:pt x="4392" y="3887"/>
                    <a:pt x="4413" y="4005"/>
                    <a:pt x="4457" y="4110"/>
                  </a:cubicBezTo>
                  <a:cubicBezTo>
                    <a:pt x="2560" y="4607"/>
                    <a:pt x="1157" y="6326"/>
                    <a:pt x="1157" y="8382"/>
                  </a:cubicBezTo>
                  <a:cubicBezTo>
                    <a:pt x="1157" y="8773"/>
                    <a:pt x="1218" y="9160"/>
                    <a:pt x="1314" y="9516"/>
                  </a:cubicBezTo>
                  <a:cubicBezTo>
                    <a:pt x="535" y="9902"/>
                    <a:pt x="1" y="10703"/>
                    <a:pt x="1" y="11621"/>
                  </a:cubicBezTo>
                  <a:cubicBezTo>
                    <a:pt x="1" y="12808"/>
                    <a:pt x="876" y="13787"/>
                    <a:pt x="2010" y="13951"/>
                  </a:cubicBezTo>
                  <a:cubicBezTo>
                    <a:pt x="1989" y="14122"/>
                    <a:pt x="1966" y="14300"/>
                    <a:pt x="1966" y="14485"/>
                  </a:cubicBezTo>
                  <a:cubicBezTo>
                    <a:pt x="1966" y="16443"/>
                    <a:pt x="3560" y="18029"/>
                    <a:pt x="5518" y="18029"/>
                  </a:cubicBezTo>
                  <a:cubicBezTo>
                    <a:pt x="6809" y="18029"/>
                    <a:pt x="7944" y="17333"/>
                    <a:pt x="8560" y="16294"/>
                  </a:cubicBezTo>
                  <a:cubicBezTo>
                    <a:pt x="8715" y="16457"/>
                    <a:pt x="8938" y="16561"/>
                    <a:pt x="9183" y="16561"/>
                  </a:cubicBezTo>
                  <a:cubicBezTo>
                    <a:pt x="9664" y="16561"/>
                    <a:pt x="10057" y="16169"/>
                    <a:pt x="10057" y="15687"/>
                  </a:cubicBezTo>
                  <a:cubicBezTo>
                    <a:pt x="10057" y="15537"/>
                    <a:pt x="10013" y="15397"/>
                    <a:pt x="9947" y="15270"/>
                  </a:cubicBezTo>
                  <a:cubicBezTo>
                    <a:pt x="10399" y="15204"/>
                    <a:pt x="10799" y="15019"/>
                    <a:pt x="11132" y="14736"/>
                  </a:cubicBezTo>
                  <a:cubicBezTo>
                    <a:pt x="11460" y="15019"/>
                    <a:pt x="11867" y="15204"/>
                    <a:pt x="12319" y="15270"/>
                  </a:cubicBezTo>
                  <a:cubicBezTo>
                    <a:pt x="12245" y="15397"/>
                    <a:pt x="12209" y="15537"/>
                    <a:pt x="12209" y="15687"/>
                  </a:cubicBezTo>
                  <a:cubicBezTo>
                    <a:pt x="12209" y="16169"/>
                    <a:pt x="12594" y="16561"/>
                    <a:pt x="13076" y="16561"/>
                  </a:cubicBezTo>
                  <a:cubicBezTo>
                    <a:pt x="13322" y="16561"/>
                    <a:pt x="13544" y="16457"/>
                    <a:pt x="13706" y="16294"/>
                  </a:cubicBezTo>
                  <a:cubicBezTo>
                    <a:pt x="14322" y="17333"/>
                    <a:pt x="15449" y="18029"/>
                    <a:pt x="16748" y="18029"/>
                  </a:cubicBezTo>
                  <a:cubicBezTo>
                    <a:pt x="18706" y="18029"/>
                    <a:pt x="20292" y="16443"/>
                    <a:pt x="20292" y="14485"/>
                  </a:cubicBezTo>
                  <a:cubicBezTo>
                    <a:pt x="20292" y="14300"/>
                    <a:pt x="20278" y="14122"/>
                    <a:pt x="20247" y="13951"/>
                  </a:cubicBezTo>
                  <a:cubicBezTo>
                    <a:pt x="21390" y="13787"/>
                    <a:pt x="22266" y="12808"/>
                    <a:pt x="22266" y="11621"/>
                  </a:cubicBezTo>
                  <a:cubicBezTo>
                    <a:pt x="22266" y="10703"/>
                    <a:pt x="21732" y="9902"/>
                    <a:pt x="20952" y="9516"/>
                  </a:cubicBezTo>
                  <a:cubicBezTo>
                    <a:pt x="21048" y="9160"/>
                    <a:pt x="21109" y="8773"/>
                    <a:pt x="21109" y="8382"/>
                  </a:cubicBezTo>
                  <a:cubicBezTo>
                    <a:pt x="21109" y="6326"/>
                    <a:pt x="19706" y="4607"/>
                    <a:pt x="17807" y="4110"/>
                  </a:cubicBezTo>
                  <a:cubicBezTo>
                    <a:pt x="17852" y="4005"/>
                    <a:pt x="17875" y="3887"/>
                    <a:pt x="17875" y="3768"/>
                  </a:cubicBezTo>
                  <a:cubicBezTo>
                    <a:pt x="17875" y="3286"/>
                    <a:pt x="17481" y="2892"/>
                    <a:pt x="16999" y="2892"/>
                  </a:cubicBezTo>
                  <a:cubicBezTo>
                    <a:pt x="16933" y="2892"/>
                    <a:pt x="16865" y="2909"/>
                    <a:pt x="16800" y="2923"/>
                  </a:cubicBezTo>
                  <a:cubicBezTo>
                    <a:pt x="16465" y="2092"/>
                    <a:pt x="15716" y="1485"/>
                    <a:pt x="14804" y="1342"/>
                  </a:cubicBezTo>
                  <a:cubicBezTo>
                    <a:pt x="14730" y="586"/>
                    <a:pt x="14092" y="0"/>
                    <a:pt x="13322" y="0"/>
                  </a:cubicBezTo>
                  <a:cubicBezTo>
                    <a:pt x="12980" y="0"/>
                    <a:pt x="12668" y="112"/>
                    <a:pt x="12416" y="304"/>
                  </a:cubicBezTo>
                  <a:cubicBezTo>
                    <a:pt x="12327" y="260"/>
                    <a:pt x="12230" y="215"/>
                    <a:pt x="12134" y="178"/>
                  </a:cubicBezTo>
                  <a:cubicBezTo>
                    <a:pt x="12120" y="178"/>
                    <a:pt x="12111" y="171"/>
                    <a:pt x="12104" y="171"/>
                  </a:cubicBezTo>
                  <a:cubicBezTo>
                    <a:pt x="12015" y="141"/>
                    <a:pt x="11926" y="112"/>
                    <a:pt x="11837" y="89"/>
                  </a:cubicBezTo>
                  <a:cubicBezTo>
                    <a:pt x="11816" y="89"/>
                    <a:pt x="11800" y="82"/>
                    <a:pt x="11778" y="75"/>
                  </a:cubicBezTo>
                  <a:cubicBezTo>
                    <a:pt x="11697" y="61"/>
                    <a:pt x="11615" y="45"/>
                    <a:pt x="11526" y="30"/>
                  </a:cubicBezTo>
                  <a:cubicBezTo>
                    <a:pt x="11504" y="30"/>
                    <a:pt x="11481" y="23"/>
                    <a:pt x="11460" y="23"/>
                  </a:cubicBezTo>
                  <a:cubicBezTo>
                    <a:pt x="11348" y="7"/>
                    <a:pt x="11244" y="0"/>
                    <a:pt x="11132" y="0"/>
                  </a:cubicBezTo>
                  <a:cubicBezTo>
                    <a:pt x="11022" y="0"/>
                    <a:pt x="10910" y="7"/>
                    <a:pt x="10807" y="23"/>
                  </a:cubicBezTo>
                  <a:cubicBezTo>
                    <a:pt x="10785" y="23"/>
                    <a:pt x="10762" y="30"/>
                    <a:pt x="10741" y="30"/>
                  </a:cubicBezTo>
                  <a:cubicBezTo>
                    <a:pt x="10652" y="45"/>
                    <a:pt x="10570" y="61"/>
                    <a:pt x="10481" y="75"/>
                  </a:cubicBezTo>
                  <a:cubicBezTo>
                    <a:pt x="10465" y="82"/>
                    <a:pt x="10443" y="89"/>
                    <a:pt x="10429" y="89"/>
                  </a:cubicBezTo>
                  <a:cubicBezTo>
                    <a:pt x="10340" y="112"/>
                    <a:pt x="10251" y="141"/>
                    <a:pt x="10162" y="171"/>
                  </a:cubicBezTo>
                  <a:cubicBezTo>
                    <a:pt x="10153" y="171"/>
                    <a:pt x="10139" y="178"/>
                    <a:pt x="10132" y="178"/>
                  </a:cubicBezTo>
                  <a:cubicBezTo>
                    <a:pt x="10036" y="215"/>
                    <a:pt x="9940" y="260"/>
                    <a:pt x="9851" y="304"/>
                  </a:cubicBezTo>
                  <a:cubicBezTo>
                    <a:pt x="9598" y="112"/>
                    <a:pt x="9286" y="0"/>
                    <a:pt x="8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6"/>
            <p:cNvSpPr/>
            <p:nvPr/>
          </p:nvSpPr>
          <p:spPr>
            <a:xfrm>
              <a:off x="-91212" y="3174347"/>
              <a:ext cx="998920" cy="1470607"/>
            </a:xfrm>
            <a:custGeom>
              <a:avLst/>
              <a:gdLst/>
              <a:ahLst/>
              <a:cxnLst/>
              <a:rect l="l" t="t" r="r" b="b"/>
              <a:pathLst>
                <a:path w="18001" h="26501" extrusionOk="0">
                  <a:moveTo>
                    <a:pt x="10385" y="1"/>
                  </a:moveTo>
                  <a:cubicBezTo>
                    <a:pt x="10385" y="1"/>
                    <a:pt x="10169" y="1743"/>
                    <a:pt x="10214" y="2270"/>
                  </a:cubicBezTo>
                  <a:cubicBezTo>
                    <a:pt x="10251" y="2790"/>
                    <a:pt x="9530" y="3954"/>
                    <a:pt x="9249" y="3992"/>
                  </a:cubicBezTo>
                  <a:cubicBezTo>
                    <a:pt x="9242" y="3993"/>
                    <a:pt x="9234" y="3993"/>
                    <a:pt x="9226" y="3993"/>
                  </a:cubicBezTo>
                  <a:cubicBezTo>
                    <a:pt x="8953" y="3993"/>
                    <a:pt x="8685" y="3344"/>
                    <a:pt x="8685" y="2954"/>
                  </a:cubicBezTo>
                  <a:cubicBezTo>
                    <a:pt x="8685" y="2544"/>
                    <a:pt x="8366" y="1388"/>
                    <a:pt x="8366" y="1388"/>
                  </a:cubicBezTo>
                  <a:lnTo>
                    <a:pt x="8366" y="1388"/>
                  </a:lnTo>
                  <a:cubicBezTo>
                    <a:pt x="8366" y="1388"/>
                    <a:pt x="8003" y="2589"/>
                    <a:pt x="8530" y="4228"/>
                  </a:cubicBezTo>
                  <a:cubicBezTo>
                    <a:pt x="8685" y="4725"/>
                    <a:pt x="8760" y="5912"/>
                    <a:pt x="8790" y="7350"/>
                  </a:cubicBezTo>
                  <a:lnTo>
                    <a:pt x="6342" y="6921"/>
                  </a:lnTo>
                  <a:lnTo>
                    <a:pt x="5703" y="4591"/>
                  </a:lnTo>
                  <a:lnTo>
                    <a:pt x="5689" y="4556"/>
                  </a:lnTo>
                  <a:cubicBezTo>
                    <a:pt x="5689" y="4533"/>
                    <a:pt x="5675" y="4511"/>
                    <a:pt x="5659" y="4488"/>
                  </a:cubicBezTo>
                  <a:lnTo>
                    <a:pt x="4162" y="2486"/>
                  </a:lnTo>
                  <a:lnTo>
                    <a:pt x="4562" y="809"/>
                  </a:lnTo>
                  <a:lnTo>
                    <a:pt x="4562" y="809"/>
                  </a:lnTo>
                  <a:lnTo>
                    <a:pt x="3916" y="2479"/>
                  </a:lnTo>
                  <a:cubicBezTo>
                    <a:pt x="3909" y="2509"/>
                    <a:pt x="3909" y="2537"/>
                    <a:pt x="3923" y="2560"/>
                  </a:cubicBezTo>
                  <a:lnTo>
                    <a:pt x="3932" y="2575"/>
                  </a:lnTo>
                  <a:lnTo>
                    <a:pt x="5148" y="4741"/>
                  </a:lnTo>
                  <a:lnTo>
                    <a:pt x="5169" y="4933"/>
                  </a:lnTo>
                  <a:lnTo>
                    <a:pt x="4110" y="4437"/>
                  </a:lnTo>
                  <a:lnTo>
                    <a:pt x="4066" y="4413"/>
                  </a:lnTo>
                  <a:cubicBezTo>
                    <a:pt x="4033" y="4399"/>
                    <a:pt x="3997" y="4392"/>
                    <a:pt x="3960" y="4392"/>
                  </a:cubicBezTo>
                  <a:cubicBezTo>
                    <a:pt x="3904" y="4392"/>
                    <a:pt x="3847" y="4408"/>
                    <a:pt x="3799" y="4444"/>
                  </a:cubicBezTo>
                  <a:lnTo>
                    <a:pt x="3471" y="4680"/>
                  </a:lnTo>
                  <a:lnTo>
                    <a:pt x="2382" y="3465"/>
                  </a:lnTo>
                  <a:lnTo>
                    <a:pt x="2759" y="2130"/>
                  </a:lnTo>
                  <a:lnTo>
                    <a:pt x="2115" y="3450"/>
                  </a:lnTo>
                  <a:cubicBezTo>
                    <a:pt x="2092" y="3479"/>
                    <a:pt x="2092" y="3523"/>
                    <a:pt x="2122" y="3561"/>
                  </a:cubicBezTo>
                  <a:lnTo>
                    <a:pt x="2129" y="3577"/>
                  </a:lnTo>
                  <a:lnTo>
                    <a:pt x="3227" y="5186"/>
                  </a:lnTo>
                  <a:cubicBezTo>
                    <a:pt x="3277" y="5256"/>
                    <a:pt x="3354" y="5296"/>
                    <a:pt x="3432" y="5296"/>
                  </a:cubicBezTo>
                  <a:cubicBezTo>
                    <a:pt x="3468" y="5296"/>
                    <a:pt x="3505" y="5287"/>
                    <a:pt x="3539" y="5268"/>
                  </a:cubicBezTo>
                  <a:lnTo>
                    <a:pt x="3567" y="5245"/>
                  </a:lnTo>
                  <a:lnTo>
                    <a:pt x="3939" y="5045"/>
                  </a:lnTo>
                  <a:lnTo>
                    <a:pt x="5326" y="6046"/>
                  </a:lnTo>
                  <a:lnTo>
                    <a:pt x="5511" y="7425"/>
                  </a:lnTo>
                  <a:cubicBezTo>
                    <a:pt x="5534" y="7582"/>
                    <a:pt x="5645" y="7715"/>
                    <a:pt x="5801" y="7767"/>
                  </a:cubicBezTo>
                  <a:lnTo>
                    <a:pt x="5860" y="7788"/>
                  </a:lnTo>
                  <a:lnTo>
                    <a:pt x="8797" y="8715"/>
                  </a:lnTo>
                  <a:cubicBezTo>
                    <a:pt x="8797" y="9205"/>
                    <a:pt x="8797" y="9709"/>
                    <a:pt x="8783" y="10221"/>
                  </a:cubicBezTo>
                  <a:lnTo>
                    <a:pt x="6832" y="11622"/>
                  </a:lnTo>
                  <a:lnTo>
                    <a:pt x="3954" y="11355"/>
                  </a:lnTo>
                  <a:lnTo>
                    <a:pt x="1996" y="10273"/>
                  </a:lnTo>
                  <a:lnTo>
                    <a:pt x="2026" y="7973"/>
                  </a:lnTo>
                  <a:lnTo>
                    <a:pt x="2471" y="5823"/>
                  </a:lnTo>
                  <a:lnTo>
                    <a:pt x="1804" y="7715"/>
                  </a:lnTo>
                  <a:lnTo>
                    <a:pt x="312" y="7737"/>
                  </a:lnTo>
                  <a:lnTo>
                    <a:pt x="602" y="5481"/>
                  </a:lnTo>
                  <a:lnTo>
                    <a:pt x="602" y="5481"/>
                  </a:lnTo>
                  <a:lnTo>
                    <a:pt x="8" y="7856"/>
                  </a:lnTo>
                  <a:lnTo>
                    <a:pt x="8" y="7877"/>
                  </a:lnTo>
                  <a:cubicBezTo>
                    <a:pt x="0" y="7952"/>
                    <a:pt x="52" y="8011"/>
                    <a:pt x="127" y="8018"/>
                  </a:cubicBezTo>
                  <a:lnTo>
                    <a:pt x="141" y="8027"/>
                  </a:lnTo>
                  <a:lnTo>
                    <a:pt x="1691" y="8174"/>
                  </a:lnTo>
                  <a:lnTo>
                    <a:pt x="1373" y="10430"/>
                  </a:lnTo>
                  <a:cubicBezTo>
                    <a:pt x="1359" y="10526"/>
                    <a:pt x="1396" y="10629"/>
                    <a:pt x="1485" y="10697"/>
                  </a:cubicBezTo>
                  <a:lnTo>
                    <a:pt x="1513" y="10718"/>
                  </a:lnTo>
                  <a:lnTo>
                    <a:pt x="3553" y="12209"/>
                  </a:lnTo>
                  <a:cubicBezTo>
                    <a:pt x="3583" y="12231"/>
                    <a:pt x="3621" y="12254"/>
                    <a:pt x="3656" y="12261"/>
                  </a:cubicBezTo>
                  <a:lnTo>
                    <a:pt x="3731" y="12275"/>
                  </a:lnTo>
                  <a:lnTo>
                    <a:pt x="6914" y="13114"/>
                  </a:lnTo>
                  <a:cubicBezTo>
                    <a:pt x="6961" y="13124"/>
                    <a:pt x="7010" y="13130"/>
                    <a:pt x="7059" y="13130"/>
                  </a:cubicBezTo>
                  <a:cubicBezTo>
                    <a:pt x="7147" y="13130"/>
                    <a:pt x="7236" y="13112"/>
                    <a:pt x="7321" y="13069"/>
                  </a:cubicBezTo>
                  <a:lnTo>
                    <a:pt x="7425" y="13010"/>
                  </a:lnTo>
                  <a:lnTo>
                    <a:pt x="8722" y="12350"/>
                  </a:lnTo>
                  <a:lnTo>
                    <a:pt x="8722" y="12350"/>
                  </a:lnTo>
                  <a:cubicBezTo>
                    <a:pt x="8649" y="14271"/>
                    <a:pt x="8523" y="15903"/>
                    <a:pt x="8404" y="16399"/>
                  </a:cubicBezTo>
                  <a:cubicBezTo>
                    <a:pt x="8085" y="17727"/>
                    <a:pt x="7839" y="25135"/>
                    <a:pt x="7839" y="25135"/>
                  </a:cubicBezTo>
                  <a:lnTo>
                    <a:pt x="7038" y="25936"/>
                  </a:lnTo>
                  <a:lnTo>
                    <a:pt x="8722" y="25662"/>
                  </a:lnTo>
                  <a:lnTo>
                    <a:pt x="8441" y="26501"/>
                  </a:lnTo>
                  <a:lnTo>
                    <a:pt x="10429" y="25817"/>
                  </a:lnTo>
                  <a:cubicBezTo>
                    <a:pt x="10804" y="26110"/>
                    <a:pt x="11625" y="26139"/>
                    <a:pt x="11933" y="26139"/>
                  </a:cubicBezTo>
                  <a:cubicBezTo>
                    <a:pt x="12008" y="26139"/>
                    <a:pt x="12052" y="26137"/>
                    <a:pt x="12052" y="26137"/>
                  </a:cubicBezTo>
                  <a:lnTo>
                    <a:pt x="11444" y="25299"/>
                  </a:lnTo>
                  <a:cubicBezTo>
                    <a:pt x="11444" y="20226"/>
                    <a:pt x="11097" y="14849"/>
                    <a:pt x="10806" y="11259"/>
                  </a:cubicBezTo>
                  <a:lnTo>
                    <a:pt x="13617" y="11015"/>
                  </a:lnTo>
                  <a:lnTo>
                    <a:pt x="13736" y="11008"/>
                  </a:lnTo>
                  <a:cubicBezTo>
                    <a:pt x="13907" y="10985"/>
                    <a:pt x="14069" y="10889"/>
                    <a:pt x="14158" y="10718"/>
                  </a:cubicBezTo>
                  <a:lnTo>
                    <a:pt x="15479" y="8212"/>
                  </a:lnTo>
                  <a:lnTo>
                    <a:pt x="16725" y="7306"/>
                  </a:lnTo>
                  <a:lnTo>
                    <a:pt x="17830" y="7270"/>
                  </a:lnTo>
                  <a:lnTo>
                    <a:pt x="17882" y="7270"/>
                  </a:lnTo>
                  <a:cubicBezTo>
                    <a:pt x="17957" y="7247"/>
                    <a:pt x="18001" y="7181"/>
                    <a:pt x="17985" y="7106"/>
                  </a:cubicBezTo>
                  <a:lnTo>
                    <a:pt x="17549" y="5268"/>
                  </a:lnTo>
                  <a:lnTo>
                    <a:pt x="17682" y="6959"/>
                  </a:lnTo>
                  <a:lnTo>
                    <a:pt x="16844" y="6854"/>
                  </a:lnTo>
                  <a:lnTo>
                    <a:pt x="16331" y="4289"/>
                  </a:lnTo>
                  <a:lnTo>
                    <a:pt x="16399" y="6921"/>
                  </a:lnTo>
                  <a:lnTo>
                    <a:pt x="14975" y="7617"/>
                  </a:lnTo>
                  <a:cubicBezTo>
                    <a:pt x="14945" y="7640"/>
                    <a:pt x="14915" y="7662"/>
                    <a:pt x="14893" y="7692"/>
                  </a:cubicBezTo>
                  <a:lnTo>
                    <a:pt x="14849" y="7744"/>
                  </a:lnTo>
                  <a:lnTo>
                    <a:pt x="14664" y="7989"/>
                  </a:lnTo>
                  <a:lnTo>
                    <a:pt x="13106" y="7217"/>
                  </a:lnTo>
                  <a:lnTo>
                    <a:pt x="13551" y="5675"/>
                  </a:lnTo>
                  <a:lnTo>
                    <a:pt x="12661" y="7247"/>
                  </a:lnTo>
                  <a:cubicBezTo>
                    <a:pt x="12617" y="7322"/>
                    <a:pt x="12631" y="7418"/>
                    <a:pt x="12699" y="7477"/>
                  </a:cubicBezTo>
                  <a:lnTo>
                    <a:pt x="12743" y="7507"/>
                  </a:lnTo>
                  <a:lnTo>
                    <a:pt x="14137" y="8664"/>
                  </a:lnTo>
                  <a:lnTo>
                    <a:pt x="13329" y="9709"/>
                  </a:lnTo>
                  <a:lnTo>
                    <a:pt x="10659" y="9479"/>
                  </a:lnTo>
                  <a:cubicBezTo>
                    <a:pt x="10570" y="8434"/>
                    <a:pt x="10495" y="7678"/>
                    <a:pt x="10458" y="7315"/>
                  </a:cubicBezTo>
                  <a:cubicBezTo>
                    <a:pt x="10317" y="5802"/>
                    <a:pt x="10636" y="3472"/>
                    <a:pt x="10851" y="2530"/>
                  </a:cubicBezTo>
                  <a:cubicBezTo>
                    <a:pt x="11066" y="1596"/>
                    <a:pt x="10385" y="1"/>
                    <a:pt x="10385" y="1"/>
                  </a:cubicBez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B1C3F41-F4C1-46F2-95C1-7ED89E0AED8D}"/>
              </a:ext>
            </a:extLst>
          </p:cNvPr>
          <p:cNvSpPr/>
          <p:nvPr/>
        </p:nvSpPr>
        <p:spPr>
          <a:xfrm>
            <a:off x="2212390" y="72887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4C1B3E"/>
              </a:buClr>
              <a:buSzPts val="2400"/>
            </a:pPr>
            <a:r>
              <a:rPr lang="en-US" sz="2800" b="1" dirty="0">
                <a:solidFill>
                  <a:srgbClr val="4C1B3E"/>
                </a:solidFill>
                <a:latin typeface="Saira Condensed SemiBold"/>
                <a:sym typeface="Saira Condensed SemiBold"/>
              </a:rPr>
              <a:t>What are the methods to detect and measure earthquakes?</a:t>
            </a:r>
          </a:p>
        </p:txBody>
      </p:sp>
      <p:sp>
        <p:nvSpPr>
          <p:cNvPr id="90" name="Google Shape;2191;p67">
            <a:extLst>
              <a:ext uri="{FF2B5EF4-FFF2-40B4-BE49-F238E27FC236}">
                <a16:creationId xmlns:a16="http://schemas.microsoft.com/office/drawing/2014/main" id="{C491A3B0-7D15-4F26-913B-BA1C614AFD55}"/>
              </a:ext>
            </a:extLst>
          </p:cNvPr>
          <p:cNvSpPr/>
          <p:nvPr/>
        </p:nvSpPr>
        <p:spPr>
          <a:xfrm>
            <a:off x="6978030" y="427909"/>
            <a:ext cx="1084308" cy="1347402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4C1B3E"/>
              </a:buClr>
              <a:buSzPts val="6000"/>
            </a:pPr>
            <a:r>
              <a:rPr lang="es" sz="6000" dirty="0">
                <a:solidFill>
                  <a:srgbClr val="4C1B3E"/>
                </a:solidFill>
                <a:latin typeface="Saira Condensed ExtraBold"/>
                <a:sym typeface="Saira Condensed ExtraBold"/>
              </a:rPr>
              <a:t> 4.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E64C5-7B8C-430D-A776-035C3B8C1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827" y="1633728"/>
            <a:ext cx="4545935" cy="3586859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A9B9B975-8FF5-4F1A-B686-B307CAD8F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566" y="4341277"/>
            <a:ext cx="737680" cy="682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" name="Google Shape;3048;p80"/>
          <p:cNvSpPr txBox="1">
            <a:spLocks noGrp="1"/>
          </p:cNvSpPr>
          <p:nvPr>
            <p:ph type="title"/>
          </p:nvPr>
        </p:nvSpPr>
        <p:spPr>
          <a:xfrm>
            <a:off x="805974" y="521939"/>
            <a:ext cx="77040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What are the impacts of </a:t>
            </a:r>
            <a:br>
              <a:rPr lang="en-US" sz="2800" dirty="0"/>
            </a:br>
            <a:r>
              <a:rPr lang="en-US" sz="2800" dirty="0"/>
              <a:t>earthquakes on the natural environment?</a:t>
            </a:r>
            <a:br>
              <a:rPr lang="en-US" dirty="0"/>
            </a:br>
            <a:endParaRPr dirty="0"/>
          </a:p>
        </p:txBody>
      </p:sp>
      <p:sp>
        <p:nvSpPr>
          <p:cNvPr id="3145" name="Google Shape;3145;p80"/>
          <p:cNvSpPr/>
          <p:nvPr/>
        </p:nvSpPr>
        <p:spPr>
          <a:xfrm>
            <a:off x="7658500" y="2182375"/>
            <a:ext cx="1203262" cy="66029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2191;p67">
            <a:extLst>
              <a:ext uri="{FF2B5EF4-FFF2-40B4-BE49-F238E27FC236}">
                <a16:creationId xmlns:a16="http://schemas.microsoft.com/office/drawing/2014/main" id="{CCB14487-C77E-40D2-82F0-E55688E535CA}"/>
              </a:ext>
            </a:extLst>
          </p:cNvPr>
          <p:cNvSpPr/>
          <p:nvPr/>
        </p:nvSpPr>
        <p:spPr>
          <a:xfrm>
            <a:off x="570500" y="277630"/>
            <a:ext cx="1084308" cy="1347402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4C1B3E"/>
              </a:buClr>
              <a:buSzPts val="6000"/>
            </a:pPr>
            <a:r>
              <a:rPr lang="es" sz="6000">
                <a:solidFill>
                  <a:srgbClr val="4C1B3E"/>
                </a:solidFill>
                <a:latin typeface="Saira Condensed ExtraBold"/>
                <a:sym typeface="Saira Condensed ExtraBold"/>
              </a:rPr>
              <a:t> 5.</a:t>
            </a:r>
            <a:endParaRPr lang="es" sz="6000" dirty="0">
              <a:solidFill>
                <a:srgbClr val="4C1B3E"/>
              </a:solidFill>
              <a:latin typeface="Saira Condensed ExtraBold"/>
              <a:sym typeface="Saira Condensed ExtraBold"/>
            </a:endParaRPr>
          </a:p>
        </p:txBody>
      </p:sp>
      <p:pic>
        <p:nvPicPr>
          <p:cNvPr id="105" name="Picture 104">
            <a:hlinkClick r:id="rId3" action="ppaction://hlinksldjump"/>
            <a:extLst>
              <a:ext uri="{FF2B5EF4-FFF2-40B4-BE49-F238E27FC236}">
                <a16:creationId xmlns:a16="http://schemas.microsoft.com/office/drawing/2014/main" id="{DC88E577-48AC-4F07-B85A-8C5A0D3A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566" y="4341277"/>
            <a:ext cx="737680" cy="682811"/>
          </a:xfrm>
          <a:prstGeom prst="rect">
            <a:avLst/>
          </a:prstGeom>
        </p:spPr>
      </p:pic>
      <p:pic>
        <p:nvPicPr>
          <p:cNvPr id="2050" name="Picture 2" descr="Tsunamis - WorldAtlas">
            <a:extLst>
              <a:ext uri="{FF2B5EF4-FFF2-40B4-BE49-F238E27FC236}">
                <a16:creationId xmlns:a16="http://schemas.microsoft.com/office/drawing/2014/main" id="{E74EB911-C183-457A-9B1A-449EEEF9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66" y="1600539"/>
            <a:ext cx="5437415" cy="323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" name="Google Shape;3048;p80"/>
          <p:cNvSpPr txBox="1">
            <a:spLocks noGrp="1"/>
          </p:cNvSpPr>
          <p:nvPr>
            <p:ph type="title"/>
          </p:nvPr>
        </p:nvSpPr>
        <p:spPr>
          <a:xfrm>
            <a:off x="720000" y="535015"/>
            <a:ext cx="77040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how can you survive an earthquake?</a:t>
            </a:r>
            <a:br>
              <a:rPr lang="en-US" dirty="0"/>
            </a:br>
            <a:endParaRPr dirty="0"/>
          </a:p>
        </p:txBody>
      </p:sp>
      <p:sp>
        <p:nvSpPr>
          <p:cNvPr id="3145" name="Google Shape;3145;p80"/>
          <p:cNvSpPr/>
          <p:nvPr/>
        </p:nvSpPr>
        <p:spPr>
          <a:xfrm>
            <a:off x="7658500" y="2182375"/>
            <a:ext cx="1203262" cy="66029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Picture 104">
            <a:hlinkClick r:id="rId3" action="ppaction://hlinksldjump"/>
            <a:extLst>
              <a:ext uri="{FF2B5EF4-FFF2-40B4-BE49-F238E27FC236}">
                <a16:creationId xmlns:a16="http://schemas.microsoft.com/office/drawing/2014/main" id="{DC88E577-48AC-4F07-B85A-8C5A0D3A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566" y="4341277"/>
            <a:ext cx="737680" cy="682811"/>
          </a:xfrm>
          <a:prstGeom prst="rect">
            <a:avLst/>
          </a:prstGeom>
        </p:spPr>
      </p:pic>
      <p:sp>
        <p:nvSpPr>
          <p:cNvPr id="9" name="Google Shape;2191;p67">
            <a:extLst>
              <a:ext uri="{FF2B5EF4-FFF2-40B4-BE49-F238E27FC236}">
                <a16:creationId xmlns:a16="http://schemas.microsoft.com/office/drawing/2014/main" id="{DE45B8BA-C0A5-4BFA-B6AA-E1D8E1AA5FFC}"/>
              </a:ext>
            </a:extLst>
          </p:cNvPr>
          <p:cNvSpPr/>
          <p:nvPr/>
        </p:nvSpPr>
        <p:spPr>
          <a:xfrm>
            <a:off x="7489192" y="178388"/>
            <a:ext cx="1084308" cy="1347402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4C1B3E"/>
              </a:buClr>
              <a:buSzPts val="6000"/>
            </a:pPr>
            <a:r>
              <a:rPr lang="es" sz="6000" dirty="0">
                <a:solidFill>
                  <a:srgbClr val="4C1B3E"/>
                </a:solidFill>
                <a:latin typeface="Saira Condensed ExtraBold"/>
                <a:sym typeface="Saira Condensed ExtraBold"/>
              </a:rPr>
              <a:t> 6.</a:t>
            </a:r>
          </a:p>
        </p:txBody>
      </p:sp>
      <p:pic>
        <p:nvPicPr>
          <p:cNvPr id="1028" name="Picture 4" descr="Are You Prepared To Survive A Big Earthquake? The Shakeout Returns To  Remind Us It Is Coming | LAist">
            <a:extLst>
              <a:ext uri="{FF2B5EF4-FFF2-40B4-BE49-F238E27FC236}">
                <a16:creationId xmlns:a16="http://schemas.microsoft.com/office/drawing/2014/main" id="{BB547C4C-5240-4BA8-9330-BA767811B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8" y="1904584"/>
            <a:ext cx="3924232" cy="2370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6FFE6E0-26A4-4182-8345-83D7A328D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214694"/>
              </p:ext>
            </p:extLst>
          </p:nvPr>
        </p:nvGraphicFramePr>
        <p:xfrm>
          <a:off x="4572000" y="1904584"/>
          <a:ext cx="4157246" cy="237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09304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3" name="Google Shape;1783;p55"/>
          <p:cNvGrpSpPr/>
          <p:nvPr/>
        </p:nvGrpSpPr>
        <p:grpSpPr>
          <a:xfrm>
            <a:off x="1523588" y="3494965"/>
            <a:ext cx="1075963" cy="283729"/>
            <a:chOff x="6699675" y="3907353"/>
            <a:chExt cx="1075963" cy="283729"/>
          </a:xfrm>
        </p:grpSpPr>
        <p:sp>
          <p:nvSpPr>
            <p:cNvPr id="1784" name="Google Shape;1784;p55"/>
            <p:cNvSpPr/>
            <p:nvPr/>
          </p:nvSpPr>
          <p:spPr>
            <a:xfrm>
              <a:off x="6699675" y="3907353"/>
              <a:ext cx="745679" cy="283729"/>
            </a:xfrm>
            <a:custGeom>
              <a:avLst/>
              <a:gdLst/>
              <a:ahLst/>
              <a:cxnLst/>
              <a:rect l="l" t="t" r="r" b="b"/>
              <a:pathLst>
                <a:path w="117107" h="44559" extrusionOk="0">
                  <a:moveTo>
                    <a:pt x="61404" y="0"/>
                  </a:moveTo>
                  <a:cubicBezTo>
                    <a:pt x="50249" y="0"/>
                    <a:pt x="41010" y="8188"/>
                    <a:pt x="39378" y="18876"/>
                  </a:cubicBezTo>
                  <a:cubicBezTo>
                    <a:pt x="39210" y="18891"/>
                    <a:pt x="39026" y="18904"/>
                    <a:pt x="38846" y="18916"/>
                  </a:cubicBezTo>
                  <a:cubicBezTo>
                    <a:pt x="31563" y="19550"/>
                    <a:pt x="25826" y="24939"/>
                    <a:pt x="24439" y="31756"/>
                  </a:cubicBezTo>
                  <a:cubicBezTo>
                    <a:pt x="22821" y="31361"/>
                    <a:pt x="21145" y="31146"/>
                    <a:pt x="19428" y="31146"/>
                  </a:cubicBezTo>
                  <a:cubicBezTo>
                    <a:pt x="18835" y="31146"/>
                    <a:pt x="18237" y="31171"/>
                    <a:pt x="17635" y="31224"/>
                  </a:cubicBezTo>
                  <a:cubicBezTo>
                    <a:pt x="9423" y="31936"/>
                    <a:pt x="2749" y="37328"/>
                    <a:pt x="0" y="44546"/>
                  </a:cubicBezTo>
                  <a:lnTo>
                    <a:pt x="61289" y="44546"/>
                  </a:lnTo>
                  <a:cubicBezTo>
                    <a:pt x="61326" y="44546"/>
                    <a:pt x="61366" y="44558"/>
                    <a:pt x="61404" y="44558"/>
                  </a:cubicBezTo>
                  <a:cubicBezTo>
                    <a:pt x="61444" y="44558"/>
                    <a:pt x="61481" y="44546"/>
                    <a:pt x="61522" y="44546"/>
                  </a:cubicBezTo>
                  <a:lnTo>
                    <a:pt x="116445" y="44546"/>
                  </a:lnTo>
                  <a:cubicBezTo>
                    <a:pt x="116874" y="42602"/>
                    <a:pt x="117107" y="40565"/>
                    <a:pt x="117107" y="38482"/>
                  </a:cubicBezTo>
                  <a:cubicBezTo>
                    <a:pt x="117107" y="23089"/>
                    <a:pt x="104628" y="10623"/>
                    <a:pt x="89248" y="10623"/>
                  </a:cubicBezTo>
                  <a:cubicBezTo>
                    <a:pt x="86412" y="10623"/>
                    <a:pt x="83678" y="11052"/>
                    <a:pt x="81085" y="11842"/>
                  </a:cubicBezTo>
                  <a:cubicBezTo>
                    <a:pt x="77341" y="4792"/>
                    <a:pt x="69930" y="0"/>
                    <a:pt x="61404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5"/>
            <p:cNvSpPr/>
            <p:nvPr/>
          </p:nvSpPr>
          <p:spPr>
            <a:xfrm>
              <a:off x="7233821" y="3984889"/>
              <a:ext cx="541817" cy="206192"/>
            </a:xfrm>
            <a:custGeom>
              <a:avLst/>
              <a:gdLst/>
              <a:ahLst/>
              <a:cxnLst/>
              <a:rect l="l" t="t" r="r" b="b"/>
              <a:pathLst>
                <a:path w="85091" h="32382" extrusionOk="0">
                  <a:moveTo>
                    <a:pt x="44612" y="0"/>
                  </a:moveTo>
                  <a:cubicBezTo>
                    <a:pt x="36514" y="0"/>
                    <a:pt x="29803" y="5949"/>
                    <a:pt x="28609" y="13723"/>
                  </a:cubicBezTo>
                  <a:cubicBezTo>
                    <a:pt x="28482" y="13723"/>
                    <a:pt x="28351" y="13736"/>
                    <a:pt x="28221" y="13748"/>
                  </a:cubicBezTo>
                  <a:cubicBezTo>
                    <a:pt x="22934" y="14215"/>
                    <a:pt x="18764" y="18127"/>
                    <a:pt x="17753" y="23077"/>
                  </a:cubicBezTo>
                  <a:cubicBezTo>
                    <a:pt x="16574" y="22787"/>
                    <a:pt x="15352" y="22634"/>
                    <a:pt x="14104" y="22634"/>
                  </a:cubicBezTo>
                  <a:cubicBezTo>
                    <a:pt x="13677" y="22634"/>
                    <a:pt x="13248" y="22652"/>
                    <a:pt x="12815" y="22688"/>
                  </a:cubicBezTo>
                  <a:cubicBezTo>
                    <a:pt x="6842" y="23208"/>
                    <a:pt x="1997" y="27132"/>
                    <a:pt x="0" y="32381"/>
                  </a:cubicBezTo>
                  <a:lnTo>
                    <a:pt x="84611" y="32381"/>
                  </a:lnTo>
                  <a:cubicBezTo>
                    <a:pt x="84922" y="30954"/>
                    <a:pt x="85090" y="29477"/>
                    <a:pt x="85090" y="27962"/>
                  </a:cubicBezTo>
                  <a:cubicBezTo>
                    <a:pt x="85090" y="16780"/>
                    <a:pt x="76032" y="7725"/>
                    <a:pt x="64852" y="7725"/>
                  </a:cubicBezTo>
                  <a:cubicBezTo>
                    <a:pt x="62791" y="7725"/>
                    <a:pt x="60794" y="8036"/>
                    <a:pt x="58928" y="8605"/>
                  </a:cubicBezTo>
                  <a:lnTo>
                    <a:pt x="58916" y="8605"/>
                  </a:lnTo>
                  <a:cubicBezTo>
                    <a:pt x="56195" y="3486"/>
                    <a:pt x="50818" y="0"/>
                    <a:pt x="4461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2" name="Google Shape;1692;p55"/>
          <p:cNvSpPr txBox="1">
            <a:spLocks noGrp="1"/>
          </p:cNvSpPr>
          <p:nvPr>
            <p:ph type="title"/>
          </p:nvPr>
        </p:nvSpPr>
        <p:spPr>
          <a:xfrm>
            <a:off x="597151" y="883528"/>
            <a:ext cx="8663256" cy="2676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br>
              <a:rPr lang="en-US" sz="1800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br>
              <a:rPr lang="en-US" sz="1800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1-</a:t>
            </a:r>
            <a:r>
              <a:rPr lang="en-US" sz="1800" u="sng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https://www.usgs.gov/programs/earthquake-hazards/what-are-effects-earthquakes</a:t>
            </a:r>
            <a:br>
              <a:rPr lang="en-US" sz="1800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2-</a:t>
            </a:r>
            <a:r>
              <a:rPr lang="en-US" sz="1800" u="sng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https://www.mtu.edu/geo/community/seismology/learn/earthquake-cause/</a:t>
            </a:r>
            <a:br>
              <a:rPr lang="en-US" sz="1800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3-</a:t>
            </a:r>
            <a:r>
              <a:rPr lang="en-US" sz="1800" u="sng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https://www.iris.edu/hq/inclass/animation/intensityintroduction_to_4_modules</a:t>
            </a:r>
            <a:br>
              <a:rPr lang="en-US" sz="1800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4-</a:t>
            </a:r>
            <a:r>
              <a:rPr lang="en-US" sz="1800" u="sng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https://ui.adsabs.harvard.edu/abs/2017EGUGA..19.3884M/abstract</a:t>
            </a:r>
            <a:br>
              <a:rPr lang="en-US" sz="1800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5-</a:t>
            </a:r>
            <a:r>
              <a:rPr lang="en-US" sz="1800" u="sng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https://spaceplace.nasa.gov/earthquakes/en/</a:t>
            </a:r>
            <a:br>
              <a:rPr lang="en-US" sz="1800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</a:rPr>
            </a:br>
            <a:r>
              <a:rPr lang="en-US" sz="1800" dirty="0">
                <a:solidFill>
                  <a:srgbClr val="943764"/>
                </a:solidFill>
              </a:rPr>
              <a:t> </a:t>
            </a:r>
          </a:p>
        </p:txBody>
      </p:sp>
      <p:grpSp>
        <p:nvGrpSpPr>
          <p:cNvPr id="1749" name="Google Shape;1749;p55"/>
          <p:cNvGrpSpPr/>
          <p:nvPr/>
        </p:nvGrpSpPr>
        <p:grpSpPr>
          <a:xfrm rot="1369722">
            <a:off x="116899" y="3422874"/>
            <a:ext cx="1891202" cy="770553"/>
            <a:chOff x="2140600" y="1345600"/>
            <a:chExt cx="936375" cy="381500"/>
          </a:xfrm>
        </p:grpSpPr>
        <p:sp>
          <p:nvSpPr>
            <p:cNvPr id="1750" name="Google Shape;1750;p55"/>
            <p:cNvSpPr/>
            <p:nvPr/>
          </p:nvSpPr>
          <p:spPr>
            <a:xfrm>
              <a:off x="2140600" y="1345600"/>
              <a:ext cx="936375" cy="367475"/>
            </a:xfrm>
            <a:custGeom>
              <a:avLst/>
              <a:gdLst/>
              <a:ahLst/>
              <a:cxnLst/>
              <a:rect l="l" t="t" r="r" b="b"/>
              <a:pathLst>
                <a:path w="37455" h="14699" extrusionOk="0">
                  <a:moveTo>
                    <a:pt x="18323" y="0"/>
                  </a:moveTo>
                  <a:cubicBezTo>
                    <a:pt x="17891" y="0"/>
                    <a:pt x="17476" y="23"/>
                    <a:pt x="17088" y="73"/>
                  </a:cubicBezTo>
                  <a:cubicBezTo>
                    <a:pt x="13655" y="652"/>
                    <a:pt x="10191" y="942"/>
                    <a:pt x="5319" y="4665"/>
                  </a:cubicBezTo>
                  <a:cubicBezTo>
                    <a:pt x="5319" y="4665"/>
                    <a:pt x="3479" y="6422"/>
                    <a:pt x="1574" y="6881"/>
                  </a:cubicBezTo>
                  <a:cubicBezTo>
                    <a:pt x="1574" y="6881"/>
                    <a:pt x="898" y="7075"/>
                    <a:pt x="675" y="7520"/>
                  </a:cubicBezTo>
                  <a:cubicBezTo>
                    <a:pt x="616" y="7638"/>
                    <a:pt x="586" y="7780"/>
                    <a:pt x="616" y="7935"/>
                  </a:cubicBezTo>
                  <a:cubicBezTo>
                    <a:pt x="616" y="7935"/>
                    <a:pt x="572" y="7965"/>
                    <a:pt x="520" y="8031"/>
                  </a:cubicBezTo>
                  <a:cubicBezTo>
                    <a:pt x="408" y="8181"/>
                    <a:pt x="253" y="8514"/>
                    <a:pt x="373" y="9106"/>
                  </a:cubicBezTo>
                  <a:cubicBezTo>
                    <a:pt x="387" y="9188"/>
                    <a:pt x="417" y="9284"/>
                    <a:pt x="446" y="9389"/>
                  </a:cubicBezTo>
                  <a:cubicBezTo>
                    <a:pt x="469" y="9462"/>
                    <a:pt x="497" y="9544"/>
                    <a:pt x="527" y="9633"/>
                  </a:cubicBezTo>
                  <a:cubicBezTo>
                    <a:pt x="527" y="9633"/>
                    <a:pt x="1" y="11191"/>
                    <a:pt x="757" y="12638"/>
                  </a:cubicBezTo>
                  <a:cubicBezTo>
                    <a:pt x="1514" y="14083"/>
                    <a:pt x="3116" y="14699"/>
                    <a:pt x="3116" y="14699"/>
                  </a:cubicBezTo>
                  <a:lnTo>
                    <a:pt x="34175" y="7853"/>
                  </a:lnTo>
                  <a:cubicBezTo>
                    <a:pt x="37454" y="7186"/>
                    <a:pt x="37105" y="6436"/>
                    <a:pt x="37105" y="6436"/>
                  </a:cubicBezTo>
                  <a:cubicBezTo>
                    <a:pt x="37105" y="6436"/>
                    <a:pt x="36698" y="5963"/>
                    <a:pt x="36787" y="5183"/>
                  </a:cubicBezTo>
                  <a:cubicBezTo>
                    <a:pt x="36824" y="4820"/>
                    <a:pt x="36578" y="3745"/>
                    <a:pt x="36578" y="3745"/>
                  </a:cubicBezTo>
                  <a:cubicBezTo>
                    <a:pt x="36571" y="3722"/>
                    <a:pt x="36578" y="2796"/>
                    <a:pt x="35459" y="2061"/>
                  </a:cubicBezTo>
                  <a:cubicBezTo>
                    <a:pt x="35459" y="2061"/>
                    <a:pt x="35028" y="1839"/>
                    <a:pt x="35014" y="1832"/>
                  </a:cubicBezTo>
                  <a:cubicBezTo>
                    <a:pt x="34351" y="1376"/>
                    <a:pt x="32853" y="1240"/>
                    <a:pt x="31305" y="1240"/>
                  </a:cubicBezTo>
                  <a:cubicBezTo>
                    <a:pt x="29024" y="1240"/>
                    <a:pt x="26634" y="1535"/>
                    <a:pt x="26634" y="1535"/>
                  </a:cubicBezTo>
                  <a:cubicBezTo>
                    <a:pt x="26634" y="1535"/>
                    <a:pt x="26627" y="1535"/>
                    <a:pt x="26611" y="1527"/>
                  </a:cubicBezTo>
                  <a:cubicBezTo>
                    <a:pt x="26276" y="1421"/>
                    <a:pt x="21757" y="0"/>
                    <a:pt x="18323" y="0"/>
                  </a:cubicBezTo>
                  <a:close/>
                </a:path>
              </a:pathLst>
            </a:custGeom>
            <a:solidFill>
              <a:srgbClr val="FF8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5"/>
            <p:cNvSpPr/>
            <p:nvPr/>
          </p:nvSpPr>
          <p:spPr>
            <a:xfrm>
              <a:off x="2146925" y="1345600"/>
              <a:ext cx="923550" cy="230475"/>
            </a:xfrm>
            <a:custGeom>
              <a:avLst/>
              <a:gdLst/>
              <a:ahLst/>
              <a:cxnLst/>
              <a:rect l="l" t="t" r="r" b="b"/>
              <a:pathLst>
                <a:path w="36942" h="9219" extrusionOk="0">
                  <a:moveTo>
                    <a:pt x="18067" y="0"/>
                  </a:moveTo>
                  <a:cubicBezTo>
                    <a:pt x="17635" y="0"/>
                    <a:pt x="17221" y="23"/>
                    <a:pt x="16835" y="73"/>
                  </a:cubicBezTo>
                  <a:cubicBezTo>
                    <a:pt x="13402" y="652"/>
                    <a:pt x="9938" y="942"/>
                    <a:pt x="5066" y="4665"/>
                  </a:cubicBezTo>
                  <a:cubicBezTo>
                    <a:pt x="5066" y="4665"/>
                    <a:pt x="3226" y="6422"/>
                    <a:pt x="1321" y="6881"/>
                  </a:cubicBezTo>
                  <a:cubicBezTo>
                    <a:pt x="1321" y="6881"/>
                    <a:pt x="645" y="7075"/>
                    <a:pt x="422" y="7520"/>
                  </a:cubicBezTo>
                  <a:cubicBezTo>
                    <a:pt x="363" y="7638"/>
                    <a:pt x="333" y="7780"/>
                    <a:pt x="363" y="7935"/>
                  </a:cubicBezTo>
                  <a:cubicBezTo>
                    <a:pt x="363" y="7935"/>
                    <a:pt x="319" y="7965"/>
                    <a:pt x="267" y="8031"/>
                  </a:cubicBezTo>
                  <a:cubicBezTo>
                    <a:pt x="155" y="8181"/>
                    <a:pt x="0" y="8514"/>
                    <a:pt x="120" y="9106"/>
                  </a:cubicBezTo>
                  <a:cubicBezTo>
                    <a:pt x="127" y="9144"/>
                    <a:pt x="134" y="9181"/>
                    <a:pt x="148" y="9218"/>
                  </a:cubicBezTo>
                  <a:cubicBezTo>
                    <a:pt x="185" y="9085"/>
                    <a:pt x="237" y="8989"/>
                    <a:pt x="289" y="8928"/>
                  </a:cubicBezTo>
                  <a:cubicBezTo>
                    <a:pt x="342" y="8855"/>
                    <a:pt x="378" y="8825"/>
                    <a:pt x="378" y="8825"/>
                  </a:cubicBezTo>
                  <a:cubicBezTo>
                    <a:pt x="356" y="8670"/>
                    <a:pt x="378" y="8528"/>
                    <a:pt x="445" y="8410"/>
                  </a:cubicBezTo>
                  <a:cubicBezTo>
                    <a:pt x="668" y="7973"/>
                    <a:pt x="1335" y="7780"/>
                    <a:pt x="1335" y="7780"/>
                  </a:cubicBezTo>
                  <a:cubicBezTo>
                    <a:pt x="3242" y="7312"/>
                    <a:pt x="5087" y="5555"/>
                    <a:pt x="5087" y="5555"/>
                  </a:cubicBezTo>
                  <a:cubicBezTo>
                    <a:pt x="9961" y="1832"/>
                    <a:pt x="13291" y="1052"/>
                    <a:pt x="16732" y="474"/>
                  </a:cubicBezTo>
                  <a:cubicBezTo>
                    <a:pt x="17043" y="433"/>
                    <a:pt x="17374" y="414"/>
                    <a:pt x="17718" y="414"/>
                  </a:cubicBezTo>
                  <a:cubicBezTo>
                    <a:pt x="21191" y="414"/>
                    <a:pt x="26029" y="2309"/>
                    <a:pt x="26374" y="2417"/>
                  </a:cubicBezTo>
                  <a:cubicBezTo>
                    <a:pt x="26388" y="2424"/>
                    <a:pt x="26395" y="2424"/>
                    <a:pt x="26395" y="2424"/>
                  </a:cubicBezTo>
                  <a:cubicBezTo>
                    <a:pt x="26395" y="2424"/>
                    <a:pt x="28774" y="2132"/>
                    <a:pt x="31051" y="2132"/>
                  </a:cubicBezTo>
                  <a:cubicBezTo>
                    <a:pt x="32607" y="2132"/>
                    <a:pt x="34116" y="2269"/>
                    <a:pt x="34784" y="2729"/>
                  </a:cubicBezTo>
                  <a:cubicBezTo>
                    <a:pt x="34791" y="2736"/>
                    <a:pt x="35220" y="2951"/>
                    <a:pt x="35220" y="2951"/>
                  </a:cubicBezTo>
                  <a:cubicBezTo>
                    <a:pt x="36349" y="3686"/>
                    <a:pt x="36333" y="4612"/>
                    <a:pt x="36341" y="4635"/>
                  </a:cubicBezTo>
                  <a:cubicBezTo>
                    <a:pt x="36341" y="4635"/>
                    <a:pt x="36592" y="5710"/>
                    <a:pt x="36548" y="6080"/>
                  </a:cubicBezTo>
                  <a:cubicBezTo>
                    <a:pt x="36511" y="6408"/>
                    <a:pt x="36564" y="6675"/>
                    <a:pt x="36637" y="6881"/>
                  </a:cubicBezTo>
                  <a:cubicBezTo>
                    <a:pt x="36941" y="6623"/>
                    <a:pt x="36852" y="6436"/>
                    <a:pt x="36852" y="6436"/>
                  </a:cubicBezTo>
                  <a:cubicBezTo>
                    <a:pt x="36852" y="6436"/>
                    <a:pt x="36445" y="5963"/>
                    <a:pt x="36534" y="5183"/>
                  </a:cubicBezTo>
                  <a:cubicBezTo>
                    <a:pt x="36571" y="4820"/>
                    <a:pt x="36325" y="3745"/>
                    <a:pt x="36325" y="3745"/>
                  </a:cubicBezTo>
                  <a:cubicBezTo>
                    <a:pt x="36318" y="3722"/>
                    <a:pt x="36325" y="2796"/>
                    <a:pt x="35206" y="2061"/>
                  </a:cubicBezTo>
                  <a:cubicBezTo>
                    <a:pt x="35206" y="2061"/>
                    <a:pt x="34784" y="1846"/>
                    <a:pt x="34768" y="1832"/>
                  </a:cubicBezTo>
                  <a:cubicBezTo>
                    <a:pt x="34542" y="1894"/>
                    <a:pt x="34311" y="1952"/>
                    <a:pt x="34077" y="1952"/>
                  </a:cubicBezTo>
                  <a:cubicBezTo>
                    <a:pt x="33975" y="1952"/>
                    <a:pt x="33871" y="1941"/>
                    <a:pt x="33768" y="1914"/>
                  </a:cubicBezTo>
                  <a:cubicBezTo>
                    <a:pt x="32716" y="1677"/>
                    <a:pt x="31671" y="1647"/>
                    <a:pt x="30617" y="1647"/>
                  </a:cubicBezTo>
                  <a:cubicBezTo>
                    <a:pt x="30256" y="1647"/>
                    <a:pt x="29893" y="1651"/>
                    <a:pt x="29529" y="1651"/>
                  </a:cubicBezTo>
                  <a:cubicBezTo>
                    <a:pt x="29052" y="1651"/>
                    <a:pt x="28571" y="1644"/>
                    <a:pt x="28086" y="1616"/>
                  </a:cubicBezTo>
                  <a:cubicBezTo>
                    <a:pt x="27789" y="1616"/>
                    <a:pt x="27515" y="1713"/>
                    <a:pt x="27219" y="1720"/>
                  </a:cubicBezTo>
                  <a:cubicBezTo>
                    <a:pt x="26151" y="1640"/>
                    <a:pt x="25149" y="1401"/>
                    <a:pt x="24208" y="928"/>
                  </a:cubicBezTo>
                  <a:cubicBezTo>
                    <a:pt x="22508" y="499"/>
                    <a:pt x="20096" y="0"/>
                    <a:pt x="18067" y="0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5"/>
            <p:cNvSpPr/>
            <p:nvPr/>
          </p:nvSpPr>
          <p:spPr>
            <a:xfrm>
              <a:off x="2141000" y="1575975"/>
              <a:ext cx="193425" cy="129150"/>
            </a:xfrm>
            <a:custGeom>
              <a:avLst/>
              <a:gdLst/>
              <a:ahLst/>
              <a:cxnLst/>
              <a:rect l="l" t="t" r="r" b="b"/>
              <a:pathLst>
                <a:path w="7737" h="5166" extrusionOk="0">
                  <a:moveTo>
                    <a:pt x="6579" y="1"/>
                  </a:moveTo>
                  <a:cubicBezTo>
                    <a:pt x="4807" y="1"/>
                    <a:pt x="778" y="804"/>
                    <a:pt x="778" y="804"/>
                  </a:cubicBezTo>
                  <a:cubicBezTo>
                    <a:pt x="778" y="804"/>
                    <a:pt x="1" y="3608"/>
                    <a:pt x="3107" y="5165"/>
                  </a:cubicBezTo>
                  <a:cubicBezTo>
                    <a:pt x="3107" y="5165"/>
                    <a:pt x="4591" y="4802"/>
                    <a:pt x="5659" y="4564"/>
                  </a:cubicBezTo>
                  <a:cubicBezTo>
                    <a:pt x="5659" y="4564"/>
                    <a:pt x="4523" y="2280"/>
                    <a:pt x="6964" y="678"/>
                  </a:cubicBezTo>
                  <a:cubicBezTo>
                    <a:pt x="7736" y="173"/>
                    <a:pt x="7400" y="1"/>
                    <a:pt x="6579" y="1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5"/>
            <p:cNvSpPr/>
            <p:nvPr/>
          </p:nvSpPr>
          <p:spPr>
            <a:xfrm>
              <a:off x="2912300" y="1432900"/>
              <a:ext cx="144075" cy="99800"/>
            </a:xfrm>
            <a:custGeom>
              <a:avLst/>
              <a:gdLst/>
              <a:ahLst/>
              <a:cxnLst/>
              <a:rect l="l" t="t" r="r" b="b"/>
              <a:pathLst>
                <a:path w="5763" h="3992" extrusionOk="0">
                  <a:moveTo>
                    <a:pt x="3197" y="0"/>
                  </a:moveTo>
                  <a:cubicBezTo>
                    <a:pt x="3197" y="0"/>
                    <a:pt x="0" y="445"/>
                    <a:pt x="616" y="712"/>
                  </a:cubicBezTo>
                  <a:cubicBezTo>
                    <a:pt x="1640" y="1157"/>
                    <a:pt x="3375" y="1818"/>
                    <a:pt x="3530" y="3991"/>
                  </a:cubicBezTo>
                  <a:cubicBezTo>
                    <a:pt x="3530" y="3991"/>
                    <a:pt x="5162" y="3968"/>
                    <a:pt x="5614" y="3176"/>
                  </a:cubicBezTo>
                  <a:cubicBezTo>
                    <a:pt x="5762" y="2916"/>
                    <a:pt x="5310" y="2811"/>
                    <a:pt x="5333" y="1937"/>
                  </a:cubicBezTo>
                  <a:cubicBezTo>
                    <a:pt x="5333" y="1937"/>
                    <a:pt x="5326" y="1031"/>
                    <a:pt x="5192" y="394"/>
                  </a:cubicBezTo>
                  <a:cubicBezTo>
                    <a:pt x="5034" y="436"/>
                    <a:pt x="4883" y="451"/>
                    <a:pt x="4745" y="451"/>
                  </a:cubicBezTo>
                  <a:cubicBezTo>
                    <a:pt x="4546" y="451"/>
                    <a:pt x="4373" y="420"/>
                    <a:pt x="4242" y="394"/>
                  </a:cubicBezTo>
                  <a:cubicBezTo>
                    <a:pt x="3982" y="349"/>
                    <a:pt x="4071" y="312"/>
                    <a:pt x="3197" y="0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5"/>
            <p:cNvSpPr/>
            <p:nvPr/>
          </p:nvSpPr>
          <p:spPr>
            <a:xfrm>
              <a:off x="2218300" y="1415075"/>
              <a:ext cx="658425" cy="142875"/>
            </a:xfrm>
            <a:custGeom>
              <a:avLst/>
              <a:gdLst/>
              <a:ahLst/>
              <a:cxnLst/>
              <a:rect l="l" t="t" r="r" b="b"/>
              <a:pathLst>
                <a:path w="26337" h="5715" extrusionOk="0">
                  <a:moveTo>
                    <a:pt x="24171" y="1"/>
                  </a:moveTo>
                  <a:cubicBezTo>
                    <a:pt x="21641" y="1"/>
                    <a:pt x="3850" y="3332"/>
                    <a:pt x="3850" y="3332"/>
                  </a:cubicBezTo>
                  <a:lnTo>
                    <a:pt x="1328" y="3828"/>
                  </a:lnTo>
                  <a:cubicBezTo>
                    <a:pt x="1328" y="3828"/>
                    <a:pt x="0" y="4571"/>
                    <a:pt x="2418" y="5402"/>
                  </a:cubicBezTo>
                  <a:cubicBezTo>
                    <a:pt x="2418" y="5402"/>
                    <a:pt x="3372" y="5714"/>
                    <a:pt x="3755" y="5714"/>
                  </a:cubicBezTo>
                  <a:cubicBezTo>
                    <a:pt x="3767" y="5714"/>
                    <a:pt x="3779" y="5714"/>
                    <a:pt x="3790" y="5713"/>
                  </a:cubicBezTo>
                  <a:cubicBezTo>
                    <a:pt x="9619" y="5402"/>
                    <a:pt x="26336" y="1582"/>
                    <a:pt x="26336" y="1582"/>
                  </a:cubicBezTo>
                  <a:cubicBezTo>
                    <a:pt x="26336" y="1582"/>
                    <a:pt x="25699" y="306"/>
                    <a:pt x="24400" y="17"/>
                  </a:cubicBezTo>
                  <a:cubicBezTo>
                    <a:pt x="24350" y="6"/>
                    <a:pt x="24273" y="1"/>
                    <a:pt x="24171" y="1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5"/>
            <p:cNvSpPr/>
            <p:nvPr/>
          </p:nvSpPr>
          <p:spPr>
            <a:xfrm>
              <a:off x="2961250" y="1410125"/>
              <a:ext cx="93650" cy="34325"/>
            </a:xfrm>
            <a:custGeom>
              <a:avLst/>
              <a:gdLst/>
              <a:ahLst/>
              <a:cxnLst/>
              <a:rect l="l" t="t" r="r" b="b"/>
              <a:pathLst>
                <a:path w="3746" h="1373" extrusionOk="0">
                  <a:moveTo>
                    <a:pt x="3242" y="0"/>
                  </a:moveTo>
                  <a:cubicBezTo>
                    <a:pt x="2611" y="89"/>
                    <a:pt x="0" y="319"/>
                    <a:pt x="363" y="607"/>
                  </a:cubicBezTo>
                  <a:cubicBezTo>
                    <a:pt x="743" y="897"/>
                    <a:pt x="1980" y="1349"/>
                    <a:pt x="2225" y="1372"/>
                  </a:cubicBezTo>
                  <a:cubicBezTo>
                    <a:pt x="2228" y="1373"/>
                    <a:pt x="2231" y="1373"/>
                    <a:pt x="2235" y="1373"/>
                  </a:cubicBezTo>
                  <a:cubicBezTo>
                    <a:pt x="2397" y="1373"/>
                    <a:pt x="3237" y="1220"/>
                    <a:pt x="3745" y="1113"/>
                  </a:cubicBezTo>
                  <a:cubicBezTo>
                    <a:pt x="3731" y="963"/>
                    <a:pt x="3663" y="497"/>
                    <a:pt x="3242" y="0"/>
                  </a:cubicBezTo>
                  <a:close/>
                </a:path>
              </a:pathLst>
            </a:custGeom>
            <a:solidFill>
              <a:srgbClr val="F7F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5"/>
            <p:cNvSpPr/>
            <p:nvPr/>
          </p:nvSpPr>
          <p:spPr>
            <a:xfrm>
              <a:off x="2943975" y="1406200"/>
              <a:ext cx="112025" cy="45300"/>
            </a:xfrm>
            <a:custGeom>
              <a:avLst/>
              <a:gdLst/>
              <a:ahLst/>
              <a:cxnLst/>
              <a:rect l="l" t="t" r="r" b="b"/>
              <a:pathLst>
                <a:path w="4481" h="1812" extrusionOk="0">
                  <a:moveTo>
                    <a:pt x="3783" y="0"/>
                  </a:moveTo>
                  <a:cubicBezTo>
                    <a:pt x="3739" y="8"/>
                    <a:pt x="3694" y="17"/>
                    <a:pt x="3650" y="24"/>
                  </a:cubicBezTo>
                  <a:cubicBezTo>
                    <a:pt x="2930" y="120"/>
                    <a:pt x="1" y="380"/>
                    <a:pt x="483" y="787"/>
                  </a:cubicBezTo>
                  <a:cubicBezTo>
                    <a:pt x="958" y="1202"/>
                    <a:pt x="2582" y="1780"/>
                    <a:pt x="2886" y="1811"/>
                  </a:cubicBezTo>
                  <a:cubicBezTo>
                    <a:pt x="2893" y="1811"/>
                    <a:pt x="2902" y="1811"/>
                    <a:pt x="2911" y="1811"/>
                  </a:cubicBezTo>
                  <a:cubicBezTo>
                    <a:pt x="3142" y="1811"/>
                    <a:pt x="3924" y="1642"/>
                    <a:pt x="4481" y="1513"/>
                  </a:cubicBezTo>
                  <a:cubicBezTo>
                    <a:pt x="4459" y="1396"/>
                    <a:pt x="4443" y="1321"/>
                    <a:pt x="4443" y="1321"/>
                  </a:cubicBezTo>
                  <a:cubicBezTo>
                    <a:pt x="4436" y="1298"/>
                    <a:pt x="4443" y="647"/>
                    <a:pt x="3783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5"/>
            <p:cNvSpPr/>
            <p:nvPr/>
          </p:nvSpPr>
          <p:spPr>
            <a:xfrm>
              <a:off x="2965125" y="1410125"/>
              <a:ext cx="89775" cy="34325"/>
            </a:xfrm>
            <a:custGeom>
              <a:avLst/>
              <a:gdLst/>
              <a:ahLst/>
              <a:cxnLst/>
              <a:rect l="l" t="t" r="r" b="b"/>
              <a:pathLst>
                <a:path w="3591" h="1373" extrusionOk="0">
                  <a:moveTo>
                    <a:pt x="3087" y="0"/>
                  </a:moveTo>
                  <a:cubicBezTo>
                    <a:pt x="2820" y="37"/>
                    <a:pt x="2189" y="103"/>
                    <a:pt x="1588" y="185"/>
                  </a:cubicBezTo>
                  <a:cubicBezTo>
                    <a:pt x="773" y="296"/>
                    <a:pt x="0" y="438"/>
                    <a:pt x="208" y="607"/>
                  </a:cubicBezTo>
                  <a:cubicBezTo>
                    <a:pt x="588" y="897"/>
                    <a:pt x="1825" y="1349"/>
                    <a:pt x="2070" y="1372"/>
                  </a:cubicBezTo>
                  <a:cubicBezTo>
                    <a:pt x="2100" y="1372"/>
                    <a:pt x="2159" y="1364"/>
                    <a:pt x="2234" y="1356"/>
                  </a:cubicBezTo>
                  <a:cubicBezTo>
                    <a:pt x="2545" y="1312"/>
                    <a:pt x="3176" y="1202"/>
                    <a:pt x="3590" y="1113"/>
                  </a:cubicBezTo>
                  <a:cubicBezTo>
                    <a:pt x="3576" y="963"/>
                    <a:pt x="3508" y="497"/>
                    <a:pt x="3087" y="0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5"/>
            <p:cNvSpPr/>
            <p:nvPr/>
          </p:nvSpPr>
          <p:spPr>
            <a:xfrm>
              <a:off x="2845375" y="1474125"/>
              <a:ext cx="139800" cy="85250"/>
            </a:xfrm>
            <a:custGeom>
              <a:avLst/>
              <a:gdLst/>
              <a:ahLst/>
              <a:cxnLst/>
              <a:rect l="l" t="t" r="r" b="b"/>
              <a:pathLst>
                <a:path w="5592" h="3410" extrusionOk="0">
                  <a:moveTo>
                    <a:pt x="2969" y="0"/>
                  </a:moveTo>
                  <a:cubicBezTo>
                    <a:pt x="2773" y="0"/>
                    <a:pt x="2573" y="22"/>
                    <a:pt x="2373" y="66"/>
                  </a:cubicBezTo>
                  <a:cubicBezTo>
                    <a:pt x="949" y="384"/>
                    <a:pt x="0" y="1607"/>
                    <a:pt x="319" y="3150"/>
                  </a:cubicBezTo>
                  <a:cubicBezTo>
                    <a:pt x="319" y="3150"/>
                    <a:pt x="340" y="3239"/>
                    <a:pt x="340" y="3246"/>
                  </a:cubicBezTo>
                  <a:cubicBezTo>
                    <a:pt x="340" y="3253"/>
                    <a:pt x="363" y="3342"/>
                    <a:pt x="363" y="3342"/>
                  </a:cubicBezTo>
                  <a:cubicBezTo>
                    <a:pt x="363" y="3342"/>
                    <a:pt x="371" y="3373"/>
                    <a:pt x="385" y="3410"/>
                  </a:cubicBezTo>
                  <a:cubicBezTo>
                    <a:pt x="171" y="2031"/>
                    <a:pt x="1052" y="658"/>
                    <a:pt x="2432" y="354"/>
                  </a:cubicBezTo>
                  <a:cubicBezTo>
                    <a:pt x="2615" y="313"/>
                    <a:pt x="2799" y="294"/>
                    <a:pt x="2980" y="294"/>
                  </a:cubicBezTo>
                  <a:cubicBezTo>
                    <a:pt x="4162" y="294"/>
                    <a:pt x="5250" y="1118"/>
                    <a:pt x="5577" y="2283"/>
                  </a:cubicBezTo>
                  <a:cubicBezTo>
                    <a:pt x="5577" y="2273"/>
                    <a:pt x="5578" y="2270"/>
                    <a:pt x="5579" y="2270"/>
                  </a:cubicBezTo>
                  <a:cubicBezTo>
                    <a:pt x="5583" y="2270"/>
                    <a:pt x="5591" y="2298"/>
                    <a:pt x="5591" y="2298"/>
                  </a:cubicBezTo>
                  <a:lnTo>
                    <a:pt x="5591" y="2290"/>
                  </a:lnTo>
                  <a:cubicBezTo>
                    <a:pt x="5591" y="2290"/>
                    <a:pt x="5577" y="2209"/>
                    <a:pt x="5570" y="2201"/>
                  </a:cubicBezTo>
                  <a:cubicBezTo>
                    <a:pt x="5570" y="2194"/>
                    <a:pt x="5556" y="2105"/>
                    <a:pt x="5556" y="2105"/>
                  </a:cubicBezTo>
                  <a:lnTo>
                    <a:pt x="5547" y="2105"/>
                  </a:lnTo>
                  <a:cubicBezTo>
                    <a:pt x="5241" y="792"/>
                    <a:pt x="4164" y="0"/>
                    <a:pt x="2969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5"/>
            <p:cNvSpPr/>
            <p:nvPr/>
          </p:nvSpPr>
          <p:spPr>
            <a:xfrm>
              <a:off x="2836475" y="1463775"/>
              <a:ext cx="157400" cy="109725"/>
            </a:xfrm>
            <a:custGeom>
              <a:avLst/>
              <a:gdLst/>
              <a:ahLst/>
              <a:cxnLst/>
              <a:rect l="l" t="t" r="r" b="b"/>
              <a:pathLst>
                <a:path w="6296" h="4389" extrusionOk="0">
                  <a:moveTo>
                    <a:pt x="3282" y="1"/>
                  </a:moveTo>
                  <a:cubicBezTo>
                    <a:pt x="3068" y="1"/>
                    <a:pt x="2850" y="24"/>
                    <a:pt x="2633" y="72"/>
                  </a:cubicBezTo>
                  <a:cubicBezTo>
                    <a:pt x="1024" y="428"/>
                    <a:pt x="0" y="2014"/>
                    <a:pt x="326" y="3616"/>
                  </a:cubicBezTo>
                  <a:cubicBezTo>
                    <a:pt x="326" y="3616"/>
                    <a:pt x="333" y="3639"/>
                    <a:pt x="333" y="3646"/>
                  </a:cubicBezTo>
                  <a:cubicBezTo>
                    <a:pt x="333" y="3653"/>
                    <a:pt x="340" y="3676"/>
                    <a:pt x="340" y="3676"/>
                  </a:cubicBezTo>
                  <a:cubicBezTo>
                    <a:pt x="394" y="3899"/>
                    <a:pt x="497" y="4166"/>
                    <a:pt x="616" y="4388"/>
                  </a:cubicBezTo>
                  <a:lnTo>
                    <a:pt x="6282" y="3142"/>
                  </a:lnTo>
                  <a:cubicBezTo>
                    <a:pt x="6296" y="2890"/>
                    <a:pt x="6275" y="2599"/>
                    <a:pt x="6223" y="2377"/>
                  </a:cubicBezTo>
                  <a:lnTo>
                    <a:pt x="6230" y="2370"/>
                  </a:lnTo>
                  <a:cubicBezTo>
                    <a:pt x="6230" y="2370"/>
                    <a:pt x="6223" y="2356"/>
                    <a:pt x="6223" y="2348"/>
                  </a:cubicBezTo>
                  <a:cubicBezTo>
                    <a:pt x="6223" y="2341"/>
                    <a:pt x="6214" y="2318"/>
                    <a:pt x="6214" y="2318"/>
                  </a:cubicBezTo>
                  <a:cubicBezTo>
                    <a:pt x="5888" y="945"/>
                    <a:pt x="4651" y="1"/>
                    <a:pt x="3282" y="1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5"/>
            <p:cNvSpPr/>
            <p:nvPr/>
          </p:nvSpPr>
          <p:spPr>
            <a:xfrm>
              <a:off x="2846475" y="1474325"/>
              <a:ext cx="142950" cy="130800"/>
            </a:xfrm>
            <a:custGeom>
              <a:avLst/>
              <a:gdLst/>
              <a:ahLst/>
              <a:cxnLst/>
              <a:rect l="l" t="t" r="r" b="b"/>
              <a:pathLst>
                <a:path w="5718" h="5232" extrusionOk="0">
                  <a:moveTo>
                    <a:pt x="2851" y="1"/>
                  </a:moveTo>
                  <a:cubicBezTo>
                    <a:pt x="2678" y="1"/>
                    <a:pt x="2503" y="19"/>
                    <a:pt x="2329" y="58"/>
                  </a:cubicBezTo>
                  <a:cubicBezTo>
                    <a:pt x="905" y="376"/>
                    <a:pt x="1" y="1793"/>
                    <a:pt x="275" y="3142"/>
                  </a:cubicBezTo>
                  <a:cubicBezTo>
                    <a:pt x="554" y="4312"/>
                    <a:pt x="1693" y="5232"/>
                    <a:pt x="2929" y="5232"/>
                  </a:cubicBezTo>
                  <a:cubicBezTo>
                    <a:pt x="3103" y="5232"/>
                    <a:pt x="3280" y="5213"/>
                    <a:pt x="3456" y="5175"/>
                  </a:cubicBezTo>
                  <a:cubicBezTo>
                    <a:pt x="4880" y="4863"/>
                    <a:pt x="5718" y="3261"/>
                    <a:pt x="5503" y="2097"/>
                  </a:cubicBezTo>
                  <a:cubicBezTo>
                    <a:pt x="5223" y="927"/>
                    <a:pt x="4083" y="1"/>
                    <a:pt x="2851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5"/>
            <p:cNvSpPr/>
            <p:nvPr/>
          </p:nvSpPr>
          <p:spPr>
            <a:xfrm>
              <a:off x="2869850" y="1493800"/>
              <a:ext cx="96975" cy="88550"/>
            </a:xfrm>
            <a:custGeom>
              <a:avLst/>
              <a:gdLst/>
              <a:ahLst/>
              <a:cxnLst/>
              <a:rect l="l" t="t" r="r" b="b"/>
              <a:pathLst>
                <a:path w="3879" h="3542" extrusionOk="0">
                  <a:moveTo>
                    <a:pt x="1938" y="1"/>
                  </a:moveTo>
                  <a:cubicBezTo>
                    <a:pt x="1813" y="1"/>
                    <a:pt x="1685" y="14"/>
                    <a:pt x="1558" y="42"/>
                  </a:cubicBezTo>
                  <a:cubicBezTo>
                    <a:pt x="600" y="250"/>
                    <a:pt x="0" y="1199"/>
                    <a:pt x="207" y="2155"/>
                  </a:cubicBezTo>
                  <a:cubicBezTo>
                    <a:pt x="387" y="2977"/>
                    <a:pt x="1120" y="3542"/>
                    <a:pt x="1934" y="3542"/>
                  </a:cubicBezTo>
                  <a:cubicBezTo>
                    <a:pt x="2062" y="3542"/>
                    <a:pt x="2192" y="3528"/>
                    <a:pt x="2321" y="3499"/>
                  </a:cubicBezTo>
                  <a:cubicBezTo>
                    <a:pt x="3270" y="3290"/>
                    <a:pt x="3879" y="2349"/>
                    <a:pt x="3663" y="1391"/>
                  </a:cubicBezTo>
                  <a:cubicBezTo>
                    <a:pt x="3483" y="563"/>
                    <a:pt x="2752" y="1"/>
                    <a:pt x="1938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5"/>
            <p:cNvSpPr/>
            <p:nvPr/>
          </p:nvSpPr>
          <p:spPr>
            <a:xfrm>
              <a:off x="2882450" y="1505375"/>
              <a:ext cx="71800" cy="65550"/>
            </a:xfrm>
            <a:custGeom>
              <a:avLst/>
              <a:gdLst/>
              <a:ahLst/>
              <a:cxnLst/>
              <a:rect l="l" t="t" r="r" b="b"/>
              <a:pathLst>
                <a:path w="2872" h="2622" extrusionOk="0">
                  <a:moveTo>
                    <a:pt x="1432" y="0"/>
                  </a:moveTo>
                  <a:cubicBezTo>
                    <a:pt x="1339" y="0"/>
                    <a:pt x="1244" y="10"/>
                    <a:pt x="1150" y="31"/>
                  </a:cubicBezTo>
                  <a:cubicBezTo>
                    <a:pt x="445" y="188"/>
                    <a:pt x="0" y="884"/>
                    <a:pt x="157" y="1589"/>
                  </a:cubicBezTo>
                  <a:cubicBezTo>
                    <a:pt x="291" y="2200"/>
                    <a:pt x="834" y="2621"/>
                    <a:pt x="1435" y="2621"/>
                  </a:cubicBezTo>
                  <a:cubicBezTo>
                    <a:pt x="1527" y="2621"/>
                    <a:pt x="1621" y="2611"/>
                    <a:pt x="1714" y="2591"/>
                  </a:cubicBezTo>
                  <a:cubicBezTo>
                    <a:pt x="2426" y="2434"/>
                    <a:pt x="2871" y="1729"/>
                    <a:pt x="2714" y="1024"/>
                  </a:cubicBezTo>
                  <a:cubicBezTo>
                    <a:pt x="2580" y="416"/>
                    <a:pt x="2034" y="0"/>
                    <a:pt x="143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5"/>
            <p:cNvSpPr/>
            <p:nvPr/>
          </p:nvSpPr>
          <p:spPr>
            <a:xfrm>
              <a:off x="2279850" y="1586500"/>
              <a:ext cx="157275" cy="109725"/>
            </a:xfrm>
            <a:custGeom>
              <a:avLst/>
              <a:gdLst/>
              <a:ahLst/>
              <a:cxnLst/>
              <a:rect l="l" t="t" r="r" b="b"/>
              <a:pathLst>
                <a:path w="6291" h="4389" extrusionOk="0">
                  <a:moveTo>
                    <a:pt x="3274" y="1"/>
                  </a:moveTo>
                  <a:cubicBezTo>
                    <a:pt x="3060" y="1"/>
                    <a:pt x="2843" y="24"/>
                    <a:pt x="2625" y="72"/>
                  </a:cubicBezTo>
                  <a:cubicBezTo>
                    <a:pt x="1016" y="428"/>
                    <a:pt x="0" y="2016"/>
                    <a:pt x="328" y="3618"/>
                  </a:cubicBezTo>
                  <a:lnTo>
                    <a:pt x="320" y="3618"/>
                  </a:lnTo>
                  <a:cubicBezTo>
                    <a:pt x="320" y="3618"/>
                    <a:pt x="328" y="3639"/>
                    <a:pt x="328" y="3646"/>
                  </a:cubicBezTo>
                  <a:cubicBezTo>
                    <a:pt x="335" y="3653"/>
                    <a:pt x="335" y="3676"/>
                    <a:pt x="335" y="3676"/>
                  </a:cubicBezTo>
                  <a:cubicBezTo>
                    <a:pt x="393" y="3899"/>
                    <a:pt x="490" y="4166"/>
                    <a:pt x="609" y="4388"/>
                  </a:cubicBezTo>
                  <a:lnTo>
                    <a:pt x="6274" y="3142"/>
                  </a:lnTo>
                  <a:cubicBezTo>
                    <a:pt x="6290" y="2890"/>
                    <a:pt x="6267" y="2608"/>
                    <a:pt x="6223" y="2379"/>
                  </a:cubicBezTo>
                  <a:cubicBezTo>
                    <a:pt x="6223" y="2379"/>
                    <a:pt x="6216" y="2356"/>
                    <a:pt x="6216" y="2348"/>
                  </a:cubicBezTo>
                  <a:cubicBezTo>
                    <a:pt x="6216" y="2341"/>
                    <a:pt x="6208" y="2318"/>
                    <a:pt x="6208" y="2318"/>
                  </a:cubicBezTo>
                  <a:cubicBezTo>
                    <a:pt x="5881" y="946"/>
                    <a:pt x="4644" y="1"/>
                    <a:pt x="3274" y="1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5"/>
            <p:cNvSpPr/>
            <p:nvPr/>
          </p:nvSpPr>
          <p:spPr>
            <a:xfrm>
              <a:off x="2289500" y="1596300"/>
              <a:ext cx="144450" cy="130800"/>
            </a:xfrm>
            <a:custGeom>
              <a:avLst/>
              <a:gdLst/>
              <a:ahLst/>
              <a:cxnLst/>
              <a:rect l="l" t="t" r="r" b="b"/>
              <a:pathLst>
                <a:path w="5778" h="5232" extrusionOk="0">
                  <a:moveTo>
                    <a:pt x="5506" y="2087"/>
                  </a:moveTo>
                  <a:cubicBezTo>
                    <a:pt x="5505" y="2087"/>
                    <a:pt x="5504" y="2088"/>
                    <a:pt x="5504" y="2090"/>
                  </a:cubicBezTo>
                  <a:cubicBezTo>
                    <a:pt x="5506" y="2092"/>
                    <a:pt x="5508" y="2093"/>
                    <a:pt x="5509" y="2093"/>
                  </a:cubicBezTo>
                  <a:cubicBezTo>
                    <a:pt x="5511" y="2093"/>
                    <a:pt x="5511" y="2090"/>
                    <a:pt x="5511" y="2090"/>
                  </a:cubicBezTo>
                  <a:lnTo>
                    <a:pt x="5511" y="2090"/>
                  </a:lnTo>
                  <a:lnTo>
                    <a:pt x="5511" y="2090"/>
                  </a:lnTo>
                  <a:cubicBezTo>
                    <a:pt x="5511" y="2090"/>
                    <a:pt x="5508" y="2087"/>
                    <a:pt x="5506" y="2087"/>
                  </a:cubicBezTo>
                  <a:close/>
                  <a:moveTo>
                    <a:pt x="2846" y="1"/>
                  </a:moveTo>
                  <a:cubicBezTo>
                    <a:pt x="2672" y="1"/>
                    <a:pt x="2497" y="19"/>
                    <a:pt x="2321" y="57"/>
                  </a:cubicBezTo>
                  <a:cubicBezTo>
                    <a:pt x="905" y="378"/>
                    <a:pt x="0" y="1793"/>
                    <a:pt x="274" y="3144"/>
                  </a:cubicBezTo>
                  <a:cubicBezTo>
                    <a:pt x="554" y="4308"/>
                    <a:pt x="1695" y="5231"/>
                    <a:pt x="2932" y="5231"/>
                  </a:cubicBezTo>
                  <a:cubicBezTo>
                    <a:pt x="3106" y="5231"/>
                    <a:pt x="3281" y="5213"/>
                    <a:pt x="3457" y="5175"/>
                  </a:cubicBezTo>
                  <a:cubicBezTo>
                    <a:pt x="4874" y="4863"/>
                    <a:pt x="5778" y="3439"/>
                    <a:pt x="5504" y="2097"/>
                  </a:cubicBezTo>
                  <a:cubicBezTo>
                    <a:pt x="5224" y="926"/>
                    <a:pt x="4083" y="1"/>
                    <a:pt x="2846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5"/>
            <p:cNvSpPr/>
            <p:nvPr/>
          </p:nvSpPr>
          <p:spPr>
            <a:xfrm>
              <a:off x="2313025" y="1616550"/>
              <a:ext cx="97000" cy="88675"/>
            </a:xfrm>
            <a:custGeom>
              <a:avLst/>
              <a:gdLst/>
              <a:ahLst/>
              <a:cxnLst/>
              <a:rect l="l" t="t" r="r" b="b"/>
              <a:pathLst>
                <a:path w="3880" h="3547" extrusionOk="0">
                  <a:moveTo>
                    <a:pt x="1938" y="1"/>
                  </a:moveTo>
                  <a:cubicBezTo>
                    <a:pt x="1813" y="1"/>
                    <a:pt x="1686" y="14"/>
                    <a:pt x="1558" y="41"/>
                  </a:cubicBezTo>
                  <a:cubicBezTo>
                    <a:pt x="603" y="257"/>
                    <a:pt x="1" y="1198"/>
                    <a:pt x="209" y="2156"/>
                  </a:cubicBezTo>
                  <a:cubicBezTo>
                    <a:pt x="396" y="2984"/>
                    <a:pt x="1127" y="3546"/>
                    <a:pt x="1941" y="3546"/>
                  </a:cubicBezTo>
                  <a:cubicBezTo>
                    <a:pt x="2067" y="3546"/>
                    <a:pt x="2194" y="3533"/>
                    <a:pt x="2322" y="3505"/>
                  </a:cubicBezTo>
                  <a:cubicBezTo>
                    <a:pt x="3280" y="3290"/>
                    <a:pt x="3879" y="2348"/>
                    <a:pt x="3673" y="1392"/>
                  </a:cubicBezTo>
                  <a:cubicBezTo>
                    <a:pt x="3486" y="562"/>
                    <a:pt x="2753" y="1"/>
                    <a:pt x="1938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5"/>
            <p:cNvSpPr/>
            <p:nvPr/>
          </p:nvSpPr>
          <p:spPr>
            <a:xfrm>
              <a:off x="2325675" y="1628100"/>
              <a:ext cx="71750" cy="65550"/>
            </a:xfrm>
            <a:custGeom>
              <a:avLst/>
              <a:gdLst/>
              <a:ahLst/>
              <a:cxnLst/>
              <a:rect l="l" t="t" r="r" b="b"/>
              <a:pathLst>
                <a:path w="2870" h="2622" extrusionOk="0">
                  <a:moveTo>
                    <a:pt x="1433" y="0"/>
                  </a:moveTo>
                  <a:cubicBezTo>
                    <a:pt x="1339" y="0"/>
                    <a:pt x="1244" y="10"/>
                    <a:pt x="1148" y="31"/>
                  </a:cubicBezTo>
                  <a:cubicBezTo>
                    <a:pt x="445" y="188"/>
                    <a:pt x="0" y="886"/>
                    <a:pt x="155" y="1598"/>
                  </a:cubicBezTo>
                  <a:cubicBezTo>
                    <a:pt x="291" y="2206"/>
                    <a:pt x="831" y="2622"/>
                    <a:pt x="1435" y="2622"/>
                  </a:cubicBezTo>
                  <a:cubicBezTo>
                    <a:pt x="1529" y="2622"/>
                    <a:pt x="1624" y="2612"/>
                    <a:pt x="1720" y="2591"/>
                  </a:cubicBezTo>
                  <a:cubicBezTo>
                    <a:pt x="2425" y="2434"/>
                    <a:pt x="2870" y="1738"/>
                    <a:pt x="2715" y="1026"/>
                  </a:cubicBezTo>
                  <a:cubicBezTo>
                    <a:pt x="2579" y="416"/>
                    <a:pt x="2038" y="0"/>
                    <a:pt x="1433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5"/>
            <p:cNvSpPr/>
            <p:nvPr/>
          </p:nvSpPr>
          <p:spPr>
            <a:xfrm>
              <a:off x="2296350" y="1355325"/>
              <a:ext cx="527900" cy="135775"/>
            </a:xfrm>
            <a:custGeom>
              <a:avLst/>
              <a:gdLst/>
              <a:ahLst/>
              <a:cxnLst/>
              <a:rect l="l" t="t" r="r" b="b"/>
              <a:pathLst>
                <a:path w="21116" h="5431" extrusionOk="0">
                  <a:moveTo>
                    <a:pt x="13757" y="1"/>
                  </a:moveTo>
                  <a:cubicBezTo>
                    <a:pt x="12950" y="1"/>
                    <a:pt x="11597" y="59"/>
                    <a:pt x="9560" y="316"/>
                  </a:cubicBezTo>
                  <a:cubicBezTo>
                    <a:pt x="9457" y="330"/>
                    <a:pt x="9345" y="345"/>
                    <a:pt x="9235" y="361"/>
                  </a:cubicBezTo>
                  <a:lnTo>
                    <a:pt x="8612" y="441"/>
                  </a:lnTo>
                  <a:cubicBezTo>
                    <a:pt x="8612" y="450"/>
                    <a:pt x="8551" y="457"/>
                    <a:pt x="8448" y="471"/>
                  </a:cubicBezTo>
                  <a:cubicBezTo>
                    <a:pt x="8352" y="494"/>
                    <a:pt x="8204" y="523"/>
                    <a:pt x="8017" y="560"/>
                  </a:cubicBezTo>
                  <a:cubicBezTo>
                    <a:pt x="6965" y="797"/>
                    <a:pt x="4947" y="1340"/>
                    <a:pt x="3286" y="2354"/>
                  </a:cubicBezTo>
                  <a:cubicBezTo>
                    <a:pt x="1010" y="3750"/>
                    <a:pt x="105" y="5181"/>
                    <a:pt x="68" y="5239"/>
                  </a:cubicBezTo>
                  <a:lnTo>
                    <a:pt x="0" y="5351"/>
                  </a:lnTo>
                  <a:lnTo>
                    <a:pt x="120" y="5389"/>
                  </a:lnTo>
                  <a:cubicBezTo>
                    <a:pt x="141" y="5394"/>
                    <a:pt x="279" y="5430"/>
                    <a:pt x="738" y="5430"/>
                  </a:cubicBezTo>
                  <a:cubicBezTo>
                    <a:pt x="940" y="5430"/>
                    <a:pt x="1206" y="5423"/>
                    <a:pt x="1551" y="5403"/>
                  </a:cubicBezTo>
                  <a:cubicBezTo>
                    <a:pt x="2448" y="5351"/>
                    <a:pt x="7314" y="4469"/>
                    <a:pt x="9368" y="4090"/>
                  </a:cubicBezTo>
                  <a:cubicBezTo>
                    <a:pt x="9886" y="3993"/>
                    <a:pt x="10207" y="3935"/>
                    <a:pt x="10207" y="3935"/>
                  </a:cubicBezTo>
                  <a:lnTo>
                    <a:pt x="10303" y="3920"/>
                  </a:lnTo>
                  <a:lnTo>
                    <a:pt x="21116" y="2096"/>
                  </a:lnTo>
                  <a:lnTo>
                    <a:pt x="20900" y="1963"/>
                  </a:lnTo>
                  <a:cubicBezTo>
                    <a:pt x="20886" y="1946"/>
                    <a:pt x="20448" y="1672"/>
                    <a:pt x="19669" y="1324"/>
                  </a:cubicBezTo>
                  <a:cubicBezTo>
                    <a:pt x="18608" y="857"/>
                    <a:pt x="16881" y="248"/>
                    <a:pt x="14715" y="40"/>
                  </a:cubicBezTo>
                  <a:cubicBezTo>
                    <a:pt x="14692" y="37"/>
                    <a:pt x="14396" y="1"/>
                    <a:pt x="13757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5"/>
            <p:cNvSpPr/>
            <p:nvPr/>
          </p:nvSpPr>
          <p:spPr>
            <a:xfrm>
              <a:off x="2300075" y="1357825"/>
              <a:ext cx="517500" cy="130825"/>
            </a:xfrm>
            <a:custGeom>
              <a:avLst/>
              <a:gdLst/>
              <a:ahLst/>
              <a:cxnLst/>
              <a:rect l="l" t="t" r="r" b="b"/>
              <a:pathLst>
                <a:path w="20700" h="5233" extrusionOk="0">
                  <a:moveTo>
                    <a:pt x="13613" y="1"/>
                  </a:moveTo>
                  <a:cubicBezTo>
                    <a:pt x="12807" y="1"/>
                    <a:pt x="11454" y="58"/>
                    <a:pt x="9426" y="312"/>
                  </a:cubicBezTo>
                  <a:cubicBezTo>
                    <a:pt x="9315" y="326"/>
                    <a:pt x="9212" y="341"/>
                    <a:pt x="9100" y="357"/>
                  </a:cubicBezTo>
                  <a:lnTo>
                    <a:pt x="8477" y="446"/>
                  </a:lnTo>
                  <a:cubicBezTo>
                    <a:pt x="8477" y="446"/>
                    <a:pt x="8418" y="453"/>
                    <a:pt x="8322" y="467"/>
                  </a:cubicBezTo>
                  <a:cubicBezTo>
                    <a:pt x="7676" y="593"/>
                    <a:pt x="5163" y="1127"/>
                    <a:pt x="3189" y="2336"/>
                  </a:cubicBezTo>
                  <a:cubicBezTo>
                    <a:pt x="905" y="3739"/>
                    <a:pt x="1" y="5191"/>
                    <a:pt x="1" y="5191"/>
                  </a:cubicBezTo>
                  <a:cubicBezTo>
                    <a:pt x="1" y="5191"/>
                    <a:pt x="132" y="5233"/>
                    <a:pt x="619" y="5233"/>
                  </a:cubicBezTo>
                  <a:cubicBezTo>
                    <a:pt x="815" y="5233"/>
                    <a:pt x="1069" y="5226"/>
                    <a:pt x="1395" y="5207"/>
                  </a:cubicBezTo>
                  <a:cubicBezTo>
                    <a:pt x="2299" y="5155"/>
                    <a:pt x="7210" y="4257"/>
                    <a:pt x="9196" y="3893"/>
                  </a:cubicBezTo>
                  <a:cubicBezTo>
                    <a:pt x="9716" y="3797"/>
                    <a:pt x="10034" y="3739"/>
                    <a:pt x="10034" y="3739"/>
                  </a:cubicBezTo>
                  <a:lnTo>
                    <a:pt x="10746" y="3619"/>
                  </a:lnTo>
                  <a:lnTo>
                    <a:pt x="18616" y="2291"/>
                  </a:lnTo>
                  <a:lnTo>
                    <a:pt x="20700" y="1943"/>
                  </a:lnTo>
                  <a:cubicBezTo>
                    <a:pt x="20700" y="1943"/>
                    <a:pt x="20262" y="1661"/>
                    <a:pt x="19475" y="1313"/>
                  </a:cubicBezTo>
                  <a:cubicBezTo>
                    <a:pt x="18414" y="846"/>
                    <a:pt x="16709" y="245"/>
                    <a:pt x="14559" y="38"/>
                  </a:cubicBezTo>
                  <a:cubicBezTo>
                    <a:pt x="14559" y="38"/>
                    <a:pt x="14266" y="1"/>
                    <a:pt x="13613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5"/>
            <p:cNvSpPr/>
            <p:nvPr/>
          </p:nvSpPr>
          <p:spPr>
            <a:xfrm>
              <a:off x="2517375" y="1364500"/>
              <a:ext cx="58050" cy="89375"/>
            </a:xfrm>
            <a:custGeom>
              <a:avLst/>
              <a:gdLst/>
              <a:ahLst/>
              <a:cxnLst/>
              <a:rect l="l" t="t" r="r" b="b"/>
              <a:pathLst>
                <a:path w="2322" h="3575" extrusionOk="0">
                  <a:moveTo>
                    <a:pt x="935" y="1"/>
                  </a:moveTo>
                  <a:cubicBezTo>
                    <a:pt x="867" y="15"/>
                    <a:pt x="0" y="127"/>
                    <a:pt x="0" y="127"/>
                  </a:cubicBezTo>
                  <a:lnTo>
                    <a:pt x="823" y="3575"/>
                  </a:lnTo>
                  <a:cubicBezTo>
                    <a:pt x="1150" y="3516"/>
                    <a:pt x="2321" y="3308"/>
                    <a:pt x="2321" y="3308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5"/>
            <p:cNvSpPr/>
            <p:nvPr/>
          </p:nvSpPr>
          <p:spPr>
            <a:xfrm>
              <a:off x="2147275" y="1533100"/>
              <a:ext cx="93125" cy="55975"/>
            </a:xfrm>
            <a:custGeom>
              <a:avLst/>
              <a:gdLst/>
              <a:ahLst/>
              <a:cxnLst/>
              <a:rect l="l" t="t" r="r" b="b"/>
              <a:pathLst>
                <a:path w="3725" h="2239" extrusionOk="0">
                  <a:moveTo>
                    <a:pt x="3503" y="0"/>
                  </a:moveTo>
                  <a:cubicBezTo>
                    <a:pt x="3459" y="0"/>
                    <a:pt x="3413" y="13"/>
                    <a:pt x="3413" y="13"/>
                  </a:cubicBezTo>
                  <a:lnTo>
                    <a:pt x="216" y="583"/>
                  </a:lnTo>
                  <a:cubicBezTo>
                    <a:pt x="113" y="754"/>
                    <a:pt x="1" y="1072"/>
                    <a:pt x="106" y="1606"/>
                  </a:cubicBezTo>
                  <a:cubicBezTo>
                    <a:pt x="120" y="1688"/>
                    <a:pt x="150" y="1784"/>
                    <a:pt x="179" y="1889"/>
                  </a:cubicBezTo>
                  <a:cubicBezTo>
                    <a:pt x="202" y="1962"/>
                    <a:pt x="230" y="2044"/>
                    <a:pt x="260" y="2133"/>
                  </a:cubicBezTo>
                  <a:cubicBezTo>
                    <a:pt x="260" y="2133"/>
                    <a:pt x="253" y="2171"/>
                    <a:pt x="230" y="2238"/>
                  </a:cubicBezTo>
                  <a:cubicBezTo>
                    <a:pt x="713" y="2126"/>
                    <a:pt x="1314" y="1985"/>
                    <a:pt x="1588" y="1896"/>
                  </a:cubicBezTo>
                  <a:cubicBezTo>
                    <a:pt x="1982" y="1770"/>
                    <a:pt x="2500" y="1065"/>
                    <a:pt x="2820" y="805"/>
                  </a:cubicBezTo>
                  <a:cubicBezTo>
                    <a:pt x="3725" y="96"/>
                    <a:pt x="3623" y="0"/>
                    <a:pt x="3503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5"/>
            <p:cNvSpPr/>
            <p:nvPr/>
          </p:nvSpPr>
          <p:spPr>
            <a:xfrm>
              <a:off x="2148575" y="1546950"/>
              <a:ext cx="65575" cy="34675"/>
            </a:xfrm>
            <a:custGeom>
              <a:avLst/>
              <a:gdLst/>
              <a:ahLst/>
              <a:cxnLst/>
              <a:rect l="l" t="t" r="r" b="b"/>
              <a:pathLst>
                <a:path w="2623" h="1387" extrusionOk="0">
                  <a:moveTo>
                    <a:pt x="2325" y="0"/>
                  </a:moveTo>
                  <a:cubicBezTo>
                    <a:pt x="2311" y="0"/>
                    <a:pt x="2292" y="3"/>
                    <a:pt x="2270" y="8"/>
                  </a:cubicBezTo>
                  <a:cubicBezTo>
                    <a:pt x="1818" y="97"/>
                    <a:pt x="801" y="282"/>
                    <a:pt x="23" y="422"/>
                  </a:cubicBezTo>
                  <a:cubicBezTo>
                    <a:pt x="0" y="586"/>
                    <a:pt x="0" y="794"/>
                    <a:pt x="45" y="1052"/>
                  </a:cubicBezTo>
                  <a:cubicBezTo>
                    <a:pt x="68" y="1141"/>
                    <a:pt x="89" y="1230"/>
                    <a:pt x="119" y="1335"/>
                  </a:cubicBezTo>
                  <a:cubicBezTo>
                    <a:pt x="127" y="1350"/>
                    <a:pt x="134" y="1373"/>
                    <a:pt x="143" y="1387"/>
                  </a:cubicBezTo>
                  <a:cubicBezTo>
                    <a:pt x="394" y="1319"/>
                    <a:pt x="616" y="1253"/>
                    <a:pt x="750" y="1195"/>
                  </a:cubicBezTo>
                  <a:cubicBezTo>
                    <a:pt x="1238" y="974"/>
                    <a:pt x="2623" y="0"/>
                    <a:pt x="2325" y="0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5"/>
            <p:cNvSpPr/>
            <p:nvPr/>
          </p:nvSpPr>
          <p:spPr>
            <a:xfrm>
              <a:off x="2557775" y="1409525"/>
              <a:ext cx="271475" cy="200450"/>
            </a:xfrm>
            <a:custGeom>
              <a:avLst/>
              <a:gdLst/>
              <a:ahLst/>
              <a:cxnLst/>
              <a:rect l="l" t="t" r="r" b="b"/>
              <a:pathLst>
                <a:path w="10859" h="8018" extrusionOk="0">
                  <a:moveTo>
                    <a:pt x="10214" y="120"/>
                  </a:moveTo>
                  <a:lnTo>
                    <a:pt x="10214" y="120"/>
                  </a:lnTo>
                  <a:cubicBezTo>
                    <a:pt x="10280" y="713"/>
                    <a:pt x="10858" y="6113"/>
                    <a:pt x="8523" y="6572"/>
                  </a:cubicBezTo>
                  <a:cubicBezTo>
                    <a:pt x="6165" y="7039"/>
                    <a:pt x="2293" y="7811"/>
                    <a:pt x="1818" y="7907"/>
                  </a:cubicBezTo>
                  <a:cubicBezTo>
                    <a:pt x="1708" y="7432"/>
                    <a:pt x="757" y="3516"/>
                    <a:pt x="141" y="1825"/>
                  </a:cubicBezTo>
                  <a:lnTo>
                    <a:pt x="10214" y="120"/>
                  </a:lnTo>
                  <a:close/>
                  <a:moveTo>
                    <a:pt x="10296" y="1"/>
                  </a:moveTo>
                  <a:lnTo>
                    <a:pt x="1" y="1744"/>
                  </a:lnTo>
                  <a:lnTo>
                    <a:pt x="24" y="1804"/>
                  </a:lnTo>
                  <a:cubicBezTo>
                    <a:pt x="675" y="3561"/>
                    <a:pt x="1722" y="7929"/>
                    <a:pt x="1736" y="7973"/>
                  </a:cubicBezTo>
                  <a:lnTo>
                    <a:pt x="1743" y="8018"/>
                  </a:lnTo>
                  <a:lnTo>
                    <a:pt x="1797" y="8011"/>
                  </a:lnTo>
                  <a:cubicBezTo>
                    <a:pt x="1832" y="8004"/>
                    <a:pt x="6038" y="7165"/>
                    <a:pt x="8544" y="6676"/>
                  </a:cubicBezTo>
                  <a:cubicBezTo>
                    <a:pt x="9605" y="6460"/>
                    <a:pt x="10242" y="5252"/>
                    <a:pt x="10392" y="3160"/>
                  </a:cubicBezTo>
                  <a:cubicBezTo>
                    <a:pt x="10509" y="1596"/>
                    <a:pt x="10303" y="69"/>
                    <a:pt x="10303" y="53"/>
                  </a:cubicBezTo>
                  <a:lnTo>
                    <a:pt x="10296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5"/>
            <p:cNvSpPr/>
            <p:nvPr/>
          </p:nvSpPr>
          <p:spPr>
            <a:xfrm>
              <a:off x="2335275" y="1454975"/>
              <a:ext cx="257200" cy="182825"/>
            </a:xfrm>
            <a:custGeom>
              <a:avLst/>
              <a:gdLst/>
              <a:ahLst/>
              <a:cxnLst/>
              <a:rect l="l" t="t" r="r" b="b"/>
              <a:pathLst>
                <a:path w="10288" h="7313" extrusionOk="0">
                  <a:moveTo>
                    <a:pt x="8561" y="112"/>
                  </a:moveTo>
                  <a:cubicBezTo>
                    <a:pt x="8694" y="513"/>
                    <a:pt x="9753" y="3687"/>
                    <a:pt x="10170" y="6223"/>
                  </a:cubicBezTo>
                  <a:lnTo>
                    <a:pt x="5200" y="7202"/>
                  </a:lnTo>
                  <a:lnTo>
                    <a:pt x="5193" y="7209"/>
                  </a:lnTo>
                  <a:cubicBezTo>
                    <a:pt x="5191" y="7209"/>
                    <a:pt x="5164" y="7217"/>
                    <a:pt x="5114" y="7217"/>
                  </a:cubicBezTo>
                  <a:cubicBezTo>
                    <a:pt x="4936" y="7217"/>
                    <a:pt x="4478" y="7122"/>
                    <a:pt x="3888" y="6260"/>
                  </a:cubicBezTo>
                  <a:cubicBezTo>
                    <a:pt x="3235" y="5310"/>
                    <a:pt x="2731" y="4984"/>
                    <a:pt x="2331" y="4724"/>
                  </a:cubicBezTo>
                  <a:cubicBezTo>
                    <a:pt x="2233" y="4665"/>
                    <a:pt x="2153" y="4614"/>
                    <a:pt x="2064" y="4553"/>
                  </a:cubicBezTo>
                  <a:lnTo>
                    <a:pt x="1989" y="4495"/>
                  </a:lnTo>
                  <a:cubicBezTo>
                    <a:pt x="1514" y="4162"/>
                    <a:pt x="542" y="3464"/>
                    <a:pt x="350" y="2604"/>
                  </a:cubicBezTo>
                  <a:cubicBezTo>
                    <a:pt x="209" y="1951"/>
                    <a:pt x="150" y="1691"/>
                    <a:pt x="127" y="1602"/>
                  </a:cubicBezTo>
                  <a:lnTo>
                    <a:pt x="8561" y="112"/>
                  </a:lnTo>
                  <a:close/>
                  <a:moveTo>
                    <a:pt x="8626" y="0"/>
                  </a:moveTo>
                  <a:lnTo>
                    <a:pt x="1" y="1520"/>
                  </a:lnTo>
                  <a:lnTo>
                    <a:pt x="17" y="1572"/>
                  </a:lnTo>
                  <a:cubicBezTo>
                    <a:pt x="17" y="1572"/>
                    <a:pt x="52" y="1714"/>
                    <a:pt x="254" y="2626"/>
                  </a:cubicBezTo>
                  <a:cubicBezTo>
                    <a:pt x="453" y="3523"/>
                    <a:pt x="1448" y="4235"/>
                    <a:pt x="1930" y="4576"/>
                  </a:cubicBezTo>
                  <a:lnTo>
                    <a:pt x="2010" y="4635"/>
                  </a:lnTo>
                  <a:cubicBezTo>
                    <a:pt x="2092" y="4696"/>
                    <a:pt x="2181" y="4754"/>
                    <a:pt x="2277" y="4813"/>
                  </a:cubicBezTo>
                  <a:cubicBezTo>
                    <a:pt x="2671" y="5066"/>
                    <a:pt x="3167" y="5385"/>
                    <a:pt x="3806" y="6312"/>
                  </a:cubicBezTo>
                  <a:cubicBezTo>
                    <a:pt x="4413" y="7202"/>
                    <a:pt x="4896" y="7312"/>
                    <a:pt x="5111" y="7312"/>
                  </a:cubicBezTo>
                  <a:cubicBezTo>
                    <a:pt x="5170" y="7312"/>
                    <a:pt x="5207" y="7305"/>
                    <a:pt x="5223" y="7305"/>
                  </a:cubicBezTo>
                  <a:lnTo>
                    <a:pt x="10287" y="6305"/>
                  </a:lnTo>
                  <a:lnTo>
                    <a:pt x="10280" y="6260"/>
                  </a:lnTo>
                  <a:cubicBezTo>
                    <a:pt x="9835" y="3539"/>
                    <a:pt x="8650" y="75"/>
                    <a:pt x="8641" y="38"/>
                  </a:cubicBezTo>
                  <a:lnTo>
                    <a:pt x="8626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5"/>
            <p:cNvSpPr/>
            <p:nvPr/>
          </p:nvSpPr>
          <p:spPr>
            <a:xfrm>
              <a:off x="2372175" y="1500200"/>
              <a:ext cx="28225" cy="25325"/>
            </a:xfrm>
            <a:custGeom>
              <a:avLst/>
              <a:gdLst/>
              <a:ahLst/>
              <a:cxnLst/>
              <a:rect l="l" t="t" r="r" b="b"/>
              <a:pathLst>
                <a:path w="1129" h="1013" extrusionOk="0">
                  <a:moveTo>
                    <a:pt x="562" y="1"/>
                  </a:moveTo>
                  <a:cubicBezTo>
                    <a:pt x="521" y="1"/>
                    <a:pt x="480" y="6"/>
                    <a:pt x="438" y="16"/>
                  </a:cubicBezTo>
                  <a:cubicBezTo>
                    <a:pt x="164" y="90"/>
                    <a:pt x="0" y="365"/>
                    <a:pt x="75" y="632"/>
                  </a:cubicBezTo>
                  <a:cubicBezTo>
                    <a:pt x="132" y="861"/>
                    <a:pt x="338" y="1013"/>
                    <a:pt x="560" y="1013"/>
                  </a:cubicBezTo>
                  <a:cubicBezTo>
                    <a:pt x="603" y="1013"/>
                    <a:pt x="647" y="1007"/>
                    <a:pt x="691" y="995"/>
                  </a:cubicBezTo>
                  <a:cubicBezTo>
                    <a:pt x="965" y="929"/>
                    <a:pt x="1129" y="646"/>
                    <a:pt x="1054" y="379"/>
                  </a:cubicBezTo>
                  <a:cubicBezTo>
                    <a:pt x="998" y="147"/>
                    <a:pt x="788" y="1"/>
                    <a:pt x="562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5"/>
            <p:cNvSpPr/>
            <p:nvPr/>
          </p:nvSpPr>
          <p:spPr>
            <a:xfrm>
              <a:off x="2359575" y="1504225"/>
              <a:ext cx="50850" cy="17025"/>
            </a:xfrm>
            <a:custGeom>
              <a:avLst/>
              <a:gdLst/>
              <a:ahLst/>
              <a:cxnLst/>
              <a:rect l="l" t="t" r="r" b="b"/>
              <a:pathLst>
                <a:path w="2034" h="681" extrusionOk="0">
                  <a:moveTo>
                    <a:pt x="1845" y="0"/>
                  </a:moveTo>
                  <a:cubicBezTo>
                    <a:pt x="1836" y="0"/>
                    <a:pt x="1827" y="1"/>
                    <a:pt x="1818" y="2"/>
                  </a:cubicBezTo>
                  <a:lnTo>
                    <a:pt x="141" y="337"/>
                  </a:lnTo>
                  <a:cubicBezTo>
                    <a:pt x="52" y="351"/>
                    <a:pt x="1" y="433"/>
                    <a:pt x="15" y="522"/>
                  </a:cubicBezTo>
                  <a:lnTo>
                    <a:pt x="24" y="545"/>
                  </a:lnTo>
                  <a:cubicBezTo>
                    <a:pt x="37" y="625"/>
                    <a:pt x="104" y="681"/>
                    <a:pt x="182" y="681"/>
                  </a:cubicBezTo>
                  <a:cubicBezTo>
                    <a:pt x="191" y="681"/>
                    <a:pt x="200" y="680"/>
                    <a:pt x="209" y="679"/>
                  </a:cubicBezTo>
                  <a:lnTo>
                    <a:pt x="1884" y="351"/>
                  </a:lnTo>
                  <a:cubicBezTo>
                    <a:pt x="1973" y="330"/>
                    <a:pt x="2033" y="248"/>
                    <a:pt x="2017" y="159"/>
                  </a:cubicBezTo>
                  <a:lnTo>
                    <a:pt x="2010" y="136"/>
                  </a:lnTo>
                  <a:cubicBezTo>
                    <a:pt x="1997" y="56"/>
                    <a:pt x="1924" y="0"/>
                    <a:pt x="1845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5"/>
            <p:cNvSpPr/>
            <p:nvPr/>
          </p:nvSpPr>
          <p:spPr>
            <a:xfrm>
              <a:off x="2590225" y="1458500"/>
              <a:ext cx="28050" cy="25425"/>
            </a:xfrm>
            <a:custGeom>
              <a:avLst/>
              <a:gdLst/>
              <a:ahLst/>
              <a:cxnLst/>
              <a:rect l="l" t="t" r="r" b="b"/>
              <a:pathLst>
                <a:path w="1122" h="1017" extrusionOk="0">
                  <a:moveTo>
                    <a:pt x="556" y="1"/>
                  </a:moveTo>
                  <a:cubicBezTo>
                    <a:pt x="515" y="1"/>
                    <a:pt x="473" y="6"/>
                    <a:pt x="431" y="16"/>
                  </a:cubicBezTo>
                  <a:cubicBezTo>
                    <a:pt x="164" y="89"/>
                    <a:pt x="0" y="363"/>
                    <a:pt x="68" y="639"/>
                  </a:cubicBezTo>
                  <a:cubicBezTo>
                    <a:pt x="131" y="866"/>
                    <a:pt x="339" y="1017"/>
                    <a:pt x="563" y="1017"/>
                  </a:cubicBezTo>
                  <a:cubicBezTo>
                    <a:pt x="603" y="1017"/>
                    <a:pt x="643" y="1012"/>
                    <a:pt x="684" y="1002"/>
                  </a:cubicBezTo>
                  <a:cubicBezTo>
                    <a:pt x="958" y="927"/>
                    <a:pt x="1122" y="653"/>
                    <a:pt x="1047" y="379"/>
                  </a:cubicBezTo>
                  <a:cubicBezTo>
                    <a:pt x="989" y="153"/>
                    <a:pt x="784" y="1"/>
                    <a:pt x="556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5"/>
            <p:cNvSpPr/>
            <p:nvPr/>
          </p:nvSpPr>
          <p:spPr>
            <a:xfrm>
              <a:off x="2577450" y="1462650"/>
              <a:ext cx="50825" cy="16875"/>
            </a:xfrm>
            <a:custGeom>
              <a:avLst/>
              <a:gdLst/>
              <a:ahLst/>
              <a:cxnLst/>
              <a:rect l="l" t="t" r="r" b="b"/>
              <a:pathLst>
                <a:path w="2033" h="675" extrusionOk="0">
                  <a:moveTo>
                    <a:pt x="1861" y="0"/>
                  </a:moveTo>
                  <a:cubicBezTo>
                    <a:pt x="1849" y="0"/>
                    <a:pt x="1837" y="2"/>
                    <a:pt x="1825" y="5"/>
                  </a:cubicBezTo>
                  <a:lnTo>
                    <a:pt x="141" y="331"/>
                  </a:lnTo>
                  <a:cubicBezTo>
                    <a:pt x="52" y="347"/>
                    <a:pt x="0" y="436"/>
                    <a:pt x="22" y="525"/>
                  </a:cubicBezTo>
                  <a:lnTo>
                    <a:pt x="22" y="539"/>
                  </a:lnTo>
                  <a:cubicBezTo>
                    <a:pt x="42" y="624"/>
                    <a:pt x="104" y="675"/>
                    <a:pt x="180" y="675"/>
                  </a:cubicBezTo>
                  <a:cubicBezTo>
                    <a:pt x="189" y="675"/>
                    <a:pt x="199" y="674"/>
                    <a:pt x="209" y="672"/>
                  </a:cubicBezTo>
                  <a:lnTo>
                    <a:pt x="1883" y="347"/>
                  </a:lnTo>
                  <a:cubicBezTo>
                    <a:pt x="1972" y="331"/>
                    <a:pt x="2033" y="242"/>
                    <a:pt x="2017" y="153"/>
                  </a:cubicBezTo>
                  <a:lnTo>
                    <a:pt x="2010" y="131"/>
                  </a:lnTo>
                  <a:cubicBezTo>
                    <a:pt x="1998" y="55"/>
                    <a:pt x="1935" y="0"/>
                    <a:pt x="1861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5"/>
            <p:cNvSpPr/>
            <p:nvPr/>
          </p:nvSpPr>
          <p:spPr>
            <a:xfrm>
              <a:off x="2753025" y="1390325"/>
              <a:ext cx="43950" cy="26625"/>
            </a:xfrm>
            <a:custGeom>
              <a:avLst/>
              <a:gdLst/>
              <a:ahLst/>
              <a:cxnLst/>
              <a:rect l="l" t="t" r="r" b="b"/>
              <a:pathLst>
                <a:path w="1758" h="1065" extrusionOk="0">
                  <a:moveTo>
                    <a:pt x="1248" y="0"/>
                  </a:moveTo>
                  <a:cubicBezTo>
                    <a:pt x="1226" y="0"/>
                    <a:pt x="1202" y="2"/>
                    <a:pt x="1179" y="5"/>
                  </a:cubicBezTo>
                  <a:lnTo>
                    <a:pt x="439" y="125"/>
                  </a:lnTo>
                  <a:cubicBezTo>
                    <a:pt x="179" y="162"/>
                    <a:pt x="1" y="406"/>
                    <a:pt x="38" y="659"/>
                  </a:cubicBezTo>
                  <a:cubicBezTo>
                    <a:pt x="79" y="895"/>
                    <a:pt x="279" y="1064"/>
                    <a:pt x="511" y="1064"/>
                  </a:cubicBezTo>
                  <a:cubicBezTo>
                    <a:pt x="533" y="1064"/>
                    <a:pt x="556" y="1062"/>
                    <a:pt x="579" y="1059"/>
                  </a:cubicBezTo>
                  <a:lnTo>
                    <a:pt x="1329" y="940"/>
                  </a:lnTo>
                  <a:cubicBezTo>
                    <a:pt x="1580" y="902"/>
                    <a:pt x="1758" y="659"/>
                    <a:pt x="1720" y="406"/>
                  </a:cubicBezTo>
                  <a:cubicBezTo>
                    <a:pt x="1688" y="169"/>
                    <a:pt x="1481" y="0"/>
                    <a:pt x="1248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6" name="Google Shape;1786;p55"/>
          <p:cNvGrpSpPr/>
          <p:nvPr/>
        </p:nvGrpSpPr>
        <p:grpSpPr>
          <a:xfrm>
            <a:off x="6429550" y="3588422"/>
            <a:ext cx="585674" cy="190288"/>
            <a:chOff x="8043500" y="4376785"/>
            <a:chExt cx="585674" cy="190288"/>
          </a:xfrm>
        </p:grpSpPr>
        <p:sp>
          <p:nvSpPr>
            <p:cNvPr id="1787" name="Google Shape;1787;p55"/>
            <p:cNvSpPr/>
            <p:nvPr/>
          </p:nvSpPr>
          <p:spPr>
            <a:xfrm>
              <a:off x="8043500" y="4376785"/>
              <a:ext cx="380516" cy="190283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5"/>
            <p:cNvSpPr/>
            <p:nvPr/>
          </p:nvSpPr>
          <p:spPr>
            <a:xfrm>
              <a:off x="8341050" y="4422973"/>
              <a:ext cx="288124" cy="144100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612279F-211D-44A9-8E81-FD5179E91D89}"/>
              </a:ext>
            </a:extLst>
          </p:cNvPr>
          <p:cNvSpPr/>
          <p:nvPr/>
        </p:nvSpPr>
        <p:spPr>
          <a:xfrm>
            <a:off x="3504664" y="591140"/>
            <a:ext cx="17427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solidFill>
                  <a:srgbClr val="BD3E51"/>
                </a:solidFill>
                <a:latin typeface="Saira Condensed ExtraBold"/>
                <a:sym typeface="Saira Condensed ExtraBold"/>
              </a:rPr>
              <a:t>Resources</a:t>
            </a:r>
            <a:r>
              <a:rPr lang="en-US" sz="1800" dirty="0">
                <a:solidFill>
                  <a:srgbClr val="BD3E51"/>
                </a:solidFill>
                <a:latin typeface="Saira Condensed ExtraBold"/>
                <a:sym typeface="Saira Condensed ExtraBold"/>
              </a:rPr>
              <a:t>: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317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arthquake Recommendations for Elementary by Slidesgo">
  <a:themeElements>
    <a:clrScheme name="Simple Light">
      <a:dk1>
        <a:srgbClr val="4C1B3E"/>
      </a:dk1>
      <a:lt1>
        <a:srgbClr val="96A1F6"/>
      </a:lt1>
      <a:dk2>
        <a:srgbClr val="FFD5B1"/>
      </a:dk2>
      <a:lt2>
        <a:srgbClr val="FF8B59"/>
      </a:lt2>
      <a:accent1>
        <a:srgbClr val="F37C65"/>
      </a:accent1>
      <a:accent2>
        <a:srgbClr val="943764"/>
      </a:accent2>
      <a:accent3>
        <a:srgbClr val="BD3E51"/>
      </a:accent3>
      <a:accent4>
        <a:srgbClr val="77453E"/>
      </a:accent4>
      <a:accent5>
        <a:srgbClr val="FFFFFF"/>
      </a:accent5>
      <a:accent6>
        <a:srgbClr val="FFFFFF"/>
      </a:accent6>
      <a:hlink>
        <a:srgbClr val="4C1B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513</Words>
  <Application>Microsoft Office PowerPoint</Application>
  <PresentationFormat>On-screen Show (16:9)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Saira Condensed ExtraBold</vt:lpstr>
      <vt:lpstr>Helvetica Neue</vt:lpstr>
      <vt:lpstr>Saira Condensed SemiBold</vt:lpstr>
      <vt:lpstr>Bebas Neue</vt:lpstr>
      <vt:lpstr>Arial</vt:lpstr>
      <vt:lpstr>Bahnschrift</vt:lpstr>
      <vt:lpstr>Lexend</vt:lpstr>
      <vt:lpstr>Earthquake Recommendations for Elementary by Slidesgo</vt:lpstr>
      <vt:lpstr>-Earthquakes-</vt:lpstr>
      <vt:lpstr>2.</vt:lpstr>
      <vt:lpstr>PowerPoint Presentation</vt:lpstr>
      <vt:lpstr>What are the effects and causes of earthquakes? </vt:lpstr>
      <vt:lpstr>What are the factors that affect the intensity of an earthquake?</vt:lpstr>
      <vt:lpstr>PowerPoint Presentation</vt:lpstr>
      <vt:lpstr>What are the impacts of  earthquakes on the natural environment? </vt:lpstr>
      <vt:lpstr>how can you survive an earthquake? </vt:lpstr>
      <vt:lpstr>  1-https://www.usgs.gov/programs/earthquake-hazards/what-are-effects-earthquakes 2-https://www.mtu.edu/geo/community/seismology/learn/earthquake-cause/ 3-https://www.iris.edu/hq/inclass/animation/intensityintroduction_to_4_modules 4-https://ui.adsabs.harvard.edu/abs/2017EGUGA..19.3884M/abstract 5-https://spaceplace.nasa.gov/earthquakes/en/  </vt:lpstr>
      <vt:lpstr>Thank you =)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-Earthquakes-</dc:title>
  <dc:creator>user</dc:creator>
  <cp:lastModifiedBy>user</cp:lastModifiedBy>
  <cp:revision>75</cp:revision>
  <dcterms:modified xsi:type="dcterms:W3CDTF">2023-05-20T18:25:03Z</dcterms:modified>
</cp:coreProperties>
</file>