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0" r:id="rId3"/>
    <p:sldId id="279" r:id="rId4"/>
    <p:sldId id="282" r:id="rId5"/>
    <p:sldId id="264" r:id="rId6"/>
    <p:sldId id="265" r:id="rId7"/>
    <p:sldId id="276" r:id="rId8"/>
    <p:sldId id="269" r:id="rId9"/>
    <p:sldId id="270" r:id="rId10"/>
    <p:sldId id="284" r:id="rId11"/>
    <p:sldId id="283" r:id="rId12"/>
    <p:sldId id="285" r:id="rId13"/>
    <p:sldId id="286" r:id="rId14"/>
    <p:sldId id="287" r:id="rId15"/>
    <p:sldId id="281" r:id="rId16"/>
    <p:sldId id="277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C47C"/>
    <a:srgbClr val="66FF99"/>
    <a:srgbClr val="4EB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89818" autoAdjust="0"/>
  </p:normalViewPr>
  <p:slideViewPr>
    <p:cSldViewPr>
      <p:cViewPr varScale="1">
        <p:scale>
          <a:sx n="73" d="100"/>
          <a:sy n="73" d="100"/>
        </p:scale>
        <p:origin x="67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6EA87-491A-4ADF-9E42-4E887E9A6D6D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86B44-9F3C-4703-8A16-77A994477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54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86B44-9F3C-4703-8A16-77A994477D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4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86B44-9F3C-4703-8A16-77A994477D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07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86B44-9F3C-4703-8A16-77A994477D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51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86B44-9F3C-4703-8A16-77A994477D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2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86B44-9F3C-4703-8A16-77A994477D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69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86B44-9F3C-4703-8A16-77A994477D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6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676400"/>
            <a:ext cx="4953000" cy="1927225"/>
          </a:xfrm>
        </p:spPr>
        <p:txBody>
          <a:bodyPr/>
          <a:lstStyle>
            <a:lvl1pPr algn="r"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44084" y="3733800"/>
            <a:ext cx="4914115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Staff Name, Title/Program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56084"/>
            <a:ext cx="2554287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47" y="6019800"/>
            <a:ext cx="91694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6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12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7714F-F0B0-42D2-A448-3D2ECD13E093}" type="datetimeFigureOut">
              <a:rPr lang="en-US"/>
              <a:pPr>
                <a:defRPr/>
              </a:pPr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88846-16C8-4724-BBFB-A864CC2D2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4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0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828800" y="3886200"/>
            <a:ext cx="5486400" cy="9144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Add contact information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www.maine.gov/dep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8152B-19C0-41DB-96D6-72658FF670DD}" type="datetimeFigureOut">
              <a:rPr lang="en-US"/>
              <a:pPr>
                <a:defRPr/>
              </a:pPr>
              <a:t>5/20/2023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D7E75-82E5-4227-A723-7DC309C4A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Placeholder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5" t="-1201" r="-455" b="-697"/>
          <a:stretch>
            <a:fillRect/>
          </a:stretch>
        </p:blipFill>
        <p:spPr bwMode="auto">
          <a:xfrm>
            <a:off x="3159125" y="762000"/>
            <a:ext cx="28257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82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78C9E1-E06B-475E-B4ED-72161A64C19E}" type="datetimeFigureOut">
              <a:rPr lang="en-US"/>
              <a:pPr>
                <a:defRPr/>
              </a:pPr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502C29-6255-4BF1-8853-6D87703BE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8021"/>
            <a:ext cx="91694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717088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i="0" u="none" kern="1200">
          <a:solidFill>
            <a:schemeClr val="tx2">
              <a:lumMod val="75000"/>
            </a:schemeClr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muheet.net/" TargetMode="External"/><Relationship Id="rId2" Type="http://schemas.openxmlformats.org/officeDocument/2006/relationships/hyperlink" Target="https://coastalcourier.com/news/why-we-should-take-care-our-environment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lanetariodevitoria.org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2062163"/>
            <a:ext cx="4343400" cy="162877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JO" dirty="0">
                <a:solidFill>
                  <a:schemeClr val="tx2">
                    <a:lumMod val="50000"/>
                  </a:schemeClr>
                </a:solidFill>
              </a:rPr>
              <a:t>كيف تعتني بالبيئة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50" y="6248400"/>
            <a:ext cx="9144000" cy="9032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295400" y="6248400"/>
            <a:ext cx="6667500" cy="4921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953000" y="4175126"/>
            <a:ext cx="506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dirty="0" smtClean="0"/>
              <a:t>راية,دينة,كيند,جوري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81000"/>
            <a:ext cx="3886200" cy="5737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016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33400"/>
            <a:ext cx="4114800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799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rtl="1" fontAlgn="auto">
              <a:spcBef>
                <a:spcPts val="0"/>
              </a:spcBef>
              <a:spcAft>
                <a:spcPts val="0"/>
              </a:spcAft>
            </a:pPr>
            <a:r>
              <a:rPr lang="ar-JO" sz="72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+mn-ea"/>
              </a:rPr>
              <a:t>الاجابات</a:t>
            </a:r>
            <a:br>
              <a:rPr lang="ar-JO" sz="72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+mn-ea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/>
              <a:t>بعد الحصول على بعض الاجابات من 6-8 أشخاص حول آرائهم حول التلوث ،   قمنا بعمل رسم </a:t>
            </a:r>
            <a:r>
              <a:rPr lang="ar-JO" dirty="0" smtClean="0"/>
              <a:t>بياني </a:t>
            </a:r>
            <a:r>
              <a:rPr lang="ar-JO" dirty="0"/>
              <a:t>عنها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124200"/>
            <a:ext cx="7846232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النسب المئوية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JO" dirty="0"/>
              <a:t>باستخدام المخطط الذي رسمناه ، قمنا بحساب</a:t>
            </a:r>
          </a:p>
          <a:p>
            <a:pPr marL="0" indent="0">
              <a:buNone/>
            </a:pPr>
            <a:r>
              <a:rPr lang="ar-JO" dirty="0"/>
              <a:t>النتائج بالنسب المئوية:</a:t>
            </a:r>
          </a:p>
          <a:p>
            <a:endParaRPr lang="ar-J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32" y="2895600"/>
            <a:ext cx="695232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4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ar-JO" dirty="0" smtClean="0"/>
              <a:t>أتمنى </a:t>
            </a:r>
            <a:r>
              <a:rPr lang="ar-JO" dirty="0"/>
              <a:t>أن نكون قد ساعدناك في فهم المزيد عن التلوث </a:t>
            </a:r>
            <a:r>
              <a:rPr lang="ar-JO" dirty="0" smtClean="0"/>
              <a:t>وأنك</a:t>
            </a:r>
            <a:endParaRPr lang="en-US" dirty="0"/>
          </a:p>
          <a:p>
            <a:pPr marL="0" indent="0">
              <a:buNone/>
            </a:pPr>
            <a:r>
              <a:rPr lang="ar-JO" dirty="0" smtClean="0"/>
              <a:t> </a:t>
            </a:r>
            <a:r>
              <a:rPr lang="ar-JO" dirty="0"/>
              <a:t>ستولي مزيدًا من الاهتمام للضرر الذي قد تسببه لبيئتنا. </a:t>
            </a:r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267200"/>
            <a:ext cx="2374825" cy="1584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4267200"/>
            <a:ext cx="2366116" cy="1624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031" y="4243541"/>
            <a:ext cx="2451025" cy="1632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324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https://coastalcourier.com/news/why-we-should-take-care-our-environment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https://www.almuheet.net</a:t>
            </a:r>
            <a:r>
              <a:rPr lang="en-US" dirty="0" smtClean="0">
                <a:hlinkClick r:id="rId3"/>
              </a:rPr>
              <a:t>/</a:t>
            </a:r>
            <a:r>
              <a:rPr lang="ar-JO" dirty="0" smtClean="0"/>
              <a:t> 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https://planetariodevitoria.org</a:t>
            </a:r>
            <a:r>
              <a:rPr lang="en-US" dirty="0" smtClean="0">
                <a:hlinkClick r:id="rId4"/>
              </a:rPr>
              <a:t>/</a:t>
            </a:r>
            <a:r>
              <a:rPr lang="ar-JO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47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ar-JO" sz="5400" dirty="0"/>
              <a:t>شكرًا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7519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كيف نعتني ببيئتنا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JO" dirty="0"/>
              <a:t>البيئة من حولنا ليست فقط منزلنا ولكن كل ما يبقينا على قيد الحياة. من الطعام الذي نأكله ، والماء الذي نشربه ، والهواء الذي نتنفسه ، والمأوى ، وأكثر من ذلك ، يساعدنا على البقاء على قيد الحياة. لذلك ، فإن الاهتمام بالبيئة أمر يجب أن يكون متأصلًا فينا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2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كيفية الاعتناء بالموارد الطبيعية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JO" dirty="0" smtClean="0"/>
              <a:t>تقليل </a:t>
            </a:r>
            <a:r>
              <a:rPr lang="ar-JO" dirty="0"/>
              <a:t>وإعادة الاستخدام وإعادة </a:t>
            </a:r>
            <a:r>
              <a:rPr lang="ar-JO" dirty="0" smtClean="0"/>
              <a:t>التدوير.</a:t>
            </a:r>
            <a:endParaRPr lang="ar-JO" dirty="0" smtClean="0"/>
          </a:p>
          <a:p>
            <a:pPr marL="0" indent="0" algn="r">
              <a:buNone/>
            </a:pPr>
            <a:r>
              <a:rPr lang="ar-JO" dirty="0" smtClean="0"/>
              <a:t>ايقاف القطع الجائر للاشجار.</a:t>
            </a:r>
          </a:p>
          <a:p>
            <a:pPr marL="0" indent="0" algn="r">
              <a:buNone/>
            </a:pPr>
            <a:r>
              <a:rPr lang="ar-JO" dirty="0" smtClean="0"/>
              <a:t>توفيرالمياه </a:t>
            </a:r>
            <a:r>
              <a:rPr lang="ar-JO" dirty="0" smtClean="0"/>
              <a:t>والطاقة.</a:t>
            </a:r>
            <a:r>
              <a:rPr lang="en-US" dirty="0" smtClean="0"/>
              <a:t> </a:t>
            </a:r>
            <a:endParaRPr lang="ar-JO" dirty="0" smtClean="0"/>
          </a:p>
          <a:p>
            <a:pPr marL="0" indent="0" algn="r">
              <a:buNone/>
            </a:pPr>
            <a:r>
              <a:rPr lang="ar-JO" dirty="0"/>
              <a:t> الابتعاد عن الصيد الجائر.</a:t>
            </a:r>
          </a:p>
          <a:p>
            <a:pPr marL="0" indent="0" algn="r">
              <a:buNone/>
            </a:pPr>
            <a:endParaRPr lang="ar-JO" dirty="0" smtClean="0"/>
          </a:p>
          <a:p>
            <a:pPr marL="0" indent="0" algn="r">
              <a:buNone/>
            </a:pPr>
            <a:endParaRPr lang="ar-JO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26" y="3962400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01" y="1143000"/>
            <a:ext cx="271462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4130840"/>
            <a:ext cx="2057400" cy="199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886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 smtClean="0"/>
              <a:t>الاستخدام الخاطئ للموارد البيئية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ar-JO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التلوث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8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722313" y="1752600"/>
            <a:ext cx="7772400" cy="4114800"/>
          </a:xfrm>
        </p:spPr>
        <p:txBody>
          <a:bodyPr numCol="1" rtlCol="0" anchor="t"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62BC80-6132-4323-B08E-2BFC7AF44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995" y="3080507"/>
            <a:ext cx="3156992" cy="2786893"/>
          </a:xfrm>
          <a:prstGeom prst="rect">
            <a:avLst/>
          </a:prstGeom>
        </p:spPr>
      </p:pic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692877"/>
            <a:ext cx="4038600" cy="5802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ar-JO" altLang="en-US" b="0" dirty="0">
                <a:solidFill>
                  <a:schemeClr val="tx1"/>
                </a:solidFill>
              </a:rPr>
              <a:t>ما هو التلوث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1676400"/>
            <a:ext cx="548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dirty="0"/>
              <a:t>عندما يتم إدخال الغازات والدخان والمواد الكيميائية في البيئة بجرعات كبيرة مما يجعلها ضارة للإنسان والحيوان والنبات.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4EBE83"/>
          </a:solidFill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33600" y="9144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200"/>
              <a:t>أنواع التلوث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061260" y="1750242"/>
            <a:ext cx="6619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200" dirty="0"/>
              <a:t>تلوث الهواء</a:t>
            </a:r>
          </a:p>
          <a:p>
            <a:pPr algn="r"/>
            <a:r>
              <a:rPr lang="ar-JO" sz="3200" dirty="0"/>
              <a:t>تلوث المياه</a:t>
            </a:r>
          </a:p>
          <a:p>
            <a:pPr algn="r"/>
            <a:r>
              <a:rPr lang="ar-JO" sz="3200" dirty="0"/>
              <a:t>تلوث الأرض</a:t>
            </a:r>
            <a:endParaRPr lang="en-US" sz="3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776" y="4464066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776" y="2350492"/>
            <a:ext cx="2857500" cy="1938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256" y="507349"/>
            <a:ext cx="2857500" cy="170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تلوث الهواء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ar-JO" dirty="0"/>
              <a:t>تلوث البيئة الداخلية أو الخارجية بأي عامل كيميائي أو فيزيائي أو بيولوجي يغير الخصائص الطبيعية للغلاف الجوي.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505200"/>
            <a:ext cx="237172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0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D4D3A-3316-4D2B-A21E-B7CF6D305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149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JO" dirty="0"/>
              <a:t>تلوث المياه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67E38-361A-4654-9804-FF082C786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JO" dirty="0"/>
              <a:t>تلوث مصادر المياه بمواد تجعل المياه غير صالحة للشرب والتنظيف والسباحة وغيرها من الأنشطة.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429000"/>
            <a:ext cx="3505200" cy="223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2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4E39E-8066-4267-B123-ED252FCF8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83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JO" dirty="0"/>
              <a:t>تلوث الأرض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13836-0E80-4FE1-A4D8-899E68F92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JO" dirty="0"/>
              <a:t>تصريف المواد السامة وغير المرغوب فيها وغير الصالحة للاستعمال في الأرض لأنها تؤدي إلى تدهور التربة وتؤثر على جودة التربة.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204" b="9877"/>
          <a:stretch/>
        </p:blipFill>
        <p:spPr>
          <a:xfrm>
            <a:off x="5175069" y="3581401"/>
            <a:ext cx="3206931" cy="17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5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9.0&quot;&gt;&lt;object type=&quot;1&quot; unique_id=&quot;10001&quot;&gt;&lt;object type=&quot;2&quot; unique_id=&quot;10052&quot;&gt;&lt;object type=&quot;3&quot; unique_id=&quot;10053&quot;&gt;&lt;property id=&quot;20148&quot; value=&quot;5&quot;/&gt;&lt;property id=&quot;20300&quot; value=&quot;Slide 1&quot;/&gt;&lt;property id=&quot;20307&quot; value=&quot;256&quot;/&gt;&lt;/object&gt;&lt;object type=&quot;3&quot; unique_id=&quot;10054&quot;&gt;&lt;property id=&quot;20148&quot; value=&quot;5&quot;/&gt;&lt;property id=&quot;20300&quot; value=&quot;Slide 2&quot;/&gt;&lt;property id=&quot;20307&quot; value=&quot;264&quot;/&gt;&lt;/object&gt;&lt;object type=&quot;3&quot; unique_id=&quot;10055&quot;&gt;&lt;property id=&quot;20148&quot; value=&quot;5&quot;/&gt;&lt;property id=&quot;20300&quot; value=&quot;Slide 3&quot;/&gt;&lt;property id=&quot;20307&quot; value=&quot;265&quot;/&gt;&lt;/object&gt;&lt;object type=&quot;3&quot; unique_id=&quot;10058&quot;&gt;&lt;property id=&quot;20148&quot; value=&quot;5&quot;/&gt;&lt;property id=&quot;20300&quot; value=&quot;Slide 4 - &amp;quot;Add contact information www.maine.gov/dep&amp;quot;&quot;/&gt;&lt;property id=&quot;20307&quot; value=&quot;267&quot;/&gt;&lt;/object&gt;&lt;/object&gt;&lt;object type=&quot;8&quot; unique_id=&quot;10066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ME DEP PPP-white background Style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DEP power point template 2013</Template>
  <TotalTime>10610</TotalTime>
  <Words>250</Words>
  <Application>Microsoft Office PowerPoint</Application>
  <PresentationFormat>On-screen Show (4:3)</PresentationFormat>
  <Paragraphs>42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Algerian</vt:lpstr>
      <vt:lpstr>Arial</vt:lpstr>
      <vt:lpstr>Calibri</vt:lpstr>
      <vt:lpstr>ME DEP PPP-white background Style (2)</vt:lpstr>
      <vt:lpstr>كيف تعتني بالبيئة</vt:lpstr>
      <vt:lpstr>كيف نعتني ببيئتنا</vt:lpstr>
      <vt:lpstr>كيفية الاعتناء بالموارد الطبيعية</vt:lpstr>
      <vt:lpstr>الاستخدام الخاطئ للموارد البيئية</vt:lpstr>
      <vt:lpstr>ما هو التلوث </vt:lpstr>
      <vt:lpstr>PowerPoint Presentation</vt:lpstr>
      <vt:lpstr>تلوث الهواء</vt:lpstr>
      <vt:lpstr>تلوث المياه </vt:lpstr>
      <vt:lpstr>تلوث الأرض </vt:lpstr>
      <vt:lpstr>PowerPoint Presentation</vt:lpstr>
      <vt:lpstr>PowerPoint Presentation</vt:lpstr>
      <vt:lpstr>الاجابات </vt:lpstr>
      <vt:lpstr>النسب المئوية</vt:lpstr>
      <vt:lpstr>PowerPoint Presentation</vt:lpstr>
      <vt:lpstr>PowerPoint Presentation</vt:lpstr>
      <vt:lpstr>PowerPoint Presentation</vt:lpstr>
    </vt:vector>
  </TitlesOfParts>
  <Company>State of Maine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Flood</dc:creator>
  <cp:lastModifiedBy>Queen</cp:lastModifiedBy>
  <cp:revision>56</cp:revision>
  <dcterms:created xsi:type="dcterms:W3CDTF">2017-10-05T14:27:42Z</dcterms:created>
  <dcterms:modified xsi:type="dcterms:W3CDTF">2023-05-20T18:09:24Z</dcterms:modified>
</cp:coreProperties>
</file>