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de-DE" dirty="0"/>
              <a:t>Traumtag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By:asim khoury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334" y="1584856"/>
            <a:ext cx="8596668" cy="3880773"/>
          </a:xfrm>
        </p:spPr>
        <p:txBody>
          <a:bodyPr/>
          <a:lstStyle/>
          <a:p>
            <a:r>
              <a:rPr lang="de-DE" dirty="0"/>
              <a:t>An </a:t>
            </a:r>
            <a:r>
              <a:rPr lang="de-DE" dirty="0" smtClean="0"/>
              <a:t>meine Traumtag </a:t>
            </a:r>
            <a:r>
              <a:rPr lang="nl-NL" dirty="0" smtClean="0"/>
              <a:t>zuerst Am Morgen </a:t>
            </a:r>
            <a:r>
              <a:rPr lang="nl-NL" dirty="0"/>
              <a:t>S</a:t>
            </a:r>
            <a:r>
              <a:rPr lang="nl-NL" dirty="0" smtClean="0"/>
              <a:t>tehe ich dann ich </a:t>
            </a:r>
            <a:r>
              <a:rPr lang="nl-NL" dirty="0"/>
              <a:t>F</a:t>
            </a:r>
            <a:r>
              <a:rPr lang="nl-NL" dirty="0" smtClean="0"/>
              <a:t>rustucke Um 10 Uhr danach Um halb 11 Uhr </a:t>
            </a:r>
            <a:r>
              <a:rPr lang="nl-NL" dirty="0"/>
              <a:t>S</a:t>
            </a:r>
            <a:r>
              <a:rPr lang="nl-NL" dirty="0" smtClean="0"/>
              <a:t>piele ich Video </a:t>
            </a:r>
            <a:r>
              <a:rPr lang="nl-NL" dirty="0"/>
              <a:t>G</a:t>
            </a:r>
            <a:r>
              <a:rPr lang="nl-NL" dirty="0" smtClean="0"/>
              <a:t>ames.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9" y="2546734"/>
            <a:ext cx="2661948" cy="3549265"/>
          </a:xfrm>
          <a:prstGeom prst="rect">
            <a:avLst/>
          </a:prstGeom>
        </p:spPr>
      </p:pic>
      <p:pic>
        <p:nvPicPr>
          <p:cNvPr id="2053" name="Picture 5" descr="How Sunrise Alarm Clocks Make Waking Eas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54" y="2980267"/>
            <a:ext cx="3828291" cy="255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hild Boy Eating Image &amp; Photo (Free Trial) | Big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421" y="3066654"/>
            <a:ext cx="3907356" cy="291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51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1" y="1534055"/>
            <a:ext cx="8596668" cy="3880773"/>
          </a:xfrm>
        </p:spPr>
        <p:txBody>
          <a:bodyPr/>
          <a:lstStyle/>
          <a:p>
            <a:r>
              <a:rPr lang="en-US" dirty="0"/>
              <a:t>Am </a:t>
            </a:r>
            <a:r>
              <a:rPr lang="en-US" dirty="0" smtClean="0"/>
              <a:t>Nachmittag </a:t>
            </a:r>
            <a:r>
              <a:rPr lang="en-US" dirty="0"/>
              <a:t>E</a:t>
            </a:r>
            <a:r>
              <a:rPr lang="en-US" dirty="0" smtClean="0"/>
              <a:t>sse Mittagesse ich dann </a:t>
            </a:r>
            <a:r>
              <a:rPr lang="en-US" dirty="0"/>
              <a:t>ich S</a:t>
            </a:r>
            <a:r>
              <a:rPr lang="en-US" dirty="0" smtClean="0"/>
              <a:t>chwimme Um </a:t>
            </a:r>
            <a:r>
              <a:rPr lang="en-US" dirty="0"/>
              <a:t>V</a:t>
            </a:r>
            <a:r>
              <a:rPr lang="en-US" dirty="0" smtClean="0"/>
              <a:t>iertel nach 5 in </a:t>
            </a:r>
            <a:r>
              <a:rPr lang="en-US" dirty="0"/>
              <a:t>die </a:t>
            </a:r>
            <a:r>
              <a:rPr lang="en-US" dirty="0" smtClean="0"/>
              <a:t>Schwimmbad danach ich </a:t>
            </a:r>
            <a:r>
              <a:rPr lang="en-US" dirty="0"/>
              <a:t>S</a:t>
            </a:r>
            <a:r>
              <a:rPr lang="en-US" dirty="0" smtClean="0"/>
              <a:t>piele Um 20 vor 7 Fußball</a:t>
            </a:r>
            <a:r>
              <a:rPr lang="en-US" dirty="0"/>
              <a:t> und </a:t>
            </a:r>
            <a:r>
              <a:rPr lang="en-US" dirty="0" smtClean="0"/>
              <a:t>Basketball.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28" y="2903817"/>
            <a:ext cx="2320705" cy="30942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06" y="2903817"/>
            <a:ext cx="2404760" cy="3206346"/>
          </a:xfrm>
          <a:prstGeom prst="rect">
            <a:avLst/>
          </a:prstGeom>
        </p:spPr>
      </p:pic>
      <p:pic>
        <p:nvPicPr>
          <p:cNvPr id="3081" name="Picture 9" descr="When is the right time for children to learn to swim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864" y="3255947"/>
            <a:ext cx="2636378" cy="26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53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525589"/>
            <a:ext cx="8596668" cy="3880773"/>
          </a:xfrm>
        </p:spPr>
        <p:txBody>
          <a:bodyPr/>
          <a:lstStyle/>
          <a:p>
            <a:r>
              <a:rPr lang="en-US" dirty="0"/>
              <a:t>Am </a:t>
            </a:r>
            <a:r>
              <a:rPr lang="en-US" dirty="0" smtClean="0"/>
              <a:t>Abend Esse ich zu Abend dann um 8 Uhr</a:t>
            </a:r>
            <a:r>
              <a:rPr lang="en-US" dirty="0"/>
              <a:t> </a:t>
            </a:r>
            <a:r>
              <a:rPr lang="en-US" dirty="0" smtClean="0"/>
              <a:t>gehe ich </a:t>
            </a:r>
            <a:r>
              <a:rPr lang="en-US" dirty="0"/>
              <a:t>Kart </a:t>
            </a:r>
            <a:r>
              <a:rPr lang="en-US" dirty="0" smtClean="0"/>
              <a:t>fahre danach ich </a:t>
            </a:r>
            <a:r>
              <a:rPr lang="en-US" dirty="0"/>
              <a:t>E</a:t>
            </a:r>
            <a:r>
              <a:rPr lang="en-US" dirty="0" smtClean="0"/>
              <a:t>ine </a:t>
            </a:r>
            <a:r>
              <a:rPr lang="en-US" dirty="0"/>
              <a:t>Film </a:t>
            </a:r>
            <a:r>
              <a:rPr lang="en-US" dirty="0" smtClean="0"/>
              <a:t>Schauen Um 8 </a:t>
            </a:r>
            <a:r>
              <a:rPr lang="en-US" dirty="0"/>
              <a:t>U</a:t>
            </a:r>
            <a:r>
              <a:rPr lang="en-US" dirty="0" smtClean="0"/>
              <a:t>hr in </a:t>
            </a:r>
            <a:r>
              <a:rPr lang="en-US" dirty="0"/>
              <a:t>die </a:t>
            </a:r>
            <a:r>
              <a:rPr lang="en-US" dirty="0" smtClean="0"/>
              <a:t>Hause.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3" y="2812977"/>
            <a:ext cx="4563532" cy="34226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62" y="2859282"/>
            <a:ext cx="2579671" cy="3439560"/>
          </a:xfrm>
          <a:prstGeom prst="rect">
            <a:avLst/>
          </a:prstGeom>
        </p:spPr>
      </p:pic>
      <p:pic>
        <p:nvPicPr>
          <p:cNvPr id="4102" name="Picture 6" descr="Shared Meals: How Eating Together Strengthens Communities | UpMe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05714" y="3465975"/>
            <a:ext cx="3455184" cy="207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798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34" y="1423989"/>
            <a:ext cx="8596668" cy="3880773"/>
          </a:xfrm>
        </p:spPr>
        <p:txBody>
          <a:bodyPr/>
          <a:lstStyle/>
          <a:p>
            <a:r>
              <a:rPr lang="en-US" dirty="0" smtClean="0"/>
              <a:t>Am </a:t>
            </a:r>
            <a:r>
              <a:rPr lang="en-US" dirty="0"/>
              <a:t>N</a:t>
            </a:r>
            <a:r>
              <a:rPr lang="en-US" dirty="0" smtClean="0"/>
              <a:t>achmitag </a:t>
            </a:r>
            <a:r>
              <a:rPr lang="en-US" dirty="0"/>
              <a:t>S</a:t>
            </a:r>
            <a:r>
              <a:rPr lang="en-US" dirty="0" smtClean="0"/>
              <a:t>chlafen </a:t>
            </a:r>
            <a:r>
              <a:rPr lang="en-US" dirty="0"/>
              <a:t>ich in </a:t>
            </a:r>
            <a:r>
              <a:rPr lang="en-US" dirty="0" smtClean="0"/>
              <a:t>meine Bett. </a:t>
            </a:r>
            <a:endParaRPr lang="en-US" dirty="0"/>
          </a:p>
        </p:txBody>
      </p:sp>
      <p:pic>
        <p:nvPicPr>
          <p:cNvPr id="5124" name="Picture 4" descr="510+ Sleep No Face Stock Photos, Pictures &amp; Royalty-Free Images - iStock |  Sleep 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07" y="2328477"/>
            <a:ext cx="58293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371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215</TotalTime>
  <Words>86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 Traumtag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Droom Tag</dc:title>
  <dc:creator>windows</dc:creator>
  <cp:lastModifiedBy>windows</cp:lastModifiedBy>
  <cp:revision>9</cp:revision>
  <dcterms:created xsi:type="dcterms:W3CDTF">2023-05-20T14:25:39Z</dcterms:created>
  <dcterms:modified xsi:type="dcterms:W3CDTF">2023-05-20T18:01:27Z</dcterms:modified>
</cp:coreProperties>
</file>