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1"/>
          <c:order val="1"/>
          <c:tx>
            <c:strRef>
              <c:f>Sheet1!$B$5</c:f>
              <c:strCache>
                <c:ptCount val="1"/>
                <c:pt idx="0">
                  <c:v>نسبه مئويه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FE6-47EC-905E-9380AD40F0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FE6-47EC-905E-9380AD40F0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FE6-47EC-905E-9380AD40F0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FE6-47EC-905E-9380AD40F0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Sheet1!$A$6:$A$9</c:f>
              <c:numCache>
                <c:formatCode>General</c:formatCode>
                <c:ptCount val="4"/>
                <c:pt idx="0">
                  <c:v>2010</c:v>
                </c:pt>
                <c:pt idx="1">
                  <c:v>2016</c:v>
                </c:pt>
                <c:pt idx="2">
                  <c:v>2018</c:v>
                </c:pt>
                <c:pt idx="3">
                  <c:v>2021</c:v>
                </c:pt>
              </c:numCache>
            </c:numRef>
          </c:cat>
          <c:val>
            <c:numRef>
              <c:f>Sheet1!$B$6:$B$9</c:f>
              <c:numCache>
                <c:formatCode>0.00%</c:formatCode>
                <c:ptCount val="4"/>
                <c:pt idx="0">
                  <c:v>0.53</c:v>
                </c:pt>
                <c:pt idx="1">
                  <c:v>0.52</c:v>
                </c:pt>
                <c:pt idx="2">
                  <c:v>0.4</c:v>
                </c:pt>
                <c:pt idx="3">
                  <c:v>0.23699999999999999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E6-47EC-905E-9380AD40F07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Sheet1!$A$5</c15:sqref>
                        </c15:formulaRef>
                      </c:ext>
                    </c:extLst>
                    <c:strCache>
                      <c:ptCount val="1"/>
                      <c:pt idx="0">
                        <c:v>العام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A-DFE6-47EC-905E-9380AD40F07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C-DFE6-47EC-905E-9380AD40F07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E-DFE6-47EC-905E-9380AD40F07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DFE6-47EC-905E-9380AD40F07A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Sheet1!$A$6:$A$9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2010</c:v>
                      </c:pt>
                      <c:pt idx="1">
                        <c:v>2016</c:v>
                      </c:pt>
                      <c:pt idx="2">
                        <c:v>2018</c:v>
                      </c:pt>
                      <c:pt idx="3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Sheet1!$A$6:$A$9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2010</c:v>
                      </c:pt>
                      <c:pt idx="1">
                        <c:v>2016</c:v>
                      </c:pt>
                      <c:pt idx="2">
                        <c:v>2018</c:v>
                      </c:pt>
                      <c:pt idx="3">
                        <c:v>2021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DFE6-47EC-905E-9380AD40F07A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6666666666666666E-2"/>
          <c:y val="0.40185075823855354"/>
          <c:w val="9.4795931758530183E-2"/>
          <c:h val="0.377317002041411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7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47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9085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74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63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87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95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5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3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3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2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4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5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0D8E98-AEEC-459F-BCFA-CDD6F531221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86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Done by ; Lamar . Celina . Raina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730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133921"/>
              </p:ext>
            </p:extLst>
          </p:nvPr>
        </p:nvGraphicFramePr>
        <p:xfrm>
          <a:off x="2152073" y="728902"/>
          <a:ext cx="81280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900247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8679654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27948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53284956"/>
                    </a:ext>
                  </a:extLst>
                </a:gridCol>
              </a:tblGrid>
              <a:tr h="444116"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العام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نسبه مئويه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كسر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كسر عشري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60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53%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755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15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0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23.7%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23.7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710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24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003751"/>
              </p:ext>
            </p:extLst>
          </p:nvPr>
        </p:nvGraphicFramePr>
        <p:xfrm>
          <a:off x="2946399" y="1330036"/>
          <a:ext cx="6059055" cy="3470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37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95</TotalTime>
  <Words>44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Done by ; Lamar . Celina . Raina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Done by ; Lamar . Celina . Raina</dc:title>
  <dc:creator>Risk</dc:creator>
  <cp:lastModifiedBy>Risk</cp:lastModifiedBy>
  <cp:revision>12</cp:revision>
  <dcterms:created xsi:type="dcterms:W3CDTF">2023-05-15T14:32:04Z</dcterms:created>
  <dcterms:modified xsi:type="dcterms:W3CDTF">2023-05-20T17:59:23Z</dcterms:modified>
</cp:coreProperties>
</file>