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/>
              <a:t>نسب الامطار في سدود الاردن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نسب الامطار في سدود الاردن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FEF-4929-B424-081EAF07291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FEF-4929-B424-081EAF07291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FEF-4929-B424-081EAF07291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FEF-4929-B424-081EAF072913}"/>
              </c:ext>
            </c:extLst>
          </c:dPt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2016</c:v>
                </c:pt>
                <c:pt idx="2">
                  <c:v>2018</c:v>
                </c:pt>
                <c:pt idx="3">
                  <c:v>2021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0.53</c:v>
                </c:pt>
                <c:pt idx="1">
                  <c:v>0.52</c:v>
                </c:pt>
                <c:pt idx="2">
                  <c:v>0.4</c:v>
                </c:pt>
                <c:pt idx="3">
                  <c:v>0.23699999999999999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C5-48D3-8CC6-200706B1E2F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7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7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47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9085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74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63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87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95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5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3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3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5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2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4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5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9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0D8E98-AEEC-459F-BCFA-CDD6F531221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4ECB-1D9C-4210-B0CC-1C74D47A0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864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Done by ; Lamar . Celina . Raina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730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133921"/>
              </p:ext>
            </p:extLst>
          </p:nvPr>
        </p:nvGraphicFramePr>
        <p:xfrm>
          <a:off x="2152073" y="728902"/>
          <a:ext cx="81280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4900247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8679654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27948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53284956"/>
                    </a:ext>
                  </a:extLst>
                </a:gridCol>
              </a:tblGrid>
              <a:tr h="444116">
                <a:tc>
                  <a:txBody>
                    <a:bodyPr/>
                    <a:lstStyle/>
                    <a:p>
                      <a:pPr algn="ctr"/>
                      <a:r>
                        <a:rPr lang="ar-JO" sz="2800" dirty="0" smtClean="0">
                          <a:solidFill>
                            <a:schemeClr val="tx1"/>
                          </a:solidFill>
                        </a:rPr>
                        <a:t>العام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 smtClean="0">
                          <a:solidFill>
                            <a:schemeClr val="tx1"/>
                          </a:solidFill>
                        </a:rPr>
                        <a:t>نسبه مئويه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 smtClean="0">
                          <a:solidFill>
                            <a:schemeClr val="tx1"/>
                          </a:solidFill>
                        </a:rPr>
                        <a:t>كسر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 smtClean="0">
                          <a:solidFill>
                            <a:schemeClr val="tx1"/>
                          </a:solidFill>
                        </a:rPr>
                        <a:t>كسر عشري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605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53%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755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15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05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23.7%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23.7</a:t>
                      </a:r>
                      <a:r>
                        <a:rPr lang="ar-JO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0.237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710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24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31146949"/>
              </p:ext>
            </p:extLst>
          </p:nvPr>
        </p:nvGraphicFramePr>
        <p:xfrm>
          <a:off x="3140364" y="1293092"/>
          <a:ext cx="7019636" cy="4845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310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</TotalTime>
  <Words>47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Done by ; Lamar . Celina . Raina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Done by ; Lamar . Celina . Raina</dc:title>
  <dc:creator>Risk</dc:creator>
  <cp:lastModifiedBy>Risk</cp:lastModifiedBy>
  <cp:revision>10</cp:revision>
  <dcterms:created xsi:type="dcterms:W3CDTF">2023-05-15T14:32:04Z</dcterms:created>
  <dcterms:modified xsi:type="dcterms:W3CDTF">2023-05-17T14:44:47Z</dcterms:modified>
</cp:coreProperties>
</file>