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8"/>
  </p:notesMasterIdLst>
  <p:sldIdLst>
    <p:sldId id="278" r:id="rId2"/>
    <p:sldId id="279" r:id="rId3"/>
    <p:sldId id="294" r:id="rId4"/>
    <p:sldId id="282" r:id="rId5"/>
    <p:sldId id="290" r:id="rId6"/>
    <p:sldId id="293" r:id="rId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67" d="100"/>
          <a:sy n="67" d="100"/>
        </p:scale>
        <p:origin x="644" y="4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Waste-Recycling-Recyclable-Ecology-Trash-Garbage-3323974" TargetMode="External"/><Relationship Id="rId7" Type="http://schemas.openxmlformats.org/officeDocument/2006/relationships/hyperlink" Target="https://openclipart.org/detail/10452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hyperlink" Target="https://commons.wikimedia.org/wiki/File:Circle-icons-water.svg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&#1575;&#1604;&#1576;&#1610;&#1574;&#1577;.pptx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sz="8000" dirty="0"/>
              <a:t>البيئة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sz="4400" dirty="0"/>
              <a:t>مايا و جوي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000" b="0" i="0" dirty="0">
                <a:effectLst/>
                <a:latin typeface="Segoe UI Historic" panose="020B0502040204020203" pitchFamily="34" charset="0"/>
              </a:rPr>
              <a:t>البيئة أمانة في أعناقنا</a:t>
            </a:r>
            <a:endParaRPr lang="en-US" sz="8000" b="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البيئة هي هدية و بركة من الله،</a:t>
            </a:r>
            <a:r>
              <a:rPr lang="ar-JO" b="0" i="0" dirty="0">
                <a:effectLst/>
                <a:latin typeface="Segoe UI Historic" panose="020B0502040204020203" pitchFamily="34" charset="0"/>
              </a:rPr>
              <a:t> فهي الطبيعة التي نعيش فيها ونستفيد منها، وهي البيئة التي تعيش عليها جميع الكائنات الحية، و أيضا فيها كل موارد التي الإنسان يحتاجها للمعيشة، مثل الماء والهواء والتربة</a:t>
            </a:r>
            <a:r>
              <a:rPr lang="ar-JO" dirty="0"/>
              <a:t> و يجب علينا أن نحافظ عليها.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3F01-7BB6-48C2-A9DB-7BAD97CD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1266825"/>
            <a:ext cx="10671048" cy="768096"/>
          </a:xfrm>
        </p:spPr>
        <p:txBody>
          <a:bodyPr/>
          <a:lstStyle/>
          <a:p>
            <a:r>
              <a:rPr lang="ar-JO" sz="4400" dirty="0"/>
              <a:t>كيف نحافظ على البيئة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C011E-91A7-4BA8-A468-15A2C9BB6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792" y="2761488"/>
            <a:ext cx="3369564" cy="3677412"/>
          </a:xfrm>
        </p:spPr>
        <p:txBody>
          <a:bodyPr/>
          <a:lstStyle/>
          <a:p>
            <a:r>
              <a:rPr lang="ar-JO" sz="3200" i="0" dirty="0">
                <a:effectLst/>
                <a:latin typeface="arial" panose="020B0604020202020204" pitchFamily="34" charset="0"/>
              </a:rPr>
              <a:t>تقليل حجم النفايات</a:t>
            </a:r>
          </a:p>
          <a:p>
            <a:endParaRPr lang="en-US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7DFB93EB-3CA2-4853-85D5-C756462BBB7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53" b="1953"/>
          <a:stretch>
            <a:fillRect/>
          </a:stretch>
        </p:blipFill>
        <p:spPr>
          <a:xfrm>
            <a:off x="1879854" y="2276856"/>
            <a:ext cx="932688" cy="93268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455A7F-D9E2-44EE-B685-2D54A3F8CC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r" rtl="1"/>
            <a:r>
              <a:rPr lang="ar-JO" sz="1600" b="0" i="0" dirty="0">
                <a:effectLst/>
                <a:latin typeface="arial" panose="020B0604020202020204" pitchFamily="34" charset="0"/>
              </a:rPr>
              <a:t>قلل من الممارسات الاستهلاكية واستخدم احتياجاتك اليومية من الأشياء فقط</a:t>
            </a:r>
          </a:p>
          <a:p>
            <a:pPr algn="r" rtl="1"/>
            <a:r>
              <a:rPr lang="ar-JO" sz="1600" b="0" i="0" dirty="0">
                <a:effectLst/>
                <a:latin typeface="arial" panose="020B0604020202020204" pitchFamily="34" charset="0"/>
              </a:rPr>
              <a:t>ادعم اقتصادك المحلي</a:t>
            </a:r>
          </a:p>
          <a:p>
            <a:pPr algn="r" rtl="1"/>
            <a:r>
              <a:rPr lang="ar-JO" sz="1600" b="0" i="0" dirty="0">
                <a:effectLst/>
                <a:latin typeface="arial" panose="020B0604020202020204" pitchFamily="34" charset="0"/>
              </a:rPr>
              <a:t>حاول إعادة استخدام المنتجات قبل التخلص منها</a:t>
            </a:r>
            <a:endParaRPr lang="en-US" sz="1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5D1830-2A79-4730-ACD7-BD4E58BA93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69564" cy="3695700"/>
          </a:xfrm>
        </p:spPr>
        <p:txBody>
          <a:bodyPr/>
          <a:lstStyle/>
          <a:p>
            <a:r>
              <a:rPr lang="ar-JO" sz="3200" i="0" dirty="0">
                <a:effectLst/>
                <a:latin typeface="arial" panose="020B0604020202020204" pitchFamily="34" charset="0"/>
              </a:rPr>
              <a:t>الحفاظ على المياه</a:t>
            </a:r>
            <a:endParaRPr lang="ar-JO" sz="3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1E2845F5-66E4-4EF7-8A11-87FADAD3E47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p:blipFill>
        <p:spPr>
          <a:xfrm>
            <a:off x="5710556" y="2276856"/>
            <a:ext cx="932688" cy="932688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951DCE-91DD-4069-AAB1-824F664DEE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1707642"/>
          </a:xfrm>
        </p:spPr>
        <p:txBody>
          <a:bodyPr/>
          <a:lstStyle/>
          <a:p>
            <a:pPr algn="r" rtl="1"/>
            <a:r>
              <a:rPr lang="ar-JO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ar-JO" sz="1600" b="0" i="0" dirty="0">
                <a:effectLst/>
                <a:latin typeface="arial" panose="020B0604020202020204" pitchFamily="34" charset="0"/>
              </a:rPr>
              <a:t>لا تغسل الخضروات والفواكه تحت الحنفية مفتوحة، استخدم حوض غسيل المطبخ.</a:t>
            </a:r>
          </a:p>
          <a:p>
            <a:pPr algn="r" rtl="1"/>
            <a:r>
              <a:rPr lang="ar-JO" sz="1600" b="0" i="0" dirty="0">
                <a:effectLst/>
                <a:latin typeface="arial" panose="020B0604020202020204" pitchFamily="34" charset="0"/>
              </a:rPr>
              <a:t>لا تستخدم الخرطوم لغسل السيارة. استخدم دلو من </a:t>
            </a:r>
            <a:r>
              <a:rPr lang="ar-JO" sz="1600" i="0" dirty="0">
                <a:effectLst/>
                <a:latin typeface="arial" panose="020B0604020202020204" pitchFamily="34" charset="0"/>
              </a:rPr>
              <a:t>الماء</a:t>
            </a:r>
            <a:r>
              <a:rPr lang="ar-JO" sz="1600" b="0" i="0" dirty="0">
                <a:effectLst/>
                <a:latin typeface="arial" panose="020B0604020202020204" pitchFamily="34" charset="0"/>
              </a:rPr>
              <a:t> يكفي لإتمام الغرض.</a:t>
            </a:r>
          </a:p>
          <a:p>
            <a:pPr marL="0" indent="0">
              <a:buNone/>
            </a:pPr>
            <a:endParaRPr lang="en-US" sz="1400" i="1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18CC18-720B-44C1-8708-F17B8827F7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05862"/>
            <a:ext cx="3346704" cy="3733038"/>
          </a:xfrm>
        </p:spPr>
        <p:txBody>
          <a:bodyPr/>
          <a:lstStyle/>
          <a:p>
            <a:r>
              <a:rPr lang="ar-JO" sz="3200" i="0" dirty="0">
                <a:effectLst/>
                <a:latin typeface="arial" panose="020B0604020202020204" pitchFamily="34" charset="0"/>
              </a:rPr>
              <a:t>زراعة الأشجار </a:t>
            </a:r>
            <a:br>
              <a:rPr lang="ar-JO" sz="3200" b="0" i="0" dirty="0">
                <a:effectLst/>
                <a:latin typeface="arial" panose="020B0604020202020204" pitchFamily="34" charset="0"/>
              </a:rPr>
            </a:br>
            <a:br>
              <a:rPr lang="ar-JO" sz="3200" b="0" i="0" dirty="0">
                <a:effectLst/>
                <a:latin typeface="arial" panose="020B0604020202020204" pitchFamily="34" charset="0"/>
              </a:rPr>
            </a:br>
            <a:endParaRPr lang="en-US" sz="3200" dirty="0"/>
          </a:p>
          <a:p>
            <a:endParaRPr lang="en-US" dirty="0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E18D3C90-0169-46DD-B906-70B55A04905E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7219" b="7219"/>
          <a:stretch>
            <a:fillRect/>
          </a:stretch>
        </p:blipFill>
        <p:spPr/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246726-7CB1-40E7-9EEA-613116D62E2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algn="r" rtl="1"/>
            <a:r>
              <a:rPr lang="ar-SA" altLang="en-US" sz="1800" dirty="0"/>
              <a:t>الأشجار ضرورية للعيش لأنها تأخذ ثاني أكسيد الكربون (الغاز الضار الذي نخرجه) وتنتج الأكسجين الضروري للحياة</a:t>
            </a:r>
            <a:r>
              <a:rPr lang="en-US" altLang="en-US" sz="1800" dirty="0"/>
              <a:t>. 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4AE7740C-8640-4C97-90BD-C07F445E5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0490" y="5071160"/>
            <a:ext cx="64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rtlCol="0" anchor="ctr" anchorCtr="0" compatLnSpc="1">
            <a:prstTxWarp prst="textNoShape">
              <a:avLst/>
            </a:prstTxWarp>
            <a:sp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2395727"/>
            <a:ext cx="7013448" cy="1912747"/>
          </a:xfrm>
        </p:spPr>
        <p:txBody>
          <a:bodyPr/>
          <a:lstStyle/>
          <a:p>
            <a:r>
              <a:rPr lang="ar-JO" sz="4800" dirty="0"/>
              <a:t>يجب علينا حماية أثمن موادرنا، وهي بيئتنا، من أجل الأجيال القادمة </a:t>
            </a:r>
            <a:endParaRPr lang="en-US" sz="4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016EE4-D06F-BB48-F27D-14F290F0FE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36C0-59DE-A4DF-7A05-6F22D48CC0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1191" y="3679625"/>
            <a:ext cx="768096" cy="1627632"/>
          </a:xfrm>
        </p:spPr>
        <p:txBody>
          <a:bodyPr/>
          <a:lstStyle/>
          <a:p>
            <a:r>
              <a:rPr lang="en-US" dirty="0"/>
              <a:t>”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A989C9-68A0-4EB8-93F2-0745FD874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79976" y="4922611"/>
            <a:ext cx="3932238" cy="588963"/>
          </a:xfrm>
        </p:spPr>
        <p:txBody>
          <a:bodyPr/>
          <a:lstStyle/>
          <a:p>
            <a:r>
              <a:rPr lang="ar-JO" sz="4800" b="1" dirty="0"/>
              <a:t>ألما آدمز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6952" y="457200"/>
            <a:ext cx="662221" cy="3840902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Forms response chart. Question title: ما هي اكثر مادة تستعملها في منزلك؟. Number of responses: 15 responses.">
            <a:extLst>
              <a:ext uri="{FF2B5EF4-FFF2-40B4-BE49-F238E27FC236}">
                <a16:creationId xmlns:a16="http://schemas.microsoft.com/office/drawing/2014/main" id="{7C04FD2E-3826-4B01-A388-D303679DB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10682"/>
            <a:ext cx="3571875" cy="22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rms response chart. Question title: كم مرة تستخدم البلاستيك في أسبوع؟&#10;. Number of responses: 15 responses.">
            <a:extLst>
              <a:ext uri="{FF2B5EF4-FFF2-40B4-BE49-F238E27FC236}">
                <a16:creationId xmlns:a16="http://schemas.microsoft.com/office/drawing/2014/main" id="{B1EC8736-EEB7-4F1E-894E-3F9D630EE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457450"/>
            <a:ext cx="3571875" cy="224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rms response chart. Question title: ما من هؤلاء تفعل في منزلك؟. Number of responses: 15 responses.">
            <a:extLst>
              <a:ext uri="{FF2B5EF4-FFF2-40B4-BE49-F238E27FC236}">
                <a16:creationId xmlns:a16="http://schemas.microsoft.com/office/drawing/2014/main" id="{3A1CEAB6-C437-46A8-A519-FEED0B18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1" y="4561345"/>
            <a:ext cx="3571874" cy="22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rms response chart. Question title: هل تستخدم الطاقة الشمسية في منزلك؟. Number of responses: 15 responses.">
            <a:extLst>
              <a:ext uri="{FF2B5EF4-FFF2-40B4-BE49-F238E27FC236}">
                <a16:creationId xmlns:a16="http://schemas.microsoft.com/office/drawing/2014/main" id="{40673BF6-880E-412D-A9B2-4EF3ACDD8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10682"/>
            <a:ext cx="3019426" cy="210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B76741-3FC6-4037-8D96-4326E9036115}"/>
              </a:ext>
            </a:extLst>
          </p:cNvPr>
          <p:cNvSpPr txBox="1"/>
          <p:nvPr/>
        </p:nvSpPr>
        <p:spPr>
          <a:xfrm>
            <a:off x="7019925" y="2314576"/>
            <a:ext cx="406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 action="ppaction://hlinkpres?slideindex=1&amp;slidetitle="/>
              </a:rPr>
              <a:t>https://docs.google.com/forms/d/1w-sJ1lNxxnKcFiMMe53mphVqxloMAaMQKIV4N9_9Xf8/edit?ts=646903ce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48" y="1451229"/>
            <a:ext cx="4169664" cy="66751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sz="4800" dirty="0"/>
              <a:t>شكرا جزيلا لقراءت العرض التقديمي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219</TotalTime>
  <Words>180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</vt:lpstr>
      <vt:lpstr>Arial Black</vt:lpstr>
      <vt:lpstr>Sabon Next LT</vt:lpstr>
      <vt:lpstr>Segoe UI Historic</vt:lpstr>
      <vt:lpstr>Office Theme</vt:lpstr>
      <vt:lpstr>البيئة </vt:lpstr>
      <vt:lpstr>البيئة أمانة في أعناقنا</vt:lpstr>
      <vt:lpstr>كيف نحافظ على البيئة</vt:lpstr>
      <vt:lpstr>يجب علينا حماية أثمن موادرنا، وهي بيئتنا، من أجل الأجيال القادمة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البيئة</dc:title>
  <dc:subject/>
  <dc:creator>LUMA J. I. ABBASSI</dc:creator>
  <cp:lastModifiedBy>LUMA J. I. ABBASSI</cp:lastModifiedBy>
  <cp:revision>18</cp:revision>
  <dcterms:created xsi:type="dcterms:W3CDTF">2023-04-23T12:00:23Z</dcterms:created>
  <dcterms:modified xsi:type="dcterms:W3CDTF">2023-05-20T17:39:02Z</dcterms:modified>
</cp:coreProperties>
</file>