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sldIdLst>
    <p:sldId id="256" r:id="rId2"/>
    <p:sldId id="263" r:id="rId3"/>
    <p:sldId id="257" r:id="rId4"/>
    <p:sldId id="259" r:id="rId5"/>
    <p:sldId id="258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6"/>
  </p:normalViewPr>
  <p:slideViewPr>
    <p:cSldViewPr snapToGrid="0">
      <p:cViewPr varScale="1">
        <p:scale>
          <a:sx n="84" d="100"/>
          <a:sy n="84" d="100"/>
        </p:scale>
        <p:origin x="59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11A6A15-6E39-4FFA-B5DC-89EB633E6D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38300" y="1371600"/>
            <a:ext cx="8127574" cy="273644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A169311-3201-45EC-B973-82EC27DA5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38300" y="4299358"/>
            <a:ext cx="8127574" cy="1187042"/>
          </a:xfrm>
        </p:spPr>
        <p:txBody>
          <a:bodyPr>
            <a:normAutofit/>
          </a:bodyPr>
          <a:lstStyle>
            <a:lvl1pPr marL="0" indent="0" algn="l">
              <a:buNone/>
              <a:defRPr sz="1800" cap="all" spc="2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9AE4B9-EDEF-4A2C-B464-332C5C624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2B4C951-4861-4549-8E72-CEECA89E4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2E1401-5637-41BC-AC21-891056450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1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EAD0E6-AD36-493C-9DC3-5ACC2059E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10B8558-FA83-4F6C-A6D1-2DF9D3F74B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638299" y="2057399"/>
            <a:ext cx="8915401" cy="41148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B6DE619-0CC6-4480-ABDE-277D36BDF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40791E6-BE35-4ECA-8AD1-E8EC09B85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1F94606-B928-42D6-85CC-9576F60E3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45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7F18D8A-5002-491C-922A-E9624E2DBD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65882C6-2BE9-4E25-B8BB-A2346A2B0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C7BEFF9-B3BC-4C07-BF6C-2E3C91B54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0F4CF6-CDF1-4AFD-8319-71FD4FED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01A026-57F4-47F7-B4F0-E0D48E012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5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2B3747-9ADB-4FCC-89CE-6E84D1347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AEC9C6-5D7D-4249-8820-D4C99D0AE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1F35F7-46A1-40A9-ACD7-C49239926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A345637-B780-4999-A87D-0039BC5A9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CD9777F-E471-4CC5-B27B-137CB061E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743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FBDCB1D-064E-46DE-B533-7CDA331EE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2748406"/>
            <a:ext cx="8115300" cy="2737994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FD222C0-D002-4A94-BAFF-FD1A1CCA6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1371600"/>
            <a:ext cx="8115300" cy="1333272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3E7D7E-EC9F-4AA5-A559-EF556C6AD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677A8EE-88C1-400C-A23F-656DC76B9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C245A4-F9C6-44E9-929F-78C657C8B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65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30DF34F-B65E-4FA0-87E8-8890F482B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9382348" cy="1371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625A67-10CA-4531-93E1-39892C087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38297" y="2057400"/>
            <a:ext cx="4553103" cy="41250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622BE36-0CAF-4D92-9AC2-9249276B96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7000" y="2057400"/>
            <a:ext cx="4543647" cy="4125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3C36479-3B04-43BD-9B59-DBF6CA2BF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FD4449-57DB-41D2-B49E-694E7C13F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60CC2C-E50B-47D2-B62F-D5C4C9CDA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80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48530B-D0F2-4FC4-A10F-1E54EF82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755118"/>
            <a:ext cx="9378304" cy="12227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868865C-9D06-4FA3-BA3D-7187BB41B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F656570-8F97-4B7E-A805-96925AC47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38300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057EF54-F63F-4730-99EE-0E472578F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87213" y="2034147"/>
            <a:ext cx="4529391" cy="681591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2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908453E-B012-4889-9F49-E1351532A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87213" y="2748405"/>
            <a:ext cx="4529391" cy="344125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E89FC47A-8514-4C98-B1BE-FF6CC666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ED4301A-D375-4163-9488-27A9CDC6F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EED6105-4A37-4D4B-9BE8-715FB732C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384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13007F-6649-4D23-8869-C1CC29D0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88B85A1-41F9-4BC1-9C40-3E5D5C042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7B23774-EAA9-47ED-87EF-EE2B29A25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2526550-DD4D-45E2-8916-8314C5D06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1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B35FACD-1A4D-49F3-8EA8-21B5C1A6A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4FFD9DD-0E4E-4C36-AF85-B3EAD7FE6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6E6F4C8-14FA-4405-85EE-ABF53FB03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150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8E7C28-5DEE-493D-ABAD-38E4F2D75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5621" y="1085481"/>
            <a:ext cx="365118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5E79C5-E567-4F12-96B8-8BBEAE3D8B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6900" y="1132676"/>
            <a:ext cx="5289480" cy="4728374"/>
          </a:xfrm>
        </p:spPr>
        <p:txBody>
          <a:bodyPr/>
          <a:lstStyle>
            <a:lvl1pPr>
              <a:lnSpc>
                <a:spcPct val="110000"/>
              </a:lnSpc>
              <a:defRPr sz="3200"/>
            </a:lvl1pPr>
            <a:lvl2pPr>
              <a:lnSpc>
                <a:spcPct val="110000"/>
              </a:lnSpc>
              <a:defRPr sz="2800"/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 sz="2000"/>
            </a:lvl4pPr>
            <a:lvl5pPr>
              <a:lnSpc>
                <a:spcPct val="110000"/>
              </a:lnSpc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733DF7F-0B5C-40CE-A65F-779FA7EFBF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5621" y="2748406"/>
            <a:ext cx="365118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22248C-1826-4833-9592-383B5873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80219DC-2646-42AD-897A-EB765DCBE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AF238D7-4EEA-475B-B1CA-C44B89BEA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97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DD65BE-C907-4660-A586-71C6A1D10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085481"/>
            <a:ext cx="3657600" cy="1657719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044C8A9-67DF-419C-B2FC-3A879CCEF3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6900" y="1061885"/>
            <a:ext cx="5331069" cy="477556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CEDA94A1-3058-402A-9C3F-2F210D91D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2748406"/>
            <a:ext cx="3657600" cy="31126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BC3CA50-C8D8-4F83-B2F6-BCE825866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41BCC-AD73-4203-A5A6-E62EB28B0FE6}" type="datetimeFigureOut">
              <a:rPr lang="en-US" smtClean="0"/>
              <a:t>5/20/2023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57E5BE3-7B02-4281-BD90-C1FAAF636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2FE256D-ACD5-438F-BA6F-605E5260E2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7F8FC-4B86-4690-8888-22AB2F781B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663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F31A689-589E-4A73-9313-EF44F7E4E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299" y="685800"/>
            <a:ext cx="8915402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B2B11B8-9E77-4144-B9C1-FD164D9A11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8300" y="2057400"/>
            <a:ext cx="8915402" cy="4137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D06E4CC-CF79-4C8D-9E5F-1BB517435A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-1001475" y="1517536"/>
            <a:ext cx="28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B6D41BCC-AD73-4203-A5A6-E62EB28B0FE6}" type="datetimeFigureOut">
              <a:rPr lang="en-US" smtClean="0"/>
              <a:pPr/>
              <a:t>5/20/2023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D79449-05F6-4BC7-95DF-F04E1F1614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118764" y="4237870"/>
            <a:ext cx="334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9317FE5-2D1F-4ECC-9460-08145C3BB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8877" y="6319138"/>
            <a:ext cx="7106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100" baseline="0">
                <a:solidFill>
                  <a:schemeClr val="tx1"/>
                </a:solidFill>
              </a:defRPr>
            </a:lvl1pPr>
          </a:lstStyle>
          <a:p>
            <a:fld id="{D637F8FC-4B86-4690-8888-22AB2F781B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86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50" r:id="rId6"/>
    <p:sldLayoutId id="2147483745" r:id="rId7"/>
    <p:sldLayoutId id="2147483746" r:id="rId8"/>
    <p:sldLayoutId id="2147483747" r:id="rId9"/>
    <p:sldLayoutId id="2147483749" r:id="rId10"/>
    <p:sldLayoutId id="2147483748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344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xmlns="" id="{F1CE6CDF-ADB7-468C-85C9-B20A076F3C1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xmlns="" id="{639EA3C6-5BB9-4426-BF58-2B808502F81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80A35E7-9EF6-40E1-A6C5-0B6D3D7245D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1371600"/>
            <a:ext cx="11389581" cy="411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AB87B-31D6-D1CD-4CA0-BA14B0C089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6799" y="2176549"/>
            <a:ext cx="5676901" cy="1447466"/>
          </a:xfrm>
        </p:spPr>
        <p:txBody>
          <a:bodyPr>
            <a:normAutofit/>
          </a:bodyPr>
          <a:lstStyle/>
          <a:p>
            <a:pPr algn="ctr" defTabSz="914400" rtl="1" eaLnBrk="1" latinLnBrk="0" hangingPunct="1">
              <a:spcBef>
                <a:spcPct val="0"/>
              </a:spcBef>
              <a:buNone/>
            </a:pPr>
            <a:r>
              <a:rPr 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 ‏</a:t>
            </a:r>
            <a:r>
              <a:rPr lang="x-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السمنة وزيادة الوزن</a:t>
            </a:r>
            <a:endParaRPr lang="x-none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9061ED7-11B7-F32D-8244-4BAF3EDEDC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799" y="3858564"/>
            <a:ext cx="5676901" cy="1061184"/>
          </a:xfrm>
        </p:spPr>
        <p:txBody>
          <a:bodyPr>
            <a:normAutofit/>
          </a:bodyPr>
          <a:lstStyle/>
          <a:p>
            <a:pPr marL="0" indent="0" algn="ctr" defTabSz="914400" rtl="1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تم 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بواسطة </a:t>
            </a: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سارة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ع</a:t>
            </a:r>
            <a:r>
              <a:rPr lang="x-none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كاوي</a:t>
            </a: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و </a:t>
            </a:r>
            <a:r>
              <a:rPr lang="ar-S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كار</a:t>
            </a:r>
            <a:r>
              <a:rPr lang="ar-JO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لا</a:t>
            </a:r>
            <a:r>
              <a:rPr lang="ar-S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سيليمه </a:t>
            </a:r>
            <a:endParaRPr lang="x-none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1,784 Obese Child Cartoon Images, Stock Photos &amp; Vectors | Shutterstock">
            <a:extLst>
              <a:ext uri="{FF2B5EF4-FFF2-40B4-BE49-F238E27FC236}">
                <a16:creationId xmlns:a16="http://schemas.microsoft.com/office/drawing/2014/main" xmlns="" id="{B777A912-831A-7449-5B6B-1940B7AF2D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7" b="8666"/>
          <a:stretch/>
        </p:blipFill>
        <p:spPr bwMode="auto">
          <a:xfrm>
            <a:off x="1020806" y="1371600"/>
            <a:ext cx="3353487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1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0" y="2707963"/>
            <a:ext cx="6001550" cy="144207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4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قابلنا الدكتورة مي خوري وسألناها هذه الأسئلة</a:t>
            </a: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 descr="Clipart &lt;strong&gt;doctor&lt;/strong&gt; woman &lt;strong&gt;doctor&lt;/strong&gt;, Clipart &lt;strong&gt;doctor&lt;/strong&gt; woman &lt;strong&gt;doctor&lt;/strong&gt; Transparent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429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5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3AAB19-2323-F97D-14FF-A8205A3F27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485" y="335910"/>
            <a:ext cx="9357946" cy="1801290"/>
          </a:xfrm>
        </p:spPr>
        <p:txBody>
          <a:bodyPr>
            <a:normAutofit/>
          </a:bodyPr>
          <a:lstStyle/>
          <a:p>
            <a:pPr algn="ctr"/>
            <a:r>
              <a:rPr lang="x-none" sz="4400" dirty="0" smtClean="0"/>
              <a:t>‏</a:t>
            </a:r>
            <a:r>
              <a:rPr lang="en-GB" sz="4400" dirty="0" smtClean="0"/>
              <a:t> </a:t>
            </a:r>
            <a:r>
              <a:rPr lang="x-none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تعريف السمنة</a:t>
            </a:r>
            <a:r>
              <a:rPr lang="ar-JO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؟" </a:t>
            </a:r>
            <a:r>
              <a:rPr lang="en-GB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JO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سألناها "ما هو</a:t>
            </a:r>
            <a:endParaRPr lang="x-none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74ABDBF-EBEB-80A3-2558-7C8A0BD77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6726" y="2137200"/>
            <a:ext cx="8840983" cy="3454686"/>
          </a:xfrm>
        </p:spPr>
        <p:txBody>
          <a:bodyPr>
            <a:normAutofit fontScale="85000" lnSpcReduction="10000"/>
          </a:bodyPr>
          <a:lstStyle/>
          <a:p>
            <a:pPr marL="0" indent="0" algn="just" defTabSz="914400" rtl="1" eaLnBrk="1" latinLnBrk="0" hangingPunct="1">
              <a:spcBef>
                <a:spcPts val="1000"/>
              </a:spcBef>
              <a:buNone/>
            </a:pPr>
            <a:r>
              <a:rPr lang="ar-JO" sz="43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أجابت</a:t>
            </a:r>
          </a:p>
          <a:p>
            <a:pPr marL="228600" indent="-228600" algn="just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السمنة </a:t>
            </a:r>
            <a:r>
              <a:rPr 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مرض معقد تزيد فيه كمية دهون الجسم زيادة مفرطة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، ‏هي ليست مجرد مصدر قلق بشأن المظهر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الجمالي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فقط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‏بل أنها مشكلة طبية تزيد من عوامل خطر 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صابات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بأمراض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‏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‏ومشكلات صحية أخرى مثل مرض القلب وداء السكر، ‏وارتفاع ضغط الدم و أنواع معينة من السرطان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 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هناك العديد من الأسباب التي تجعل البعض يواجهون صعوبة في إنقاص الوزن. </a:t>
            </a:r>
            <a:endParaRPr lang="ar-JO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defTabSz="914400" rtl="1" eaLnBrk="1" latinLnBrk="0" hangingPunct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تنتج السمنة عادة عن عوامل وراثية و فيزيولوجيا وبيئية،‏ ‏بالإضافة إلى اختيارات النظام الغذائي والنشاط البدني وممارسة الرياضة</a:t>
            </a:r>
            <a:r>
              <a:rPr lang="ar-S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ar-J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Infographic Cartoon Obesity Illustration Stock Vector - Illustration of  infographic, human: 122664388">
            <a:extLst>
              <a:ext uri="{FF2B5EF4-FFF2-40B4-BE49-F238E27FC236}">
                <a16:creationId xmlns:a16="http://schemas.microsoft.com/office/drawing/2014/main" xmlns="" id="{C61C2C64-5CE0-903D-00B5-14A5D439C57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-303" b="7688"/>
          <a:stretch/>
        </p:blipFill>
        <p:spPr bwMode="auto">
          <a:xfrm>
            <a:off x="172462" y="3864543"/>
            <a:ext cx="2764264" cy="2719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756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DC3408-E133-3843-106D-66E502FFE6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x-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ثم </a:t>
            </a:r>
            <a:r>
              <a:rPr lang="ar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سألناها عن </a:t>
            </a:r>
            <a:r>
              <a:rPr lang="x-none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أسباب </a:t>
            </a:r>
            <a:r>
              <a:rPr lang="x-none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السمنة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B38DDB-2179-C1B3-FE58-5242E5DEB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13" y="2057400"/>
            <a:ext cx="10183090" cy="4251438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sz="3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قالت لنا:</a:t>
            </a:r>
          </a:p>
          <a:p>
            <a:pPr marL="342900" indent="-342900" algn="r" rtl="1">
              <a:buFont typeface="Arial" panose="020B0604020202020204" pitchFamily="34" charset="0"/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العوامل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الوراثية و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آثارها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اختيارات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نمط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الحياة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بعض </a:t>
            </a:r>
            <a:r>
              <a:rPr 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الأمراض 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والأدوية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المشكلات </a:t>
            </a:r>
            <a:r>
              <a:rPr lang="x-none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الاجتماعية 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والاقتصادية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العمر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x-none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عوامل أخرى مثل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‏الحمل، ‏الإقلاع عن التدخين،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التوترو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قلة النوم.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endParaRPr lang="ar-SA" sz="2600" dirty="0"/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endParaRPr lang="x-none" dirty="0"/>
          </a:p>
        </p:txBody>
      </p:sp>
      <p:pic>
        <p:nvPicPr>
          <p:cNvPr id="3074" name="Picture 2" descr="Obese Child Vector Art, Icons, and Graphics for Free Download">
            <a:extLst>
              <a:ext uri="{FF2B5EF4-FFF2-40B4-BE49-F238E27FC236}">
                <a16:creationId xmlns:a16="http://schemas.microsoft.com/office/drawing/2014/main" xmlns="" id="{27776034-EABE-64EB-4E9C-24617016E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13" y="2486772"/>
            <a:ext cx="2911946" cy="3725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8672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C06693-12E0-608C-434A-C7FC1511E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/>
              <a:t>‏</a:t>
            </a:r>
            <a:r>
              <a:rPr lang="ar-J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 بعد ذلك سألناها "ما هم مضاعفات السمنة؟"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C27A00-E363-D6A1-D9F1-4C6B36AB1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2663" y="2265218"/>
            <a:ext cx="8915402" cy="4137259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JO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إجابتها كانت:</a:t>
            </a:r>
          </a:p>
          <a:p>
            <a:pPr marL="342900" indent="-342900" algn="r" rtl="1">
              <a:buFont typeface="Arial" panose="020B0604020202020204" pitchFamily="34" charset="0"/>
              <a:buAutoNum type="arabicPeriod"/>
            </a:pPr>
            <a:r>
              <a:rPr lang="ar-J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مرض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القلب و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سكتات الدماغية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داء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‏سكري من 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نوع الثاني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أنواع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‏معينة من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السرط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ان"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مشكلات الهضم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ن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قطاع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النفس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النومى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الال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ت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هاب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المفصلي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العظمي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ع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راض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كوفيد ١٩ 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حادة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x-none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60+ Free Obese &amp; Obesity Illustrations - Pixabay">
            <a:extLst>
              <a:ext uri="{FF2B5EF4-FFF2-40B4-BE49-F238E27FC236}">
                <a16:creationId xmlns:a16="http://schemas.microsoft.com/office/drawing/2014/main" xmlns="" id="{ACA24AC4-EE4A-4F73-7D15-3226DE42A7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0813" y="2461458"/>
            <a:ext cx="6246813" cy="4153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928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ECA672-DEF4-B8B8-AC5F-835B4033B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x-none" dirty="0"/>
              <a:t>‏ </a:t>
            </a:r>
            <a:r>
              <a:rPr lang="x-none" sz="4000" dirty="0" smtClean="0"/>
              <a:t>‏</a:t>
            </a:r>
            <a:r>
              <a:rPr lang="ar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"ما </a:t>
            </a:r>
            <a:r>
              <a:rPr lang="x-none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مشاكل السمنة</a:t>
            </a:r>
            <a:r>
              <a:rPr lang="ar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الأخرى التي من الممكن ان تؤثر على حياتنا؟"</a:t>
            </a:r>
            <a:endParaRPr lang="x-none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CB50D8-993F-F6FB-9B3D-A11149081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r>
              <a:rPr lang="ar-JO" sz="3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قالت:</a:t>
            </a: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اكتئاب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الإعاقة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الشعور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بالإحراج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والذنب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العزلة الاجتماعية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AutoNum type="arabicPeriod"/>
            </a:pP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انخفاض </a:t>
            </a:r>
            <a:r>
              <a:rPr lang="ar-S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الإنجاز في </a:t>
            </a:r>
            <a:r>
              <a:rPr lang="ar-SA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العمل</a:t>
            </a:r>
            <a:r>
              <a:rPr lang="ar-JO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ar-SA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None/>
            </a:pPr>
            <a:endParaRPr lang="x-none" dirty="0"/>
          </a:p>
        </p:txBody>
      </p:sp>
      <p:pic>
        <p:nvPicPr>
          <p:cNvPr id="5122" name="Picture 2" descr="Illustration of an Overweight Boy Eating Stock Photo - Alamy">
            <a:extLst>
              <a:ext uri="{FF2B5EF4-FFF2-40B4-BE49-F238E27FC236}">
                <a16:creationId xmlns:a16="http://schemas.microsoft.com/office/drawing/2014/main" xmlns="" id="{D131929F-45BF-1FF1-96E0-FC1E8C50EB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341" b="8972"/>
          <a:stretch/>
        </p:blipFill>
        <p:spPr bwMode="auto">
          <a:xfrm>
            <a:off x="1010725" y="2383284"/>
            <a:ext cx="3646274" cy="4005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79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E68F34-C1F2-93C4-8D5D-027D9EEB0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ونستنتج من هذه المقابلة:</a:t>
            </a:r>
            <a:endParaRPr lang="x-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1D3A63-1D98-7E69-1897-D6FDB8A313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8118" y="2488677"/>
            <a:ext cx="5215583" cy="3150123"/>
          </a:xfrm>
        </p:spPr>
        <p:txBody>
          <a:bodyPr>
            <a:normAutofit/>
          </a:bodyPr>
          <a:lstStyle/>
          <a:p>
            <a:pPr marL="228600" indent="-228600" algn="just" defTabSz="914400" rtl="1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السمنة ‏مشكلة صحية خطيرة يمكن أن تؤدي إلى ‏مجموعة من المشاكل الصحية. </a:t>
            </a:r>
            <a:endParaRPr lang="ar-JO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 defTabSz="914400" rtl="1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S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‏</a:t>
            </a:r>
            <a:r>
              <a:rPr lang="ar-S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من المهم ‏الحفاظ على وزن صحي من خلال ‏اتباع نظام ‏غذائي متوازن وممارسة ‏التمارين الرياضية ‏بانتظام.</a:t>
            </a:r>
            <a:endParaRPr lang="x-none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artoon Color Character Person Male Young Sad Fat Obesity Concept. Vector  Royalty Free SVG, Cliparts, Vectors, And Stock Illustration. Image  150922230.">
            <a:extLst>
              <a:ext uri="{FF2B5EF4-FFF2-40B4-BE49-F238E27FC236}">
                <a16:creationId xmlns:a16="http://schemas.microsoft.com/office/drawing/2014/main" xmlns="" id="{EB1C426F-ACE5-F730-1EF3-E35A97406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878" y="2057400"/>
            <a:ext cx="45339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895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&lt;strong&gt;شكرا&lt;/strong&gt; - YouTube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546" b="28986"/>
          <a:stretch/>
        </p:blipFill>
        <p:spPr>
          <a:xfrm>
            <a:off x="706582" y="1676400"/>
            <a:ext cx="10515600" cy="40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ncaseVTI">
  <a:themeElements>
    <a:clrScheme name="AnalogousFromDarkSeedLeftStep">
      <a:dk1>
        <a:srgbClr val="000000"/>
      </a:dk1>
      <a:lt1>
        <a:srgbClr val="FFFFFF"/>
      </a:lt1>
      <a:dk2>
        <a:srgbClr val="1C2431"/>
      </a:dk2>
      <a:lt2>
        <a:srgbClr val="F1F3F0"/>
      </a:lt2>
      <a:accent1>
        <a:srgbClr val="A729E7"/>
      </a:accent1>
      <a:accent2>
        <a:srgbClr val="5529D8"/>
      </a:accent2>
      <a:accent3>
        <a:srgbClr val="2949E7"/>
      </a:accent3>
      <a:accent4>
        <a:srgbClr val="1786D5"/>
      </a:accent4>
      <a:accent5>
        <a:srgbClr val="22BFBF"/>
      </a:accent5>
      <a:accent6>
        <a:srgbClr val="16C67C"/>
      </a:accent6>
      <a:hlink>
        <a:srgbClr val="3897AA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ncaseVTI" id="{C293990F-FDB3-4ED3-8175-FB79CE5A2A12}" vid="{A5662C19-271F-459F-B4ED-861A982376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337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 Next LT Pro Light</vt:lpstr>
      <vt:lpstr>Times New Roman</vt:lpstr>
      <vt:lpstr>EncaseVTI</vt:lpstr>
      <vt:lpstr>‏ ‏السمنة وزيادة الوزن</vt:lpstr>
      <vt:lpstr>قابلنا الدكتورة مي خوري وسألناها هذه الأسئلة </vt:lpstr>
      <vt:lpstr>‏ تعريف السمنة؟"  سألناها "ما هو</vt:lpstr>
      <vt:lpstr>‏ ثم سألناها عن أسباب السمنة</vt:lpstr>
      <vt:lpstr>‏و بعد ذلك سألناها "ما هم مضاعفات السمنة؟"</vt:lpstr>
      <vt:lpstr>‏ ‏"ما مشاكل السمنة الأخرى التي من الممكن ان تؤثر على حياتنا؟"</vt:lpstr>
      <vt:lpstr>ونستنتج من هذه المقابلة: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‏ ‏السمنة وزيادة الوزن</dc:title>
  <dc:creator>Rawan Atallah</dc:creator>
  <cp:lastModifiedBy>ADMIN</cp:lastModifiedBy>
  <cp:revision>11</cp:revision>
  <dcterms:created xsi:type="dcterms:W3CDTF">2023-05-11T13:43:37Z</dcterms:created>
  <dcterms:modified xsi:type="dcterms:W3CDTF">2023-05-20T17:21:47Z</dcterms:modified>
</cp:coreProperties>
</file>