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60" r:id="rId8"/>
    <p:sldId id="261" r:id="rId9"/>
    <p:sldId id="262" r:id="rId10"/>
    <p:sldId id="263" r:id="rId11"/>
    <p:sldId id="267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9D05-FA7C-C648-B0C0-0BC8EB3F3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C7B54-CC86-F1E4-EBA1-95C4150DA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C1476-C483-731B-CE7E-F6CF3396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111FC-4F34-FDAB-C15A-CEE95C10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26778-4EA8-2029-4A5B-B5EDECD0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9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BE540-572F-E7C2-A3B9-FFC851CE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C0F63-0E9A-FD3F-8EE0-259A21B3E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C4998-25B0-9FBC-38FE-C9F2773F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64C94-BAF9-70EB-9A19-F1996FCC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83D91-7084-7B58-BF44-2C022F98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EF293-7F25-D99A-F2D2-02C82064EC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ED8A0-2FEC-276E-3CCA-EE52441B9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CD66F-5AC6-528F-4BE3-7C9A3C649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63FE-F270-6A9F-B696-0E3EC4CF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82195-6AA9-8C0C-0C1F-EEF22CCA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5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2D18-DE7C-A7B4-2FB7-ED7C26F6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0B457-48DF-02A1-7E3A-783A725A4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4C3C-24C3-8727-9886-8565E681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9A83-FF1E-C379-6A47-50503AB78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BA96C-484B-3B21-A781-4C427541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0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53AD7-2555-5E68-63D9-6946E78E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B6D41-72F5-99F5-ED23-D1A393889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179F9-6088-5BB4-77CE-E494E91D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68F21-878D-FA55-DC42-492CCCAF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861C2-901A-CBAC-8878-D8B62810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2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7F24-1814-3C7D-0F61-0F50BFAE8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BF541-794E-160B-865A-7739E0B52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3D01-E923-D9C1-ABBF-4CC162D0D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57AFE-CC06-63BD-109C-48D563BB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DCE79-AF39-A355-3141-0E05CD125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9CA16-7F15-E88A-2CD6-38058750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3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3E62-AA72-FE78-17DD-A8770374E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1D2E9-9182-9C57-183B-96DAD500C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7E888-F28D-59BD-3E0F-FB66056DB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8EC1E-4976-AD08-A922-C7D91124D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DE97A1-769A-5366-D602-46E9E5955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695408-B575-EBE9-4AF2-DF78CB366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C97CA-B0C5-1A39-8EA9-7E0DBB08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FFDED2-13A5-17E8-6B5D-536A7671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5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4761-5975-38C5-4F80-9DCDA9DC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6311D4-A542-1F33-1453-EE6C2AF4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4CC2A-F44D-977F-BA8E-384AFF66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518DF8-A4BB-F5C9-FC68-2D2BDF9B4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9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DF622-7C6A-E2C7-316C-A5B43E4E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6C6B5-D3ED-272C-038D-72881E6C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0BA66-1D99-942F-482C-C192909B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4578-25AD-1C76-0FD4-998E192FD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C97EE-0E55-0E0A-E70E-BB63771DA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2295D-BA9C-7D84-71F0-3F1395A2E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43B5B-C398-17FE-7025-A543BD53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01EE6-409F-D3EF-BBC3-0850558B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DAD21-E349-6701-A7C9-5A83A6CF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5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D2B6-AB9E-1520-6C79-D63C0DFC9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782DB-79AC-588C-7DEF-35FE3E4DE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75BED-C2FB-4BE6-CB76-E7408BB65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3EFBC-34B6-DEDF-89E1-0A577EF3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3D6DB-4E66-B995-8D24-6E7813D2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8CA81-BBE7-B3B3-592E-A8148F58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E2EA1-9584-EA1D-3781-CA2A72FD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3EA98-E28F-4B40-2F03-33611BEF6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90F5E-56F0-E0AB-297F-3752D3F5A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D6F78-C10A-4136-921A-C6A05309F348}" type="datetimeFigureOut">
              <a:rPr lang="en-US" smtClean="0"/>
              <a:t>20-May-23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BE32-9289-0504-4DAC-2A379BD42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C0D01-567A-FB56-F0FA-464DFFCE4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D515-89CB-4B33-A3B3-7B323872C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3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r.m.wikipedia.org/" TargetMode="External"/><Relationship Id="rId2" Type="http://schemas.openxmlformats.org/officeDocument/2006/relationships/hyperlink" Target="https://mawdoo3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mrsal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4A065-D222-DFF3-31D5-E31805C36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ar-SA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البيئة و مواردها المحدودة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7A0F2-3FF1-00D4-2CEE-D35B4ACD3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8988" y="6113221"/>
            <a:ext cx="8754290" cy="524583"/>
          </a:xfrm>
        </p:spPr>
        <p:txBody>
          <a:bodyPr>
            <a:normAutofit/>
          </a:bodyPr>
          <a:lstStyle/>
          <a:p>
            <a:pPr algn="r"/>
            <a:r>
              <a:rPr lang="ar-JO" b="1" dirty="0"/>
              <a:t>عمل وتقديم: سند زريقات ، محمود عبد الرحيم ، مشيل سنداحة ، اسكندر سابا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077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71E76E-F02E-60B7-07C7-21576B6D1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96" y="914400"/>
            <a:ext cx="10820376" cy="503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5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7F7126-781D-BE74-4EDE-9E09E05DB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483" y="778550"/>
            <a:ext cx="9973730" cy="549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1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42D78-26F1-9493-B879-AD7B90276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8" y="785813"/>
            <a:ext cx="10335491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0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1C65CB-0F92-73D7-20E4-D67DC590C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18" y="871538"/>
            <a:ext cx="10606119" cy="520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96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09F4DE-9E7F-01D4-0F07-427E7A4D2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771526"/>
            <a:ext cx="10804167" cy="532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7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B3030B-9E75-FB35-7D58-DE61C3459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8" y="742951"/>
            <a:ext cx="10764837" cy="5332392"/>
          </a:xfrm>
          <a:prstGeom prst="snip1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0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E62F8C-96DA-8B19-0F39-0DED5FFEE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262" y="900112"/>
            <a:ext cx="10011744" cy="480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F83A2A-3F89-9756-8DA6-E1EF4B454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56" y="842962"/>
            <a:ext cx="10531578" cy="504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7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1D8088-559A-46A5-A801-CDF0B9476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E2E96F-17F7-4C8C-BDF1-6BB90A0C1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2380868"/>
            <a:ext cx="11982332" cy="2087795"/>
            <a:chOff x="143163" y="5763486"/>
            <a:chExt cx="11982332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6BD00C-9313-4A22-94F7-3875A46C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AF30D0-AA67-427C-9938-A2C8A9B5D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50DDB0-62F9-F021-63E5-148742F1F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29" y="857250"/>
            <a:ext cx="10933519" cy="530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7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5F05F-F842-EBD4-D9AD-450914B14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67" y="565914"/>
            <a:ext cx="10579665" cy="513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62B23-7A9E-8C8C-EA74-C9F135CE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ar-SA" b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البيئة و مواردها المحدودة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6C87-1C17-7E0D-DA1A-931A1895F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يجب الحفاظ على الموارد البيئية واستعمالها بطريقة مناسبة، والابتعاد عن الاستنزاف الجائر لها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endParaRPr lang="ar-JO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4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B7EC5-6626-EF24-B042-FBEBF5D1D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4777"/>
            <a:ext cx="10515600" cy="3576917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/>
              <a:t>المصادر :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https://mawdoo3.com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https://ar.m.wikipedia.org</a:t>
            </a:r>
            <a:endParaRPr lang="ar-JO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ar-JO" sz="1800" u="sng" dirty="0">
              <a:solidFill>
                <a:srgbClr val="0563C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1800" u="sng" dirty="0">
                <a:solidFill>
                  <a:srgbClr val="0563C1"/>
                </a:solidFill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www.almrsal.com</a:t>
            </a:r>
            <a:endParaRPr lang="en-US" sz="1800" u="sng" dirty="0">
              <a:solidFill>
                <a:srgbClr val="0563C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8128DE-A0F6-3826-FC7C-6FCC5136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كيف نستطيع الحفاظ على الموارد البيئية؟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0A7C3-CC16-932B-85D6-5D93C2952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847600"/>
            <a:ext cx="6274013" cy="5619461"/>
          </a:xfrm>
        </p:spPr>
        <p:txBody>
          <a:bodyPr anchor="t">
            <a:norm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تقليل الموارد المُستخدَمة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إعادة استخدام الموارد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ar-JO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</a:t>
            </a:r>
            <a:r>
              <a:rPr lang="ar-SA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إعادة تدوير المواد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المياه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الغابات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حفظ مصادر الطعام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73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3ACDE2-01CB-DE5C-B1EE-A8735AB69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العلاقة بين الإنسان والبيئة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4FDA7-2415-8C18-A2FF-FE3843975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1369587"/>
            <a:ext cx="5711687" cy="3909392"/>
          </a:xfrm>
        </p:spPr>
        <p:txBody>
          <a:bodyPr anchor="t">
            <a:noAutofit/>
          </a:bodyPr>
          <a:lstStyle/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–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التلوث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انقراض أنواع كثيرة من الكائنات الحيّة</a:t>
            </a: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</a:t>
            </a:r>
            <a:r>
              <a:rPr lang="ar-SA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التصحر</a:t>
            </a:r>
            <a:endParaRPr lang="en-US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endParaRPr lang="en-US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ar-SA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4- </a:t>
            </a:r>
            <a:r>
              <a:rPr lang="ar-SA" b="1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تغير المناخ</a:t>
            </a:r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3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2EAD9-FE1D-8262-EACD-06D24105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ar-SA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حق البيئة على الإنسان؟</a:t>
            </a:r>
            <a:br>
              <a:rPr lang="en-US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756F0-4D69-4A23-6ABE-7051BF29E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دورنا للمحافظة على البيئة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endParaRPr lang="ar-JO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الا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عتن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اء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بالبيئة</a:t>
            </a:r>
            <a:r>
              <a:rPr lang="ar-J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20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19D34-DADC-742C-55AC-7EEE8C3B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مدى الوعي البيئي لدى المجتمع المحيط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323638-F5F8-DC3D-C194-7A808CF52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57225"/>
            <a:ext cx="10772775" cy="504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5085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8F8EED-D3F8-2D2E-139E-CB05BD28A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66" y="473829"/>
            <a:ext cx="10756634" cy="522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5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3644BFD-D22E-4019-B666-387DA51A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795635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29BE88-705C-9C42-E203-FCD172F99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56" y="800100"/>
            <a:ext cx="10750019" cy="527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141</Words>
  <Application>Microsoft Office PowerPoint</Application>
  <PresentationFormat>Widescreen</PresentationFormat>
  <Paragraphs>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البيئة و مواردها المحدودة </vt:lpstr>
      <vt:lpstr>البيئة و مواردها المحدودة</vt:lpstr>
      <vt:lpstr>كيف نستطيع الحفاظ على الموارد البيئية؟</vt:lpstr>
      <vt:lpstr>العلاقة بين الإنسان والبيئة </vt:lpstr>
      <vt:lpstr>ما حق البيئة على الإنسان؟ </vt:lpstr>
      <vt:lpstr>مدى الوعي البيئي لدى المجتمع المحيط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 و مواردها المحدودة </dc:title>
  <dc:creator>Sumrain, Lana</dc:creator>
  <cp:lastModifiedBy>Sumrain, Lana</cp:lastModifiedBy>
  <cp:revision>6</cp:revision>
  <dcterms:created xsi:type="dcterms:W3CDTF">2023-05-17T10:12:07Z</dcterms:created>
  <dcterms:modified xsi:type="dcterms:W3CDTF">2023-05-20T16:26:29Z</dcterms:modified>
</cp:coreProperties>
</file>