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5" r:id="rId4"/>
    <p:sldId id="258" r:id="rId5"/>
    <p:sldId id="266" r:id="rId6"/>
    <p:sldId id="264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5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20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33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3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92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6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8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8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5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6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2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5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3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4C58-DC3D-4A7B-AD86-BFC0FDADEC6B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6D9888-D8B8-4B48-8EC5-D54E46B5D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h.gov.sa/" TargetMode="External"/><Relationship Id="rId2" Type="http://schemas.openxmlformats.org/officeDocument/2006/relationships/hyperlink" Target="https://www.webteb.com/articl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51114"/>
            <a:ext cx="8649304" cy="329972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2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السمنة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256919" y="5275476"/>
            <a:ext cx="7766936" cy="1096899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ar-JO" sz="4800" dirty="0" smtClean="0"/>
              <a:t>جورج الفقس</a:t>
            </a:r>
          </a:p>
          <a:p>
            <a:pPr rtl="1"/>
            <a:r>
              <a:rPr lang="ar-JO" sz="4800" dirty="0" smtClean="0"/>
              <a:t>الصف الثامن و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5137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8000" dirty="0" smtClean="0"/>
              <a:t>ما هي السمنة 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JO" sz="4800" dirty="0"/>
              <a:t>السمنة </a:t>
            </a:r>
            <a:r>
              <a:rPr lang="ar-JO" sz="4800" dirty="0" smtClean="0"/>
              <a:t>هي تراكم غير طبيعي في كمية الدهون في الجسم وتعد مشكلة صحية تؤثر على صحة الفرد.</a:t>
            </a:r>
          </a:p>
          <a:p>
            <a:pPr algn="r" rtl="1"/>
            <a:r>
              <a:rPr lang="ar-JO" sz="4800" dirty="0" smtClean="0"/>
              <a:t>كذلك لها آثارنفسية واجتماعية ،حيث يشعرالشخص بالحرج والرفض الاجتماعي وتصبح مصدر للقلق بشأن المظهر الخارجي.  </a:t>
            </a:r>
          </a:p>
          <a:p>
            <a:pPr algn="r" rtl="1"/>
            <a:endParaRPr lang="ar-JO" sz="4800" dirty="0" smtClean="0"/>
          </a:p>
          <a:p>
            <a:pPr algn="r" rtl="1"/>
            <a:endParaRPr lang="ar-JO" sz="4800" dirty="0"/>
          </a:p>
          <a:p>
            <a:pPr marL="0" indent="0" algn="r" rtl="1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203586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54" y="365124"/>
            <a:ext cx="10515600" cy="1325563"/>
          </a:xfrm>
        </p:spPr>
        <p:txBody>
          <a:bodyPr/>
          <a:lstStyle/>
          <a:p>
            <a:pPr algn="r"/>
            <a:r>
              <a:rPr lang="ar-JO" dirty="0" smtClean="0"/>
              <a:t/>
            </a:r>
            <a:br>
              <a:rPr lang="ar-J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4300" y="858129"/>
            <a:ext cx="9993086" cy="5999871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JO" sz="4400" dirty="0" smtClean="0"/>
              <a:t>  وتوجَهنا بهذا السؤال إلى خبيرة التغذية كاتيا  الفقس     </a:t>
            </a:r>
          </a:p>
          <a:p>
            <a:pPr marL="0" indent="0" algn="r">
              <a:buNone/>
            </a:pPr>
            <a:r>
              <a:rPr lang="ar-JO" sz="4400" dirty="0" smtClean="0"/>
              <a:t>وبيَنت بأن أسباب الإصابة بالسمنة هي :</a:t>
            </a:r>
          </a:p>
          <a:p>
            <a:pPr marL="0" indent="0" algn="r">
              <a:buNone/>
            </a:pPr>
            <a:endParaRPr lang="ar-JO" sz="4400" dirty="0" smtClean="0"/>
          </a:p>
          <a:p>
            <a:pPr algn="r" rtl="1"/>
            <a:r>
              <a:rPr lang="ar-JO" sz="4400" dirty="0" smtClean="0"/>
              <a:t>النمط الغذائي الخاطيء</a:t>
            </a:r>
          </a:p>
          <a:p>
            <a:pPr algn="r" rtl="1"/>
            <a:r>
              <a:rPr lang="ar-JO" sz="4400" dirty="0" smtClean="0"/>
              <a:t>عدم ممارسة الرياضة</a:t>
            </a:r>
          </a:p>
          <a:p>
            <a:pPr algn="r" rtl="1"/>
            <a:r>
              <a:rPr lang="ar-JO" sz="4400" dirty="0" smtClean="0"/>
              <a:t>اختلال نظام النوم</a:t>
            </a:r>
          </a:p>
          <a:p>
            <a:pPr algn="r" rtl="1"/>
            <a:r>
              <a:rPr lang="ar-JO" sz="4400" dirty="0" smtClean="0"/>
              <a:t>بعض الأمراض كأمراض الغدة الدرقية</a:t>
            </a:r>
          </a:p>
          <a:p>
            <a:pPr algn="r" rtl="1"/>
            <a:r>
              <a:rPr lang="ar-JO" sz="4400" dirty="0" smtClean="0"/>
              <a:t>بعض أدوية الاكتئاب والسكري </a:t>
            </a:r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12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312116"/>
            <a:ext cx="9144000" cy="1325563"/>
          </a:xfrm>
        </p:spPr>
        <p:txBody>
          <a:bodyPr>
            <a:normAutofit/>
          </a:bodyPr>
          <a:lstStyle/>
          <a:p>
            <a:pPr algn="r" rtl="1"/>
            <a:r>
              <a:rPr lang="ar-JO" dirty="0" smtClean="0"/>
              <a:t> </a:t>
            </a:r>
            <a:r>
              <a:rPr lang="ar-JO" b="1" dirty="0" smtClean="0"/>
              <a:t>كما أضافت خبيرة التغذية بأن للسمنة آثار سلبية على صحة الفرد منها: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37679"/>
            <a:ext cx="9144000" cy="4791075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ar-JO" sz="4400" dirty="0" smtClean="0"/>
              <a:t>الشعور بالتعب وصعوبة التنفس.</a:t>
            </a:r>
            <a:endParaRPr lang="en-US" sz="4400" dirty="0" smtClean="0"/>
          </a:p>
          <a:p>
            <a:pPr algn="r" rtl="1"/>
            <a:r>
              <a:rPr lang="en-US" sz="4400" dirty="0" smtClean="0"/>
              <a:t> </a:t>
            </a:r>
            <a:r>
              <a:rPr lang="ar-JO" sz="4400" dirty="0" smtClean="0"/>
              <a:t>رفع خطر الإصابة بمرض السكري. </a:t>
            </a:r>
            <a:endParaRPr lang="en-US" sz="4400" dirty="0" smtClean="0"/>
          </a:p>
          <a:p>
            <a:pPr algn="r" rtl="1"/>
            <a:r>
              <a:rPr lang="ar-JO" sz="4400" dirty="0" smtClean="0"/>
              <a:t>آلام الظهر و المفاصل.</a:t>
            </a:r>
            <a:endParaRPr lang="en-US" sz="4400" dirty="0" smtClean="0"/>
          </a:p>
          <a:p>
            <a:pPr algn="r" rtl="1"/>
            <a:r>
              <a:rPr lang="ar-JO" sz="4400" dirty="0" smtClean="0"/>
              <a:t> ارتفاع ضغط الدم. </a:t>
            </a:r>
          </a:p>
          <a:p>
            <a:pPr algn="r" rtl="1"/>
            <a:r>
              <a:rPr lang="ar-JO" sz="4400" dirty="0"/>
              <a:t>أ</a:t>
            </a:r>
            <a:r>
              <a:rPr lang="ar-JO" sz="4400" dirty="0" smtClean="0"/>
              <a:t>مراض القلب والشرايين. </a:t>
            </a:r>
          </a:p>
          <a:p>
            <a:pPr algn="r" rtl="1"/>
            <a:r>
              <a:rPr lang="ar-JO" sz="4400" dirty="0" smtClean="0"/>
              <a:t>ارتفاع مستويات الكوليسترول.</a:t>
            </a:r>
            <a:endParaRPr lang="en-US" sz="4400" dirty="0" smtClean="0"/>
          </a:p>
          <a:p>
            <a:pPr algn="r" rtl="1"/>
            <a:r>
              <a:rPr lang="ar-JO" sz="4400" dirty="0"/>
              <a:t>أ</a:t>
            </a:r>
            <a:r>
              <a:rPr lang="ar-JO" sz="4400" dirty="0" smtClean="0"/>
              <a:t>نواع معينة من السرطان مثل سرطان القولون</a:t>
            </a:r>
          </a:p>
          <a:p>
            <a:pPr algn="r" rtl="1"/>
            <a:r>
              <a:rPr lang="ar-JO" sz="4400" dirty="0" smtClean="0"/>
              <a:t> و الكبد وغيرها.</a:t>
            </a:r>
          </a:p>
          <a:p>
            <a:pPr algn="r" rtl="1"/>
            <a:endParaRPr lang="en-US" sz="4400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8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7300"/>
            <a:ext cx="9960429" cy="49196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400" dirty="0" smtClean="0"/>
              <a:t>كما أوضح لنا الدكتور عمر زعاترة المتخصص في علم النفس بأن السمنة تؤدي الى بعض المشاكل النفسية منها:</a:t>
            </a:r>
          </a:p>
          <a:p>
            <a:pPr algn="r" rtl="1"/>
            <a:r>
              <a:rPr lang="ar-JO" sz="4400" dirty="0" smtClean="0"/>
              <a:t> انخفاض تقدير الذات.</a:t>
            </a:r>
          </a:p>
          <a:p>
            <a:pPr algn="r" rtl="1"/>
            <a:r>
              <a:rPr lang="ar-JO" sz="4400" dirty="0" smtClean="0"/>
              <a:t>ضعف الثقة بالنفس.</a:t>
            </a:r>
          </a:p>
          <a:p>
            <a:pPr algn="r" rtl="1"/>
            <a:r>
              <a:rPr lang="ar-JO" sz="4400" dirty="0" smtClean="0"/>
              <a:t>الاكتئاب.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6548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0"/>
            <a:ext cx="9160328" cy="1930400"/>
          </a:xfrm>
        </p:spPr>
        <p:txBody>
          <a:bodyPr>
            <a:noAutofit/>
          </a:bodyPr>
          <a:lstStyle/>
          <a:p>
            <a:pPr algn="r" rtl="1"/>
            <a:r>
              <a:rPr lang="ar-JO" sz="4400" dirty="0" smtClean="0"/>
              <a:t>و أخيراً ختمت خبيرة التغذية حديثها بأن هناك عدة طرق للوقاية والعلاج من  السمنة أهمها: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2273" y="2364468"/>
            <a:ext cx="10025744" cy="435133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4400" dirty="0" smtClean="0"/>
              <a:t>تغيير النظام الغذائي بحيث تكون الوجبات صحية متوازنة وغنية بالعناصر الغذايئة الأساسية.</a:t>
            </a:r>
          </a:p>
          <a:p>
            <a:pPr algn="r" rtl="1"/>
            <a:r>
              <a:rPr lang="ar-JO" sz="4400" dirty="0" smtClean="0"/>
              <a:t>ممارسة الرياضة باستمرار.</a:t>
            </a:r>
          </a:p>
          <a:p>
            <a:pPr algn="r" rtl="1"/>
            <a:r>
              <a:rPr lang="ar-JO" sz="4400" dirty="0" smtClean="0"/>
              <a:t>وفي بعض الأحيان يتوجب أخذ أدوية بعد استشارة الطبيب. </a:t>
            </a:r>
          </a:p>
          <a:p>
            <a:pPr algn="r" rt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430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6000" b="1" dirty="0" smtClean="0"/>
              <a:t>المصادر: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خبيرة التغذية كاتيا الفقس</a:t>
            </a:r>
            <a:endParaRPr lang="en-US" dirty="0"/>
          </a:p>
          <a:p>
            <a:endParaRPr lang="ar-JO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://www.webteb.com/articles/</a:t>
            </a:r>
            <a:r>
              <a:rPr lang="ar-JO" dirty="0"/>
              <a:t> </a:t>
            </a:r>
            <a:endParaRPr lang="en-US" dirty="0"/>
          </a:p>
          <a:p>
            <a:endParaRPr lang="ar-JO" dirty="0"/>
          </a:p>
          <a:p>
            <a:r>
              <a:rPr lang="en-US" dirty="0">
                <a:hlinkClick r:id="rId3"/>
              </a:rPr>
              <a:t>https://www.moh.gov.sa</a:t>
            </a:r>
            <a:endParaRPr lang="en-US" dirty="0"/>
          </a:p>
          <a:p>
            <a:r>
              <a:rPr lang="ar-JO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703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2905</TotalTime>
  <Words>221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السمنة</vt:lpstr>
      <vt:lpstr>ما هي السمنة </vt:lpstr>
      <vt:lpstr> </vt:lpstr>
      <vt:lpstr> كما أضافت خبيرة التغذية بأن للسمنة آثار سلبية على صحة الفرد منها:</vt:lpstr>
      <vt:lpstr>PowerPoint Presentation</vt:lpstr>
      <vt:lpstr>و أخيراً ختمت خبيرة التغذية حديثها بأن هناك عدة طرق للوقاية والعلاج من  السمنة أهمها:</vt:lpstr>
      <vt:lpstr>المصادر: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29</cp:revision>
  <dcterms:created xsi:type="dcterms:W3CDTF">2023-05-17T15:29:57Z</dcterms:created>
  <dcterms:modified xsi:type="dcterms:W3CDTF">2023-05-19T15:55:28Z</dcterms:modified>
</cp:coreProperties>
</file>