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53CA2-DD6B-4A65-9BC9-C9826FC9F1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31B259-1B5B-41BD-9876-C3B50EDA78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B64B5A-5130-43EF-A80B-F8508FE81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40CE-3444-493F-BF51-D5232023F078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F8FA9D-3B16-4BE3-80A4-3B788FC0B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F86ECF-384C-4E53-960A-F2B654820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C6B9-3ADC-4185-BFE7-99ABA118F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188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BF8D0-5231-4DC4-A741-4B646A8BB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1C665C-7718-406B-9332-F8B83A605B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6B87FA-4490-404E-AC51-2CD1E6DD8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40CE-3444-493F-BF51-D5232023F078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9FA841-E8B6-4F69-A526-9E0A6438C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CAB6A-AAEC-41D5-86A4-9CBF3E701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C6B9-3ADC-4185-BFE7-99ABA118F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405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D8C673-7AD2-41DA-AD96-8C4FF5252F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DADFC1-8E74-47A0-9249-7D427A0620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F1DDAE-26EB-452C-A073-C065F6B30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40CE-3444-493F-BF51-D5232023F078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E096E6-54BB-4928-9EAA-2FE5974E0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8C471B-BB80-4E11-A318-F27D6F367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C6B9-3ADC-4185-BFE7-99ABA118F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928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5C333-E6C1-4398-A566-B18A03090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A2F25-5736-49C1-91EE-B86CB09975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23BE2F-020C-48AF-B09D-E660573BB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40CE-3444-493F-BF51-D5232023F078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119AF-E165-48D0-8838-B9612B290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A2397F-F9E2-4F2C-A6F0-D5C5BBF5A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C6B9-3ADC-4185-BFE7-99ABA118F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080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48D28-0528-4FF7-A092-A8169710F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F955C6-FC11-4529-ABF9-BAC5320535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6147EB-9AB8-4129-B871-601A2FEBB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40CE-3444-493F-BF51-D5232023F078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235230-6CB7-416B-B299-814317377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EB4285-4CAA-4784-9BA9-5F7D2C043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C6B9-3ADC-4185-BFE7-99ABA118F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918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4B98D-0C8D-42B7-973F-4FD6DC7E3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FC125D-0169-4FE3-8D88-0A75AE02B8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DF4E29-48A6-49B5-AE1E-BB729A1C12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DB6DFD-3B98-4882-BD96-FF69050E9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40CE-3444-493F-BF51-D5232023F078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B57CA9-B9A6-408A-AACF-52E00C513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D587AE-D869-4782-BD37-7C62F9351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C6B9-3ADC-4185-BFE7-99ABA118F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534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5C6E7-6A48-4EB4-BB28-E8F9FFD1A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9282B2-FD2A-4C2F-8CBE-88BA7B782B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200798-BF87-4219-8183-34AE938D4E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977592-628A-44F6-8D50-A8E402C5C9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50108F-2613-4674-9DFC-075E3D37C4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A66806-92F4-451B-9421-6C6F0D695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40CE-3444-493F-BF51-D5232023F078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89A206-D26C-43BA-900A-1F014E66E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911FE3-EA04-4D0D-B611-BFD44139E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C6B9-3ADC-4185-BFE7-99ABA118F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480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B9156-0C1D-4C95-A963-5AA02DB92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762CE4-01F9-4F67-859B-96A2FC5B9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40CE-3444-493F-BF51-D5232023F078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5F5089-C8A2-47D7-8B89-7533DFED5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2329B8-CBC3-401A-B54A-EC94ECEDE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C6B9-3ADC-4185-BFE7-99ABA118F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749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60ECFF-BB43-42BA-AC2E-D16A934E9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40CE-3444-493F-BF51-D5232023F078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41122F-36B5-4ED4-84B9-1C3DF6165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87C794-02D7-4AB2-972C-814156A34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C6B9-3ADC-4185-BFE7-99ABA118F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882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CD93D-47A2-41E5-A133-97220B9AB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6EAFEB-B317-4914-93C5-44F74F614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4D1B70-07C3-4E32-80F7-CAD6E34BB4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22E026-AE13-4B45-AF62-03F0838F4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40CE-3444-493F-BF51-D5232023F078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4206A5-2F5C-4174-8806-1C2D79709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674B83-8A4E-4436-B580-C0D86B8B7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C6B9-3ADC-4185-BFE7-99ABA118F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59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FB4BB-D7BF-4866-B42A-A091FBBA3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2706FB-53C2-44B6-84DF-8582249E8D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F454C4-626B-40AF-B20B-74B8510FA7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F07653-4BB6-4F2B-BE59-00BBA178D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40CE-3444-493F-BF51-D5232023F078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BAC89C-5EA9-4924-B82D-53D06FE52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21924A-38F9-4123-8D04-F56F80B91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C6B9-3ADC-4185-BFE7-99ABA118F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798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8F34A2-AE78-4DBC-B110-4A0AE9EAE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56D172-0E94-4491-9D0A-F0B4721CC4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00C25-9AF1-43BA-AD84-8A0FF980FF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040CE-3444-493F-BF51-D5232023F078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5906FA-5AF4-4CDA-B5E6-31A3249747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B17044-D155-4AB9-A96D-8E7563C82D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7C6B9-3ADC-4185-BFE7-99ABA118F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33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ortnite.gamepedia.com/Pickaxe_(Battle_Royale)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reativecommons.org/licenses/by-nc-sa/3.0/" TargetMode="External"/><Relationship Id="rId5" Type="http://schemas.openxmlformats.org/officeDocument/2006/relationships/hyperlink" Target="https://fortnite.gamepedia.com/Pickaxe_(skin)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reativecommons.org/licenses/by-nc-sa/3.0/" TargetMode="External"/><Relationship Id="rId4" Type="http://schemas.openxmlformats.org/officeDocument/2006/relationships/hyperlink" Target="https://fortnite-it.gamepedia.com/Deltaplano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gamebanana.com/skins/151401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-nd/3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0B3B9DBC-97CC-4A18-B4A6-66E240292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F4492644-1D84-449E-94E4-5FC5C873D3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48" y="227"/>
            <a:ext cx="12188952" cy="455189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942133-90E6-4B22-9BA2-033F359724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5342" y="637953"/>
            <a:ext cx="8272458" cy="3189507"/>
          </a:xfrm>
        </p:spPr>
        <p:txBody>
          <a:bodyPr>
            <a:normAutofit/>
          </a:bodyPr>
          <a:lstStyle/>
          <a:p>
            <a:pPr algn="l"/>
            <a:r>
              <a:rPr lang="en-US" sz="8000">
                <a:solidFill>
                  <a:srgbClr val="FFFFFF"/>
                </a:solidFill>
              </a:rPr>
              <a:t>fortnite</a:t>
            </a:r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94EE1A74-DEBF-434E-8B5E-7AB296ECB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7747" y="4208147"/>
            <a:ext cx="339126" cy="1938528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8C7C4D4B-92D9-4FA4-A294-749E8574FF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8739" y="4098333"/>
            <a:ext cx="201857" cy="1874520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BADA3358-2A3F-41B0-A458-6FD1DB3AF9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048" y="4098334"/>
            <a:ext cx="8933019" cy="17739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C796E3-634A-462E-8807-DC7C325734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5342" y="4377268"/>
            <a:ext cx="7970903" cy="1280582"/>
          </a:xfrm>
        </p:spPr>
        <p:txBody>
          <a:bodyPr anchor="t">
            <a:normAutofit/>
          </a:bodyPr>
          <a:lstStyle/>
          <a:p>
            <a:pPr algn="l"/>
            <a:r>
              <a:rPr lang="en-US" sz="3200">
                <a:solidFill>
                  <a:srgbClr val="FEFFFF"/>
                </a:solidFill>
              </a:rPr>
              <a:t>What I have</a:t>
            </a:r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E4737216-37B2-43AD-AB08-05BFCCEFC9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066873" y="4377267"/>
            <a:ext cx="3122079" cy="17739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380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" name="Rectangle 60">
            <a:extLst>
              <a:ext uri="{FF2B5EF4-FFF2-40B4-BE49-F238E27FC236}">
                <a16:creationId xmlns:a16="http://schemas.microsoft.com/office/drawing/2014/main" id="{2A0E4E09-FC02-4ADC-951A-3FFA90B6F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picture containing air, flying, baseball, player&#10;&#10;Description automatically generated">
            <a:extLst>
              <a:ext uri="{FF2B5EF4-FFF2-40B4-BE49-F238E27FC236}">
                <a16:creationId xmlns:a16="http://schemas.microsoft.com/office/drawing/2014/main" id="{F94FC1C3-5107-4EA3-957C-B1055369EAB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r="2" b="24327"/>
          <a:stretch/>
        </p:blipFill>
        <p:spPr>
          <a:xfrm>
            <a:off x="3132160" y="1021"/>
            <a:ext cx="9059839" cy="685595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C2622C1-FB7A-446A-B63C-7C55FDC6A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6100" y="1099671"/>
            <a:ext cx="4972511" cy="336755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kern="1200" dirty="0">
                <a:latin typeface="+mj-lt"/>
                <a:ea typeface="+mj-ea"/>
                <a:cs typeface="+mj-cs"/>
              </a:rPr>
              <a:t>pickaxes</a:t>
            </a:r>
          </a:p>
        </p:txBody>
      </p:sp>
      <p:sp>
        <p:nvSpPr>
          <p:cNvPr id="31" name="Content Placeholder 30">
            <a:extLst>
              <a:ext uri="{FF2B5EF4-FFF2-40B4-BE49-F238E27FC236}">
                <a16:creationId xmlns:a16="http://schemas.microsoft.com/office/drawing/2014/main" id="{2723B15B-BA55-4281-BAC3-BC3A46F49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100" y="4687316"/>
            <a:ext cx="4972512" cy="151708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Throwback pickaxe was free</a:t>
            </a:r>
          </a:p>
        </p:txBody>
      </p:sp>
      <p:sp>
        <p:nvSpPr>
          <p:cNvPr id="63" name="Freeform: Shape 62">
            <a:extLst>
              <a:ext uri="{FF2B5EF4-FFF2-40B4-BE49-F238E27FC236}">
                <a16:creationId xmlns:a16="http://schemas.microsoft.com/office/drawing/2014/main" id="{9453FF84-60C1-4EA8-B49B-1B8C2D0C5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"/>
            <a:ext cx="5859484" cy="6857997"/>
          </a:xfrm>
          <a:custGeom>
            <a:avLst/>
            <a:gdLst>
              <a:gd name="connsiteX0" fmla="*/ 3198825 w 5859484"/>
              <a:gd name="connsiteY0" fmla="*/ 0 h 6857997"/>
              <a:gd name="connsiteX1" fmla="*/ 3962351 w 5859484"/>
              <a:gd name="connsiteY1" fmla="*/ 0 h 6857997"/>
              <a:gd name="connsiteX2" fmla="*/ 4129776 w 5859484"/>
              <a:gd name="connsiteY2" fmla="*/ 128761 h 6857997"/>
              <a:gd name="connsiteX3" fmla="*/ 5859484 w 5859484"/>
              <a:gd name="connsiteY3" fmla="*/ 3718209 h 6857997"/>
              <a:gd name="connsiteX4" fmla="*/ 4624700 w 5859484"/>
              <a:gd name="connsiteY4" fmla="*/ 6845880 h 6857997"/>
              <a:gd name="connsiteX5" fmla="*/ 4612896 w 5859484"/>
              <a:gd name="connsiteY5" fmla="*/ 6857997 h 6857997"/>
              <a:gd name="connsiteX6" fmla="*/ 4017658 w 5859484"/>
              <a:gd name="connsiteY6" fmla="*/ 6857997 h 6857997"/>
              <a:gd name="connsiteX7" fmla="*/ 4173230 w 5859484"/>
              <a:gd name="connsiteY7" fmla="*/ 6719623 h 6857997"/>
              <a:gd name="connsiteX8" fmla="*/ 5443583 w 5859484"/>
              <a:gd name="connsiteY8" fmla="*/ 3718209 h 6857997"/>
              <a:gd name="connsiteX9" fmla="*/ 3355352 w 5859484"/>
              <a:gd name="connsiteY9" fmla="*/ 88079 h 6857997"/>
              <a:gd name="connsiteX10" fmla="*/ 0 w 5859484"/>
              <a:gd name="connsiteY10" fmla="*/ 0 h 6857997"/>
              <a:gd name="connsiteX11" fmla="*/ 2941255 w 5859484"/>
              <a:gd name="connsiteY11" fmla="*/ 0 h 6857997"/>
              <a:gd name="connsiteX12" fmla="*/ 3117080 w 5859484"/>
              <a:gd name="connsiteY12" fmla="*/ 88129 h 6857997"/>
              <a:gd name="connsiteX13" fmla="*/ 5324754 w 5859484"/>
              <a:gd name="connsiteY13" fmla="*/ 3718209 h 6857997"/>
              <a:gd name="connsiteX14" fmla="*/ 4089206 w 5859484"/>
              <a:gd name="connsiteY14" fmla="*/ 6637392 h 6857997"/>
              <a:gd name="connsiteX15" fmla="*/ 3841183 w 5859484"/>
              <a:gd name="connsiteY15" fmla="*/ 6857997 h 6857997"/>
              <a:gd name="connsiteX16" fmla="*/ 0 w 5859484"/>
              <a:gd name="connsiteY16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859484" h="6857997">
                <a:moveTo>
                  <a:pt x="3198825" y="0"/>
                </a:moveTo>
                <a:lnTo>
                  <a:pt x="3962351" y="0"/>
                </a:lnTo>
                <a:lnTo>
                  <a:pt x="4129776" y="128761"/>
                </a:lnTo>
                <a:cubicBezTo>
                  <a:pt x="5186152" y="981944"/>
                  <a:pt x="5859484" y="2273123"/>
                  <a:pt x="5859484" y="3718209"/>
                </a:cubicBezTo>
                <a:cubicBezTo>
                  <a:pt x="5859484" y="4922447"/>
                  <a:pt x="5391893" y="6019805"/>
                  <a:pt x="4624700" y="6845880"/>
                </a:cubicBezTo>
                <a:lnTo>
                  <a:pt x="4612896" y="6857997"/>
                </a:lnTo>
                <a:lnTo>
                  <a:pt x="4017658" y="6857997"/>
                </a:lnTo>
                <a:lnTo>
                  <a:pt x="4173230" y="6719623"/>
                </a:lnTo>
                <a:cubicBezTo>
                  <a:pt x="4958119" y="5951494"/>
                  <a:pt x="5443583" y="4890334"/>
                  <a:pt x="5443583" y="3718209"/>
                </a:cubicBezTo>
                <a:cubicBezTo>
                  <a:pt x="5443583" y="2179795"/>
                  <a:pt x="4607295" y="832535"/>
                  <a:pt x="3355352" y="88079"/>
                </a:cubicBezTo>
                <a:close/>
                <a:moveTo>
                  <a:pt x="0" y="0"/>
                </a:moveTo>
                <a:lnTo>
                  <a:pt x="2941255" y="0"/>
                </a:lnTo>
                <a:lnTo>
                  <a:pt x="3117080" y="88129"/>
                </a:lnTo>
                <a:cubicBezTo>
                  <a:pt x="4432070" y="787221"/>
                  <a:pt x="5324754" y="2150692"/>
                  <a:pt x="5324754" y="3718209"/>
                </a:cubicBezTo>
                <a:cubicBezTo>
                  <a:pt x="5324754" y="4858221"/>
                  <a:pt x="4852591" y="5890308"/>
                  <a:pt x="4089206" y="6637392"/>
                </a:cubicBezTo>
                <a:lnTo>
                  <a:pt x="3841183" y="6857997"/>
                </a:lnTo>
                <a:lnTo>
                  <a:pt x="0" y="6857997"/>
                </a:lnTo>
                <a:close/>
              </a:path>
            </a:pathLst>
          </a:custGeom>
          <a:solidFill>
            <a:schemeClr val="tx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Content Placeholder 4" descr="A close up of a tool&#10;&#10;Description automatically generated">
            <a:extLst>
              <a:ext uri="{FF2B5EF4-FFF2-40B4-BE49-F238E27FC236}">
                <a16:creationId xmlns:a16="http://schemas.microsoft.com/office/drawing/2014/main" id="{E875781C-2EA0-49BE-AF10-14FD646E422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rcRect l="11115" r="4" b="4"/>
          <a:stretch/>
        </p:blipFill>
        <p:spPr>
          <a:xfrm>
            <a:off x="1" y="2"/>
            <a:ext cx="6095695" cy="6857997"/>
          </a:xfrm>
          <a:custGeom>
            <a:avLst/>
            <a:gdLst/>
            <a:ahLst/>
            <a:cxnLst/>
            <a:rect l="l" t="t" r="r" b="b"/>
            <a:pathLst>
              <a:path w="6095695" h="6857997">
                <a:moveTo>
                  <a:pt x="3435036" y="0"/>
                </a:moveTo>
                <a:lnTo>
                  <a:pt x="4198562" y="0"/>
                </a:lnTo>
                <a:lnTo>
                  <a:pt x="4365987" y="128761"/>
                </a:lnTo>
                <a:cubicBezTo>
                  <a:pt x="5422363" y="981944"/>
                  <a:pt x="6095695" y="2273123"/>
                  <a:pt x="6095695" y="3718209"/>
                </a:cubicBezTo>
                <a:cubicBezTo>
                  <a:pt x="6095695" y="4922447"/>
                  <a:pt x="5628104" y="6019805"/>
                  <a:pt x="4860911" y="6845880"/>
                </a:cubicBezTo>
                <a:lnTo>
                  <a:pt x="4849107" y="6857997"/>
                </a:lnTo>
                <a:lnTo>
                  <a:pt x="4253869" y="6857997"/>
                </a:lnTo>
                <a:lnTo>
                  <a:pt x="4409441" y="6719623"/>
                </a:lnTo>
                <a:cubicBezTo>
                  <a:pt x="5194330" y="5951494"/>
                  <a:pt x="5679794" y="4890334"/>
                  <a:pt x="5679794" y="3718209"/>
                </a:cubicBezTo>
                <a:cubicBezTo>
                  <a:pt x="5679794" y="2179795"/>
                  <a:pt x="4843506" y="832535"/>
                  <a:pt x="3591563" y="88079"/>
                </a:cubicBezTo>
                <a:close/>
                <a:moveTo>
                  <a:pt x="0" y="0"/>
                </a:moveTo>
                <a:lnTo>
                  <a:pt x="3177466" y="0"/>
                </a:lnTo>
                <a:lnTo>
                  <a:pt x="3353291" y="88129"/>
                </a:lnTo>
                <a:cubicBezTo>
                  <a:pt x="4668281" y="787221"/>
                  <a:pt x="5560965" y="2150692"/>
                  <a:pt x="5560965" y="3718209"/>
                </a:cubicBezTo>
                <a:cubicBezTo>
                  <a:pt x="5560965" y="4858221"/>
                  <a:pt x="5088802" y="5890308"/>
                  <a:pt x="4325417" y="6637392"/>
                </a:cubicBezTo>
                <a:lnTo>
                  <a:pt x="4077394" y="6857997"/>
                </a:lnTo>
                <a:lnTo>
                  <a:pt x="0" y="6857997"/>
                </a:lnTo>
                <a:close/>
              </a:path>
            </a:pathLst>
          </a:cu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1ECC94E-A4E9-4ED1-A8FE-68F4B031515C}"/>
              </a:ext>
            </a:extLst>
          </p:cNvPr>
          <p:cNvSpPr txBox="1"/>
          <p:nvPr/>
        </p:nvSpPr>
        <p:spPr>
          <a:xfrm>
            <a:off x="9751908" y="6656924"/>
            <a:ext cx="2440091" cy="20005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wrap="none" rtlCol="0" anchor="ctr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 tooltip="https://fortnite.gamepedia.com/Pickaxe_(Battle_Royale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6" tooltip="https://creativecommons.org/licenses/by-nc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BY-SA-NC</a:t>
            </a:r>
            <a:endParaRPr lang="en-US" sz="700">
              <a:solidFill>
                <a:srgbClr val="FFFFFF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8E5862-5B3F-4C4B-BBF9-84E26C5BBB86}"/>
              </a:ext>
            </a:extLst>
          </p:cNvPr>
          <p:cNvSpPr txBox="1"/>
          <p:nvPr/>
        </p:nvSpPr>
        <p:spPr>
          <a:xfrm>
            <a:off x="9751909" y="6657945"/>
            <a:ext cx="2440091" cy="20005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wrap="none" rtlCol="0" anchor="ctr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5" tooltip="https://fortnite.gamepedia.com/Pickaxe_(skin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6" tooltip="https://creativecommons.org/licenses/by-nc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BY-SA-NC</a:t>
            </a:r>
            <a:endParaRPr lang="en-US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399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9">
            <a:extLst>
              <a:ext uri="{FF2B5EF4-FFF2-40B4-BE49-F238E27FC236}">
                <a16:creationId xmlns:a16="http://schemas.microsoft.com/office/drawing/2014/main" id="{9AA72BD9-2C5A-4EDC-931F-5AA08EACA0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mountain, person, walking, cross&#10;&#10;Description automatically generated">
            <a:extLst>
              <a:ext uri="{FF2B5EF4-FFF2-40B4-BE49-F238E27FC236}">
                <a16:creationId xmlns:a16="http://schemas.microsoft.com/office/drawing/2014/main" id="{A86C5A9C-6505-445F-9A46-CAFACFE4295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2" t="4463" r="25924" b="1"/>
          <a:stretch/>
        </p:blipFill>
        <p:spPr>
          <a:xfrm>
            <a:off x="3522466" y="10"/>
            <a:ext cx="8669532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D3981AC-7B61-4947-BCF3-F7AA7FA38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E1E181-FC5B-4CDB-80C6-E6A9EAFB0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124712"/>
          </a:xfrm>
        </p:spPr>
        <p:txBody>
          <a:bodyPr anchor="b">
            <a:normAutofit/>
          </a:bodyPr>
          <a:lstStyle/>
          <a:p>
            <a:r>
              <a:rPr lang="en-US" sz="2800"/>
              <a:t>skins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82D5DD-B616-4DA8-911C-A7A40295D2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718054"/>
            <a:ext cx="3438906" cy="3207258"/>
          </a:xfrm>
        </p:spPr>
        <p:txBody>
          <a:bodyPr anchor="t">
            <a:normAutofit/>
          </a:bodyPr>
          <a:lstStyle/>
          <a:p>
            <a:r>
              <a:rPr lang="en-US" dirty="0"/>
              <a:t>My favorite skin is dread omen that’s why I told </a:t>
            </a:r>
            <a:r>
              <a:rPr lang="en-US" dirty="0" err="1"/>
              <a:t>nizar</a:t>
            </a:r>
            <a:r>
              <a:rPr lang="en-US" dirty="0"/>
              <a:t> to gift it to me because I killed him with pickaxe.</a:t>
            </a:r>
          </a:p>
        </p:txBody>
      </p:sp>
    </p:spTree>
    <p:extLst>
      <p:ext uri="{BB962C8B-B14F-4D97-AF65-F5344CB8AC3E}">
        <p14:creationId xmlns:p14="http://schemas.microsoft.com/office/powerpoint/2010/main" val="390866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C0A3E-4117-4A59-AF12-359C5FBAB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4385066"/>
            <a:ext cx="10923638" cy="131764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gliders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F0A88E-8ED9-43CF-B90C-685D35DBA0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8761" y="5702709"/>
            <a:ext cx="10923638" cy="52110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 have 3 gliders I also have mighty marvel umbrella but I couldn’t find picture.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Wingdings" panose="05000000000000000000" pitchFamily="2" charset="2"/>
              </a:rPr>
              <a:t></a:t>
            </a:r>
            <a:endParaRPr lang="en-US" sz="2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8" name="Picture 7" descr="A picture containing umbrella, accessory, rain&#10;&#10;Description automatically generated">
            <a:extLst>
              <a:ext uri="{FF2B5EF4-FFF2-40B4-BE49-F238E27FC236}">
                <a16:creationId xmlns:a16="http://schemas.microsoft.com/office/drawing/2014/main" id="{20384022-1E1D-4CE8-92DF-E7630BFA07D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70" b="22171"/>
          <a:stretch/>
        </p:blipFill>
        <p:spPr>
          <a:xfrm>
            <a:off x="20" y="10"/>
            <a:ext cx="6095974" cy="4252522"/>
          </a:xfrm>
          <a:prstGeom prst="rect">
            <a:avLst/>
          </a:prstGeom>
        </p:spPr>
      </p:pic>
      <p:pic>
        <p:nvPicPr>
          <p:cNvPr id="5" name="Picture 4" descr="A close up of an umbrella&#10;&#10;Description automatically generated">
            <a:extLst>
              <a:ext uri="{FF2B5EF4-FFF2-40B4-BE49-F238E27FC236}">
                <a16:creationId xmlns:a16="http://schemas.microsoft.com/office/drawing/2014/main" id="{796D8231-2880-4CCC-B43F-CB4D65D3248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t="6106" r="-2" b="24122"/>
          <a:stretch/>
        </p:blipFill>
        <p:spPr>
          <a:xfrm>
            <a:off x="6095999" y="-681"/>
            <a:ext cx="6096001" cy="4253215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BAD6A72-88E8-42F7-88B9-CAF744536B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-680"/>
            <a:ext cx="0" cy="4242816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800968E-0A99-46C4-A9B2-6A63AC66F4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-2" y="4242136"/>
            <a:ext cx="12192002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DF1009F4-86C0-41BA-A8A4-FE326BDEB921}"/>
              </a:ext>
            </a:extLst>
          </p:cNvPr>
          <p:cNvSpPr txBox="1"/>
          <p:nvPr/>
        </p:nvSpPr>
        <p:spPr>
          <a:xfrm>
            <a:off x="9751908" y="4052479"/>
            <a:ext cx="2440092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4" tooltip="https://fortnite-it.gamepedia.com/Deltaplano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5" tooltip="https://creativecommons.org/licenses/by-nc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BY-SA-NC</a:t>
            </a:r>
            <a:endParaRPr lang="en-US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4201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3C3A7-A9FB-40D1-AFC9-50DE0791D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4385066"/>
            <a:ext cx="10923638" cy="131764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 have 2 backblings</a:t>
            </a:r>
          </a:p>
        </p:txBody>
      </p:sp>
      <p:pic>
        <p:nvPicPr>
          <p:cNvPr id="7" name="Picture 6" descr="A close up of a device&#10;&#10;Description automatically generated">
            <a:extLst>
              <a:ext uri="{FF2B5EF4-FFF2-40B4-BE49-F238E27FC236}">
                <a16:creationId xmlns:a16="http://schemas.microsoft.com/office/drawing/2014/main" id="{368A092E-7606-44DD-AB2E-1986596F401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79" r="-2" b="20961"/>
          <a:stretch/>
        </p:blipFill>
        <p:spPr>
          <a:xfrm>
            <a:off x="20" y="10"/>
            <a:ext cx="6095974" cy="4252522"/>
          </a:xfrm>
          <a:prstGeom prst="rect">
            <a:avLst/>
          </a:prstGeom>
        </p:spPr>
      </p:pic>
      <p:pic>
        <p:nvPicPr>
          <p:cNvPr id="5" name="Content Placeholder 4" descr="A picture containing bat, kite, light&#10;&#10;Description automatically generated">
            <a:extLst>
              <a:ext uri="{FF2B5EF4-FFF2-40B4-BE49-F238E27FC236}">
                <a16:creationId xmlns:a16="http://schemas.microsoft.com/office/drawing/2014/main" id="{71CB5A8F-7388-4F6C-847F-15E5CDFB55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04" r="1" b="12560"/>
          <a:stretch/>
        </p:blipFill>
        <p:spPr>
          <a:xfrm>
            <a:off x="6095999" y="-681"/>
            <a:ext cx="6096001" cy="4253215"/>
          </a:xfrm>
          <a:prstGeom prst="rect">
            <a:avLst/>
          </a:prstGeom>
        </p:spPr>
      </p:pic>
      <p:cxnSp>
        <p:nvCxnSpPr>
          <p:cNvPr id="80" name="Straight Connector 48">
            <a:extLst>
              <a:ext uri="{FF2B5EF4-FFF2-40B4-BE49-F238E27FC236}">
                <a16:creationId xmlns:a16="http://schemas.microsoft.com/office/drawing/2014/main" id="{EBAD6A72-88E8-42F7-88B9-CAF744536B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-680"/>
            <a:ext cx="0" cy="4242816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C800968E-0A99-46C4-A9B2-6A63AC66F4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-2" y="4242136"/>
            <a:ext cx="12192002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54111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D9D36D6-2AC5-46A1-A849-4C82D5264A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C84153-88E5-40FC-8531-7D64D0C75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4955" y="552182"/>
            <a:ext cx="5998840" cy="3343135"/>
          </a:xfrm>
          <a:noFill/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200" dirty="0"/>
              <a:t>I have no wrapping</a:t>
            </a:r>
            <a:r>
              <a:rPr lang="en-US" sz="5200" dirty="0">
                <a:sym typeface="Wingdings" panose="05000000000000000000" pitchFamily="2" charset="2"/>
              </a:rPr>
              <a:t></a:t>
            </a:r>
            <a:br>
              <a:rPr lang="en-US" sz="5200" dirty="0"/>
            </a:br>
            <a:endParaRPr lang="en-US" sz="5200" dirty="0"/>
          </a:p>
        </p:txBody>
      </p:sp>
      <p:pic>
        <p:nvPicPr>
          <p:cNvPr id="5" name="Picture 4" descr="A picture containing table, indoor, sitting, living&#10;&#10;Description automatically generated">
            <a:extLst>
              <a:ext uri="{FF2B5EF4-FFF2-40B4-BE49-F238E27FC236}">
                <a16:creationId xmlns:a16="http://schemas.microsoft.com/office/drawing/2014/main" id="{7D5DA6DA-86BA-4803-AA9E-2B97113AFCA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928" r="9267"/>
          <a:stretch/>
        </p:blipFill>
        <p:spPr>
          <a:xfrm>
            <a:off x="20" y="10"/>
            <a:ext cx="4992985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326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427AF5F-9A0E-42B7-A252-FD64C9885F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DF157B-E390-46AB-A7F4-2293F888A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06443"/>
          </a:xfrm>
        </p:spPr>
        <p:txBody>
          <a:bodyPr>
            <a:normAutofit/>
          </a:bodyPr>
          <a:lstStyle/>
          <a:p>
            <a:r>
              <a:rPr lang="en-US" sz="4000"/>
              <a:t>customizations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86E7B8-79E2-400B-8E41-19C180F67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152774" cy="4303464"/>
          </a:xfrm>
        </p:spPr>
        <p:txBody>
          <a:bodyPr>
            <a:normAutofit/>
          </a:bodyPr>
          <a:lstStyle/>
          <a:p>
            <a:r>
              <a:rPr lang="en-US" sz="2000"/>
              <a:t>I have thor and iron man loading screen and one music.</a:t>
            </a:r>
          </a:p>
        </p:txBody>
      </p:sp>
      <p:pic>
        <p:nvPicPr>
          <p:cNvPr id="5" name="Picture 4" descr="A picture containing guitar, drawing&#10;&#10;Description automatically generated">
            <a:extLst>
              <a:ext uri="{FF2B5EF4-FFF2-40B4-BE49-F238E27FC236}">
                <a16:creationId xmlns:a16="http://schemas.microsoft.com/office/drawing/2014/main" id="{B6FC94D2-E3BF-498E-8D63-618DF12C6B9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12" r="1" b="1"/>
          <a:stretch/>
        </p:blipFill>
        <p:spPr>
          <a:xfrm>
            <a:off x="5183500" y="1904282"/>
            <a:ext cx="6170299" cy="4224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800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FB5B0058-AF13-4859-B429-4EDDE2A26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86C994-D305-4C6E-B176-EDE941D1C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8454" y="1360481"/>
            <a:ext cx="460534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900">
                <a:solidFill>
                  <a:schemeClr val="bg1"/>
                </a:solidFill>
              </a:rPr>
              <a:t>I have two emotes and two dances I also have thor and hulk and boogie down</a:t>
            </a:r>
          </a:p>
        </p:txBody>
      </p:sp>
      <p:pic>
        <p:nvPicPr>
          <p:cNvPr id="5" name="Content Placeholder 4" descr="A screen shot of a computer&#10;&#10;Description automatically generated">
            <a:extLst>
              <a:ext uri="{FF2B5EF4-FFF2-40B4-BE49-F238E27FC236}">
                <a16:creationId xmlns:a16="http://schemas.microsoft.com/office/drawing/2014/main" id="{3FBF21E6-7B78-419A-8B7B-D2F239C45C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5298" r="5110" b="1"/>
          <a:stretch/>
        </p:blipFill>
        <p:spPr>
          <a:xfrm>
            <a:off x="5800734" y="1057275"/>
            <a:ext cx="5917401" cy="474345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D84C2E9E-0B5D-4B5F-9A1F-70EBDCE390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461" y="1197769"/>
            <a:ext cx="10987078" cy="4462463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06A375F-D459-4EBB-8520-91AE64A994F3}"/>
              </a:ext>
            </a:extLst>
          </p:cNvPr>
          <p:cNvSpPr txBox="1"/>
          <p:nvPr/>
        </p:nvSpPr>
        <p:spPr>
          <a:xfrm>
            <a:off x="9258808" y="5600670"/>
            <a:ext cx="2459327" cy="20005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wrap="none" rtlCol="0" anchor="ctr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 tooltip="https://gamebanana.com/skins/15140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 tooltip="https://creativecommons.org/licenses/by-nc-nd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BY-NC-ND</a:t>
            </a:r>
            <a:endParaRPr lang="en-US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455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130</Words>
  <Application>Microsoft Office PowerPoint</Application>
  <PresentationFormat>Widescreen</PresentationFormat>
  <Paragraphs>17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fortnite</vt:lpstr>
      <vt:lpstr>pickaxes</vt:lpstr>
      <vt:lpstr>skins</vt:lpstr>
      <vt:lpstr>gliders</vt:lpstr>
      <vt:lpstr>I have 2 backblings</vt:lpstr>
      <vt:lpstr>I have no wrapping </vt:lpstr>
      <vt:lpstr>customizations</vt:lpstr>
      <vt:lpstr>I have two emotes and two dances I also have thor and hulk and boogie down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fortnite</dc:title>
  <dc:creator>Me</dc:creator>
  <cp:lastModifiedBy>Me</cp:lastModifiedBy>
  <cp:revision>1</cp:revision>
  <dcterms:created xsi:type="dcterms:W3CDTF">2020-11-10T16:44:16Z</dcterms:created>
  <dcterms:modified xsi:type="dcterms:W3CDTF">2020-11-10T16:48:52Z</dcterms:modified>
</cp:coreProperties>
</file>