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3CA2-DD6B-4A65-9BC9-C9826FC9F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1B259-1B5B-41BD-9876-C3B50EDA7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4B5A-5130-43EF-A80B-F8508FE8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8FA9D-3B16-4BE3-80A4-3B788FC0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86ECF-384C-4E53-960A-F2B65482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8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BF8D0-5231-4DC4-A741-4B646A8BB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C665C-7718-406B-9332-F8B83A60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B87FA-4490-404E-AC51-2CD1E6DD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FA841-E8B6-4F69-A526-9E0A6438C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CAB6A-AAEC-41D5-86A4-9CBF3E70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8C673-7AD2-41DA-AD96-8C4FF5252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DFC1-8E74-47A0-9249-7D427A062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DDAE-26EB-452C-A073-C065F6B30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96E6-54BB-4928-9EAA-2FE5974E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C471B-BB80-4E11-A318-F27D6F36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5C333-E6C1-4398-A566-B18A0309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2F25-5736-49C1-91EE-B86CB0997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3BE2F-020C-48AF-B09D-E660573B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19AF-E165-48D0-8838-B9612B290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2397F-F9E2-4F2C-A6F0-D5C5BBF5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8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48D28-0528-4FF7-A092-A8169710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955C6-FC11-4529-ABF9-BAC532053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147EB-9AB8-4129-B871-601A2FEB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35230-6CB7-416B-B299-81431737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B4285-4CAA-4784-9BA9-5F7D2C04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B98D-0C8D-42B7-973F-4FD6DC7E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125D-0169-4FE3-8D88-0A75AE02B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F4E29-48A6-49B5-AE1E-BB729A1C1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B6DFD-3B98-4882-BD96-FF69050E9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57CA9-B9A6-408A-AACF-52E00C51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587AE-D869-4782-BD37-7C62F935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C6E7-6A48-4EB4-BB28-E8F9FFD1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282B2-FD2A-4C2F-8CBE-88BA7B782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00798-BF87-4219-8183-34AE938D4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77592-628A-44F6-8D50-A8E402C5C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0108F-2613-4674-9DFC-075E3D37C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66806-92F4-451B-9421-6C6F0D69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9A206-D26C-43BA-900A-1F014E66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11FE3-EA04-4D0D-B611-BFD44139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8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B9156-0C1D-4C95-A963-5AA02DB9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62CE4-01F9-4F67-859B-96A2FC5B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F5089-C8A2-47D7-8B89-7533DFED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329B8-CBC3-401A-B54A-EC94ECED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60ECFF-BB43-42BA-AC2E-D16A934E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41122F-36B5-4ED4-84B9-1C3DF6165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7C794-02D7-4AB2-972C-814156A3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8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CD93D-47A2-41E5-A133-97220B9AB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EAFEB-B317-4914-93C5-44F74F614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D1B70-07C3-4E32-80F7-CAD6E34BB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2E026-AE13-4B45-AF62-03F0838F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06A5-2F5C-4174-8806-1C2D7970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74B83-8A4E-4436-B580-C0D86B8B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B4BB-D7BF-4866-B42A-A091FBBA3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2706FB-53C2-44B6-84DF-8582249E8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454C4-626B-40AF-B20B-74B8510FA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7653-4BB6-4F2B-BE59-00BBA178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AC89C-5EA9-4924-B82D-53D06FE5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1924A-38F9-4123-8D04-F56F80B9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9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F34A2-AE78-4DBC-B110-4A0AE9EAE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6D172-0E94-4491-9D0A-F0B4721CC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00C25-9AF1-43BA-AD84-8A0FF980F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40CE-3444-493F-BF51-D5232023F07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906FA-5AF4-4CDA-B5E6-31A324974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17044-D155-4AB9-A96D-8E7563C82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C6B9-3ADC-4185-BFE7-99ABA118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tnite.gamepedia.com/Pickaxe_(Battle_Royale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s://fortnite.gamepedia.com/Pickaxe_(skin)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fortnite-it.gamepedia.com/Deltaplan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amebanana.com/skins/151401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942133-90E6-4B22-9BA2-033F35972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8000">
                <a:solidFill>
                  <a:srgbClr val="FFFFFF"/>
                </a:solidFill>
              </a:rPr>
              <a:t>fortnite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796E3-634A-462E-8807-DC7C3257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>
                <a:solidFill>
                  <a:srgbClr val="FEFFFF"/>
                </a:solidFill>
              </a:rPr>
              <a:t>What I have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air, flying, baseball, player&#10;&#10;Description automatically generated">
            <a:extLst>
              <a:ext uri="{FF2B5EF4-FFF2-40B4-BE49-F238E27FC236}">
                <a16:creationId xmlns:a16="http://schemas.microsoft.com/office/drawing/2014/main" id="{F94FC1C3-5107-4EA3-957C-B1055369EA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" b="24327"/>
          <a:stretch/>
        </p:blipFill>
        <p:spPr>
          <a:xfrm>
            <a:off x="3132160" y="1021"/>
            <a:ext cx="9059839" cy="68559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2622C1-FB7A-446A-B63C-7C55FDC6A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100" y="1099671"/>
            <a:ext cx="4972511" cy="336755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latin typeface="+mj-lt"/>
                <a:ea typeface="+mj-ea"/>
                <a:cs typeface="+mj-cs"/>
              </a:rPr>
              <a:t>pickaxes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2723B15B-BA55-4281-BAC3-BC3A46F4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100" y="4687316"/>
            <a:ext cx="4972512" cy="1517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Throwback pickaxe was free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453FF84-60C1-4EA8-B49B-1B8C2D0C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5859484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A close up of a tool&#10;&#10;Description automatically generated">
            <a:extLst>
              <a:ext uri="{FF2B5EF4-FFF2-40B4-BE49-F238E27FC236}">
                <a16:creationId xmlns:a16="http://schemas.microsoft.com/office/drawing/2014/main" id="{E875781C-2EA0-49BE-AF10-14FD646E422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1115" r="4" b="4"/>
          <a:stretch/>
        </p:blipFill>
        <p:spPr>
          <a:xfrm>
            <a:off x="1" y="2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ECC94E-A4E9-4ED1-A8FE-68F4B031515C}"/>
              </a:ext>
            </a:extLst>
          </p:cNvPr>
          <p:cNvSpPr txBox="1"/>
          <p:nvPr/>
        </p:nvSpPr>
        <p:spPr>
          <a:xfrm>
            <a:off x="9751908" y="6656924"/>
            <a:ext cx="2440091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fortnite.gamepedia.com/Pickaxe_(Battle_Royal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8E5862-5B3F-4C4B-BBF9-84E26C5BBB86}"/>
              </a:ext>
            </a:extLst>
          </p:cNvPr>
          <p:cNvSpPr txBox="1"/>
          <p:nvPr/>
        </p:nvSpPr>
        <p:spPr>
          <a:xfrm>
            <a:off x="9751909" y="6657945"/>
            <a:ext cx="2440091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s://fortnite.gamepedia.com/Pickaxe_(ski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9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ountain, person, walking, cross&#10;&#10;Description automatically generated">
            <a:extLst>
              <a:ext uri="{FF2B5EF4-FFF2-40B4-BE49-F238E27FC236}">
                <a16:creationId xmlns:a16="http://schemas.microsoft.com/office/drawing/2014/main" id="{A86C5A9C-6505-445F-9A46-CAFACFE429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4463" r="25924" b="1"/>
          <a:stretch/>
        </p:blipFill>
        <p:spPr>
          <a:xfrm>
            <a:off x="3522466" y="10"/>
            <a:ext cx="866953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1E181-FC5B-4CDB-80C6-E6A9EAFB0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/>
              <a:t>skins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2D5DD-B616-4DA8-911C-A7A40295D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dirty="0"/>
              <a:t>My favorite skin is dread omen that’s why I told </a:t>
            </a:r>
            <a:r>
              <a:rPr lang="en-US" dirty="0" err="1"/>
              <a:t>nizar</a:t>
            </a:r>
            <a:r>
              <a:rPr lang="en-US" dirty="0"/>
              <a:t> to gift it to me because I killed him with pickaxe.</a:t>
            </a:r>
          </a:p>
        </p:txBody>
      </p:sp>
    </p:spTree>
    <p:extLst>
      <p:ext uri="{BB962C8B-B14F-4D97-AF65-F5344CB8AC3E}">
        <p14:creationId xmlns:p14="http://schemas.microsoft.com/office/powerpoint/2010/main" val="39086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0A3E-4117-4A59-AF12-359C5FBAB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385066"/>
            <a:ext cx="10923638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gliders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0A88E-8ED9-43CF-B90C-685D35DBA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761" y="5702709"/>
            <a:ext cx="10923638" cy="52110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have 3 gliders I also have mighty marvel umbrella but I couldn’t find picture.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A picture containing umbrella, accessory, rain&#10;&#10;Description automatically generated">
            <a:extLst>
              <a:ext uri="{FF2B5EF4-FFF2-40B4-BE49-F238E27FC236}">
                <a16:creationId xmlns:a16="http://schemas.microsoft.com/office/drawing/2014/main" id="{20384022-1E1D-4CE8-92DF-E7630BFA07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70" b="22171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Picture 4" descr="A close up of an umbrella&#10;&#10;Description automatically generated">
            <a:extLst>
              <a:ext uri="{FF2B5EF4-FFF2-40B4-BE49-F238E27FC236}">
                <a16:creationId xmlns:a16="http://schemas.microsoft.com/office/drawing/2014/main" id="{796D8231-2880-4CCC-B43F-CB4D65D324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6106" r="-2" b="24122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F1009F4-86C0-41BA-A8A4-FE326BDEB921}"/>
              </a:ext>
            </a:extLst>
          </p:cNvPr>
          <p:cNvSpPr txBox="1"/>
          <p:nvPr/>
        </p:nvSpPr>
        <p:spPr>
          <a:xfrm>
            <a:off x="9751908" y="4052479"/>
            <a:ext cx="24400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fortnite-it.gamepedia.com/Deltapla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20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C3A7-A9FB-40D1-AFC9-50DE0791D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385066"/>
            <a:ext cx="10923638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 have 2 backblings</a:t>
            </a:r>
          </a:p>
        </p:txBody>
      </p:sp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368A092E-7606-44DD-AB2E-1986596F40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9" r="-2" b="20961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Content Placeholder 4" descr="A picture containing bat, kite, light&#10;&#10;Description automatically generated">
            <a:extLst>
              <a:ext uri="{FF2B5EF4-FFF2-40B4-BE49-F238E27FC236}">
                <a16:creationId xmlns:a16="http://schemas.microsoft.com/office/drawing/2014/main" id="{71CB5A8F-7388-4F6C-847F-15E5CDFB55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" r="1" b="12560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80" name="Straight Connector 48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411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C84153-88E5-40FC-8531-7D64D0C75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955" y="552182"/>
            <a:ext cx="5998840" cy="334313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/>
              <a:t>I have no wrapping</a:t>
            </a:r>
            <a:r>
              <a:rPr lang="en-US" sz="5200" dirty="0">
                <a:sym typeface="Wingdings" panose="05000000000000000000" pitchFamily="2" charset="2"/>
              </a:rPr>
              <a:t></a:t>
            </a:r>
            <a:br>
              <a:rPr lang="en-US" sz="5200" dirty="0"/>
            </a:br>
            <a:endParaRPr lang="en-US" sz="5200" dirty="0"/>
          </a:p>
        </p:txBody>
      </p:sp>
      <p:pic>
        <p:nvPicPr>
          <p:cNvPr id="5" name="Picture 4" descr="A picture containing table, indoor, sitting, living&#10;&#10;Description automatically generated">
            <a:extLst>
              <a:ext uri="{FF2B5EF4-FFF2-40B4-BE49-F238E27FC236}">
                <a16:creationId xmlns:a16="http://schemas.microsoft.com/office/drawing/2014/main" id="{7D5DA6DA-86BA-4803-AA9E-2B97113AF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28" r="9267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2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F157B-E390-46AB-A7F4-2293F888A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en-US" sz="4000"/>
              <a:t>customizations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6E7B8-79E2-400B-8E41-19C180F67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r>
              <a:rPr lang="en-US" sz="2000"/>
              <a:t>I have thor and iron man loading screen and one music.</a:t>
            </a:r>
          </a:p>
        </p:txBody>
      </p:sp>
      <p:pic>
        <p:nvPicPr>
          <p:cNvPr id="5" name="Picture 4" descr="A picture containing guitar, drawing&#10;&#10;Description automatically generated">
            <a:extLst>
              <a:ext uri="{FF2B5EF4-FFF2-40B4-BE49-F238E27FC236}">
                <a16:creationId xmlns:a16="http://schemas.microsoft.com/office/drawing/2014/main" id="{B6FC94D2-E3BF-498E-8D63-618DF12C6B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" b="1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0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86C994-D305-4C6E-B176-EDE941D1C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900">
                <a:solidFill>
                  <a:schemeClr val="bg1"/>
                </a:solidFill>
              </a:rPr>
              <a:t>I have two emotes and two dances I also have thor and hulk and boogie down</a:t>
            </a:r>
          </a:p>
        </p:txBody>
      </p:sp>
      <p:pic>
        <p:nvPicPr>
          <p:cNvPr id="5" name="Content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3FBF21E6-7B78-419A-8B7B-D2F239C45C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298" r="5110" b="1"/>
          <a:stretch/>
        </p:blipFill>
        <p:spPr>
          <a:xfrm>
            <a:off x="5800734" y="1057275"/>
            <a:ext cx="5917401" cy="474345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6A375F-D459-4EBB-8520-91AE64A994F3}"/>
              </a:ext>
            </a:extLst>
          </p:cNvPr>
          <p:cNvSpPr txBox="1"/>
          <p:nvPr/>
        </p:nvSpPr>
        <p:spPr>
          <a:xfrm>
            <a:off x="9258808" y="5600670"/>
            <a:ext cx="2459327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gamebanana.com/skins/15140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5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130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fortnite</vt:lpstr>
      <vt:lpstr>pickaxes</vt:lpstr>
      <vt:lpstr>skins</vt:lpstr>
      <vt:lpstr>gliders</vt:lpstr>
      <vt:lpstr>I have 2 backblings</vt:lpstr>
      <vt:lpstr>I have no wrapping </vt:lpstr>
      <vt:lpstr>customizations</vt:lpstr>
      <vt:lpstr>I have two emotes and two dances I also have thor and hulk and boogie 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fortnite</dc:title>
  <dc:creator>Me</dc:creator>
  <cp:lastModifiedBy>Me</cp:lastModifiedBy>
  <cp:revision>1</cp:revision>
  <dcterms:created xsi:type="dcterms:W3CDTF">2020-11-10T16:44:16Z</dcterms:created>
  <dcterms:modified xsi:type="dcterms:W3CDTF">2020-11-10T16:48:52Z</dcterms:modified>
</cp:coreProperties>
</file>