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73FC-D3E0-4E4E-9662-84BD2370C7A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A40D-D750-4DF8-BAD2-4682E491C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1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73FC-D3E0-4E4E-9662-84BD2370C7A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A40D-D750-4DF8-BAD2-4682E491C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9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73FC-D3E0-4E4E-9662-84BD2370C7A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A40D-D750-4DF8-BAD2-4682E491C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9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73FC-D3E0-4E4E-9662-84BD2370C7A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A40D-D750-4DF8-BAD2-4682E491CEA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8066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73FC-D3E0-4E4E-9662-84BD2370C7A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A40D-D750-4DF8-BAD2-4682E491C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70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73FC-D3E0-4E4E-9662-84BD2370C7A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A40D-D750-4DF8-BAD2-4682E491C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27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73FC-D3E0-4E4E-9662-84BD2370C7A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A40D-D750-4DF8-BAD2-4682E491C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65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73FC-D3E0-4E4E-9662-84BD2370C7A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A40D-D750-4DF8-BAD2-4682E491C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6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73FC-D3E0-4E4E-9662-84BD2370C7A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A40D-D750-4DF8-BAD2-4682E491C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4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73FC-D3E0-4E4E-9662-84BD2370C7A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A40D-D750-4DF8-BAD2-4682E491C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0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73FC-D3E0-4E4E-9662-84BD2370C7A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A40D-D750-4DF8-BAD2-4682E491C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89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73FC-D3E0-4E4E-9662-84BD2370C7A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A40D-D750-4DF8-BAD2-4682E491C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73FC-D3E0-4E4E-9662-84BD2370C7A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A40D-D750-4DF8-BAD2-4682E491C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6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73FC-D3E0-4E4E-9662-84BD2370C7A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A40D-D750-4DF8-BAD2-4682E491C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2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73FC-D3E0-4E4E-9662-84BD2370C7A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A40D-D750-4DF8-BAD2-4682E491C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73FC-D3E0-4E4E-9662-84BD2370C7A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A40D-D750-4DF8-BAD2-4682E491C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8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73FC-D3E0-4E4E-9662-84BD2370C7A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A40D-D750-4DF8-BAD2-4682E491C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3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23673FC-D3E0-4E4E-9662-84BD2370C7A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AA40D-D750-4DF8-BAD2-4682E491C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544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MxIiNrwNzY&amp;list=PLnOSH5j1sQh9Q5Be11Ba5FgVNGkhMSJzq&amp;index=4&amp;ab_channel=wadirumjordan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6626" y="106017"/>
            <a:ext cx="5406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u="sng" dirty="0" smtClean="0">
                <a:latin typeface="Baskerville Old Face" panose="02020602080505020303" pitchFamily="18" charset="0"/>
              </a:rPr>
              <a:t>Le </a:t>
            </a:r>
            <a:r>
              <a:rPr lang="en-US" sz="3000" b="1" i="1" u="sng" dirty="0" err="1" smtClean="0">
                <a:latin typeface="Baskerville Old Face" panose="02020602080505020303" pitchFamily="18" charset="0"/>
              </a:rPr>
              <a:t>tourisme</a:t>
            </a:r>
            <a:r>
              <a:rPr lang="en-US" sz="3000" b="1" i="1" u="sng" dirty="0" smtClean="0">
                <a:latin typeface="Baskerville Old Face" panose="02020602080505020303" pitchFamily="18" charset="0"/>
              </a:rPr>
              <a:t> </a:t>
            </a:r>
            <a:r>
              <a:rPr lang="en-US" sz="3000" b="1" i="1" u="sng" dirty="0" err="1" smtClean="0">
                <a:latin typeface="Baskerville Old Face" panose="02020602080505020303" pitchFamily="18" charset="0"/>
              </a:rPr>
              <a:t>en</a:t>
            </a:r>
            <a:r>
              <a:rPr lang="en-US" sz="3000" b="1" i="1" u="sng" dirty="0" smtClean="0">
                <a:latin typeface="Baskerville Old Face" panose="02020602080505020303" pitchFamily="18" charset="0"/>
              </a:rPr>
              <a:t> </a:t>
            </a:r>
            <a:r>
              <a:rPr lang="en-US" sz="3000" b="1" i="1" u="sng" dirty="0" err="1" smtClean="0">
                <a:latin typeface="Baskerville Old Face" panose="02020602080505020303" pitchFamily="18" charset="0"/>
              </a:rPr>
              <a:t>Jordanie</a:t>
            </a:r>
            <a:endParaRPr lang="en-US" sz="3000" b="1" i="1" u="sng" dirty="0">
              <a:latin typeface="Baskerville Old Face" panose="020206020805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30" y="1228311"/>
            <a:ext cx="7089913" cy="43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240683"/>
            <a:ext cx="9404723" cy="1400530"/>
          </a:xfrm>
        </p:spPr>
        <p:txBody>
          <a:bodyPr/>
          <a:lstStyle/>
          <a:p>
            <a:pPr algn="ctr"/>
            <a:r>
              <a:rPr lang="fr-FR" sz="2500" b="1" i="1" dirty="0" smtClean="0">
                <a:latin typeface="Baskerville Old Face" panose="02020602080505020303" pitchFamily="18" charset="0"/>
              </a:rPr>
              <a:t>Magnifiques </a:t>
            </a:r>
            <a:r>
              <a:rPr lang="fr-FR" sz="2500" b="1" i="1" dirty="0">
                <a:latin typeface="Baskerville Old Face" panose="02020602080505020303" pitchFamily="18" charset="0"/>
              </a:rPr>
              <a:t>endroits à visiter en Jordanie</a:t>
            </a:r>
            <a:endParaRPr lang="en-US" sz="2500" b="1" i="1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790" y="833718"/>
            <a:ext cx="8946541" cy="4195481"/>
          </a:xfrm>
        </p:spPr>
        <p:txBody>
          <a:bodyPr>
            <a:normAutofit/>
          </a:bodyPr>
          <a:lstStyle/>
          <a:p>
            <a:r>
              <a:rPr lang="fr-FR" sz="2500" b="1" i="1" dirty="0">
                <a:latin typeface="Arial Rounded MT Bold" panose="020F0704030504030204" pitchFamily="34" charset="0"/>
              </a:rPr>
              <a:t>Il y a beaucoup d’endroits à visiter en Jordanie. Parmi les plus populaires, on peut citer le site archéologique de Petra, une ancienne cité abandonnée faite de tombeaux et de temples creusés dans la roche </a:t>
            </a:r>
            <a:endParaRPr lang="en-US" sz="2500" b="1" i="1" dirty="0">
              <a:latin typeface="Arial Rounded MT Bold" panose="020F0704030504030204" pitchFamily="34" charset="0"/>
            </a:endParaRPr>
          </a:p>
        </p:txBody>
      </p:sp>
      <p:pic>
        <p:nvPicPr>
          <p:cNvPr id="6" name="Picture 5" descr="&lt;strong&gt;Petra&lt;/strong&gt; by night | Al-Khazneh, &lt;strong&gt;Petra&lt;/strong&gt;, Jordan | F Mira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21" y="2569167"/>
            <a:ext cx="6148654" cy="395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6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989" y="210865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500" b="1" i="1" dirty="0">
                <a:latin typeface="Arial Rounded MT Bold" panose="020F0704030504030204" pitchFamily="34" charset="0"/>
                <a:cs typeface="Arabic Typesetting" panose="03020402040406030203" pitchFamily="66" charset="-78"/>
              </a:rPr>
              <a:t>Le désert de Wadi </a:t>
            </a:r>
            <a:r>
              <a:rPr lang="fr-FR" sz="2500" b="1" i="1" dirty="0" err="1">
                <a:latin typeface="Arial Rounded MT Bold" panose="020F0704030504030204" pitchFamily="34" charset="0"/>
                <a:cs typeface="Arabic Typesetting" panose="03020402040406030203" pitchFamily="66" charset="-78"/>
              </a:rPr>
              <a:t>Rum</a:t>
            </a:r>
            <a:r>
              <a:rPr lang="fr-FR" sz="2500" b="1" i="1" dirty="0">
                <a:latin typeface="Arial Rounded MT Bold" panose="020F0704030504030204" pitchFamily="34" charset="0"/>
                <a:cs typeface="Arabic Typesetting" panose="03020402040406030203" pitchFamily="66" charset="-78"/>
              </a:rPr>
              <a:t> est également un endroit à ne pas </a:t>
            </a:r>
            <a:r>
              <a:rPr lang="fr-FR" sz="2500" b="1" i="1" dirty="0" smtClean="0">
                <a:latin typeface="Arial Rounded MT Bold" panose="020F0704030504030204" pitchFamily="34" charset="0"/>
                <a:cs typeface="Arabic Typesetting" panose="03020402040406030203" pitchFamily="66" charset="-78"/>
              </a:rPr>
              <a:t>manquer. </a:t>
            </a:r>
            <a:r>
              <a:rPr lang="fr-FR" sz="2500" b="1" i="1" dirty="0">
                <a:latin typeface="Arial Rounded MT Bold" panose="020F0704030504030204" pitchFamily="34" charset="0"/>
                <a:cs typeface="Arabic Typesetting" panose="03020402040406030203" pitchFamily="66" charset="-78"/>
              </a:rPr>
              <a:t>Les ruines romaines d’Amman et de </a:t>
            </a:r>
            <a:r>
              <a:rPr lang="fr-FR" sz="2500" b="1" i="1" dirty="0" err="1">
                <a:latin typeface="Arial Rounded MT Bold" panose="020F0704030504030204" pitchFamily="34" charset="0"/>
                <a:cs typeface="Arabic Typesetting" panose="03020402040406030203" pitchFamily="66" charset="-78"/>
              </a:rPr>
              <a:t>Jerash</a:t>
            </a:r>
            <a:r>
              <a:rPr lang="fr-FR" sz="2500" b="1" i="1" dirty="0">
                <a:latin typeface="Arial Rounded MT Bold" panose="020F0704030504030204" pitchFamily="34" charset="0"/>
                <a:cs typeface="Arabic Typesetting" panose="03020402040406030203" pitchFamily="66" charset="-78"/>
              </a:rPr>
              <a:t> sont également des sites historiques fascinants à visiter </a:t>
            </a:r>
            <a:endParaRPr lang="en-US" sz="2500" b="1" i="1" dirty="0">
              <a:latin typeface="Arial Rounded MT Bold" panose="020F0704030504030204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96" y="2308606"/>
            <a:ext cx="4025804" cy="3641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71" y="2308605"/>
            <a:ext cx="4094921" cy="3641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87" y="2308605"/>
            <a:ext cx="3804684" cy="360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381" y="0"/>
            <a:ext cx="9404723" cy="1400530"/>
          </a:xfrm>
        </p:spPr>
        <p:txBody>
          <a:bodyPr/>
          <a:lstStyle/>
          <a:p>
            <a:r>
              <a:rPr lang="en-US" sz="3000" b="1" i="1" u="sng" dirty="0" smtClean="0">
                <a:latin typeface="Baskerville Old Face" panose="02020602080505020303" pitchFamily="18" charset="0"/>
              </a:rPr>
              <a:t>Les </a:t>
            </a:r>
            <a:r>
              <a:rPr lang="en-US" sz="3000" b="1" i="1" u="sng" dirty="0" err="1" smtClean="0">
                <a:latin typeface="Baskerville Old Face" panose="02020602080505020303" pitchFamily="18" charset="0"/>
              </a:rPr>
              <a:t>jordaniens</a:t>
            </a:r>
            <a:endParaRPr lang="en-US" sz="3000" b="1" i="1" u="sng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8841" y="700265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500" b="1" i="1" dirty="0" smtClean="0">
                <a:latin typeface="Arial Rounded MT Bold" panose="020F0704030504030204" pitchFamily="34" charset="0"/>
              </a:rPr>
              <a:t>N’oublions pas les Jordaniens, peuple formidable qui réserve à tous les voyageurs un accueil chaleureux. Le royaume hachémite reçoit chaque visiteur comme un hôte de marque</a:t>
            </a:r>
            <a:endParaRPr lang="en-US" sz="2500" b="1" i="1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76" y="2623932"/>
            <a:ext cx="5764697" cy="354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328" y="131352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500" b="1" i="1" dirty="0">
                <a:latin typeface="Arial Rounded MT Bold" panose="020F0704030504030204" pitchFamily="34" charset="0"/>
              </a:rPr>
              <a:t>Le plat traditionnel le plus célèbre de la Jordanie est le </a:t>
            </a:r>
            <a:r>
              <a:rPr lang="fr-FR" sz="2500" b="1" i="1" dirty="0" err="1">
                <a:latin typeface="Arial Rounded MT Bold" panose="020F0704030504030204" pitchFamily="34" charset="0"/>
              </a:rPr>
              <a:t>mansaf</a:t>
            </a:r>
            <a:r>
              <a:rPr lang="fr-FR" sz="2500" b="1" i="1" dirty="0" smtClean="0">
                <a:latin typeface="Arial Rounded MT Bold" panose="020F0704030504030204" pitchFamily="34" charset="0"/>
              </a:rPr>
              <a:t>. </a:t>
            </a:r>
            <a:r>
              <a:rPr lang="fr-FR" sz="2500" b="1" i="1" dirty="0" err="1">
                <a:latin typeface="Arial Rounded MT Bold" panose="020F0704030504030204" pitchFamily="34" charset="0"/>
              </a:rPr>
              <a:t>Mansaf</a:t>
            </a:r>
            <a:r>
              <a:rPr lang="fr-FR" sz="2500" b="1" i="1" dirty="0">
                <a:latin typeface="Arial Rounded MT Bold" panose="020F0704030504030204" pitchFamily="34" charset="0"/>
              </a:rPr>
              <a:t>, ses ingrédients comprennent le riz, la viande, les noix et le pain</a:t>
            </a:r>
            <a:r>
              <a:rPr lang="fr-FR" sz="2500" b="1" i="1" dirty="0" smtClean="0">
                <a:latin typeface="Arial Rounded MT Bold" panose="020F0704030504030204" pitchFamily="34" charset="0"/>
              </a:rPr>
              <a:t>.</a:t>
            </a:r>
            <a:endParaRPr lang="fr-FR" sz="2500" b="1" i="1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fr-FR" sz="2500" b="1" i="1" dirty="0">
                <a:latin typeface="Arial Rounded MT Bold" panose="020F0704030504030204" pitchFamily="34" charset="0"/>
              </a:rPr>
              <a:t> </a:t>
            </a:r>
            <a:r>
              <a:rPr lang="fr-FR" sz="2500" b="1" i="1" dirty="0" err="1">
                <a:latin typeface="Arial Rounded MT Bold" panose="020F0704030504030204" pitchFamily="34" charset="0"/>
              </a:rPr>
              <a:t>kunafa</a:t>
            </a:r>
            <a:r>
              <a:rPr lang="fr-FR" sz="2500" b="1" i="1" dirty="0">
                <a:latin typeface="Arial Rounded MT Bold" panose="020F0704030504030204" pitchFamily="34" charset="0"/>
              </a:rPr>
              <a:t>, est l'un des desserts les plus populaires en Jordanie. Il est délicieux et riche en saveurs</a:t>
            </a:r>
            <a:endParaRPr lang="fr-FR" sz="2500" b="1" i="1" dirty="0" smtClean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9" y="2650435"/>
            <a:ext cx="5446692" cy="3935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435" y="2650435"/>
            <a:ext cx="5143500" cy="393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8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85385"/>
            <a:ext cx="10674794" cy="1400530"/>
          </a:xfrm>
        </p:spPr>
        <p:txBody>
          <a:bodyPr/>
          <a:lstStyle/>
          <a:p>
            <a:r>
              <a:rPr lang="fr-FR" sz="2400" b="1" i="1" dirty="0" smtClean="0">
                <a:latin typeface="Baskerville Old Face" panose="02020602080505020303" pitchFamily="18" charset="0"/>
              </a:rPr>
              <a:t>La musique traditionnelle en Jordanie 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899" y="684982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i="1" dirty="0"/>
              <a:t>La musique traditionnelle de Jordanie a une longue histoire. Les chansons rurales </a:t>
            </a:r>
            <a:r>
              <a:rPr lang="fr-FR" b="1" i="1" dirty="0" err="1"/>
              <a:t>zajal</a:t>
            </a:r>
            <a:r>
              <a:rPr lang="fr-FR" b="1" i="1" dirty="0"/>
              <a:t>, avec de la poésie improvisée jouée avec un ensemble de </a:t>
            </a:r>
            <a:r>
              <a:rPr lang="fr-FR" b="1" i="1" dirty="0" err="1"/>
              <a:t>mijwiz</a:t>
            </a:r>
            <a:r>
              <a:rPr lang="fr-FR" b="1" i="1" dirty="0"/>
              <a:t>, </a:t>
            </a:r>
            <a:r>
              <a:rPr lang="fr-FR" b="1" i="1" dirty="0" err="1"/>
              <a:t>tablah</a:t>
            </a:r>
            <a:r>
              <a:rPr lang="fr-FR" b="1" i="1" dirty="0"/>
              <a:t>, , oud, rabab et pipe de roseau accompagnant sont populaires.</a:t>
            </a:r>
            <a:endParaRPr lang="en-US" b="1" i="1" dirty="0"/>
          </a:p>
        </p:txBody>
      </p:sp>
      <p:sp>
        <p:nvSpPr>
          <p:cNvPr id="4" name="Rectangle 3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61" y="2085512"/>
            <a:ext cx="5763236" cy="3715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4207" y="5988605"/>
            <a:ext cx="43395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>
                <a:hlinkClick r:id="rId3"/>
              </a:rPr>
              <a:t>Écoutez les chansons traditionnelles jordaniennes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0078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</TotalTime>
  <Words>208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Arabic Typesetting</vt:lpstr>
      <vt:lpstr>Arial</vt:lpstr>
      <vt:lpstr>Arial Rounded MT Bold</vt:lpstr>
      <vt:lpstr>Baskerville Old Face</vt:lpstr>
      <vt:lpstr>Century Gothic</vt:lpstr>
      <vt:lpstr>Wingdings 3</vt:lpstr>
      <vt:lpstr>Ion</vt:lpstr>
      <vt:lpstr>PowerPoint Presentation</vt:lpstr>
      <vt:lpstr>Magnifiques endroits à visiter en Jordanie</vt:lpstr>
      <vt:lpstr>PowerPoint Presentation</vt:lpstr>
      <vt:lpstr>Les jordaniens</vt:lpstr>
      <vt:lpstr>PowerPoint Presentation</vt:lpstr>
      <vt:lpstr>La musique traditionnelle en Jordanie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13</cp:revision>
  <dcterms:created xsi:type="dcterms:W3CDTF">2023-05-14T17:28:42Z</dcterms:created>
  <dcterms:modified xsi:type="dcterms:W3CDTF">2023-05-19T08:30:24Z</dcterms:modified>
</cp:coreProperties>
</file>