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1140"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45C2A4-3E32-4461-A451-9B92538558F6}"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C6212-4EE1-4E16-B68C-F5CA5BA34001}" type="slidenum">
              <a:rPr lang="en-US" smtClean="0"/>
              <a:t>‹#›</a:t>
            </a:fld>
            <a:endParaRPr lang="en-US"/>
          </a:p>
        </p:txBody>
      </p:sp>
    </p:spTree>
    <p:extLst>
      <p:ext uri="{BB962C8B-B14F-4D97-AF65-F5344CB8AC3E}">
        <p14:creationId xmlns:p14="http://schemas.microsoft.com/office/powerpoint/2010/main" val="4239369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5C2A4-3E32-4461-A451-9B92538558F6}"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C6212-4EE1-4E16-B68C-F5CA5BA34001}" type="slidenum">
              <a:rPr lang="en-US" smtClean="0"/>
              <a:t>‹#›</a:t>
            </a:fld>
            <a:endParaRPr lang="en-US"/>
          </a:p>
        </p:txBody>
      </p:sp>
    </p:spTree>
    <p:extLst>
      <p:ext uri="{BB962C8B-B14F-4D97-AF65-F5344CB8AC3E}">
        <p14:creationId xmlns:p14="http://schemas.microsoft.com/office/powerpoint/2010/main" val="477908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5C2A4-3E32-4461-A451-9B92538558F6}"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C6212-4EE1-4E16-B68C-F5CA5BA34001}" type="slidenum">
              <a:rPr lang="en-US" smtClean="0"/>
              <a:t>‹#›</a:t>
            </a:fld>
            <a:endParaRPr lang="en-US"/>
          </a:p>
        </p:txBody>
      </p:sp>
    </p:spTree>
    <p:extLst>
      <p:ext uri="{BB962C8B-B14F-4D97-AF65-F5344CB8AC3E}">
        <p14:creationId xmlns:p14="http://schemas.microsoft.com/office/powerpoint/2010/main" val="3066847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5C2A4-3E32-4461-A451-9B92538558F6}"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C6212-4EE1-4E16-B68C-F5CA5BA34001}"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17826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5C2A4-3E32-4461-A451-9B92538558F6}"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C6212-4EE1-4E16-B68C-F5CA5BA34001}" type="slidenum">
              <a:rPr lang="en-US" smtClean="0"/>
              <a:t>‹#›</a:t>
            </a:fld>
            <a:endParaRPr lang="en-US"/>
          </a:p>
        </p:txBody>
      </p:sp>
    </p:spTree>
    <p:extLst>
      <p:ext uri="{BB962C8B-B14F-4D97-AF65-F5344CB8AC3E}">
        <p14:creationId xmlns:p14="http://schemas.microsoft.com/office/powerpoint/2010/main" val="51970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B45C2A4-3E32-4461-A451-9B92538558F6}" type="datetimeFigureOut">
              <a:rPr lang="en-US" smtClean="0"/>
              <a:t>5/20/2023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9C6212-4EE1-4E16-B68C-F5CA5BA34001}" type="slidenum">
              <a:rPr lang="en-US" smtClean="0"/>
              <a:t>‹#›</a:t>
            </a:fld>
            <a:endParaRPr lang="en-US"/>
          </a:p>
        </p:txBody>
      </p:sp>
    </p:spTree>
    <p:extLst>
      <p:ext uri="{BB962C8B-B14F-4D97-AF65-F5344CB8AC3E}">
        <p14:creationId xmlns:p14="http://schemas.microsoft.com/office/powerpoint/2010/main" val="1956838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B45C2A4-3E32-4461-A451-9B92538558F6}" type="datetimeFigureOut">
              <a:rPr lang="en-US" smtClean="0"/>
              <a:t>5/20/2023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9C6212-4EE1-4E16-B68C-F5CA5BA34001}" type="slidenum">
              <a:rPr lang="en-US" smtClean="0"/>
              <a:t>‹#›</a:t>
            </a:fld>
            <a:endParaRPr lang="en-US"/>
          </a:p>
        </p:txBody>
      </p:sp>
    </p:spTree>
    <p:extLst>
      <p:ext uri="{BB962C8B-B14F-4D97-AF65-F5344CB8AC3E}">
        <p14:creationId xmlns:p14="http://schemas.microsoft.com/office/powerpoint/2010/main" val="1832217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45C2A4-3E32-4461-A451-9B92538558F6}"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C6212-4EE1-4E16-B68C-F5CA5BA34001}" type="slidenum">
              <a:rPr lang="en-US" smtClean="0"/>
              <a:t>‹#›</a:t>
            </a:fld>
            <a:endParaRPr lang="en-US"/>
          </a:p>
        </p:txBody>
      </p:sp>
    </p:spTree>
    <p:extLst>
      <p:ext uri="{BB962C8B-B14F-4D97-AF65-F5344CB8AC3E}">
        <p14:creationId xmlns:p14="http://schemas.microsoft.com/office/powerpoint/2010/main" val="167598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45C2A4-3E32-4461-A451-9B92538558F6}"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C6212-4EE1-4E16-B68C-F5CA5BA34001}" type="slidenum">
              <a:rPr lang="en-US" smtClean="0"/>
              <a:t>‹#›</a:t>
            </a:fld>
            <a:endParaRPr lang="en-US"/>
          </a:p>
        </p:txBody>
      </p:sp>
    </p:spTree>
    <p:extLst>
      <p:ext uri="{BB962C8B-B14F-4D97-AF65-F5344CB8AC3E}">
        <p14:creationId xmlns:p14="http://schemas.microsoft.com/office/powerpoint/2010/main" val="339293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45C2A4-3E32-4461-A451-9B92538558F6}"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C6212-4EE1-4E16-B68C-F5CA5BA34001}" type="slidenum">
              <a:rPr lang="en-US" smtClean="0"/>
              <a:t>‹#›</a:t>
            </a:fld>
            <a:endParaRPr lang="en-US"/>
          </a:p>
        </p:txBody>
      </p:sp>
    </p:spTree>
    <p:extLst>
      <p:ext uri="{BB962C8B-B14F-4D97-AF65-F5344CB8AC3E}">
        <p14:creationId xmlns:p14="http://schemas.microsoft.com/office/powerpoint/2010/main" val="2470591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45C2A4-3E32-4461-A451-9B92538558F6}"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C6212-4EE1-4E16-B68C-F5CA5BA34001}" type="slidenum">
              <a:rPr lang="en-US" smtClean="0"/>
              <a:t>‹#›</a:t>
            </a:fld>
            <a:endParaRPr lang="en-US"/>
          </a:p>
        </p:txBody>
      </p:sp>
    </p:spTree>
    <p:extLst>
      <p:ext uri="{BB962C8B-B14F-4D97-AF65-F5344CB8AC3E}">
        <p14:creationId xmlns:p14="http://schemas.microsoft.com/office/powerpoint/2010/main" val="401100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45C2A4-3E32-4461-A451-9B92538558F6}"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C6212-4EE1-4E16-B68C-F5CA5BA34001}" type="slidenum">
              <a:rPr lang="en-US" smtClean="0"/>
              <a:t>‹#›</a:t>
            </a:fld>
            <a:endParaRPr lang="en-US"/>
          </a:p>
        </p:txBody>
      </p:sp>
    </p:spTree>
    <p:extLst>
      <p:ext uri="{BB962C8B-B14F-4D97-AF65-F5344CB8AC3E}">
        <p14:creationId xmlns:p14="http://schemas.microsoft.com/office/powerpoint/2010/main" val="125485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45C2A4-3E32-4461-A451-9B92538558F6}" type="datetimeFigureOut">
              <a:rPr lang="en-US" smtClean="0"/>
              <a:t>5/20/2023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9C6212-4EE1-4E16-B68C-F5CA5BA34001}" type="slidenum">
              <a:rPr lang="en-US" smtClean="0"/>
              <a:t>‹#›</a:t>
            </a:fld>
            <a:endParaRPr lang="en-US"/>
          </a:p>
        </p:txBody>
      </p:sp>
    </p:spTree>
    <p:extLst>
      <p:ext uri="{BB962C8B-B14F-4D97-AF65-F5344CB8AC3E}">
        <p14:creationId xmlns:p14="http://schemas.microsoft.com/office/powerpoint/2010/main" val="208063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45C2A4-3E32-4461-A451-9B92538558F6}" type="datetimeFigureOut">
              <a:rPr lang="en-US" smtClean="0"/>
              <a:t>5/20/2023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9C6212-4EE1-4E16-B68C-F5CA5BA34001}" type="slidenum">
              <a:rPr lang="en-US" smtClean="0"/>
              <a:t>‹#›</a:t>
            </a:fld>
            <a:endParaRPr lang="en-US"/>
          </a:p>
        </p:txBody>
      </p:sp>
    </p:spTree>
    <p:extLst>
      <p:ext uri="{BB962C8B-B14F-4D97-AF65-F5344CB8AC3E}">
        <p14:creationId xmlns:p14="http://schemas.microsoft.com/office/powerpoint/2010/main" val="1187816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5C2A4-3E32-4461-A451-9B92538558F6}" type="datetimeFigureOut">
              <a:rPr lang="en-US" smtClean="0"/>
              <a:t>5/20/2023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9C6212-4EE1-4E16-B68C-F5CA5BA34001}" type="slidenum">
              <a:rPr lang="en-US" smtClean="0"/>
              <a:t>‹#›</a:t>
            </a:fld>
            <a:endParaRPr lang="en-US"/>
          </a:p>
        </p:txBody>
      </p:sp>
    </p:spTree>
    <p:extLst>
      <p:ext uri="{BB962C8B-B14F-4D97-AF65-F5344CB8AC3E}">
        <p14:creationId xmlns:p14="http://schemas.microsoft.com/office/powerpoint/2010/main" val="236826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5C2A4-3E32-4461-A451-9B92538558F6}"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C6212-4EE1-4E16-B68C-F5CA5BA34001}" type="slidenum">
              <a:rPr lang="en-US" smtClean="0"/>
              <a:t>‹#›</a:t>
            </a:fld>
            <a:endParaRPr lang="en-US"/>
          </a:p>
        </p:txBody>
      </p:sp>
    </p:spTree>
    <p:extLst>
      <p:ext uri="{BB962C8B-B14F-4D97-AF65-F5344CB8AC3E}">
        <p14:creationId xmlns:p14="http://schemas.microsoft.com/office/powerpoint/2010/main" val="4010643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5C2A4-3E32-4461-A451-9B92538558F6}"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C6212-4EE1-4E16-B68C-F5CA5BA34001}" type="slidenum">
              <a:rPr lang="en-US" smtClean="0"/>
              <a:t>‹#›</a:t>
            </a:fld>
            <a:endParaRPr lang="en-US"/>
          </a:p>
        </p:txBody>
      </p:sp>
    </p:spTree>
    <p:extLst>
      <p:ext uri="{BB962C8B-B14F-4D97-AF65-F5344CB8AC3E}">
        <p14:creationId xmlns:p14="http://schemas.microsoft.com/office/powerpoint/2010/main" val="145848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B45C2A4-3E32-4461-A451-9B92538558F6}" type="datetimeFigureOut">
              <a:rPr lang="en-US" smtClean="0"/>
              <a:t>5/20/2023</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39C6212-4EE1-4E16-B68C-F5CA5BA34001}" type="slidenum">
              <a:rPr lang="en-US" smtClean="0"/>
              <a:t>‹#›</a:t>
            </a:fld>
            <a:endParaRPr lang="en-US"/>
          </a:p>
        </p:txBody>
      </p:sp>
    </p:spTree>
    <p:extLst>
      <p:ext uri="{BB962C8B-B14F-4D97-AF65-F5344CB8AC3E}">
        <p14:creationId xmlns:p14="http://schemas.microsoft.com/office/powerpoint/2010/main" val="396567518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dirty="0" smtClean="0"/>
              <a:t>الفقر و الجوع </a:t>
            </a:r>
            <a:endParaRPr lang="en-US" dirty="0"/>
          </a:p>
        </p:txBody>
      </p:sp>
      <p:sp>
        <p:nvSpPr>
          <p:cNvPr id="3" name="Subtitle 2"/>
          <p:cNvSpPr>
            <a:spLocks noGrp="1"/>
          </p:cNvSpPr>
          <p:nvPr>
            <p:ph type="subTitle" idx="1"/>
          </p:nvPr>
        </p:nvSpPr>
        <p:spPr/>
        <p:txBody>
          <a:bodyPr/>
          <a:lstStyle/>
          <a:p>
            <a:r>
              <a:rPr lang="ar-JO" dirty="0" smtClean="0"/>
              <a:t>المشروع من عمل الطلاب</a:t>
            </a:r>
            <a:br>
              <a:rPr lang="ar-JO" dirty="0" smtClean="0"/>
            </a:br>
            <a:r>
              <a:rPr lang="ar-JO" dirty="0" smtClean="0"/>
              <a:t>مصطفى,لين,مايا,عيسى</a:t>
            </a:r>
            <a:endParaRPr lang="en-US" dirty="0"/>
          </a:p>
        </p:txBody>
      </p:sp>
    </p:spTree>
    <p:extLst>
      <p:ext uri="{BB962C8B-B14F-4D97-AF65-F5344CB8AC3E}">
        <p14:creationId xmlns:p14="http://schemas.microsoft.com/office/powerpoint/2010/main" val="29082899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ما هوا الفقر؟</a:t>
            </a:r>
            <a:endParaRPr lang="en-US" dirty="0"/>
          </a:p>
        </p:txBody>
      </p:sp>
      <p:sp>
        <p:nvSpPr>
          <p:cNvPr id="3" name="Content Placeholder 2"/>
          <p:cNvSpPr>
            <a:spLocks noGrp="1"/>
          </p:cNvSpPr>
          <p:nvPr>
            <p:ph idx="1"/>
          </p:nvPr>
        </p:nvSpPr>
        <p:spPr>
          <a:xfrm>
            <a:off x="6323527" y="1604091"/>
            <a:ext cx="5030273" cy="4351338"/>
          </a:xfrm>
        </p:spPr>
        <p:txBody>
          <a:bodyPr>
            <a:noAutofit/>
          </a:bodyPr>
          <a:lstStyle/>
          <a:p>
            <a:pPr algn="r" rtl="1"/>
            <a:r>
              <a:rPr lang="ar-JO" sz="3600" dirty="0" smtClean="0"/>
              <a:t>الفقر أكثر من مجرد الافتقار إلى الدخل أو الموارد أو ضمان مصدر رزق دائم,حيث إن مضاهره تشمل الجوع و سوء التغذيه و إنحسار امكانية الحصول على التعليم و الخدمات الأساسيه, و اضافة الى التمييز الاجتماعي والاستبعاد من المجتمع وانعدام فرص المشاركة في اتخاذ القرارات.</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87" y="1918058"/>
            <a:ext cx="6027313" cy="3810000"/>
          </a:xfrm>
          <a:prstGeom prst="rect">
            <a:avLst/>
          </a:prstGeom>
        </p:spPr>
      </p:pic>
    </p:spTree>
    <p:extLst>
      <p:ext uri="{BB962C8B-B14F-4D97-AF65-F5344CB8AC3E}">
        <p14:creationId xmlns:p14="http://schemas.microsoft.com/office/powerpoint/2010/main" val="37583414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اسباب الفقر و الجوع </a:t>
            </a:r>
            <a:endParaRPr lang="en-US" dirty="0"/>
          </a:p>
        </p:txBody>
      </p:sp>
      <p:sp>
        <p:nvSpPr>
          <p:cNvPr id="3" name="Content Placeholder 2"/>
          <p:cNvSpPr>
            <a:spLocks noGrp="1"/>
          </p:cNvSpPr>
          <p:nvPr>
            <p:ph idx="1"/>
          </p:nvPr>
        </p:nvSpPr>
        <p:spPr>
          <a:xfrm>
            <a:off x="838200" y="1825625"/>
            <a:ext cx="10515600" cy="1406972"/>
          </a:xfrm>
        </p:spPr>
        <p:txBody>
          <a:bodyPr/>
          <a:lstStyle/>
          <a:p>
            <a:pPr algn="r" rtl="1"/>
            <a:r>
              <a:rPr lang="ar-JO" dirty="0" smtClean="0"/>
              <a:t>إن سوء توزيع الثروه, و سوء التنظيم, وكذلك الاتكال علىالغير والتقاعس عن العمل, وعدم التكافل الاجتماعي بين افراد المجتمع والحروب والاستعمار يؤدي الى الفقر والجوع.</a:t>
            </a:r>
            <a:endParaRPr lang="en-US" dirty="0"/>
          </a:p>
        </p:txBody>
      </p:sp>
      <p:pic>
        <p:nvPicPr>
          <p:cNvPr id="4" name="Picture 3"/>
          <p:cNvPicPr>
            <a:picLocks noChangeAspect="1"/>
          </p:cNvPicPr>
          <p:nvPr/>
        </p:nvPicPr>
        <p:blipFill>
          <a:blip r:embed="rId2"/>
          <a:stretch>
            <a:fillRect/>
          </a:stretch>
        </p:blipFill>
        <p:spPr>
          <a:xfrm>
            <a:off x="2039557" y="2914650"/>
            <a:ext cx="8327935" cy="2857500"/>
          </a:xfrm>
          <a:prstGeom prst="rect">
            <a:avLst/>
          </a:prstGeom>
        </p:spPr>
      </p:pic>
    </p:spTree>
    <p:extLst>
      <p:ext uri="{BB962C8B-B14F-4D97-AF65-F5344CB8AC3E}">
        <p14:creationId xmlns:p14="http://schemas.microsoft.com/office/powerpoint/2010/main" val="28172557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مضاهر الفقر و الجوع؟</a:t>
            </a:r>
            <a:endParaRPr lang="en-US" dirty="0"/>
          </a:p>
        </p:txBody>
      </p:sp>
      <p:sp>
        <p:nvSpPr>
          <p:cNvPr id="3" name="Content Placeholder 2"/>
          <p:cNvSpPr>
            <a:spLocks noGrp="1"/>
          </p:cNvSpPr>
          <p:nvPr>
            <p:ph idx="1"/>
          </p:nvPr>
        </p:nvSpPr>
        <p:spPr/>
        <p:txBody>
          <a:bodyPr/>
          <a:lstStyle/>
          <a:p>
            <a:pPr algn="r" rtl="1"/>
            <a:r>
              <a:rPr lang="ar-JO" dirty="0" smtClean="0"/>
              <a:t>و بالتاليفان مظاهر الفقر والجوع على المجتمع تؤدي الى انتشار الجهل وتراجع مستوى التعليم بسبب ارتفاع التسرب المدرسي في الأسر الفقيرة وانتشار الأمراض والأوبئة نتيجة قلة موارد الفقير وعدم قدرته على تلقي العلاج،وانتشار العنف والجريمة.</a:t>
            </a:r>
            <a:endParaRPr lang="en-US" dirty="0"/>
          </a:p>
        </p:txBody>
      </p:sp>
      <p:pic>
        <p:nvPicPr>
          <p:cNvPr id="5" name="Picture 4"/>
          <p:cNvPicPr>
            <a:picLocks noChangeAspect="1"/>
          </p:cNvPicPr>
          <p:nvPr/>
        </p:nvPicPr>
        <p:blipFill>
          <a:blip r:embed="rId2"/>
          <a:stretch>
            <a:fillRect/>
          </a:stretch>
        </p:blipFill>
        <p:spPr>
          <a:xfrm>
            <a:off x="1254792" y="3319463"/>
            <a:ext cx="10099007" cy="2857500"/>
          </a:xfrm>
          <a:prstGeom prst="rect">
            <a:avLst/>
          </a:prstGeom>
        </p:spPr>
      </p:pic>
    </p:spTree>
    <p:extLst>
      <p:ext uri="{BB962C8B-B14F-4D97-AF65-F5344CB8AC3E}">
        <p14:creationId xmlns:p14="http://schemas.microsoft.com/office/powerpoint/2010/main" val="26874942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هل يمكننا القضاء على الفقر والجوع؟</a:t>
            </a:r>
            <a:endParaRPr lang="en-US" dirty="0"/>
          </a:p>
        </p:txBody>
      </p:sp>
      <p:sp>
        <p:nvSpPr>
          <p:cNvPr id="3" name="Content Placeholder 2"/>
          <p:cNvSpPr>
            <a:spLocks noGrp="1"/>
          </p:cNvSpPr>
          <p:nvPr>
            <p:ph idx="1"/>
          </p:nvPr>
        </p:nvSpPr>
        <p:spPr/>
        <p:txBody>
          <a:bodyPr>
            <a:normAutofit lnSpcReduction="10000"/>
          </a:bodyPr>
          <a:lstStyle/>
          <a:p>
            <a:pPr algn="r"/>
            <a:r>
              <a:rPr lang="ar-JO" sz="5400" dirty="0" smtClean="0"/>
              <a:t>يمكن القضاء  على الفقر من خلال العدالة في توزيع ثروات الدولة على المواطنين ، وتوفير فرص التعليم وبناء المدارس وسن القوانين الناظمة للتعليم وتطوير المناهج بحيث تتناسب مع ثقافة المجتمع.</a:t>
            </a:r>
            <a:endParaRPr lang="en-US" sz="5400" dirty="0" smtClean="0"/>
          </a:p>
          <a:p>
            <a:pPr algn="r"/>
            <a:endParaRPr lang="en-US" dirty="0"/>
          </a:p>
        </p:txBody>
      </p:sp>
    </p:spTree>
    <p:extLst>
      <p:ext uri="{BB962C8B-B14F-4D97-AF65-F5344CB8AC3E}">
        <p14:creationId xmlns:p14="http://schemas.microsoft.com/office/powerpoint/2010/main" val="2135365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كيفيت القضاء على الفقر؟</a:t>
            </a:r>
            <a:endParaRPr lang="en-US" dirty="0"/>
          </a:p>
        </p:txBody>
      </p:sp>
      <p:sp>
        <p:nvSpPr>
          <p:cNvPr id="3" name="Content Placeholder 2"/>
          <p:cNvSpPr>
            <a:spLocks noGrp="1"/>
          </p:cNvSpPr>
          <p:nvPr>
            <p:ph idx="1"/>
          </p:nvPr>
        </p:nvSpPr>
        <p:spPr>
          <a:xfrm>
            <a:off x="838200" y="1825625"/>
            <a:ext cx="6368716" cy="4351338"/>
          </a:xfrm>
        </p:spPr>
        <p:txBody>
          <a:bodyPr>
            <a:normAutofit lnSpcReduction="10000"/>
          </a:bodyPr>
          <a:lstStyle/>
          <a:p>
            <a:pPr marL="0" indent="0" algn="r" rtl="1">
              <a:buNone/>
            </a:pPr>
            <a:r>
              <a:rPr lang="ar-JO" sz="3600" dirty="0" smtClean="0"/>
              <a:t>وكذلك يمكن القضاء على الفقر والجوع من خلال توفير فرص عمل لافراد المجتمع ويتم ذلك من خلال خلق البيئة الاستثمارية لرجال الأعمال من أجل بناء مصانع وشركات.</a:t>
            </a:r>
          </a:p>
          <a:p>
            <a:pPr marL="0" indent="0" algn="r" rtl="1">
              <a:buNone/>
            </a:pPr>
            <a:r>
              <a:rPr lang="ar-JO" sz="3600" dirty="0" smtClean="0"/>
              <a:t>ويجب كذلك على الدولة توفير الأمن والإستقرار من أجل تطور المجتمع وتوفير كل ذلك</a:t>
            </a:r>
            <a:endParaRPr lang="en-US" sz="3600" dirty="0"/>
          </a:p>
        </p:txBody>
      </p:sp>
      <p:pic>
        <p:nvPicPr>
          <p:cNvPr id="5" name="Picture 4"/>
          <p:cNvPicPr>
            <a:picLocks noChangeAspect="1"/>
          </p:cNvPicPr>
          <p:nvPr/>
        </p:nvPicPr>
        <p:blipFill>
          <a:blip r:embed="rId2"/>
          <a:stretch>
            <a:fillRect/>
          </a:stretch>
        </p:blipFill>
        <p:spPr>
          <a:xfrm>
            <a:off x="7720263" y="1825625"/>
            <a:ext cx="3633537" cy="4872789"/>
          </a:xfrm>
          <a:prstGeom prst="rect">
            <a:avLst/>
          </a:prstGeom>
        </p:spPr>
      </p:pic>
    </p:spTree>
    <p:extLst>
      <p:ext uri="{BB962C8B-B14F-4D97-AF65-F5344CB8AC3E}">
        <p14:creationId xmlns:p14="http://schemas.microsoft.com/office/powerpoint/2010/main" val="39035503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851"/>
            <a:ext cx="10515600" cy="5301749"/>
          </a:xfrm>
        </p:spPr>
        <p:txBody>
          <a:bodyPr>
            <a:normAutofit/>
          </a:bodyPr>
          <a:lstStyle/>
          <a:p>
            <a:pPr algn="ctr"/>
            <a:r>
              <a:rPr lang="ar-JO" dirty="0" smtClean="0"/>
              <a:t>شكرا لكم للإستماع</a:t>
            </a:r>
            <a:endParaRPr lang="en-US" dirty="0"/>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452740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61</TotalTime>
  <Words>219</Words>
  <Application>Microsoft Office PowerPoint</Application>
  <PresentationFormat>Widescreen</PresentationFormat>
  <Paragraphs>14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Calisto MT</vt:lpstr>
      <vt:lpstr>Trebuchet MS</vt:lpstr>
      <vt:lpstr>Wingdings 2</vt:lpstr>
      <vt:lpstr>Slate</vt:lpstr>
      <vt:lpstr>الفقر و الجوع </vt:lpstr>
      <vt:lpstr>ما هوا الفقر؟</vt:lpstr>
      <vt:lpstr>اسباب الفقر و الجوع </vt:lpstr>
      <vt:lpstr>مضاهر الفقر و الجوع؟</vt:lpstr>
      <vt:lpstr>هل يمكننا القضاء على الفقر والجوع؟</vt:lpstr>
      <vt:lpstr>كيفيت القضاء على الفقر؟</vt:lpstr>
      <vt:lpstr>شكرا لكم للإستماع</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الفقر و الجوع</dc:title>
  <dc:creator>Ekhlass Al-Shibly</dc:creator>
  <cp:lastModifiedBy>Ekhlass Al-Shibly</cp:lastModifiedBy>
  <cp:revision>9</cp:revision>
  <dcterms:created xsi:type="dcterms:W3CDTF">2023-05-20T14:21:32Z</dcterms:created>
  <dcterms:modified xsi:type="dcterms:W3CDTF">2023-05-20T15:23:30Z</dcterms:modified>
</cp:coreProperties>
</file>