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61" r:id="rId2"/>
    <p:sldId id="256"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69E643-E3AF-4618-9039-923B3C819DD1}"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186725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9E643-E3AF-4618-9039-923B3C819DD1}"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292029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F69E643-E3AF-4618-9039-923B3C819DD1}"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3848084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F69E643-E3AF-4618-9039-923B3C819DD1}"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57691-3A5B-4DA7-B618-68B31FCBA37C}"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99108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69E643-E3AF-4618-9039-923B3C819DD1}"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25044682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F69E643-E3AF-4618-9039-923B3C819DD1}" type="datetimeFigureOut">
              <a:rPr lang="en-US" smtClean="0"/>
              <a:t>5/20/2023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522794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F69E643-E3AF-4618-9039-923B3C819DD1}" type="datetimeFigureOut">
              <a:rPr lang="en-US" smtClean="0"/>
              <a:t>5/20/2023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3762774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69E643-E3AF-4618-9039-923B3C819DD1}"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4131912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69E643-E3AF-4618-9039-923B3C819DD1}"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291704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FF69E643-E3AF-4618-9039-923B3C819DD1}"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2829334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69E643-E3AF-4618-9039-923B3C819DD1}"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2871383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69E643-E3AF-4618-9039-923B3C819DD1}"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2535148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69E643-E3AF-4618-9039-923B3C819DD1}" type="datetimeFigureOut">
              <a:rPr lang="en-US" smtClean="0"/>
              <a:t>5/20/2023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3035965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FF69E643-E3AF-4618-9039-923B3C819DD1}" type="datetimeFigureOut">
              <a:rPr lang="en-US" smtClean="0"/>
              <a:t>5/20/2023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175333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F69E643-E3AF-4618-9039-923B3C819DD1}" type="datetimeFigureOut">
              <a:rPr lang="en-US" smtClean="0"/>
              <a:t>5/20/2023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4078184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FF69E643-E3AF-4618-9039-923B3C819DD1}" type="datetimeFigureOut">
              <a:rPr lang="en-US" smtClean="0"/>
              <a:t>5/20/2023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3923309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9E643-E3AF-4618-9039-923B3C819DD1}"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857691-3A5B-4DA7-B618-68B31FCBA37C}" type="slidenum">
              <a:rPr lang="en-US" smtClean="0"/>
              <a:t>‹#›</a:t>
            </a:fld>
            <a:endParaRPr lang="en-US"/>
          </a:p>
        </p:txBody>
      </p:sp>
    </p:spTree>
    <p:extLst>
      <p:ext uri="{BB962C8B-B14F-4D97-AF65-F5344CB8AC3E}">
        <p14:creationId xmlns:p14="http://schemas.microsoft.com/office/powerpoint/2010/main" val="3001981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F69E643-E3AF-4618-9039-923B3C819DD1}" type="datetimeFigureOut">
              <a:rPr lang="en-US" smtClean="0"/>
              <a:t>5/20/2023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1857691-3A5B-4DA7-B618-68B31FCBA37C}" type="slidenum">
              <a:rPr lang="en-US" smtClean="0"/>
              <a:t>‹#›</a:t>
            </a:fld>
            <a:endParaRPr lang="en-US"/>
          </a:p>
        </p:txBody>
      </p:sp>
    </p:spTree>
    <p:extLst>
      <p:ext uri="{BB962C8B-B14F-4D97-AF65-F5344CB8AC3E}">
        <p14:creationId xmlns:p14="http://schemas.microsoft.com/office/powerpoint/2010/main" val="17473098"/>
      </p:ext>
    </p:extLst>
  </p:cSld>
  <p:clrMap bg1="dk1" tx1="lt1" bg2="dk2" tx2="lt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worldbank.org/en/news/feature/2017/07/12/water-crisis-in-jordan" TargetMode="External"/><Relationship Id="rId2" Type="http://schemas.openxmlformats.org/officeDocument/2006/relationships/hyperlink" Target="https://www.ecomena.org/jordan-water-crisis/" TargetMode="External"/><Relationship Id="rId1" Type="http://schemas.openxmlformats.org/officeDocument/2006/relationships/slideLayout" Target="../slideLayouts/slideLayout2.xml"/><Relationship Id="rId5" Type="http://schemas.openxmlformats.org/officeDocument/2006/relationships/hyperlink" Target="https://waterjournalistsafrica.org/2017/06/water-crisis-in-jordan-challenges-and-solutions/" TargetMode="External"/><Relationship Id="rId4" Type="http://schemas.openxmlformats.org/officeDocument/2006/relationships/hyperlink" Target="https://www.ejarnal.org/article/water-scarcity-in-jordan-causes-impacts-and-soluti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551" y="1035169"/>
            <a:ext cx="11153955" cy="4097547"/>
          </a:xfrm>
        </p:spPr>
        <p:txBody>
          <a:bodyPr/>
          <a:lstStyle/>
          <a:p>
            <a:pPr algn="r"/>
            <a:r>
              <a:rPr lang="en-US" b="1" dirty="0"/>
              <a:t>Improving your community - Water Crisis</a:t>
            </a:r>
            <a:br>
              <a:rPr lang="en-US" b="1" dirty="0"/>
            </a:br>
            <a:br>
              <a:rPr lang="en-US" b="1" dirty="0"/>
            </a:br>
            <a:br>
              <a:rPr lang="en-US" dirty="0"/>
            </a:br>
            <a:br>
              <a:rPr lang="en-US" dirty="0"/>
            </a:br>
            <a:br>
              <a:rPr lang="en-US" dirty="0"/>
            </a:br>
            <a:br>
              <a:rPr lang="en-US" dirty="0"/>
            </a:br>
            <a:br>
              <a:rPr lang="en-US" dirty="0"/>
            </a:br>
            <a:r>
              <a:rPr lang="en-US" sz="3600" b="1" dirty="0"/>
              <a:t>Created by: Rita </a:t>
            </a:r>
            <a:r>
              <a:rPr lang="en-US" sz="3600" b="1" dirty="0" err="1"/>
              <a:t>Halteh</a:t>
            </a:r>
            <a:br>
              <a:rPr lang="en-US" sz="3600" b="1" dirty="0"/>
            </a:br>
            <a:r>
              <a:rPr lang="en-US" sz="3600" b="1" dirty="0"/>
              <a:t>Faris </a:t>
            </a:r>
            <a:r>
              <a:rPr lang="en-US" sz="3600" b="1" dirty="0" err="1"/>
              <a:t>Ghawi</a:t>
            </a:r>
            <a:r>
              <a:rPr lang="en-US" sz="3600" b="1" dirty="0"/>
              <a:t> &amp; Rami Abu Eita</a:t>
            </a:r>
          </a:p>
        </p:txBody>
      </p:sp>
      <p:sp>
        <p:nvSpPr>
          <p:cNvPr id="3" name="Content Placeholder 2"/>
          <p:cNvSpPr>
            <a:spLocks noGrp="1"/>
          </p:cNvSpPr>
          <p:nvPr>
            <p:ph idx="1"/>
          </p:nvPr>
        </p:nvSpPr>
        <p:spPr>
          <a:xfrm flipV="1">
            <a:off x="3073525" y="12898616"/>
            <a:ext cx="3431189" cy="45719"/>
          </a:xfrm>
        </p:spPr>
        <p:txBody>
          <a:bodyPr>
            <a:normAutofit fontScale="25000" lnSpcReduction="20000"/>
          </a:bodyPr>
          <a:lstStyle/>
          <a:p>
            <a:pPr marL="0" indent="0">
              <a:buNone/>
            </a:pPr>
            <a:endParaRPr lang="en-US" dirty="0"/>
          </a:p>
          <a:p>
            <a:endParaRPr lang="en-US" dirty="0"/>
          </a:p>
          <a:p>
            <a:endParaRPr lang="en-US" dirty="0"/>
          </a:p>
          <a:p>
            <a:endParaRPr lang="en-US" dirty="0"/>
          </a:p>
          <a:p>
            <a:endParaRPr lang="en-US" dirty="0"/>
          </a:p>
          <a:p>
            <a:endParaRPr lang="en-US" dirty="0"/>
          </a:p>
          <a:p>
            <a:endParaRPr lang="en-US" dirty="0"/>
          </a:p>
          <a:p>
            <a:pPr algn="r"/>
            <a:r>
              <a:rPr lang="en-US" dirty="0"/>
              <a:t>Created by: Rita </a:t>
            </a:r>
            <a:r>
              <a:rPr lang="en-US" dirty="0" err="1"/>
              <a:t>Halteh</a:t>
            </a:r>
            <a:endParaRPr lang="en-US" dirty="0"/>
          </a:p>
        </p:txBody>
      </p:sp>
      <p:pic>
        <p:nvPicPr>
          <p:cNvPr id="1026" name="Picture 2" descr="Emerging Water Crisis: Quality &amp; Conservation Critical - Indus Dispatc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3543647" y="2031335"/>
            <a:ext cx="4687762" cy="3170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5821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9781" y="2915728"/>
            <a:ext cx="11550771" cy="3683479"/>
          </a:xfrm>
        </p:spPr>
        <p:txBody>
          <a:bodyPr>
            <a:normAutofit/>
          </a:bodyPr>
          <a:lstStyle/>
          <a:p>
            <a:endParaRPr lang="en-US" sz="2400" b="1" dirty="0"/>
          </a:p>
          <a:p>
            <a:pPr algn="just"/>
            <a:r>
              <a:rPr lang="en-US" sz="2400" dirty="0"/>
              <a:t>The water crisis is a major global issue that affects many countries, including Jordan. </a:t>
            </a:r>
          </a:p>
          <a:p>
            <a:pPr algn="just"/>
            <a:r>
              <a:rPr lang="en-US" sz="2400" dirty="0"/>
              <a:t>At the national level, the water crisis in Jordan is characterized by a lack of water resources and poor water management practices. </a:t>
            </a:r>
          </a:p>
          <a:p>
            <a:pPr algn="just"/>
            <a:r>
              <a:rPr lang="en-US" sz="2400" dirty="0"/>
              <a:t>At the local level, Jordanian communities face a range of challenges related to the water crisis. </a:t>
            </a:r>
          </a:p>
        </p:txBody>
      </p:sp>
      <p:pic>
        <p:nvPicPr>
          <p:cNvPr id="2050" name="Picture 2" descr="25 Facts You Should Know About the Global Water Crisis | Seametr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1655" y="574153"/>
            <a:ext cx="5195591" cy="2488223"/>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560717" y="759125"/>
            <a:ext cx="3286664" cy="18460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1" dirty="0"/>
              <a:t>INTRODUCTION</a:t>
            </a:r>
          </a:p>
        </p:txBody>
      </p:sp>
    </p:spTree>
    <p:extLst>
      <p:ext uri="{BB962C8B-B14F-4D97-AF65-F5344CB8AC3E}">
        <p14:creationId xmlns:p14="http://schemas.microsoft.com/office/powerpoint/2010/main" val="38856476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2091" y="1130060"/>
            <a:ext cx="10784456" cy="5520906"/>
          </a:xfrm>
        </p:spPr>
        <p:txBody>
          <a:bodyPr>
            <a:normAutofit/>
          </a:bodyPr>
          <a:lstStyle/>
          <a:p>
            <a:endParaRPr lang="en-US" sz="3300" dirty="0"/>
          </a:p>
          <a:p>
            <a:endParaRPr lang="en-US" sz="3300" dirty="0"/>
          </a:p>
          <a:p>
            <a:pPr algn="just"/>
            <a:r>
              <a:rPr lang="en-US" sz="3300" dirty="0"/>
              <a:t>One of the main causes of the water crisis in Jordan is limited water resources. The country is located in an arid region, and its water supply is primarily dependent on rainfall and groundwater. </a:t>
            </a:r>
          </a:p>
          <a:p>
            <a:pPr algn="just"/>
            <a:r>
              <a:rPr lang="en-US" sz="3300" dirty="0"/>
              <a:t>Another contributing factor is population growth. Jordan's population has grown rapidly over the past few decades, and this has put pressure on the country's limited water supply. </a:t>
            </a:r>
          </a:p>
          <a:p>
            <a:endParaRPr lang="en-US" dirty="0"/>
          </a:p>
        </p:txBody>
      </p:sp>
      <p:sp>
        <p:nvSpPr>
          <p:cNvPr id="4" name="Oval 3"/>
          <p:cNvSpPr/>
          <p:nvPr/>
        </p:nvSpPr>
        <p:spPr>
          <a:xfrm>
            <a:off x="2622432" y="457201"/>
            <a:ext cx="5883214" cy="1656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cap="all" dirty="0"/>
              <a:t>Causes of the water crisis </a:t>
            </a:r>
          </a:p>
        </p:txBody>
      </p:sp>
    </p:spTree>
    <p:extLst>
      <p:ext uri="{BB962C8B-B14F-4D97-AF65-F5344CB8AC3E}">
        <p14:creationId xmlns:p14="http://schemas.microsoft.com/office/powerpoint/2010/main" val="280471332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096219"/>
            <a:ext cx="12076981" cy="8253123"/>
          </a:xfrm>
        </p:spPr>
        <p:txBody>
          <a:bodyPr>
            <a:normAutofit/>
          </a:bodyPr>
          <a:lstStyle/>
          <a:p>
            <a:endParaRPr lang="en-US" dirty="0"/>
          </a:p>
          <a:p>
            <a:endParaRPr lang="en-US" sz="2800" dirty="0"/>
          </a:p>
          <a:p>
            <a:endParaRPr lang="en-US" sz="2800" dirty="0"/>
          </a:p>
          <a:p>
            <a:endParaRPr lang="en-US" sz="2800" dirty="0"/>
          </a:p>
          <a:p>
            <a:pPr algn="just"/>
            <a:r>
              <a:rPr lang="en-US" sz="2800" dirty="0"/>
              <a:t>Promote water conservation: Encouraging households and businesses to reduce water use through conservation measures, such as installing low-flow fixtures and repairing leaks, can help reduce demand for water and ease pressure on limited water resources.</a:t>
            </a:r>
          </a:p>
          <a:p>
            <a:pPr marL="0" indent="0">
              <a:buNone/>
            </a:pPr>
            <a:endParaRPr lang="en-US" dirty="0"/>
          </a:p>
        </p:txBody>
      </p:sp>
      <p:pic>
        <p:nvPicPr>
          <p:cNvPr id="3076" name="Picture 4" descr="Okanagan Mayors Promote Water Conserv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1740" y="1336736"/>
            <a:ext cx="3176630" cy="2477209"/>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553911" y="1397479"/>
            <a:ext cx="6003985" cy="2355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Action to improve the availability and quality of water resources</a:t>
            </a:r>
          </a:p>
        </p:txBody>
      </p:sp>
    </p:spTree>
    <p:extLst>
      <p:ext uri="{BB962C8B-B14F-4D97-AF65-F5344CB8AC3E}">
        <p14:creationId xmlns:p14="http://schemas.microsoft.com/office/powerpoint/2010/main" val="1814052315"/>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endParaRPr lang="en-US" sz="2800" dirty="0"/>
          </a:p>
          <a:p>
            <a:pPr algn="just"/>
            <a:r>
              <a:rPr lang="en-US" sz="2800" dirty="0"/>
              <a:t>In conclusion, the water crisis is a serious issue that affects many communities in Jordan. There are several course of actions that can be taken to address this issue, such as promoting water conservation.</a:t>
            </a:r>
          </a:p>
        </p:txBody>
      </p:sp>
      <p:sp>
        <p:nvSpPr>
          <p:cNvPr id="5" name="Oval 4"/>
          <p:cNvSpPr/>
          <p:nvPr/>
        </p:nvSpPr>
        <p:spPr>
          <a:xfrm>
            <a:off x="1181819" y="500331"/>
            <a:ext cx="3036498" cy="13888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CONCLUSION</a:t>
            </a:r>
            <a:endParaRPr lang="en-US" b="1" dirty="0"/>
          </a:p>
        </p:txBody>
      </p:sp>
    </p:spTree>
    <p:extLst>
      <p:ext uri="{BB962C8B-B14F-4D97-AF65-F5344CB8AC3E}">
        <p14:creationId xmlns:p14="http://schemas.microsoft.com/office/powerpoint/2010/main" val="1960885499"/>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85000" lnSpcReduction="20000"/>
          </a:bodyPr>
          <a:lstStyle/>
          <a:p>
            <a:r>
              <a:rPr lang="en-US" dirty="0"/>
              <a:t>"Jordan Water Crisis: Causes, Effects and Solutions" by </a:t>
            </a:r>
            <a:r>
              <a:rPr lang="en-US" dirty="0" err="1"/>
              <a:t>EcoMENA</a:t>
            </a:r>
            <a:r>
              <a:rPr lang="en-US" dirty="0"/>
              <a:t> (</a:t>
            </a:r>
            <a:r>
              <a:rPr lang="en-US" u="sng" dirty="0">
                <a:hlinkClick r:id="rId2"/>
              </a:rPr>
              <a:t>https://www.ecomena.org/jordan-water-crisis/</a:t>
            </a:r>
            <a:r>
              <a:rPr lang="en-US" dirty="0"/>
              <a:t>): This article provides a comprehensive overview of the water crisis in Jordan, including its causes, effects, and possible solutions.</a:t>
            </a:r>
          </a:p>
          <a:p>
            <a:r>
              <a:rPr lang="en-US" dirty="0"/>
              <a:t>"Water Crisis in Jordan" by World Bank (</a:t>
            </a:r>
            <a:r>
              <a:rPr lang="en-US" u="sng" dirty="0">
                <a:hlinkClick r:id="rId3"/>
              </a:rPr>
              <a:t>https://www.worldbank.org/en/news/feature/2017/07/12/water-crisis-in-jordan</a:t>
            </a:r>
            <a:r>
              <a:rPr lang="en-US" dirty="0"/>
              <a:t>): This article discusses the impact of the water crisis on Jordan's economy, environment, and society, and suggests strategies for addressing the issue.</a:t>
            </a:r>
          </a:p>
          <a:p>
            <a:r>
              <a:rPr lang="en-US" dirty="0"/>
              <a:t>"Water Scarcity in Jordan: Causes, Impacts and Solutions" by EJARNAL (</a:t>
            </a:r>
            <a:r>
              <a:rPr lang="en-US" u="sng" dirty="0">
                <a:hlinkClick r:id="rId4"/>
              </a:rPr>
              <a:t>https://www.ejarnal.org/article/water-scarcity-in-jordan-causes-impacts-and-solutions</a:t>
            </a:r>
            <a:r>
              <a:rPr lang="en-US" dirty="0"/>
              <a:t>): This article discusses the social, economic, and environmental impacts of the water crisis in Jordan, and proposes solutions for addressing the issue.</a:t>
            </a:r>
          </a:p>
          <a:p>
            <a:r>
              <a:rPr lang="en-US" dirty="0"/>
              <a:t>"Water Crisis in Jordan: Challenges and Solutions" by Water Journalists Africa (</a:t>
            </a:r>
            <a:r>
              <a:rPr lang="en-US" u="sng" dirty="0">
                <a:hlinkClick r:id="rId5"/>
              </a:rPr>
              <a:t>https://waterjournalistsafrica.org/2017/06/water-crisis-in-jordan-challenges-and-solutions/</a:t>
            </a:r>
            <a:r>
              <a:rPr lang="en-US" dirty="0"/>
              <a:t>): This article provides an in-depth analysis of the water crisis in Jordan, including its political, economic, and environmental dimensions, and suggests ways to address the issue.</a:t>
            </a:r>
          </a:p>
          <a:p>
            <a:endParaRPr lang="en-US" dirty="0"/>
          </a:p>
          <a:p>
            <a:pPr marL="0" indent="0">
              <a:buNone/>
            </a:pPr>
            <a:endParaRPr lang="en-US" dirty="0"/>
          </a:p>
        </p:txBody>
      </p:sp>
    </p:spTree>
    <p:extLst>
      <p:ext uri="{BB962C8B-B14F-4D97-AF65-F5344CB8AC3E}">
        <p14:creationId xmlns:p14="http://schemas.microsoft.com/office/powerpoint/2010/main" val="130636567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TM02836342[[fn=Ion]]</Template>
  <TotalTime>72</TotalTime>
  <Words>460</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Ion</vt:lpstr>
      <vt:lpstr>Improving your community - Water Crisis       Created by: Rita Halteh Faris Ghawi &amp; Rami Abu Eita</vt:lpstr>
      <vt:lpstr>PowerPoint Presentation</vt:lpstr>
      <vt:lpstr>PowerPoint Presentation</vt:lpstr>
      <vt:lpstr>PowerPoint Presentation</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of water crisis and issues related to the water crisis both nationally and locally in Jordan</dc:title>
  <dc:creator>Magic Systems</dc:creator>
  <cp:lastModifiedBy>hp</cp:lastModifiedBy>
  <cp:revision>36</cp:revision>
  <dcterms:created xsi:type="dcterms:W3CDTF">2023-05-12T18:52:42Z</dcterms:created>
  <dcterms:modified xsi:type="dcterms:W3CDTF">2023-05-19T21:32:55Z</dcterms:modified>
</cp:coreProperties>
</file>