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9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4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5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4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7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75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9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0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4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523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884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6A23B4B-97B7-4096-AA54-AA11DC8ABD98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CB4878-9686-4262-966E-E20E3302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3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3BEB1C3E-803D-789F-5EBA-7A7B38E9B0A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51331" y="2980155"/>
            <a:ext cx="9067800" cy="897690"/>
          </a:xfrm>
          <a:prstGeom prst="rect">
            <a:avLst/>
          </a:prstGeom>
          <a:solidFill>
            <a:srgbClr val="3031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60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inherit"/>
              </a:rPr>
              <a:t>tourisme en Jordanie</a:t>
            </a:r>
            <a:r>
              <a:rPr kumimoji="0" lang="fr-FR" altLang="en-US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en-U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3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0120-35C3-68FC-A203-5A51F899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Pourquoi</a:t>
            </a:r>
            <a:r>
              <a:rPr lang="en-US" dirty="0"/>
              <a:t> Madaba </a:t>
            </a:r>
            <a:r>
              <a:rPr lang="en-US" dirty="0" err="1"/>
              <a:t>est</a:t>
            </a:r>
            <a:r>
              <a:rPr lang="en-US" dirty="0"/>
              <a:t>-il célèbre?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F08E3-664A-909D-BF72-987FD3918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19"/>
            <a:ext cx="11125201" cy="4490627"/>
          </a:xfrm>
        </p:spPr>
        <p:txBody>
          <a:bodyPr>
            <a:normAutofit/>
          </a:bodyPr>
          <a:lstStyle/>
          <a:p>
            <a:r>
              <a:rPr lang="fr-FR" sz="3600" dirty="0"/>
              <a:t>Mieux connue pour ses spectaculaires mosaïques byzantines et omeyyades, </a:t>
            </a:r>
            <a:r>
              <a:rPr lang="fr-FR" sz="3600" dirty="0" err="1"/>
              <a:t>Madaba</a:t>
            </a:r>
            <a:r>
              <a:rPr lang="fr-FR" sz="3600" dirty="0"/>
              <a:t> abrite la célèbre carte mosaïque du 6ème siècle de Jérusalem et de la Terre Sainte.</a:t>
            </a:r>
          </a:p>
          <a:p>
            <a:endParaRPr lang="fr-FR" sz="3600" dirty="0"/>
          </a:p>
          <a:p>
            <a:endParaRPr lang="en-US" sz="36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0D6AE0B-C1DC-F496-4FEA-56994AE24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81745"/>
            <a:ext cx="13758729" cy="620691"/>
          </a:xfrm>
          <a:prstGeom prst="rect">
            <a:avLst/>
          </a:prstGeom>
          <a:solidFill>
            <a:srgbClr val="3031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E8EAED"/>
                </a:solidFill>
                <a:effectLst/>
                <a:latin typeface="inherit"/>
              </a:rPr>
              <a:t>Best known for its spectacular Byzantine and Umayyad mosaics, Madaba is home to the famous 6th century mosaic map of Jerusalem and the Holy Land.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09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ACBF0-B9E8-64B6-208E-953442CA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Madaba </a:t>
            </a:r>
            <a:r>
              <a:rPr lang="en-US" dirty="0" err="1"/>
              <a:t>vaut</a:t>
            </a:r>
            <a:r>
              <a:rPr lang="en-US" dirty="0"/>
              <a:t>-il le </a:t>
            </a:r>
            <a:r>
              <a:rPr lang="en-US" dirty="0" err="1"/>
              <a:t>détour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8FF3C-F160-4DF0-220E-C17392D60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19"/>
            <a:ext cx="11294549" cy="7668673"/>
          </a:xfrm>
        </p:spPr>
        <p:txBody>
          <a:bodyPr>
            <a:normAutofit/>
          </a:bodyPr>
          <a:lstStyle/>
          <a:p>
            <a:r>
              <a:rPr lang="fr-FR" sz="3600" dirty="0" err="1"/>
              <a:t>Madaba</a:t>
            </a:r>
            <a:r>
              <a:rPr lang="fr-FR" sz="3600" dirty="0"/>
              <a:t> en Jordanie est le paradis pour ceux qui aiment l'histoire. Son passé remonte à l'époque néolithique, mais de nos jours, elle est surtout connue comme la ville des mosaïques.</a:t>
            </a:r>
          </a:p>
          <a:p>
            <a:endParaRPr lang="fr-FR" sz="3600" dirty="0"/>
          </a:p>
          <a:p>
            <a:endParaRPr lang="en-US" sz="36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76E9512-4EF3-A474-E472-AB2513AF3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81745"/>
            <a:ext cx="13690363" cy="620691"/>
          </a:xfrm>
          <a:prstGeom prst="rect">
            <a:avLst/>
          </a:prstGeom>
          <a:solidFill>
            <a:srgbClr val="3031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E8EAED"/>
                </a:solidFill>
                <a:effectLst/>
                <a:latin typeface="inherit"/>
              </a:rPr>
              <a:t>Madaba in Jordan is heaven for those who love history. Its past dates back to Neolithic times, but nowadays it is best known as the city of mosaics.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1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81D83-2A12-8311-EC67-786A7B65A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visiter</a:t>
            </a:r>
            <a:r>
              <a:rPr lang="en-US" dirty="0"/>
              <a:t> </a:t>
            </a:r>
            <a:r>
              <a:rPr lang="en-US" dirty="0" err="1"/>
              <a:t>madaba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E7485-D9AA-FA61-8638-8EB352D2A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1401514" cy="3931920"/>
          </a:xfrm>
        </p:spPr>
        <p:txBody>
          <a:bodyPr>
            <a:normAutofit/>
          </a:bodyPr>
          <a:lstStyle/>
          <a:p>
            <a:r>
              <a:rPr lang="fr-FR" sz="3600" dirty="0" err="1"/>
              <a:t>Madaba</a:t>
            </a:r>
            <a:r>
              <a:rPr lang="fr-FR" sz="3600" dirty="0"/>
              <a:t> est une belle représentation du Moyen-Orient sur le sol de la célèbre et l'une des plus anciennes églises byzantines, l'église Saint-Georges.</a:t>
            </a:r>
          </a:p>
          <a:p>
            <a:endParaRPr lang="fr-FR" sz="3600" dirty="0"/>
          </a:p>
          <a:p>
            <a:endParaRPr lang="en-US" sz="36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C120C4-C0FA-C0F5-274D-D574AA32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1745"/>
            <a:ext cx="13545084" cy="620691"/>
          </a:xfrm>
          <a:prstGeom prst="rect">
            <a:avLst/>
          </a:prstGeom>
          <a:solidFill>
            <a:srgbClr val="3031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inherit"/>
              </a:rPr>
              <a:t>Madaba is a beautiful representation of the Middle East on the floor of the famous and one of the oldest Byzantine churches, St. George's Church.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88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38</TotalTime>
  <Words>188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Garamond</vt:lpstr>
      <vt:lpstr>inherit</vt:lpstr>
      <vt:lpstr>Savon</vt:lpstr>
      <vt:lpstr>tourisme en Jordanie </vt:lpstr>
      <vt:lpstr>Pourquoi Madaba est-il célèbre?</vt:lpstr>
      <vt:lpstr>Madaba vaut-il le détour?</vt:lpstr>
      <vt:lpstr>pourquoi visiter madaba?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tourisme en Jordanie </dc:title>
  <dc:creator>Rami Abu Eita</dc:creator>
  <cp:lastModifiedBy>Rami Abu Eita</cp:lastModifiedBy>
  <cp:revision>2</cp:revision>
  <dcterms:created xsi:type="dcterms:W3CDTF">2023-05-16T12:41:29Z</dcterms:created>
  <dcterms:modified xsi:type="dcterms:W3CDTF">2023-05-19T18:16:36Z</dcterms:modified>
</cp:coreProperties>
</file>