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7C12-677E-F868-5575-61C72D84E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81178-0DDB-C28E-5AEE-80D3E244B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3B8A6-09E7-9F9D-7784-7DAE481B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13139-0470-0A68-E9F4-5AA3D108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DA895-1A59-4AEA-6F3F-1613C1E1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046D-E116-ECD3-E12C-FE8469A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48CE-5144-B3D5-7BCD-F44B88F58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338E2-1D19-1DBF-F474-E35DB918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8DEF-4723-82EE-2FDF-4E678BFB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8EF3-EC4B-7DBE-ABEB-00867DA6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61A0A-FB64-6CF0-6260-9F93B6967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7F2AA-83E0-1704-CF9E-FBC9CCC2F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9D4ED-91DC-20AE-45FF-BD7628C0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1DFF2-CA89-4057-ECDB-CB02E8E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DA18-1AE7-4546-FB5A-DAFC3EBE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6A1D-9138-A056-E1BE-3BD1D826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59977-4267-BD91-CF58-33E4ACEC5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C3B60-8DE3-9AE0-E5DE-E692C587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8E99-CD7F-9324-B256-0380EB0C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BECC-5D10-76E5-14B3-543EAF19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5146-08A9-C5FD-0118-7F441D6C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5C07-82B7-BDB6-B143-AA75E5FD8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8305D-9815-D3E3-F8F4-A358E424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C8AED-BD7C-4E18-93F2-5058F99A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D6B2E-AA8C-877A-6781-B2576317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9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D079-89E8-B9C5-B365-CA27CC1C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A159E-B17C-55F0-2599-0FF00565E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74D4-4D54-F958-EC60-5745450A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CCEDF-53A9-AF77-4F07-76FA59D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320D7-B611-D5C3-02B7-57892CB9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08188-8747-C457-7AF8-1D34A12A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41D8-247A-4B4F-1AEE-39B861D3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8E824-1B2E-5B76-19B4-9074D25B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EF6E-6A35-5597-8E3D-110A9F100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6E2AA-7ED6-2297-E638-563382CA8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0A072-3D04-C682-9735-C75599902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E226D-A953-33F5-C5E0-AD1D87BD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CDC18-D43F-161F-A10F-DDD7F582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507FD-0A30-014B-5BDC-FE61C79A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F115-0D7E-9563-AB6B-AB4DCF8E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F9CE4-E236-4A44-FF5E-66BCBBE1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6E09B-55EC-3051-25CA-C180AC8D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2D5F0-B379-49AD-737A-2B582DB6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9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0BAE3-946B-0B7B-2C25-7E171D20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81F37-290D-9244-A028-EDAFCAAA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10388-70B9-AADE-CBB6-676988CE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CAE9-11A1-9455-A6CC-B25B38D2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53DC-EF56-4964-09BA-639191CA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F6ED4-8EBB-4729-424D-08FB0A921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71C1D-41CC-B8BA-681E-138D8328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8322-9D50-613F-4E15-248B5405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D191E-C42C-D5D2-1B18-B9C49601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6163-BF74-2F42-2364-30097DA3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8A41F-546F-E1A3-F6D0-6B0813204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7DCB4-907F-5ABC-F1BF-ADFD95F85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A0929-E2ED-7A49-F65D-5FD2816B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DFEC0-6006-C340-042C-3CF3FDB2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D57AE-9FC1-76F9-A6B6-C3E2E320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171A5-AC56-C107-5B5B-FD9E5C97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DE1D-4653-99AD-B60B-B852B776E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4A0BC-BB6E-48DF-728B-1C24608A1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8D0F-04F2-46C2-865E-5D0E4FF49C4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722A4-CC2D-9112-54C8-63236DB12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C7079-9E4C-C945-2723-AD523749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C775-2B2D-444F-A3EF-6774A1CF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0DD7-920C-B1CC-497F-E5B4A439B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Ein </a:t>
            </a:r>
            <a:r>
              <a:rPr lang="en-US" dirty="0" err="1"/>
              <a:t>wunderbarer</a:t>
            </a:r>
            <a:r>
              <a:rPr lang="en-US" dirty="0"/>
              <a:t> Tag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14BEA-5EFE-1D4E-2FFD-5A0375CB5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Jason Wahhab</a:t>
            </a:r>
          </a:p>
        </p:txBody>
      </p:sp>
    </p:spTree>
    <p:extLst>
      <p:ext uri="{BB962C8B-B14F-4D97-AF65-F5344CB8AC3E}">
        <p14:creationId xmlns:p14="http://schemas.microsoft.com/office/powerpoint/2010/main" val="363613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16150-6BDC-6A8E-65F2-0C9A507780E8}"/>
              </a:ext>
            </a:extLst>
          </p:cNvPr>
          <p:cNvSpPr txBox="1"/>
          <p:nvPr/>
        </p:nvSpPr>
        <p:spPr>
          <a:xfrm>
            <a:off x="385480" y="708211"/>
            <a:ext cx="7153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Am morgen </a:t>
            </a:r>
            <a:r>
              <a:rPr lang="en-US" sz="4400" dirty="0" err="1"/>
              <a:t>gehe</a:t>
            </a:r>
            <a:r>
              <a:rPr lang="en-US" sz="4400" dirty="0"/>
              <a:t> ich </a:t>
            </a:r>
            <a:r>
              <a:rPr lang="en-US" sz="4400" dirty="0" err="1"/>
              <a:t>nicht</a:t>
            </a:r>
            <a:r>
              <a:rPr lang="en-US" sz="4400" dirty="0"/>
              <a:t> in die Schule.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41DA15-A399-270E-7CA6-AE59EAF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54" y="1556218"/>
            <a:ext cx="3182470" cy="49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3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9007-72E6-C60A-C199-8CFBEB9E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669925"/>
            <a:ext cx="6647329" cy="1562287"/>
          </a:xfrm>
        </p:spPr>
        <p:txBody>
          <a:bodyPr/>
          <a:lstStyle/>
          <a:p>
            <a:pPr algn="ctr"/>
            <a:r>
              <a:rPr lang="en-US" dirty="0"/>
              <a:t>Um 10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Frühstuck</a:t>
            </a:r>
            <a:r>
              <a:rPr lang="en-US" dirty="0"/>
              <a:t> ich Mc </a:t>
            </a:r>
            <a:r>
              <a:rPr lang="en-US" dirty="0" err="1"/>
              <a:t>donalds</a:t>
            </a:r>
            <a:r>
              <a:rPr lang="en-US" dirty="0"/>
              <a:t>.</a:t>
            </a:r>
          </a:p>
        </p:txBody>
      </p:sp>
      <p:pic>
        <p:nvPicPr>
          <p:cNvPr id="1028" name="Picture 4" descr="McDonald's Might Not Bring Back All-Day Breakfast">
            <a:extLst>
              <a:ext uri="{FF2B5EF4-FFF2-40B4-BE49-F238E27FC236}">
                <a16:creationId xmlns:a16="http://schemas.microsoft.com/office/drawing/2014/main" id="{E30B6999-62E3-B334-5D2E-3D405E6A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29" y="2088777"/>
            <a:ext cx="5567082" cy="37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2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0DE7-85F5-8848-110B-172B79C7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</a:t>
            </a:r>
            <a:r>
              <a:rPr lang="en-US" dirty="0" err="1"/>
              <a:t>mittag</a:t>
            </a:r>
            <a:r>
              <a:rPr lang="en-US" dirty="0"/>
              <a:t>, </a:t>
            </a:r>
            <a:r>
              <a:rPr lang="en-US" dirty="0" err="1"/>
              <a:t>telefoniere</a:t>
            </a:r>
            <a:r>
              <a:rPr lang="en-US" dirty="0"/>
              <a:t> ich </a:t>
            </a:r>
            <a:r>
              <a:rPr lang="en-US" dirty="0" err="1"/>
              <a:t>mit</a:t>
            </a:r>
            <a:r>
              <a:rPr lang="en-US" dirty="0"/>
              <a:t> Dwayne Johnson.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DDA0B-7F4F-AC9F-48DA-D1E22424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31" y="1502428"/>
            <a:ext cx="6199717" cy="4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AABC-1EB9-B16D-6D7D-052489EB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418914"/>
            <a:ext cx="8440271" cy="1325563"/>
          </a:xfrm>
        </p:spPr>
        <p:txBody>
          <a:bodyPr/>
          <a:lstStyle/>
          <a:p>
            <a:r>
              <a:rPr lang="en-US" dirty="0"/>
              <a:t>Dann </a:t>
            </a:r>
            <a:r>
              <a:rPr lang="en-US" dirty="0" err="1"/>
              <a:t>spiele</a:t>
            </a:r>
            <a:r>
              <a:rPr lang="en-US" dirty="0"/>
              <a:t> ich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Stunden</a:t>
            </a:r>
            <a:r>
              <a:rPr lang="en-US" dirty="0"/>
              <a:t> </a:t>
            </a:r>
            <a:r>
              <a:rPr lang="en-US" dirty="0" err="1"/>
              <a:t>Fußball</a:t>
            </a:r>
            <a:r>
              <a:rPr lang="en-US" dirty="0"/>
              <a:t> </a:t>
            </a:r>
            <a:r>
              <a:rPr lang="en-US" dirty="0" err="1"/>
              <a:t>spiele</a:t>
            </a:r>
            <a:r>
              <a:rPr lang="en-US" dirty="0"/>
              <a:t> Darwin</a:t>
            </a:r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i="0" dirty="0" err="1">
                <a:effectLst/>
              </a:rPr>
              <a:t>Núñez</a:t>
            </a:r>
            <a:r>
              <a:rPr lang="en-US" i="0" dirty="0">
                <a:effectLst/>
              </a:rPr>
              <a:t>.</a:t>
            </a:r>
            <a:endParaRPr lang="en-US" dirty="0"/>
          </a:p>
        </p:txBody>
      </p:sp>
      <p:pic>
        <p:nvPicPr>
          <p:cNvPr id="3074" name="Picture 2" descr="Rumour Has It: Man Utd make Darwin Nunez their top priority">
            <a:extLst>
              <a:ext uri="{FF2B5EF4-FFF2-40B4-BE49-F238E27FC236}">
                <a16:creationId xmlns:a16="http://schemas.microsoft.com/office/drawing/2014/main" id="{6C8F25AA-6F27-4851-77C4-01CEA6D1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34" y="1968594"/>
            <a:ext cx="6459072" cy="4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6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F01F-0E52-CE82-280F-FEED5362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 Abend machen meine Freunde und ich eine Spiele abend.</a:t>
            </a:r>
            <a:endParaRPr lang="en-US" dirty="0"/>
          </a:p>
        </p:txBody>
      </p:sp>
      <p:pic>
        <p:nvPicPr>
          <p:cNvPr id="4098" name="Picture 2" descr="189: How to Host a Game Night for Family and Friends - Didn't I Just Feed  You">
            <a:extLst>
              <a:ext uri="{FF2B5EF4-FFF2-40B4-BE49-F238E27FC236}">
                <a16:creationId xmlns:a16="http://schemas.microsoft.com/office/drawing/2014/main" id="{C29C65A7-3F40-DE82-A2F8-E6B4C490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37" y="1199217"/>
            <a:ext cx="4104715" cy="529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2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91FE-B5AF-6F59-AA03-EE8ED413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super Tag!</a:t>
            </a:r>
          </a:p>
        </p:txBody>
      </p:sp>
    </p:spTree>
    <p:extLst>
      <p:ext uri="{BB962C8B-B14F-4D97-AF65-F5344CB8AC3E}">
        <p14:creationId xmlns:p14="http://schemas.microsoft.com/office/powerpoint/2010/main" val="197341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Office Theme</vt:lpstr>
      <vt:lpstr>Ein wunderbarer Tag</vt:lpstr>
      <vt:lpstr>PowerPoint Presentation</vt:lpstr>
      <vt:lpstr>Um 10 uhr Frühstuck ich Mc donalds.</vt:lpstr>
      <vt:lpstr>Am mittag, telefoniere ich mit Dwayne Johnson.</vt:lpstr>
      <vt:lpstr>Dann spiele ich drei Stunden Fußball spiele Darwin Núñez.</vt:lpstr>
      <vt:lpstr>Am Abend machen meine Freunde und ich eine Spiele abend.</vt:lpstr>
      <vt:lpstr>Das ist ein super Tag!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wunderbarer Tag</dc:title>
  <dc:creator>Jason wahhab</dc:creator>
  <cp:lastModifiedBy>Jason wahhab</cp:lastModifiedBy>
  <cp:revision>1</cp:revision>
  <dcterms:created xsi:type="dcterms:W3CDTF">2023-05-20T14:57:53Z</dcterms:created>
  <dcterms:modified xsi:type="dcterms:W3CDTF">2023-05-20T14:57:57Z</dcterms:modified>
</cp:coreProperties>
</file>