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7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4660"/>
  </p:normalViewPr>
  <p:slideViewPr>
    <p:cSldViewPr snapToGrid="0">
      <p:cViewPr>
        <p:scale>
          <a:sx n="58" d="100"/>
          <a:sy n="58" d="100"/>
        </p:scale>
        <p:origin x="10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FAE34-386A-32B5-46B5-7B9146CB4C1C}"/>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27A752E9-B0E3-15FF-3DB0-2BC91FF2C5B0}"/>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5FE46D88-075E-0D5C-05F5-B24EC96D315B}"/>
              </a:ext>
            </a:extLst>
          </p:cNvPr>
          <p:cNvSpPr txBox="1">
            <a:spLocks noGrp="1"/>
          </p:cNvSpPr>
          <p:nvPr>
            <p:ph type="dt" sz="half" idx="7"/>
          </p:nvPr>
        </p:nvSpPr>
        <p:spPr/>
        <p:txBody>
          <a:bodyPr/>
          <a:lstStyle>
            <a:lvl1pPr>
              <a:defRPr/>
            </a:lvl1pPr>
          </a:lstStyle>
          <a:p>
            <a:pPr lvl="0"/>
            <a:fld id="{01E9A873-BCCF-421D-8628-2306303B0DF9}" type="datetime1">
              <a:rPr lang="en-GB"/>
              <a:pPr lvl="0"/>
              <a:t>20/05/2023</a:t>
            </a:fld>
            <a:endParaRPr lang="en-GB"/>
          </a:p>
        </p:txBody>
      </p:sp>
      <p:sp>
        <p:nvSpPr>
          <p:cNvPr id="5" name="Footer Placeholder 4">
            <a:extLst>
              <a:ext uri="{FF2B5EF4-FFF2-40B4-BE49-F238E27FC236}">
                <a16:creationId xmlns:a16="http://schemas.microsoft.com/office/drawing/2014/main" id="{A70B437D-BBA9-E1DB-D044-61A20D7735C7}"/>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67E5EC31-280A-1E6D-5474-5568D58A3819}"/>
              </a:ext>
            </a:extLst>
          </p:cNvPr>
          <p:cNvSpPr txBox="1">
            <a:spLocks noGrp="1"/>
          </p:cNvSpPr>
          <p:nvPr>
            <p:ph type="sldNum" sz="quarter" idx="8"/>
          </p:nvPr>
        </p:nvSpPr>
        <p:spPr/>
        <p:txBody>
          <a:bodyPr/>
          <a:lstStyle>
            <a:lvl1pPr>
              <a:defRPr/>
            </a:lvl1pPr>
          </a:lstStyle>
          <a:p>
            <a:pPr lvl="0"/>
            <a:fld id="{D851AFEF-58B4-43CC-B274-A3AA92D892B9}" type="slidenum">
              <a:t>‹#›</a:t>
            </a:fld>
            <a:endParaRPr lang="en-GB"/>
          </a:p>
        </p:txBody>
      </p:sp>
    </p:spTree>
    <p:extLst>
      <p:ext uri="{BB962C8B-B14F-4D97-AF65-F5344CB8AC3E}">
        <p14:creationId xmlns:p14="http://schemas.microsoft.com/office/powerpoint/2010/main" val="1216378024"/>
      </p:ext>
    </p:extLst>
  </p:cSld>
  <p:clrMapOvr>
    <a:masterClrMapping/>
  </p:clrMapOvr>
  <p:transition spd="slow">
    <p:fade/>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B43-0733-B52E-658C-5A87C22D09E7}"/>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540A729A-9427-B8FA-F760-9361DA922553}"/>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9D5125-A64D-A08F-07CE-0DB1DDE13941}"/>
              </a:ext>
            </a:extLst>
          </p:cNvPr>
          <p:cNvSpPr txBox="1">
            <a:spLocks noGrp="1"/>
          </p:cNvSpPr>
          <p:nvPr>
            <p:ph type="dt" sz="half" idx="7"/>
          </p:nvPr>
        </p:nvSpPr>
        <p:spPr/>
        <p:txBody>
          <a:bodyPr/>
          <a:lstStyle>
            <a:lvl1pPr>
              <a:defRPr/>
            </a:lvl1pPr>
          </a:lstStyle>
          <a:p>
            <a:pPr lvl="0"/>
            <a:fld id="{A7AB2AE2-9C2C-46A4-9B83-235121DF1887}" type="datetime1">
              <a:rPr lang="en-GB"/>
              <a:pPr lvl="0"/>
              <a:t>20/05/2023</a:t>
            </a:fld>
            <a:endParaRPr lang="en-GB"/>
          </a:p>
        </p:txBody>
      </p:sp>
      <p:sp>
        <p:nvSpPr>
          <p:cNvPr id="5" name="Footer Placeholder 4">
            <a:extLst>
              <a:ext uri="{FF2B5EF4-FFF2-40B4-BE49-F238E27FC236}">
                <a16:creationId xmlns:a16="http://schemas.microsoft.com/office/drawing/2014/main" id="{56BFDD7F-D0A9-53D1-FFE3-A625C91DC1F1}"/>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BA8C60C0-E27B-8F93-F618-4643368676B8}"/>
              </a:ext>
            </a:extLst>
          </p:cNvPr>
          <p:cNvSpPr txBox="1">
            <a:spLocks noGrp="1"/>
          </p:cNvSpPr>
          <p:nvPr>
            <p:ph type="sldNum" sz="quarter" idx="8"/>
          </p:nvPr>
        </p:nvSpPr>
        <p:spPr/>
        <p:txBody>
          <a:bodyPr/>
          <a:lstStyle>
            <a:lvl1pPr>
              <a:defRPr/>
            </a:lvl1pPr>
          </a:lstStyle>
          <a:p>
            <a:pPr lvl="0"/>
            <a:fld id="{332CAD8B-7D05-4A5F-8DB3-9EE404EEF86D}" type="slidenum">
              <a:t>‹#›</a:t>
            </a:fld>
            <a:endParaRPr lang="en-GB"/>
          </a:p>
        </p:txBody>
      </p:sp>
    </p:spTree>
    <p:extLst>
      <p:ext uri="{BB962C8B-B14F-4D97-AF65-F5344CB8AC3E}">
        <p14:creationId xmlns:p14="http://schemas.microsoft.com/office/powerpoint/2010/main" val="155425541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C0A743-D66A-27C4-33F4-CE118ACCECCA}"/>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99625105-344C-EE83-2AB6-3851F11C40DA}"/>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409255B-97A8-90DE-1D2A-914B5A13D00A}"/>
              </a:ext>
            </a:extLst>
          </p:cNvPr>
          <p:cNvSpPr txBox="1">
            <a:spLocks noGrp="1"/>
          </p:cNvSpPr>
          <p:nvPr>
            <p:ph type="dt" sz="half" idx="7"/>
          </p:nvPr>
        </p:nvSpPr>
        <p:spPr/>
        <p:txBody>
          <a:bodyPr/>
          <a:lstStyle>
            <a:lvl1pPr>
              <a:defRPr/>
            </a:lvl1pPr>
          </a:lstStyle>
          <a:p>
            <a:pPr lvl="0"/>
            <a:fld id="{2F505F69-E9A4-4831-A45F-81023DF5DEE7}" type="datetime1">
              <a:rPr lang="en-GB"/>
              <a:pPr lvl="0"/>
              <a:t>20/05/2023</a:t>
            </a:fld>
            <a:endParaRPr lang="en-GB"/>
          </a:p>
        </p:txBody>
      </p:sp>
      <p:sp>
        <p:nvSpPr>
          <p:cNvPr id="5" name="Footer Placeholder 4">
            <a:extLst>
              <a:ext uri="{FF2B5EF4-FFF2-40B4-BE49-F238E27FC236}">
                <a16:creationId xmlns:a16="http://schemas.microsoft.com/office/drawing/2014/main" id="{84C3E91C-5985-61B8-4B18-C1838E34E463}"/>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83969B98-4C27-95E6-1B74-9DB647B93555}"/>
              </a:ext>
            </a:extLst>
          </p:cNvPr>
          <p:cNvSpPr txBox="1">
            <a:spLocks noGrp="1"/>
          </p:cNvSpPr>
          <p:nvPr>
            <p:ph type="sldNum" sz="quarter" idx="8"/>
          </p:nvPr>
        </p:nvSpPr>
        <p:spPr/>
        <p:txBody>
          <a:bodyPr/>
          <a:lstStyle>
            <a:lvl1pPr>
              <a:defRPr/>
            </a:lvl1pPr>
          </a:lstStyle>
          <a:p>
            <a:pPr lvl="0"/>
            <a:fld id="{0A17D1D1-5602-4A4E-BE78-2F814E7EC5F5}" type="slidenum">
              <a:t>‹#›</a:t>
            </a:fld>
            <a:endParaRPr lang="en-GB"/>
          </a:p>
        </p:txBody>
      </p:sp>
    </p:spTree>
    <p:extLst>
      <p:ext uri="{BB962C8B-B14F-4D97-AF65-F5344CB8AC3E}">
        <p14:creationId xmlns:p14="http://schemas.microsoft.com/office/powerpoint/2010/main" val="2090836416"/>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76CEF-7572-345D-B2BB-6BD9357EF5FE}"/>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7058E93A-EC35-92E9-C29B-42B1D4371C00}"/>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4D5C95-0A7B-5503-1B3E-8AEB105D6238}"/>
              </a:ext>
            </a:extLst>
          </p:cNvPr>
          <p:cNvSpPr txBox="1">
            <a:spLocks noGrp="1"/>
          </p:cNvSpPr>
          <p:nvPr>
            <p:ph type="dt" sz="half" idx="7"/>
          </p:nvPr>
        </p:nvSpPr>
        <p:spPr/>
        <p:txBody>
          <a:bodyPr/>
          <a:lstStyle>
            <a:lvl1pPr>
              <a:defRPr/>
            </a:lvl1pPr>
          </a:lstStyle>
          <a:p>
            <a:pPr lvl="0"/>
            <a:fld id="{8C3DA7EF-47EF-4D56-89BF-BA6BB6FB82E5}" type="datetime1">
              <a:rPr lang="en-GB"/>
              <a:pPr lvl="0"/>
              <a:t>20/05/2023</a:t>
            </a:fld>
            <a:endParaRPr lang="en-GB"/>
          </a:p>
        </p:txBody>
      </p:sp>
      <p:sp>
        <p:nvSpPr>
          <p:cNvPr id="5" name="Footer Placeholder 4">
            <a:extLst>
              <a:ext uri="{FF2B5EF4-FFF2-40B4-BE49-F238E27FC236}">
                <a16:creationId xmlns:a16="http://schemas.microsoft.com/office/drawing/2014/main" id="{31918B1C-A365-3B7B-917B-82EFF6CCFA67}"/>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C5ABEE5A-39A1-FF4C-E67E-7CDD7E7F1137}"/>
              </a:ext>
            </a:extLst>
          </p:cNvPr>
          <p:cNvSpPr txBox="1">
            <a:spLocks noGrp="1"/>
          </p:cNvSpPr>
          <p:nvPr>
            <p:ph type="sldNum" sz="quarter" idx="8"/>
          </p:nvPr>
        </p:nvSpPr>
        <p:spPr/>
        <p:txBody>
          <a:bodyPr/>
          <a:lstStyle>
            <a:lvl1pPr>
              <a:defRPr/>
            </a:lvl1pPr>
          </a:lstStyle>
          <a:p>
            <a:pPr lvl="0"/>
            <a:fld id="{AE05FCEC-0F41-4EF0-9310-4CBCEDC47F08}" type="slidenum">
              <a:t>‹#›</a:t>
            </a:fld>
            <a:endParaRPr lang="en-GB"/>
          </a:p>
        </p:txBody>
      </p:sp>
    </p:spTree>
    <p:extLst>
      <p:ext uri="{BB962C8B-B14F-4D97-AF65-F5344CB8AC3E}">
        <p14:creationId xmlns:p14="http://schemas.microsoft.com/office/powerpoint/2010/main" val="595834878"/>
      </p:ext>
    </p:extLst>
  </p:cSld>
  <p:clrMapOvr>
    <a:masterClrMapping/>
  </p:clrMapOvr>
  <p:transition spd="slow">
    <p:fade/>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CC3FA-D5FF-267C-4815-577E5D6FB108}"/>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70264D95-F67E-605D-9916-D94BB05B9049}"/>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CCA791DE-9F6F-20FB-F35F-CEEB95EA2A94}"/>
              </a:ext>
            </a:extLst>
          </p:cNvPr>
          <p:cNvSpPr txBox="1">
            <a:spLocks noGrp="1"/>
          </p:cNvSpPr>
          <p:nvPr>
            <p:ph type="dt" sz="half" idx="7"/>
          </p:nvPr>
        </p:nvSpPr>
        <p:spPr/>
        <p:txBody>
          <a:bodyPr/>
          <a:lstStyle>
            <a:lvl1pPr>
              <a:defRPr/>
            </a:lvl1pPr>
          </a:lstStyle>
          <a:p>
            <a:pPr lvl="0"/>
            <a:fld id="{9256F34F-EF6F-4705-A783-686BD4C24147}" type="datetime1">
              <a:rPr lang="en-GB"/>
              <a:pPr lvl="0"/>
              <a:t>20/05/2023</a:t>
            </a:fld>
            <a:endParaRPr lang="en-GB"/>
          </a:p>
        </p:txBody>
      </p:sp>
      <p:sp>
        <p:nvSpPr>
          <p:cNvPr id="5" name="Footer Placeholder 4">
            <a:extLst>
              <a:ext uri="{FF2B5EF4-FFF2-40B4-BE49-F238E27FC236}">
                <a16:creationId xmlns:a16="http://schemas.microsoft.com/office/drawing/2014/main" id="{47458D6C-1F36-7234-C2A7-C17DBAC60A5B}"/>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A8D58C36-6B1F-7F2A-C2C4-E7F034FA9438}"/>
              </a:ext>
            </a:extLst>
          </p:cNvPr>
          <p:cNvSpPr txBox="1">
            <a:spLocks noGrp="1"/>
          </p:cNvSpPr>
          <p:nvPr>
            <p:ph type="sldNum" sz="quarter" idx="8"/>
          </p:nvPr>
        </p:nvSpPr>
        <p:spPr/>
        <p:txBody>
          <a:bodyPr/>
          <a:lstStyle>
            <a:lvl1pPr>
              <a:defRPr/>
            </a:lvl1pPr>
          </a:lstStyle>
          <a:p>
            <a:pPr lvl="0"/>
            <a:fld id="{F6F37934-7E78-4A1A-A232-AE7AC952C226}" type="slidenum">
              <a:t>‹#›</a:t>
            </a:fld>
            <a:endParaRPr lang="en-GB"/>
          </a:p>
        </p:txBody>
      </p:sp>
    </p:spTree>
    <p:extLst>
      <p:ext uri="{BB962C8B-B14F-4D97-AF65-F5344CB8AC3E}">
        <p14:creationId xmlns:p14="http://schemas.microsoft.com/office/powerpoint/2010/main" val="2965202404"/>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CA28B-D50D-BFC2-65E9-5BE4C8561595}"/>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22E9C78E-5F15-14E5-A650-EB6D8346C629}"/>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D471F07-AFBD-4D98-740C-A43350FBCC80}"/>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EC9849E-C768-118D-55C1-26BFF4FAFB02}"/>
              </a:ext>
            </a:extLst>
          </p:cNvPr>
          <p:cNvSpPr txBox="1">
            <a:spLocks noGrp="1"/>
          </p:cNvSpPr>
          <p:nvPr>
            <p:ph type="dt" sz="half" idx="7"/>
          </p:nvPr>
        </p:nvSpPr>
        <p:spPr/>
        <p:txBody>
          <a:bodyPr/>
          <a:lstStyle>
            <a:lvl1pPr>
              <a:defRPr/>
            </a:lvl1pPr>
          </a:lstStyle>
          <a:p>
            <a:pPr lvl="0"/>
            <a:fld id="{2BA72C2E-E037-4B8B-B7EB-210BC8BBACF1}" type="datetime1">
              <a:rPr lang="en-GB"/>
              <a:pPr lvl="0"/>
              <a:t>20/05/2023</a:t>
            </a:fld>
            <a:endParaRPr lang="en-GB"/>
          </a:p>
        </p:txBody>
      </p:sp>
      <p:sp>
        <p:nvSpPr>
          <p:cNvPr id="6" name="Footer Placeholder 5">
            <a:extLst>
              <a:ext uri="{FF2B5EF4-FFF2-40B4-BE49-F238E27FC236}">
                <a16:creationId xmlns:a16="http://schemas.microsoft.com/office/drawing/2014/main" id="{EAC48DDF-9689-1C20-EE60-8BF6C3F5583D}"/>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06B8D40E-A8EC-AFC2-A429-1B1A14CF11AE}"/>
              </a:ext>
            </a:extLst>
          </p:cNvPr>
          <p:cNvSpPr txBox="1">
            <a:spLocks noGrp="1"/>
          </p:cNvSpPr>
          <p:nvPr>
            <p:ph type="sldNum" sz="quarter" idx="8"/>
          </p:nvPr>
        </p:nvSpPr>
        <p:spPr/>
        <p:txBody>
          <a:bodyPr/>
          <a:lstStyle>
            <a:lvl1pPr>
              <a:defRPr/>
            </a:lvl1pPr>
          </a:lstStyle>
          <a:p>
            <a:pPr lvl="0"/>
            <a:fld id="{789EAB27-5B78-491D-B9AB-A3DBCF8422C3}" type="slidenum">
              <a:t>‹#›</a:t>
            </a:fld>
            <a:endParaRPr lang="en-GB"/>
          </a:p>
        </p:txBody>
      </p:sp>
    </p:spTree>
    <p:extLst>
      <p:ext uri="{BB962C8B-B14F-4D97-AF65-F5344CB8AC3E}">
        <p14:creationId xmlns:p14="http://schemas.microsoft.com/office/powerpoint/2010/main" val="2110485450"/>
      </p:ext>
    </p:extLst>
  </p:cSld>
  <p:clrMapOvr>
    <a:masterClrMapping/>
  </p:clrMapOvr>
  <p:transition spd="slow">
    <p:fade/>
  </p:transition>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AF0AA-AC18-7706-EA58-37B81CC9683C}"/>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33546568-40F2-8382-329B-DBB8B0EF0BAA}"/>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AC6C3BF9-6B7E-D9FF-F61D-827F47BA916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FD387AE-5F89-C7A7-646E-F84BDC034F7C}"/>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2393B0F9-954B-8DE7-7194-1CEBADB725F1}"/>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F8C933-FF96-40A4-A501-7B6D9998B523}"/>
              </a:ext>
            </a:extLst>
          </p:cNvPr>
          <p:cNvSpPr txBox="1">
            <a:spLocks noGrp="1"/>
          </p:cNvSpPr>
          <p:nvPr>
            <p:ph type="dt" sz="half" idx="7"/>
          </p:nvPr>
        </p:nvSpPr>
        <p:spPr/>
        <p:txBody>
          <a:bodyPr/>
          <a:lstStyle>
            <a:lvl1pPr>
              <a:defRPr/>
            </a:lvl1pPr>
          </a:lstStyle>
          <a:p>
            <a:pPr lvl="0"/>
            <a:fld id="{3C7B71BF-FB9F-4396-A3E1-E991C80BB6BB}" type="datetime1">
              <a:rPr lang="en-GB"/>
              <a:pPr lvl="0"/>
              <a:t>20/05/2023</a:t>
            </a:fld>
            <a:endParaRPr lang="en-GB"/>
          </a:p>
        </p:txBody>
      </p:sp>
      <p:sp>
        <p:nvSpPr>
          <p:cNvPr id="8" name="Footer Placeholder 7">
            <a:extLst>
              <a:ext uri="{FF2B5EF4-FFF2-40B4-BE49-F238E27FC236}">
                <a16:creationId xmlns:a16="http://schemas.microsoft.com/office/drawing/2014/main" id="{448EDB48-7EFF-627D-3245-91CEB1936DC3}"/>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20CFFD57-9A8D-675D-5D56-88A430394A55}"/>
              </a:ext>
            </a:extLst>
          </p:cNvPr>
          <p:cNvSpPr txBox="1">
            <a:spLocks noGrp="1"/>
          </p:cNvSpPr>
          <p:nvPr>
            <p:ph type="sldNum" sz="quarter" idx="8"/>
          </p:nvPr>
        </p:nvSpPr>
        <p:spPr/>
        <p:txBody>
          <a:bodyPr/>
          <a:lstStyle>
            <a:lvl1pPr>
              <a:defRPr/>
            </a:lvl1pPr>
          </a:lstStyle>
          <a:p>
            <a:pPr lvl="0"/>
            <a:fld id="{B9B62B41-0EE3-419B-B9A2-3CECB13A45ED}" type="slidenum">
              <a:t>‹#›</a:t>
            </a:fld>
            <a:endParaRPr lang="en-GB"/>
          </a:p>
        </p:txBody>
      </p:sp>
    </p:spTree>
    <p:extLst>
      <p:ext uri="{BB962C8B-B14F-4D97-AF65-F5344CB8AC3E}">
        <p14:creationId xmlns:p14="http://schemas.microsoft.com/office/powerpoint/2010/main" val="2836364587"/>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C9514-0A09-AB9F-91C3-AE543A749F0A}"/>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0F055216-6FDE-BD1A-337E-10ACBD24EC0E}"/>
              </a:ext>
            </a:extLst>
          </p:cNvPr>
          <p:cNvSpPr txBox="1">
            <a:spLocks noGrp="1"/>
          </p:cNvSpPr>
          <p:nvPr>
            <p:ph type="dt" sz="half" idx="7"/>
          </p:nvPr>
        </p:nvSpPr>
        <p:spPr/>
        <p:txBody>
          <a:bodyPr/>
          <a:lstStyle>
            <a:lvl1pPr>
              <a:defRPr/>
            </a:lvl1pPr>
          </a:lstStyle>
          <a:p>
            <a:pPr lvl="0"/>
            <a:fld id="{564D6A78-B805-4302-B1DC-09531821270A}" type="datetime1">
              <a:rPr lang="en-GB"/>
              <a:pPr lvl="0"/>
              <a:t>20/05/2023</a:t>
            </a:fld>
            <a:endParaRPr lang="en-GB"/>
          </a:p>
        </p:txBody>
      </p:sp>
      <p:sp>
        <p:nvSpPr>
          <p:cNvPr id="4" name="Footer Placeholder 3">
            <a:extLst>
              <a:ext uri="{FF2B5EF4-FFF2-40B4-BE49-F238E27FC236}">
                <a16:creationId xmlns:a16="http://schemas.microsoft.com/office/drawing/2014/main" id="{80290DAC-05BC-7BDE-EE50-1BD5026A1C0F}"/>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17BA734D-A13F-2397-FBF3-88B2E9664621}"/>
              </a:ext>
            </a:extLst>
          </p:cNvPr>
          <p:cNvSpPr txBox="1">
            <a:spLocks noGrp="1"/>
          </p:cNvSpPr>
          <p:nvPr>
            <p:ph type="sldNum" sz="quarter" idx="8"/>
          </p:nvPr>
        </p:nvSpPr>
        <p:spPr/>
        <p:txBody>
          <a:bodyPr/>
          <a:lstStyle>
            <a:lvl1pPr>
              <a:defRPr/>
            </a:lvl1pPr>
          </a:lstStyle>
          <a:p>
            <a:pPr lvl="0"/>
            <a:fld id="{853F900A-54AF-4198-AB0F-DAF9C202E7CD}" type="slidenum">
              <a:t>‹#›</a:t>
            </a:fld>
            <a:endParaRPr lang="en-GB"/>
          </a:p>
        </p:txBody>
      </p:sp>
    </p:spTree>
    <p:extLst>
      <p:ext uri="{BB962C8B-B14F-4D97-AF65-F5344CB8AC3E}">
        <p14:creationId xmlns:p14="http://schemas.microsoft.com/office/powerpoint/2010/main" val="2658533212"/>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83B664-D693-F0B7-3B9F-80D270448500}"/>
              </a:ext>
            </a:extLst>
          </p:cNvPr>
          <p:cNvSpPr txBox="1">
            <a:spLocks noGrp="1"/>
          </p:cNvSpPr>
          <p:nvPr>
            <p:ph type="dt" sz="half" idx="7"/>
          </p:nvPr>
        </p:nvSpPr>
        <p:spPr/>
        <p:txBody>
          <a:bodyPr/>
          <a:lstStyle>
            <a:lvl1pPr>
              <a:defRPr/>
            </a:lvl1pPr>
          </a:lstStyle>
          <a:p>
            <a:pPr lvl="0"/>
            <a:fld id="{CD51B38B-5014-40DF-9536-A9810A43854D}" type="datetime1">
              <a:rPr lang="en-GB"/>
              <a:pPr lvl="0"/>
              <a:t>20/05/2023</a:t>
            </a:fld>
            <a:endParaRPr lang="en-GB"/>
          </a:p>
        </p:txBody>
      </p:sp>
      <p:sp>
        <p:nvSpPr>
          <p:cNvPr id="3" name="Footer Placeholder 2">
            <a:extLst>
              <a:ext uri="{FF2B5EF4-FFF2-40B4-BE49-F238E27FC236}">
                <a16:creationId xmlns:a16="http://schemas.microsoft.com/office/drawing/2014/main" id="{79C9D882-3B4F-6AA1-2F02-4120D26D71C1}"/>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B62EA7D1-DAA8-FE3A-B550-6BF57CB3AEA9}"/>
              </a:ext>
            </a:extLst>
          </p:cNvPr>
          <p:cNvSpPr txBox="1">
            <a:spLocks noGrp="1"/>
          </p:cNvSpPr>
          <p:nvPr>
            <p:ph type="sldNum" sz="quarter" idx="8"/>
          </p:nvPr>
        </p:nvSpPr>
        <p:spPr/>
        <p:txBody>
          <a:bodyPr/>
          <a:lstStyle>
            <a:lvl1pPr>
              <a:defRPr/>
            </a:lvl1pPr>
          </a:lstStyle>
          <a:p>
            <a:pPr lvl="0"/>
            <a:fld id="{19FA5F99-4003-4295-A3CF-214620BA8C9E}" type="slidenum">
              <a:t>‹#›</a:t>
            </a:fld>
            <a:endParaRPr lang="en-GB"/>
          </a:p>
        </p:txBody>
      </p:sp>
    </p:spTree>
    <p:extLst>
      <p:ext uri="{BB962C8B-B14F-4D97-AF65-F5344CB8AC3E}">
        <p14:creationId xmlns:p14="http://schemas.microsoft.com/office/powerpoint/2010/main" val="38316858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771CA-DD13-7716-583D-98C3E7C92EDD}"/>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AF86A614-38D8-ADEC-557A-331215435310}"/>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E32BCF4-6B06-3B0D-823F-9BE3AD289AD3}"/>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1743FD7F-019F-E0F2-085A-346CB52DEEBB}"/>
              </a:ext>
            </a:extLst>
          </p:cNvPr>
          <p:cNvSpPr txBox="1">
            <a:spLocks noGrp="1"/>
          </p:cNvSpPr>
          <p:nvPr>
            <p:ph type="dt" sz="half" idx="7"/>
          </p:nvPr>
        </p:nvSpPr>
        <p:spPr/>
        <p:txBody>
          <a:bodyPr/>
          <a:lstStyle>
            <a:lvl1pPr>
              <a:defRPr/>
            </a:lvl1pPr>
          </a:lstStyle>
          <a:p>
            <a:pPr lvl="0"/>
            <a:fld id="{61DFC057-E798-4F2D-8E7D-699F4C23558E}" type="datetime1">
              <a:rPr lang="en-GB"/>
              <a:pPr lvl="0"/>
              <a:t>20/05/2023</a:t>
            </a:fld>
            <a:endParaRPr lang="en-GB"/>
          </a:p>
        </p:txBody>
      </p:sp>
      <p:sp>
        <p:nvSpPr>
          <p:cNvPr id="6" name="Footer Placeholder 5">
            <a:extLst>
              <a:ext uri="{FF2B5EF4-FFF2-40B4-BE49-F238E27FC236}">
                <a16:creationId xmlns:a16="http://schemas.microsoft.com/office/drawing/2014/main" id="{B266FC42-FB75-1667-7B7E-F94C3B33F5FA}"/>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E239E739-9316-7AB5-AD42-DCD4DFDD1325}"/>
              </a:ext>
            </a:extLst>
          </p:cNvPr>
          <p:cNvSpPr txBox="1">
            <a:spLocks noGrp="1"/>
          </p:cNvSpPr>
          <p:nvPr>
            <p:ph type="sldNum" sz="quarter" idx="8"/>
          </p:nvPr>
        </p:nvSpPr>
        <p:spPr/>
        <p:txBody>
          <a:bodyPr/>
          <a:lstStyle>
            <a:lvl1pPr>
              <a:defRPr/>
            </a:lvl1pPr>
          </a:lstStyle>
          <a:p>
            <a:pPr lvl="0"/>
            <a:fld id="{190E201E-2C31-407D-8B38-835F11C8B06C}" type="slidenum">
              <a:t>‹#›</a:t>
            </a:fld>
            <a:endParaRPr lang="en-GB"/>
          </a:p>
        </p:txBody>
      </p:sp>
    </p:spTree>
    <p:extLst>
      <p:ext uri="{BB962C8B-B14F-4D97-AF65-F5344CB8AC3E}">
        <p14:creationId xmlns:p14="http://schemas.microsoft.com/office/powerpoint/2010/main" val="79241544"/>
      </p:ext>
    </p:extLst>
  </p:cSld>
  <p:clrMapOvr>
    <a:masterClrMapping/>
  </p:clrMapOvr>
  <p:transition spd="slow">
    <p:fade/>
  </p:transition>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502F4-8F17-F162-042C-1C4AF23BED38}"/>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5DFE921E-CAA1-0FEE-6F68-F5087C81C90D}"/>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CA266B30-6483-CCB3-C21A-07E1FE70B35D}"/>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0587FF0C-C77B-6CEA-F5DB-1A2D24F6CEA4}"/>
              </a:ext>
            </a:extLst>
          </p:cNvPr>
          <p:cNvSpPr txBox="1">
            <a:spLocks noGrp="1"/>
          </p:cNvSpPr>
          <p:nvPr>
            <p:ph type="dt" sz="half" idx="7"/>
          </p:nvPr>
        </p:nvSpPr>
        <p:spPr/>
        <p:txBody>
          <a:bodyPr/>
          <a:lstStyle>
            <a:lvl1pPr>
              <a:defRPr/>
            </a:lvl1pPr>
          </a:lstStyle>
          <a:p>
            <a:pPr lvl="0"/>
            <a:fld id="{438342F0-4FF6-4457-B164-15260C980511}" type="datetime1">
              <a:rPr lang="en-GB"/>
              <a:pPr lvl="0"/>
              <a:t>20/05/2023</a:t>
            </a:fld>
            <a:endParaRPr lang="en-GB"/>
          </a:p>
        </p:txBody>
      </p:sp>
      <p:sp>
        <p:nvSpPr>
          <p:cNvPr id="6" name="Footer Placeholder 5">
            <a:extLst>
              <a:ext uri="{FF2B5EF4-FFF2-40B4-BE49-F238E27FC236}">
                <a16:creationId xmlns:a16="http://schemas.microsoft.com/office/drawing/2014/main" id="{0C9F0C1A-FBFD-CD70-F669-85CA418FBC4E}"/>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CE54BDB3-1B62-8BF0-8207-C128F723D999}"/>
              </a:ext>
            </a:extLst>
          </p:cNvPr>
          <p:cNvSpPr txBox="1">
            <a:spLocks noGrp="1"/>
          </p:cNvSpPr>
          <p:nvPr>
            <p:ph type="sldNum" sz="quarter" idx="8"/>
          </p:nvPr>
        </p:nvSpPr>
        <p:spPr/>
        <p:txBody>
          <a:bodyPr/>
          <a:lstStyle>
            <a:lvl1pPr>
              <a:defRPr/>
            </a:lvl1pPr>
          </a:lstStyle>
          <a:p>
            <a:pPr lvl="0"/>
            <a:fld id="{C9811AA0-C0CA-47C7-A8C4-84EB2E3BE93A}" type="slidenum">
              <a:t>‹#›</a:t>
            </a:fld>
            <a:endParaRPr lang="en-GB"/>
          </a:p>
        </p:txBody>
      </p:sp>
    </p:spTree>
    <p:extLst>
      <p:ext uri="{BB962C8B-B14F-4D97-AF65-F5344CB8AC3E}">
        <p14:creationId xmlns:p14="http://schemas.microsoft.com/office/powerpoint/2010/main" val="1601713058"/>
      </p:ext>
    </p:extLst>
  </p:cSld>
  <p:clrMapOvr>
    <a:masterClrMapping/>
  </p:clrMapOvr>
  <p:transition spd="slow">
    <p:fade/>
  </p:transition>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86C838-2DAF-3995-8655-7E165BFE5856}"/>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0234AF92-D991-9327-19BC-B3923D4AF808}"/>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7A1755-BF72-AE17-6674-22DD8D191AD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6D339776-0A79-4FAD-9ED7-CF08EFBAD174}" type="datetime1">
              <a:rPr lang="en-GB"/>
              <a:pPr lvl="0"/>
              <a:t>20/05/2023</a:t>
            </a:fld>
            <a:endParaRPr lang="en-GB"/>
          </a:p>
        </p:txBody>
      </p:sp>
      <p:sp>
        <p:nvSpPr>
          <p:cNvPr id="5" name="Footer Placeholder 4">
            <a:extLst>
              <a:ext uri="{FF2B5EF4-FFF2-40B4-BE49-F238E27FC236}">
                <a16:creationId xmlns:a16="http://schemas.microsoft.com/office/drawing/2014/main" id="{764A43ED-011E-A0B6-864E-F64052D09D92}"/>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a:extLst>
              <a:ext uri="{FF2B5EF4-FFF2-40B4-BE49-F238E27FC236}">
                <a16:creationId xmlns:a16="http://schemas.microsoft.com/office/drawing/2014/main" id="{BA31409C-CD2F-484B-5772-EB9E5021775E}"/>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2459B531-054F-49C4-B80F-F72FBE8F3D44}"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3arabi.com/engineering/&#1570;&#1579;&#1575;&#1585;-&#1606;&#1583;&#1585;&#1577;-&#1575;&#1604;&#1605;&#1610;&#1575;&#1607;-&#1593;&#1604;&#1609;-&#1575;&#1604;&#1576;&#1610;&#1574;&#1577;/" TargetMode="External"/><Relationship Id="rId7" Type="http://schemas.openxmlformats.org/officeDocument/2006/relationships/image" Target="../media/image4.png"/><Relationship Id="rId2" Type="http://schemas.openxmlformats.org/officeDocument/2006/relationships/hyperlink" Target="https://www.unicef.org/mena/ar/&#1588;&#1615;&#1581;&#1617;-&#1575;&#1604;&#1605;&#1610;&#1575;&#1607;-&#1578;&#1581;&#1583;&#1613;-&#1571;&#1605;&#1575;&#1605;-&#1575;&#1604;&#1578;&#1606;&#1605;&#1610;&#1577;-&#1575;&#1604;&#1605;&#1587;&#1578;&#1583;&#1575;&#1605;&#1577;-&#1601;&#1610;-&#1575;&#1604;&#1605;&#1606;&#1591;&#1602;&#1577;-&#1575;&#1604;&#1593;&#1585;&#1576;&#1610;&#1577;/&#1575;&#1604;&#1576;&#1610;&#1575;&#1606;&#1575;&#1578;-&#1575;&#1604;&#1589;&#1581;&#1601;&#1610;&#1577;#:~:text=%D8%A7%D9%84%D9%85%D8%A7%D8%A1%20%D9%87%D9%88%20%D8%A7%D9%84%D8%AD%D9%8A%D8%A7%D8%A9%3A%20%D8%A8%D8%AF%D9%88%D9%86%20%D8%A7%D9%84%D9%85%D8%A7%D8%A1,%D9%81%D9%8A%20%D8%A7%D9%84%D8%A5%D8%AC%D9%87%D8%A7%D8%AF%20%D8%A7%D9%84%D9%85%D8%A7%D8%A6%D9%8A%20%D9%81%D9%8A%20%D8%A7%D9%84%D8%B9%D8%A7%D9%84%D9%85"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un.org/ar/global-issues/wat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10636-AB29-F6D1-B2FB-4E5342A3BBDD}"/>
              </a:ext>
            </a:extLst>
          </p:cNvPr>
          <p:cNvSpPr txBox="1">
            <a:spLocks noGrp="1"/>
          </p:cNvSpPr>
          <p:nvPr>
            <p:ph type="ctrTitle"/>
          </p:nvPr>
        </p:nvSpPr>
        <p:spPr>
          <a:xfrm>
            <a:off x="1633588" y="451455"/>
            <a:ext cx="9144000" cy="2387598"/>
          </a:xfrm>
        </p:spPr>
        <p:txBody>
          <a:bodyPr>
            <a:normAutofit/>
          </a:bodyPr>
          <a:lstStyle/>
          <a:p>
            <a:pPr lvl="0"/>
            <a:r>
              <a:rPr lang="ar-JO" sz="6600" dirty="0">
                <a:cs typeface="Times New Roman" pitchFamily="18"/>
              </a:rPr>
              <a:t>شحّ المياه</a:t>
            </a:r>
            <a:endParaRPr lang="en-GB" sz="8800" dirty="0"/>
          </a:p>
        </p:txBody>
      </p:sp>
      <p:sp>
        <p:nvSpPr>
          <p:cNvPr id="3" name="TextBox 3">
            <a:extLst>
              <a:ext uri="{FF2B5EF4-FFF2-40B4-BE49-F238E27FC236}">
                <a16:creationId xmlns:a16="http://schemas.microsoft.com/office/drawing/2014/main" id="{28A4E000-D20B-74B2-8B77-70F9ECE83693}"/>
              </a:ext>
            </a:extLst>
          </p:cNvPr>
          <p:cNvSpPr txBox="1"/>
          <p:nvPr/>
        </p:nvSpPr>
        <p:spPr>
          <a:xfrm>
            <a:off x="2414426" y="2839053"/>
            <a:ext cx="7582323" cy="369335"/>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JO" sz="1800" b="0" i="0" u="none" strike="noStrike" kern="1200" cap="none" spc="0" baseline="0" dirty="0">
                <a:solidFill>
                  <a:srgbClr val="000000"/>
                </a:solidFill>
                <a:uFillTx/>
                <a:latin typeface="Calibri" pitchFamily="34"/>
                <a:cs typeface="Arial" pitchFamily="34"/>
              </a:rPr>
              <a:t>ايلينا </a:t>
            </a:r>
            <a:r>
              <a:rPr lang="ar-JO" sz="1800" b="0" i="0" u="none" strike="noStrike" kern="1200" cap="none" spc="0" baseline="0" dirty="0" err="1">
                <a:solidFill>
                  <a:srgbClr val="000000"/>
                </a:solidFill>
                <a:uFillTx/>
                <a:latin typeface="Calibri" pitchFamily="34"/>
                <a:cs typeface="Arial" pitchFamily="34"/>
              </a:rPr>
              <a:t>سهاونة</a:t>
            </a:r>
            <a:r>
              <a:rPr lang="ar-JO" sz="1800" b="0" i="0" u="none" strike="noStrike" kern="1200" cap="none" spc="0" baseline="0" dirty="0">
                <a:solidFill>
                  <a:srgbClr val="000000"/>
                </a:solidFill>
                <a:uFillTx/>
                <a:latin typeface="Calibri" pitchFamily="34"/>
                <a:cs typeface="Arial" pitchFamily="34"/>
              </a:rPr>
              <a:t> و رين تلحمي</a:t>
            </a:r>
            <a:endParaRPr lang="en-GB" sz="1800" b="0" i="0" u="none" strike="noStrike" kern="1200" cap="none" spc="0" baseline="0" dirty="0">
              <a:solidFill>
                <a:srgbClr val="000000"/>
              </a:solidFill>
              <a:uFillTx/>
              <a:latin typeface="Calibri"/>
            </a:endParaRPr>
          </a:p>
        </p:txBody>
      </p:sp>
      <p:pic>
        <p:nvPicPr>
          <p:cNvPr id="4" name="Picture 2" descr="13-Year drought creates frightening 'New Normal' in South America |  PreventionWeb">
            <a:extLst>
              <a:ext uri="{FF2B5EF4-FFF2-40B4-BE49-F238E27FC236}">
                <a16:creationId xmlns:a16="http://schemas.microsoft.com/office/drawing/2014/main" id="{72C4D8D2-5A61-B86A-8478-053D2C50E200}"/>
              </a:ext>
            </a:extLst>
          </p:cNvPr>
          <p:cNvPicPr>
            <a:picLocks noChangeAspect="1"/>
          </p:cNvPicPr>
          <p:nvPr/>
        </p:nvPicPr>
        <p:blipFill>
          <a:blip r:embed="rId2"/>
          <a:srcRect/>
          <a:stretch>
            <a:fillRect/>
          </a:stretch>
        </p:blipFill>
        <p:spPr>
          <a:xfrm>
            <a:off x="2956196" y="3547432"/>
            <a:ext cx="6808337" cy="2938003"/>
          </a:xfrm>
          <a:prstGeom prst="rect">
            <a:avLst/>
          </a:prstGeom>
        </p:spPr>
      </p:pic>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465B2-3A89-1972-A053-C720F7A9C289}"/>
              </a:ext>
            </a:extLst>
          </p:cNvPr>
          <p:cNvSpPr>
            <a:spLocks noGrp="1"/>
          </p:cNvSpPr>
          <p:nvPr>
            <p:ph type="title"/>
          </p:nvPr>
        </p:nvSpPr>
        <p:spPr/>
        <p:txBody>
          <a:bodyPr/>
          <a:lstStyle/>
          <a:p>
            <a:pPr algn="ctr"/>
            <a:r>
              <a:rPr lang="ar-JO" dirty="0">
                <a:cs typeface="Times New Roman" pitchFamily="18"/>
              </a:rPr>
              <a:t>ما هو شحّ المياه</a:t>
            </a:r>
            <a:endParaRPr lang="en-GB" dirty="0"/>
          </a:p>
        </p:txBody>
      </p:sp>
      <p:sp>
        <p:nvSpPr>
          <p:cNvPr id="3" name="Content Placeholder 2">
            <a:extLst>
              <a:ext uri="{FF2B5EF4-FFF2-40B4-BE49-F238E27FC236}">
                <a16:creationId xmlns:a16="http://schemas.microsoft.com/office/drawing/2014/main" id="{122193F8-36F5-DA56-68DF-EDE4FF9C1542}"/>
              </a:ext>
            </a:extLst>
          </p:cNvPr>
          <p:cNvSpPr>
            <a:spLocks noGrp="1"/>
          </p:cNvSpPr>
          <p:nvPr>
            <p:ph idx="1"/>
          </p:nvPr>
        </p:nvSpPr>
        <p:spPr>
          <a:xfrm>
            <a:off x="838200" y="1990880"/>
            <a:ext cx="10515600" cy="4351336"/>
          </a:xfrm>
        </p:spPr>
        <p:txBody>
          <a:bodyPr/>
          <a:lstStyle/>
          <a:p>
            <a:pPr marL="0" indent="0" algn="r">
              <a:buNone/>
            </a:pPr>
            <a:r>
              <a:rPr lang="ar-SA" sz="3600" kern="100" spc="25" dirty="0">
                <a:solidFill>
                  <a:srgbClr val="494949"/>
                </a:solidFill>
                <a:effectLst/>
                <a:latin typeface="VERDANA, GENEVA, SANS-SERIF"/>
                <a:ea typeface="Calibri" panose="020F0502020204030204" pitchFamily="34" charset="0"/>
                <a:cs typeface="Arial" panose="020B0604020202020204" pitchFamily="34" charset="0"/>
              </a:rPr>
              <a:t>شحّ المياه هو نقص موارد المياه العذبة والذي يحدث بسبب الجّفاف أو قلّة هطول الأمطار أو تلوّث مصادر المياه. إنّ نقص الموارد المائية يؤثر بشكل سلبي على البيئة وعلى الإنسان بشكل خاص. ويعتبر شحّ المياه وأثره على الإنسان واحد من أكبر المخاطر التي يواجها كوكب الأرض. </a:t>
            </a:r>
            <a:endParaRPr lang="en-GB" sz="3600" kern="100" dirty="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cxnSp>
        <p:nvCxnSpPr>
          <p:cNvPr id="4" name="Straight Connector 7">
            <a:extLst>
              <a:ext uri="{FF2B5EF4-FFF2-40B4-BE49-F238E27FC236}">
                <a16:creationId xmlns:a16="http://schemas.microsoft.com/office/drawing/2014/main" id="{4EC19D60-77A1-CBDA-0B11-77089DB32DE2}"/>
              </a:ext>
            </a:extLst>
          </p:cNvPr>
          <p:cNvCxnSpPr/>
          <p:nvPr/>
        </p:nvCxnSpPr>
        <p:spPr>
          <a:xfrm>
            <a:off x="4645116" y="1466114"/>
            <a:ext cx="3061695" cy="0"/>
          </a:xfrm>
          <a:prstGeom prst="straightConnector1">
            <a:avLst/>
          </a:prstGeom>
          <a:noFill/>
          <a:ln w="76196" cap="flat">
            <a:solidFill>
              <a:srgbClr val="FF9933"/>
            </a:solidFill>
            <a:prstDash val="solid"/>
            <a:miter/>
          </a:ln>
        </p:spPr>
      </p:cxnSp>
    </p:spTree>
    <p:extLst>
      <p:ext uri="{BB962C8B-B14F-4D97-AF65-F5344CB8AC3E}">
        <p14:creationId xmlns:p14="http://schemas.microsoft.com/office/powerpoint/2010/main" val="3947471663"/>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EB6D1-8ED7-70F5-FFC2-F0E91CF32B46}"/>
              </a:ext>
            </a:extLst>
          </p:cNvPr>
          <p:cNvSpPr>
            <a:spLocks noGrp="1"/>
          </p:cNvSpPr>
          <p:nvPr>
            <p:ph type="title"/>
          </p:nvPr>
        </p:nvSpPr>
        <p:spPr/>
        <p:txBody>
          <a:bodyPr/>
          <a:lstStyle/>
          <a:p>
            <a:pPr algn="ctr"/>
            <a:r>
              <a:rPr lang="ar-SA" sz="4400" spc="25" dirty="0">
                <a:latin typeface="VERDANA"/>
                <a:cs typeface="Times New Roman" pitchFamily="18"/>
              </a:rPr>
              <a:t>منظمة الصحة العالمية واليونيسف</a:t>
            </a:r>
            <a:endParaRPr lang="en-GB" dirty="0"/>
          </a:p>
        </p:txBody>
      </p:sp>
      <p:sp>
        <p:nvSpPr>
          <p:cNvPr id="3" name="Content Placeholder 2">
            <a:extLst>
              <a:ext uri="{FF2B5EF4-FFF2-40B4-BE49-F238E27FC236}">
                <a16:creationId xmlns:a16="http://schemas.microsoft.com/office/drawing/2014/main" id="{30685392-2115-3E55-4BCE-AB905B9A7652}"/>
              </a:ext>
            </a:extLst>
          </p:cNvPr>
          <p:cNvSpPr>
            <a:spLocks noGrp="1"/>
          </p:cNvSpPr>
          <p:nvPr>
            <p:ph idx="1"/>
          </p:nvPr>
        </p:nvSpPr>
        <p:spPr>
          <a:xfrm>
            <a:off x="916236" y="2141535"/>
            <a:ext cx="10515600" cy="4351336"/>
          </a:xfrm>
        </p:spPr>
        <p:txBody>
          <a:bodyPr/>
          <a:lstStyle/>
          <a:p>
            <a:pPr marL="0" indent="0" algn="r">
              <a:buNone/>
            </a:pPr>
            <a:r>
              <a:rPr lang="ar-SA" sz="3600" kern="100" spc="25" dirty="0">
                <a:solidFill>
                  <a:srgbClr val="494949"/>
                </a:solidFill>
                <a:latin typeface="VERDANA, GENEVA, SANS-SERIF"/>
                <a:cs typeface="Arial" panose="020B0604020202020204" pitchFamily="34" charset="0"/>
              </a:rPr>
              <a:t>حسب منظمة الصحة العالمية واليونيسف، في عام 2020 وصل عدد الأشخاص الذين لا يستطيعون الوصول إلى خدمات مياه الشرب في المنطقة العربية إلى أكثر من 47 مليون شخص. </a:t>
            </a:r>
            <a:r>
              <a:rPr lang="ar-JO" sz="3600" kern="100" spc="25" dirty="0">
                <a:solidFill>
                  <a:srgbClr val="494949"/>
                </a:solidFill>
                <a:latin typeface="VERDANA, GENEVA, SANS-SERIF"/>
                <a:cs typeface="Arial" panose="020B0604020202020204" pitchFamily="34" charset="0"/>
              </a:rPr>
              <a:t>وتعتبر الأردن من أفقر الدول عالميا بمصادر المياه</a:t>
            </a:r>
            <a:r>
              <a:rPr lang="ar-JO" sz="3200" kern="100" spc="25" dirty="0">
                <a:solidFill>
                  <a:srgbClr val="494949"/>
                </a:solidFill>
                <a:effectLst/>
                <a:latin typeface="VERDANA, GENEVA, SANS-SERIF"/>
                <a:ea typeface="Calibri" panose="020F0502020204030204" pitchFamily="34" charset="0"/>
                <a:cs typeface="Arial" panose="020B0604020202020204" pitchFamily="34" charset="0"/>
              </a:rPr>
              <a:t>.</a:t>
            </a:r>
            <a:r>
              <a:rPr lang="ar-JO" sz="1800" kern="100" spc="25" dirty="0">
                <a:solidFill>
                  <a:srgbClr val="494949"/>
                </a:solidFill>
                <a:effectLst/>
                <a:latin typeface="VERDANA, GENEVA, SANS-SERIF"/>
                <a:ea typeface="Calibri" panose="020F0502020204030204" pitchFamily="34" charset="0"/>
                <a:cs typeface="Arial" panose="020B0604020202020204" pitchFamily="34" charset="0"/>
              </a:rPr>
              <a:t> </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cxnSp>
        <p:nvCxnSpPr>
          <p:cNvPr id="4" name="Straight Connector 7">
            <a:extLst>
              <a:ext uri="{FF2B5EF4-FFF2-40B4-BE49-F238E27FC236}">
                <a16:creationId xmlns:a16="http://schemas.microsoft.com/office/drawing/2014/main" id="{BA1E2AF2-5E8B-2952-F05B-074A6C8144A2}"/>
              </a:ext>
            </a:extLst>
          </p:cNvPr>
          <p:cNvCxnSpPr>
            <a:cxnSpLocks/>
          </p:cNvCxnSpPr>
          <p:nvPr/>
        </p:nvCxnSpPr>
        <p:spPr>
          <a:xfrm>
            <a:off x="3281190" y="1509311"/>
            <a:ext cx="5785692" cy="0"/>
          </a:xfrm>
          <a:prstGeom prst="straightConnector1">
            <a:avLst/>
          </a:prstGeom>
          <a:noFill/>
          <a:ln w="76196" cap="flat">
            <a:solidFill>
              <a:srgbClr val="FF9933"/>
            </a:solidFill>
            <a:prstDash val="solid"/>
            <a:miter/>
          </a:ln>
        </p:spPr>
      </p:cxnSp>
    </p:spTree>
    <p:extLst>
      <p:ext uri="{BB962C8B-B14F-4D97-AF65-F5344CB8AC3E}">
        <p14:creationId xmlns:p14="http://schemas.microsoft.com/office/powerpoint/2010/main" val="4059764921"/>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2E530-1111-8461-58B7-CAAF3B101E93}"/>
              </a:ext>
            </a:extLst>
          </p:cNvPr>
          <p:cNvSpPr>
            <a:spLocks noGrp="1"/>
          </p:cNvSpPr>
          <p:nvPr>
            <p:ph type="title"/>
          </p:nvPr>
        </p:nvSpPr>
        <p:spPr/>
        <p:txBody>
          <a:bodyPr/>
          <a:lstStyle/>
          <a:p>
            <a:pPr algn="ctr"/>
            <a:r>
              <a:rPr lang="ar-JO" sz="4400" spc="25" dirty="0">
                <a:latin typeface="VERDANA"/>
                <a:cs typeface="Times New Roman" pitchFamily="18"/>
              </a:rPr>
              <a:t>آثار شحّ مصادر المياه على الإنسان</a:t>
            </a:r>
            <a:endParaRPr lang="en-GB" dirty="0"/>
          </a:p>
        </p:txBody>
      </p:sp>
      <p:sp>
        <p:nvSpPr>
          <p:cNvPr id="3" name="Content Placeholder 2">
            <a:extLst>
              <a:ext uri="{FF2B5EF4-FFF2-40B4-BE49-F238E27FC236}">
                <a16:creationId xmlns:a16="http://schemas.microsoft.com/office/drawing/2014/main" id="{BA4A9FAA-0103-41E3-F5CD-260F1BF7FA5A}"/>
              </a:ext>
            </a:extLst>
          </p:cNvPr>
          <p:cNvSpPr>
            <a:spLocks noGrp="1"/>
          </p:cNvSpPr>
          <p:nvPr>
            <p:ph idx="1"/>
          </p:nvPr>
        </p:nvSpPr>
        <p:spPr>
          <a:xfrm>
            <a:off x="838203" y="2141535"/>
            <a:ext cx="10515600" cy="4351336"/>
          </a:xfrm>
        </p:spPr>
        <p:txBody>
          <a:bodyPr/>
          <a:lstStyle/>
          <a:p>
            <a:pPr marL="0" indent="0" algn="r">
              <a:buNone/>
            </a:pPr>
            <a:r>
              <a:rPr lang="ar-SA" sz="3600" kern="100" spc="25" dirty="0">
                <a:solidFill>
                  <a:srgbClr val="494949"/>
                </a:solidFill>
                <a:latin typeface="VERDANA, GENEVA, SANS-SERIF"/>
                <a:cs typeface="Arial" panose="020B0604020202020204" pitchFamily="34" charset="0"/>
              </a:rPr>
              <a:t>شحّ مصادر المياه له آثار سلبية عديدة على الإنسان من أهمها</a:t>
            </a:r>
            <a:r>
              <a:rPr lang="ar-JO" sz="3600" kern="100" spc="25" dirty="0">
                <a:solidFill>
                  <a:srgbClr val="494949"/>
                </a:solidFill>
                <a:latin typeface="VERDANA, GENEVA, SANS-SERIF"/>
                <a:cs typeface="Arial" panose="020B0604020202020204" pitchFamily="34" charset="0"/>
              </a:rPr>
              <a:t>:</a:t>
            </a:r>
            <a:endParaRPr lang="en-GB" sz="3600" kern="100" spc="25" dirty="0">
              <a:solidFill>
                <a:srgbClr val="494949"/>
              </a:solidFill>
              <a:latin typeface="VERDANA, GENEVA, SANS-SERIF"/>
              <a:cs typeface="Arial" panose="020B0604020202020204" pitchFamily="34" charset="0"/>
            </a:endParaRPr>
          </a:p>
          <a:p>
            <a:pPr marL="0" indent="0" algn="r">
              <a:buNone/>
            </a:pPr>
            <a:endParaRPr lang="en-GB" sz="3600" kern="100" spc="25" dirty="0">
              <a:solidFill>
                <a:srgbClr val="494949"/>
              </a:solidFill>
              <a:latin typeface="VERDANA, GENEVA, SANS-SERIF"/>
              <a:cs typeface="Arial" panose="020B0604020202020204" pitchFamily="34" charset="0"/>
            </a:endParaRPr>
          </a:p>
          <a:p>
            <a:pPr marL="0" indent="0" algn="r">
              <a:buNone/>
            </a:pPr>
            <a:r>
              <a:rPr lang="ar-JO" sz="3600" kern="100" spc="25" dirty="0">
                <a:solidFill>
                  <a:srgbClr val="494949"/>
                </a:solidFill>
                <a:latin typeface="VERDANA, GENEVA, SANS-SERIF"/>
                <a:cs typeface="Arial" panose="020B0604020202020204" pitchFamily="34" charset="0"/>
              </a:rPr>
              <a:t>- </a:t>
            </a:r>
            <a:r>
              <a:rPr lang="ar-SA" sz="3600" kern="100" spc="25" dirty="0">
                <a:solidFill>
                  <a:srgbClr val="494949"/>
                </a:solidFill>
                <a:latin typeface="VERDANA, GENEVA, SANS-SERIF"/>
                <a:cs typeface="Arial" panose="020B0604020202020204" pitchFamily="34" charset="0"/>
              </a:rPr>
              <a:t>المرض حيث أن عدم الحصول على مياه شرب نظيفة يؤدي إلى إصابة الإنسان بالعديد من الأمراض مثل الجفاف والكوليرا والتي تؤدي إلى الموت وكذلك يؤدي إلى انتشار الأوبئة بين الشعوب. </a:t>
            </a:r>
            <a:endParaRPr lang="en-GB" sz="3600" kern="100" spc="25" dirty="0">
              <a:solidFill>
                <a:srgbClr val="494949"/>
              </a:solidFill>
              <a:latin typeface="VERDANA, GENEVA, SANS-SERIF"/>
              <a:cs typeface="Arial" panose="020B0604020202020204" pitchFamily="34" charset="0"/>
            </a:endParaRPr>
          </a:p>
          <a:p>
            <a:endParaRPr lang="en-GB" dirty="0"/>
          </a:p>
        </p:txBody>
      </p:sp>
      <p:cxnSp>
        <p:nvCxnSpPr>
          <p:cNvPr id="4" name="Straight Connector 7">
            <a:extLst>
              <a:ext uri="{FF2B5EF4-FFF2-40B4-BE49-F238E27FC236}">
                <a16:creationId xmlns:a16="http://schemas.microsoft.com/office/drawing/2014/main" id="{E785C35F-CA5D-6F2E-7C05-D1287C1741A2}"/>
              </a:ext>
            </a:extLst>
          </p:cNvPr>
          <p:cNvCxnSpPr>
            <a:cxnSpLocks/>
          </p:cNvCxnSpPr>
          <p:nvPr/>
        </p:nvCxnSpPr>
        <p:spPr>
          <a:xfrm>
            <a:off x="3281190" y="1509311"/>
            <a:ext cx="5785692" cy="0"/>
          </a:xfrm>
          <a:prstGeom prst="straightConnector1">
            <a:avLst/>
          </a:prstGeom>
          <a:noFill/>
          <a:ln w="76196" cap="flat">
            <a:solidFill>
              <a:srgbClr val="FF9933"/>
            </a:solidFill>
            <a:prstDash val="solid"/>
            <a:miter/>
          </a:ln>
        </p:spPr>
      </p:cxnSp>
    </p:spTree>
    <p:extLst>
      <p:ext uri="{BB962C8B-B14F-4D97-AF65-F5344CB8AC3E}">
        <p14:creationId xmlns:p14="http://schemas.microsoft.com/office/powerpoint/2010/main" val="3163037202"/>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DBE6-AC44-127E-759D-8C4534A786F7}"/>
              </a:ext>
            </a:extLst>
          </p:cNvPr>
          <p:cNvSpPr>
            <a:spLocks noGrp="1"/>
          </p:cNvSpPr>
          <p:nvPr>
            <p:ph type="title"/>
          </p:nvPr>
        </p:nvSpPr>
        <p:spPr/>
        <p:txBody>
          <a:bodyPr/>
          <a:lstStyle/>
          <a:p>
            <a:pPr algn="ctr"/>
            <a:r>
              <a:rPr lang="ar-JO" dirty="0">
                <a:cs typeface="Times New Roman" pitchFamily="18"/>
              </a:rPr>
              <a:t>آثار شحّ مصادر المياه على الإنسان</a:t>
            </a:r>
            <a:endParaRPr lang="en-GB" dirty="0"/>
          </a:p>
        </p:txBody>
      </p:sp>
      <p:sp>
        <p:nvSpPr>
          <p:cNvPr id="3" name="Content Placeholder 2">
            <a:extLst>
              <a:ext uri="{FF2B5EF4-FFF2-40B4-BE49-F238E27FC236}">
                <a16:creationId xmlns:a16="http://schemas.microsoft.com/office/drawing/2014/main" id="{094FE4B4-2B87-A4FE-D36B-2EE2515A764C}"/>
              </a:ext>
            </a:extLst>
          </p:cNvPr>
          <p:cNvSpPr>
            <a:spLocks noGrp="1"/>
          </p:cNvSpPr>
          <p:nvPr>
            <p:ph idx="1"/>
          </p:nvPr>
        </p:nvSpPr>
        <p:spPr>
          <a:xfrm>
            <a:off x="1026405" y="2416957"/>
            <a:ext cx="10515600" cy="4351336"/>
          </a:xfrm>
        </p:spPr>
        <p:txBody>
          <a:bodyPr/>
          <a:lstStyle/>
          <a:p>
            <a:pPr marL="0" indent="0" algn="r">
              <a:buNone/>
            </a:pPr>
            <a:r>
              <a:rPr lang="ar-SA" sz="3600" kern="100" spc="25" dirty="0">
                <a:solidFill>
                  <a:srgbClr val="494949"/>
                </a:solidFill>
                <a:latin typeface="VERDANA, GENEVA, SANS-SERIF"/>
                <a:cs typeface="Arial" panose="020B0604020202020204" pitchFamily="34" charset="0"/>
              </a:rPr>
              <a:t>كما أن نقص الموارد المائية يؤثر على الزراعة والرّي  وبالتالي يؤدي إلى نقص المحاصيل الزراعية وكذلك يؤثر على الثروة الحيوانية لعدم وجود مصادر مياه للحيوانات مما يؤدي إلى الجوع. مشاكل الجوع تؤدي إلى الفقر وقلّة التعليم وتدهور الوضع الاقتصادي والأمني في الدول التي تعاني من شحّ مصادر المياه</a:t>
            </a:r>
            <a:endParaRPr lang="en-GB" sz="3600" kern="100" spc="25" dirty="0">
              <a:solidFill>
                <a:srgbClr val="494949"/>
              </a:solidFill>
              <a:latin typeface="VERDANA, GENEVA, SANS-SERIF"/>
              <a:cs typeface="Arial" panose="020B0604020202020204" pitchFamily="34" charset="0"/>
            </a:endParaRPr>
          </a:p>
          <a:p>
            <a:endParaRPr lang="en-GB" dirty="0"/>
          </a:p>
        </p:txBody>
      </p:sp>
      <p:cxnSp>
        <p:nvCxnSpPr>
          <p:cNvPr id="4" name="Straight Connector 7">
            <a:extLst>
              <a:ext uri="{FF2B5EF4-FFF2-40B4-BE49-F238E27FC236}">
                <a16:creationId xmlns:a16="http://schemas.microsoft.com/office/drawing/2014/main" id="{AB77BF0B-CEF9-E996-77BD-2ADF4177822D}"/>
              </a:ext>
            </a:extLst>
          </p:cNvPr>
          <p:cNvCxnSpPr>
            <a:cxnSpLocks/>
          </p:cNvCxnSpPr>
          <p:nvPr/>
        </p:nvCxnSpPr>
        <p:spPr>
          <a:xfrm>
            <a:off x="3281190" y="1509311"/>
            <a:ext cx="5785692" cy="0"/>
          </a:xfrm>
          <a:prstGeom prst="straightConnector1">
            <a:avLst/>
          </a:prstGeom>
          <a:noFill/>
          <a:ln w="76196" cap="flat">
            <a:solidFill>
              <a:srgbClr val="FF9933"/>
            </a:solidFill>
            <a:prstDash val="solid"/>
            <a:miter/>
          </a:ln>
        </p:spPr>
      </p:cxnSp>
    </p:spTree>
    <p:extLst>
      <p:ext uri="{BB962C8B-B14F-4D97-AF65-F5344CB8AC3E}">
        <p14:creationId xmlns:p14="http://schemas.microsoft.com/office/powerpoint/2010/main" val="1889282762"/>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A51B4-2E7B-94EE-51DF-0E4FDF8C11E0}"/>
              </a:ext>
            </a:extLst>
          </p:cNvPr>
          <p:cNvSpPr>
            <a:spLocks noGrp="1"/>
          </p:cNvSpPr>
          <p:nvPr>
            <p:ph type="title"/>
          </p:nvPr>
        </p:nvSpPr>
        <p:spPr/>
        <p:txBody>
          <a:bodyPr/>
          <a:lstStyle/>
          <a:p>
            <a:pPr algn="ctr"/>
            <a:r>
              <a:rPr lang="ar-JO" sz="4400" dirty="0">
                <a:cs typeface="Times New Roman" pitchFamily="18"/>
              </a:rPr>
              <a:t>ما الحلّ؟ </a:t>
            </a:r>
            <a:endParaRPr lang="en-GB" dirty="0"/>
          </a:p>
        </p:txBody>
      </p:sp>
      <p:sp>
        <p:nvSpPr>
          <p:cNvPr id="3" name="Content Placeholder 2">
            <a:extLst>
              <a:ext uri="{FF2B5EF4-FFF2-40B4-BE49-F238E27FC236}">
                <a16:creationId xmlns:a16="http://schemas.microsoft.com/office/drawing/2014/main" id="{A00E32E9-6D86-979E-3231-2A08D0BDF542}"/>
              </a:ext>
            </a:extLst>
          </p:cNvPr>
          <p:cNvSpPr>
            <a:spLocks noGrp="1"/>
          </p:cNvSpPr>
          <p:nvPr>
            <p:ph idx="1"/>
          </p:nvPr>
        </p:nvSpPr>
        <p:spPr/>
        <p:txBody>
          <a:bodyPr>
            <a:normAutofit/>
          </a:bodyPr>
          <a:lstStyle/>
          <a:p>
            <a:pPr marL="0" indent="0" algn="r">
              <a:lnSpc>
                <a:spcPct val="107000"/>
              </a:lnSpc>
              <a:spcAft>
                <a:spcPts val="800"/>
              </a:spcAft>
              <a:buNone/>
            </a:pPr>
            <a:r>
              <a:rPr lang="ar-SA" kern="100" spc="25" dirty="0">
                <a:solidFill>
                  <a:srgbClr val="494949"/>
                </a:solidFill>
                <a:effectLst/>
                <a:latin typeface="VERDANA, GENEVA, SANS-SERIF"/>
                <a:ea typeface="Calibri" panose="020F0502020204030204" pitchFamily="34" charset="0"/>
                <a:cs typeface="Arial" panose="020B0604020202020204" pitchFamily="34" charset="0"/>
              </a:rPr>
              <a:t>على المجتمعات الت</a:t>
            </a:r>
            <a:r>
              <a:rPr lang="ar-JO" kern="100" spc="25" dirty="0">
                <a:solidFill>
                  <a:srgbClr val="494949"/>
                </a:solidFill>
                <a:effectLst/>
                <a:latin typeface="VERDANA, GENEVA, SANS-SERIF"/>
                <a:ea typeface="Calibri" panose="020F0502020204030204" pitchFamily="34" charset="0"/>
                <a:cs typeface="Arial" panose="020B0604020202020204" pitchFamily="34" charset="0"/>
              </a:rPr>
              <a:t>ّ</a:t>
            </a:r>
            <a:r>
              <a:rPr lang="ar-SA" kern="100" spc="25" dirty="0">
                <a:solidFill>
                  <a:srgbClr val="494949"/>
                </a:solidFill>
                <a:effectLst/>
                <a:latin typeface="VERDANA, GENEVA, SANS-SERIF"/>
                <a:ea typeface="Calibri" panose="020F0502020204030204" pitchFamily="34" charset="0"/>
                <a:cs typeface="Arial" panose="020B0604020202020204" pitchFamily="34" charset="0"/>
              </a:rPr>
              <a:t>عاون والعمل معا لحل مشكلة شحّ المياه مثل</a:t>
            </a:r>
            <a:r>
              <a:rPr lang="ar-JO" kern="100" spc="25" dirty="0">
                <a:solidFill>
                  <a:srgbClr val="494949"/>
                </a:solidFill>
                <a:effectLst/>
                <a:latin typeface="VERDANA, GENEVA, SANS-SERIF"/>
                <a:ea typeface="Calibri" panose="020F0502020204030204" pitchFamily="34" charset="0"/>
                <a:cs typeface="Arial" panose="020B0604020202020204" pitchFamily="34" charset="0"/>
              </a:rPr>
              <a:t>:</a:t>
            </a:r>
            <a:endParaRPr lang="en-GB" kern="100" dirty="0">
              <a:effectLst/>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Aft>
                <a:spcPts val="800"/>
              </a:spcAft>
              <a:buNone/>
            </a:pPr>
            <a:r>
              <a:rPr lang="ar-SA" kern="100" spc="25" dirty="0">
                <a:solidFill>
                  <a:srgbClr val="494949"/>
                </a:solidFill>
                <a:effectLst/>
                <a:latin typeface="VERDANA, GENEVA, SANS-SERIF"/>
                <a:ea typeface="Calibri" panose="020F0502020204030204" pitchFamily="34" charset="0"/>
                <a:cs typeface="Arial" panose="020B0604020202020204" pitchFamily="34" charset="0"/>
              </a:rPr>
              <a:t>توفير استهلاك المياه</a:t>
            </a:r>
            <a:endParaRPr lang="en-GB" kern="100" dirty="0">
              <a:effectLst/>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Aft>
                <a:spcPts val="800"/>
              </a:spcAft>
              <a:buNone/>
            </a:pPr>
            <a:r>
              <a:rPr lang="ar-SA" kern="100" spc="25" dirty="0">
                <a:solidFill>
                  <a:srgbClr val="494949"/>
                </a:solidFill>
                <a:effectLst/>
                <a:latin typeface="VERDANA, GENEVA, SANS-SERIF"/>
                <a:ea typeface="Calibri" panose="020F0502020204030204" pitchFamily="34" charset="0"/>
                <a:cs typeface="Arial" panose="020B0604020202020204" pitchFamily="34" charset="0"/>
              </a:rPr>
              <a:t>استخدام طرق ريّ اقتصادية تقلل من كمية المياه المستخدمة </a:t>
            </a:r>
            <a:endParaRPr lang="en-GB" kern="100" dirty="0">
              <a:effectLst/>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Aft>
                <a:spcPts val="800"/>
              </a:spcAft>
              <a:buNone/>
            </a:pPr>
            <a:r>
              <a:rPr lang="ar-SA" kern="100" spc="25" dirty="0">
                <a:solidFill>
                  <a:srgbClr val="494949"/>
                </a:solidFill>
                <a:effectLst/>
                <a:latin typeface="VERDANA, GENEVA, SANS-SERIF"/>
                <a:ea typeface="Calibri" panose="020F0502020204030204" pitchFamily="34" charset="0"/>
                <a:cs typeface="Arial" panose="020B0604020202020204" pitchFamily="34" charset="0"/>
              </a:rPr>
              <a:t>اطلاق مبادرات لدعم الدول الفقيرة بالمياه </a:t>
            </a:r>
            <a:endParaRPr lang="en-GB" kern="100" dirty="0">
              <a:effectLst/>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Aft>
                <a:spcPts val="800"/>
              </a:spcAft>
              <a:buNone/>
            </a:pPr>
            <a:r>
              <a:rPr lang="ar-SA" kern="100" spc="25" dirty="0">
                <a:solidFill>
                  <a:srgbClr val="494949"/>
                </a:solidFill>
                <a:effectLst/>
                <a:latin typeface="VERDANA, GENEVA, SANS-SERIF"/>
                <a:ea typeface="Calibri" panose="020F0502020204030204" pitchFamily="34" charset="0"/>
                <a:cs typeface="Arial" panose="020B0604020202020204" pitchFamily="34" charset="0"/>
              </a:rPr>
              <a:t>الاعتماد على تقنيات تدوير المياه الحديثة وتحلية مياه البحر </a:t>
            </a:r>
            <a:endParaRPr lang="en-GB" kern="100" dirty="0">
              <a:effectLst/>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Aft>
                <a:spcPts val="800"/>
              </a:spcAft>
              <a:buNone/>
            </a:pPr>
            <a:r>
              <a:rPr lang="ar-SA" kern="100" spc="25" dirty="0">
                <a:solidFill>
                  <a:srgbClr val="494949"/>
                </a:solidFill>
                <a:effectLst/>
                <a:latin typeface="VERDANA, GENEVA, SANS-SERIF"/>
                <a:ea typeface="Calibri" panose="020F0502020204030204" pitchFamily="34" charset="0"/>
                <a:cs typeface="Arial" panose="020B0604020202020204" pitchFamily="34" charset="0"/>
              </a:rPr>
              <a:t>إطلاق حملات توعية لتثقيف الشعوب حول توفير استهلاك مصادر المياه</a:t>
            </a:r>
            <a:endParaRPr lang="en-GB" kern="100" dirty="0">
              <a:effectLst/>
              <a:latin typeface="Calibri" panose="020F0502020204030204" pitchFamily="34" charset="0"/>
              <a:ea typeface="Calibri" panose="020F0502020204030204" pitchFamily="34" charset="0"/>
              <a:cs typeface="Arial" panose="020B0604020202020204" pitchFamily="34" charset="0"/>
            </a:endParaRPr>
          </a:p>
        </p:txBody>
      </p:sp>
      <p:cxnSp>
        <p:nvCxnSpPr>
          <p:cNvPr id="4" name="Straight Connector 7">
            <a:extLst>
              <a:ext uri="{FF2B5EF4-FFF2-40B4-BE49-F238E27FC236}">
                <a16:creationId xmlns:a16="http://schemas.microsoft.com/office/drawing/2014/main" id="{73060B0D-356F-089C-C257-69AEE668890C}"/>
              </a:ext>
            </a:extLst>
          </p:cNvPr>
          <p:cNvCxnSpPr>
            <a:cxnSpLocks/>
          </p:cNvCxnSpPr>
          <p:nvPr/>
        </p:nvCxnSpPr>
        <p:spPr>
          <a:xfrm>
            <a:off x="4777318" y="1444080"/>
            <a:ext cx="2967539" cy="0"/>
          </a:xfrm>
          <a:prstGeom prst="straightConnector1">
            <a:avLst/>
          </a:prstGeom>
          <a:noFill/>
          <a:ln w="76196" cap="flat">
            <a:solidFill>
              <a:srgbClr val="FF9933"/>
            </a:solidFill>
            <a:prstDash val="solid"/>
            <a:miter/>
          </a:ln>
        </p:spPr>
      </p:cxnSp>
    </p:spTree>
    <p:extLst>
      <p:ext uri="{BB962C8B-B14F-4D97-AF65-F5344CB8AC3E}">
        <p14:creationId xmlns:p14="http://schemas.microsoft.com/office/powerpoint/2010/main" val="2437564953"/>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F9011-2626-A2DF-8ACA-1F7E29405D12}"/>
              </a:ext>
            </a:extLst>
          </p:cNvPr>
          <p:cNvSpPr txBox="1">
            <a:spLocks noGrp="1"/>
          </p:cNvSpPr>
          <p:nvPr>
            <p:ph type="title"/>
          </p:nvPr>
        </p:nvSpPr>
        <p:spPr/>
        <p:txBody>
          <a:bodyPr anchorCtr="1"/>
          <a:lstStyle/>
          <a:p>
            <a:pPr lvl="0" algn="ctr"/>
            <a:r>
              <a:rPr lang="ar-JO">
                <a:cs typeface="Times New Roman" pitchFamily="18"/>
              </a:rPr>
              <a:t>قائمة المصادر</a:t>
            </a:r>
            <a:endParaRPr lang="en-GB"/>
          </a:p>
        </p:txBody>
      </p:sp>
      <p:sp>
        <p:nvSpPr>
          <p:cNvPr id="3" name="Content Placeholder 2">
            <a:extLst>
              <a:ext uri="{FF2B5EF4-FFF2-40B4-BE49-F238E27FC236}">
                <a16:creationId xmlns:a16="http://schemas.microsoft.com/office/drawing/2014/main" id="{1B0DBE13-5D3F-C3FB-D790-DE128CCE20FC}"/>
              </a:ext>
            </a:extLst>
          </p:cNvPr>
          <p:cNvSpPr txBox="1">
            <a:spLocks noGrp="1"/>
          </p:cNvSpPr>
          <p:nvPr>
            <p:ph idx="1"/>
          </p:nvPr>
        </p:nvSpPr>
        <p:spPr>
          <a:xfrm>
            <a:off x="1017809" y="1347789"/>
            <a:ext cx="10515600" cy="4351336"/>
          </a:xfrm>
        </p:spPr>
        <p:txBody>
          <a:bodyPr/>
          <a:lstStyle/>
          <a:p>
            <a:pPr marL="0" lvl="0" indent="0" algn="r">
              <a:buNone/>
            </a:pPr>
            <a:r>
              <a:rPr lang="ar-JO">
                <a:cs typeface="Arial" pitchFamily="34"/>
                <a:hlinkClick r:id="rId2"/>
              </a:rPr>
              <a:t>يونيسف الشرق الأوسط وشمال إفريقيا</a:t>
            </a:r>
            <a:r>
              <a:rPr lang="ar-JO">
                <a:cs typeface="Arial" pitchFamily="34"/>
              </a:rPr>
              <a:t> </a:t>
            </a:r>
          </a:p>
          <a:p>
            <a:pPr marL="0" lvl="0" indent="0" algn="r">
              <a:buNone/>
            </a:pPr>
            <a:r>
              <a:rPr lang="ar-JO">
                <a:cs typeface="Arial" pitchFamily="34"/>
                <a:hlinkClick r:id="rId3"/>
              </a:rPr>
              <a:t>إي عربي</a:t>
            </a:r>
            <a:endParaRPr lang="ar-JO">
              <a:cs typeface="Arial" pitchFamily="34"/>
            </a:endParaRPr>
          </a:p>
          <a:p>
            <a:pPr marL="0" lvl="0" indent="0" algn="r">
              <a:buNone/>
            </a:pPr>
            <a:r>
              <a:rPr lang="ar-JO">
                <a:cs typeface="Arial" pitchFamily="34"/>
                <a:hlinkClick r:id="rId4"/>
              </a:rPr>
              <a:t>الأمم المتحدة</a:t>
            </a:r>
            <a:endParaRPr lang="en-GB"/>
          </a:p>
        </p:txBody>
      </p:sp>
      <p:pic>
        <p:nvPicPr>
          <p:cNvPr id="4" name="Picture 4" descr="أخبار الأمم المتحدة | منظور عالمي قصص إنسانية">
            <a:extLst>
              <a:ext uri="{FF2B5EF4-FFF2-40B4-BE49-F238E27FC236}">
                <a16:creationId xmlns:a16="http://schemas.microsoft.com/office/drawing/2014/main" id="{9034FE14-8ECC-616D-1E38-0B66D69582D5}"/>
              </a:ext>
            </a:extLst>
          </p:cNvPr>
          <p:cNvPicPr>
            <a:picLocks noChangeAspect="1"/>
          </p:cNvPicPr>
          <p:nvPr/>
        </p:nvPicPr>
        <p:blipFill>
          <a:blip r:embed="rId5"/>
          <a:srcRect/>
          <a:stretch>
            <a:fillRect/>
          </a:stretch>
        </p:blipFill>
        <p:spPr>
          <a:xfrm>
            <a:off x="4099831" y="4839096"/>
            <a:ext cx="3810003" cy="1200150"/>
          </a:xfrm>
          <a:prstGeom prst="rect">
            <a:avLst/>
          </a:prstGeom>
          <a:noFill/>
          <a:ln cap="flat">
            <a:noFill/>
          </a:ln>
        </p:spPr>
      </p:pic>
      <p:pic>
        <p:nvPicPr>
          <p:cNvPr id="5" name="Picture 6" descr="الموقع الرسمي لمنظمة الصحة العالمية">
            <a:extLst>
              <a:ext uri="{FF2B5EF4-FFF2-40B4-BE49-F238E27FC236}">
                <a16:creationId xmlns:a16="http://schemas.microsoft.com/office/drawing/2014/main" id="{5898E0AE-BA99-279F-5AF0-9BE1EEDE19EF}"/>
              </a:ext>
            </a:extLst>
          </p:cNvPr>
          <p:cNvPicPr>
            <a:picLocks noChangeAspect="1"/>
          </p:cNvPicPr>
          <p:nvPr/>
        </p:nvPicPr>
        <p:blipFill>
          <a:blip r:embed="rId6"/>
          <a:srcRect/>
          <a:stretch>
            <a:fillRect/>
          </a:stretch>
        </p:blipFill>
        <p:spPr>
          <a:xfrm>
            <a:off x="6352492" y="3219446"/>
            <a:ext cx="3962396" cy="1152528"/>
          </a:xfrm>
          <a:prstGeom prst="rect">
            <a:avLst/>
          </a:prstGeom>
          <a:noFill/>
          <a:ln cap="flat">
            <a:noFill/>
          </a:ln>
        </p:spPr>
      </p:pic>
      <p:pic>
        <p:nvPicPr>
          <p:cNvPr id="6" name="Picture 8" descr="UNICEF Iraq - يونيسف العراق on Twitter: &quot;لقد علمت اليونيسف قيام بعض الأفراد  ، الذين يزعمون أنهم موظفين في اليونيسف ويرتدون ملابس تحمل شعار اليونيسف  ويحملون الاسلحة ، بتسجيل العائلات في مناطق">
            <a:extLst>
              <a:ext uri="{FF2B5EF4-FFF2-40B4-BE49-F238E27FC236}">
                <a16:creationId xmlns:a16="http://schemas.microsoft.com/office/drawing/2014/main" id="{65C76B7B-41C7-B427-52F6-145ADF6A14BB}"/>
              </a:ext>
            </a:extLst>
          </p:cNvPr>
          <p:cNvPicPr>
            <a:picLocks noChangeAspect="1"/>
          </p:cNvPicPr>
          <p:nvPr/>
        </p:nvPicPr>
        <p:blipFill>
          <a:blip r:embed="rId7"/>
          <a:srcRect/>
          <a:stretch>
            <a:fillRect/>
          </a:stretch>
        </p:blipFill>
        <p:spPr>
          <a:xfrm>
            <a:off x="2428874" y="2952753"/>
            <a:ext cx="2705096" cy="1685925"/>
          </a:xfrm>
          <a:prstGeom prst="rect">
            <a:avLst/>
          </a:prstGeom>
          <a:noFill/>
          <a:ln cap="flat">
            <a:noFill/>
          </a:ln>
        </p:spPr>
      </p:pic>
    </p:spTree>
  </p:cSld>
  <p:clrMapOvr>
    <a:masterClrMapping/>
  </p:clrMapOvr>
  <p:transition spd="slow">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272</Words>
  <Application>Microsoft Office PowerPoint</Application>
  <PresentationFormat>Widescreen</PresentationFormat>
  <Paragraphs>23</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VERDANA</vt:lpstr>
      <vt:lpstr>VERDANA, GENEVA, SANS-SERIF</vt:lpstr>
      <vt:lpstr>Office Theme</vt:lpstr>
      <vt:lpstr>شحّ المياه</vt:lpstr>
      <vt:lpstr>ما هو شحّ المياه</vt:lpstr>
      <vt:lpstr>منظمة الصحة العالمية واليونيسف</vt:lpstr>
      <vt:lpstr>آثار شحّ مصادر المياه على الإنسان</vt:lpstr>
      <vt:lpstr>آثار شحّ مصادر المياه على الإنسان</vt:lpstr>
      <vt:lpstr>ما الحلّ؟ </vt:lpstr>
      <vt:lpstr>قائمة المصادر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كوكبنا في خطر</dc:title>
  <dc:creator>Celine Taminian</dc:creator>
  <cp:lastModifiedBy>Elena Sahawneh</cp:lastModifiedBy>
  <cp:revision>5</cp:revision>
  <dcterms:created xsi:type="dcterms:W3CDTF">2023-05-07T07:05:10Z</dcterms:created>
  <dcterms:modified xsi:type="dcterms:W3CDTF">2023-05-20T14:52:13Z</dcterms:modified>
</cp:coreProperties>
</file>