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1"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rgbClr val="262626"/>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DE5D50D3-DCBF-4A7E-95DD-8E6DD97D0589}" type="datetimeFigureOut">
              <a:rPr lang="en-US" smtClean="0"/>
              <a:t>5/19/2023</a:t>
            </a:fld>
            <a:endParaRPr lang="en-US" dirty="0"/>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C33B97AB-DAC0-47F3-A4A0-47D819B7F412}" type="slidenum">
              <a:rPr lang="en-US" smtClean="0"/>
              <a:t>‹#›</a:t>
            </a:fld>
            <a:endParaRPr lang="en-US" dirty="0"/>
          </a:p>
        </p:txBody>
      </p:sp>
    </p:spTree>
    <p:extLst>
      <p:ext uri="{BB962C8B-B14F-4D97-AF65-F5344CB8AC3E}">
        <p14:creationId xmlns:p14="http://schemas.microsoft.com/office/powerpoint/2010/main" val="4092104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5D50D3-DCBF-4A7E-95DD-8E6DD97D0589}" type="datetimeFigureOut">
              <a:rPr lang="en-US" smtClean="0"/>
              <a:t>5/19/2023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33B97AB-DAC0-47F3-A4A0-47D819B7F412}" type="slidenum">
              <a:rPr lang="en-US" smtClean="0"/>
              <a:t>‹#›</a:t>
            </a:fld>
            <a:endParaRPr lang="en-US" dirty="0"/>
          </a:p>
        </p:txBody>
      </p:sp>
    </p:spTree>
    <p:extLst>
      <p:ext uri="{BB962C8B-B14F-4D97-AF65-F5344CB8AC3E}">
        <p14:creationId xmlns:p14="http://schemas.microsoft.com/office/powerpoint/2010/main" val="4270773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5D50D3-DCBF-4A7E-95DD-8E6DD97D0589}" type="datetimeFigureOut">
              <a:rPr lang="en-US" smtClean="0"/>
              <a:t>5/19/2023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33B97AB-DAC0-47F3-A4A0-47D819B7F412}" type="slidenum">
              <a:rPr lang="en-US" smtClean="0"/>
              <a:t>‹#›</a:t>
            </a:fld>
            <a:endParaRPr lang="en-US" dirty="0"/>
          </a:p>
        </p:txBody>
      </p:sp>
    </p:spTree>
    <p:extLst>
      <p:ext uri="{BB962C8B-B14F-4D97-AF65-F5344CB8AC3E}">
        <p14:creationId xmlns:p14="http://schemas.microsoft.com/office/powerpoint/2010/main" val="3903701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5D50D3-DCBF-4A7E-95DD-8E6DD97D0589}" type="datetimeFigureOut">
              <a:rPr lang="en-US" smtClean="0"/>
              <a:t>5/19/2023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33B97AB-DAC0-47F3-A4A0-47D819B7F412}" type="slidenum">
              <a:rPr lang="en-US" smtClean="0"/>
              <a:t>‹#›</a:t>
            </a:fld>
            <a:endParaRPr lang="en-US" dirty="0"/>
          </a:p>
        </p:txBody>
      </p:sp>
    </p:spTree>
    <p:extLst>
      <p:ext uri="{BB962C8B-B14F-4D97-AF65-F5344CB8AC3E}">
        <p14:creationId xmlns:p14="http://schemas.microsoft.com/office/powerpoint/2010/main" val="3838561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5D50D3-DCBF-4A7E-95DD-8E6DD97D0589}" type="datetimeFigureOut">
              <a:rPr lang="en-US" smtClean="0"/>
              <a:t>5/19/2023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33B97AB-DAC0-47F3-A4A0-47D819B7F412}" type="slidenum">
              <a:rPr lang="en-US" smtClean="0"/>
              <a:t>‹#›</a:t>
            </a:fld>
            <a:endParaRPr lang="en-US" dirty="0"/>
          </a:p>
        </p:txBody>
      </p:sp>
    </p:spTree>
    <p:extLst>
      <p:ext uri="{BB962C8B-B14F-4D97-AF65-F5344CB8AC3E}">
        <p14:creationId xmlns:p14="http://schemas.microsoft.com/office/powerpoint/2010/main" val="2799681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E5D50D3-DCBF-4A7E-95DD-8E6DD97D0589}" type="datetimeFigureOut">
              <a:rPr lang="en-US" smtClean="0"/>
              <a:t>5/19/2023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33B97AB-DAC0-47F3-A4A0-47D819B7F412}" type="slidenum">
              <a:rPr lang="en-US" smtClean="0"/>
              <a:t>‹#›</a:t>
            </a:fld>
            <a:endParaRPr lang="en-US" dirty="0"/>
          </a:p>
        </p:txBody>
      </p:sp>
    </p:spTree>
    <p:extLst>
      <p:ext uri="{BB962C8B-B14F-4D97-AF65-F5344CB8AC3E}">
        <p14:creationId xmlns:p14="http://schemas.microsoft.com/office/powerpoint/2010/main" val="3687188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E5D50D3-DCBF-4A7E-95DD-8E6DD97D0589}" type="datetimeFigureOut">
              <a:rPr lang="en-US" smtClean="0"/>
              <a:t>5/19/2023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33B97AB-DAC0-47F3-A4A0-47D819B7F412}" type="slidenum">
              <a:rPr lang="en-US" smtClean="0"/>
              <a:t>‹#›</a:t>
            </a:fld>
            <a:endParaRPr lang="en-US" dirty="0"/>
          </a:p>
        </p:txBody>
      </p:sp>
    </p:spTree>
    <p:extLst>
      <p:ext uri="{BB962C8B-B14F-4D97-AF65-F5344CB8AC3E}">
        <p14:creationId xmlns:p14="http://schemas.microsoft.com/office/powerpoint/2010/main" val="4209132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E5D50D3-DCBF-4A7E-95DD-8E6DD97D0589}" type="datetimeFigureOut">
              <a:rPr lang="en-US" smtClean="0"/>
              <a:t>5/19/2023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33B97AB-DAC0-47F3-A4A0-47D819B7F412}" type="slidenum">
              <a:rPr lang="en-US" smtClean="0"/>
              <a:t>‹#›</a:t>
            </a:fld>
            <a:endParaRPr lang="en-US" dirty="0"/>
          </a:p>
        </p:txBody>
      </p:sp>
    </p:spTree>
    <p:extLst>
      <p:ext uri="{BB962C8B-B14F-4D97-AF65-F5344CB8AC3E}">
        <p14:creationId xmlns:p14="http://schemas.microsoft.com/office/powerpoint/2010/main" val="1547563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5D50D3-DCBF-4A7E-95DD-8E6DD97D0589}" type="datetimeFigureOut">
              <a:rPr lang="en-US" smtClean="0"/>
              <a:t>5/19/2023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33B97AB-DAC0-47F3-A4A0-47D819B7F412}" type="slidenum">
              <a:rPr lang="en-US" smtClean="0"/>
              <a:t>‹#›</a:t>
            </a:fld>
            <a:endParaRPr lang="en-US" dirty="0"/>
          </a:p>
        </p:txBody>
      </p:sp>
    </p:spTree>
    <p:extLst>
      <p:ext uri="{BB962C8B-B14F-4D97-AF65-F5344CB8AC3E}">
        <p14:creationId xmlns:p14="http://schemas.microsoft.com/office/powerpoint/2010/main" val="622347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Click to edit Master text styles</a:t>
            </a:r>
          </a:p>
        </p:txBody>
      </p:sp>
      <p:sp>
        <p:nvSpPr>
          <p:cNvPr id="5" name="Date Placeholder 4"/>
          <p:cNvSpPr>
            <a:spLocks noGrp="1"/>
          </p:cNvSpPr>
          <p:nvPr>
            <p:ph type="dt" sz="half" idx="10"/>
          </p:nvPr>
        </p:nvSpPr>
        <p:spPr/>
        <p:txBody>
          <a:bodyPr/>
          <a:lstStyle/>
          <a:p>
            <a:fld id="{DE5D50D3-DCBF-4A7E-95DD-8E6DD97D0589}" type="datetimeFigureOut">
              <a:rPr lang="en-US" smtClean="0"/>
              <a:t>5/19/2023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C33B97AB-DAC0-47F3-A4A0-47D819B7F412}" type="slidenum">
              <a:rPr lang="en-US" smtClean="0"/>
              <a:t>‹#›</a:t>
            </a:fld>
            <a:endParaRPr lang="en-US" dirty="0"/>
          </a:p>
        </p:txBody>
      </p:sp>
    </p:spTree>
    <p:extLst>
      <p:ext uri="{BB962C8B-B14F-4D97-AF65-F5344CB8AC3E}">
        <p14:creationId xmlns:p14="http://schemas.microsoft.com/office/powerpoint/2010/main" val="1499792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DE5D50D3-DCBF-4A7E-95DD-8E6DD97D0589}" type="datetimeFigureOut">
              <a:rPr lang="en-US" smtClean="0"/>
              <a:t>5/19/2023</a:t>
            </a:fld>
            <a:endParaRPr lang="en-US" dirty="0"/>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C33B97AB-DAC0-47F3-A4A0-47D819B7F412}" type="slidenum">
              <a:rPr lang="en-US" smtClean="0"/>
              <a:t>‹#›</a:t>
            </a:fld>
            <a:endParaRPr lang="en-US" dirty="0"/>
          </a:p>
        </p:txBody>
      </p:sp>
    </p:spTree>
    <p:extLst>
      <p:ext uri="{BB962C8B-B14F-4D97-AF65-F5344CB8AC3E}">
        <p14:creationId xmlns:p14="http://schemas.microsoft.com/office/powerpoint/2010/main" val="270296001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DE5D50D3-DCBF-4A7E-95DD-8E6DD97D0589}" type="datetimeFigureOut">
              <a:rPr lang="en-US" smtClean="0"/>
              <a:t>5/19/2023</a:t>
            </a:fld>
            <a:endParaRPr lang="en-US" dirty="0"/>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dirty="0"/>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C33B97AB-DAC0-47F3-A4A0-47D819B7F412}" type="slidenum">
              <a:rPr lang="en-US" smtClean="0"/>
              <a:t>‹#›</a:t>
            </a:fld>
            <a:endParaRPr lang="en-US" dirty="0"/>
          </a:p>
        </p:txBody>
      </p:sp>
    </p:spTree>
    <p:extLst>
      <p:ext uri="{BB962C8B-B14F-4D97-AF65-F5344CB8AC3E}">
        <p14:creationId xmlns:p14="http://schemas.microsoft.com/office/powerpoint/2010/main" val="107057170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Wadi Rum</a:t>
            </a:r>
            <a:endParaRPr lang="en-US" dirty="0"/>
          </a:p>
        </p:txBody>
      </p:sp>
      <p:sp>
        <p:nvSpPr>
          <p:cNvPr id="3" name="Subtitle 2"/>
          <p:cNvSpPr>
            <a:spLocks noGrp="1"/>
          </p:cNvSpPr>
          <p:nvPr>
            <p:ph type="subTitle" idx="1"/>
          </p:nvPr>
        </p:nvSpPr>
        <p:spPr/>
        <p:txBody>
          <a:bodyPr/>
          <a:lstStyle/>
          <a:p>
            <a:r>
              <a:rPr lang="en-US" dirty="0" smtClean="0"/>
              <a:t>Malath </a:t>
            </a:r>
            <a:r>
              <a:rPr lang="en-US" dirty="0" smtClean="0"/>
              <a:t>Nawaf </a:t>
            </a:r>
            <a:r>
              <a:rPr lang="en-US" dirty="0" smtClean="0"/>
              <a:t>et</a:t>
            </a:r>
            <a:r>
              <a:rPr lang="en-US" dirty="0" smtClean="0"/>
              <a:t> </a:t>
            </a:r>
            <a:r>
              <a:rPr lang="en-US" dirty="0" smtClean="0"/>
              <a:t>Taleen </a:t>
            </a:r>
            <a:r>
              <a:rPr lang="fr-FR" dirty="0" smtClean="0"/>
              <a:t>Dajani</a:t>
            </a:r>
            <a:endParaRPr lang="fr-FR" dirty="0"/>
          </a:p>
        </p:txBody>
      </p:sp>
    </p:spTree>
    <p:extLst>
      <p:ext uri="{BB962C8B-B14F-4D97-AF65-F5344CB8AC3E}">
        <p14:creationId xmlns:p14="http://schemas.microsoft.com/office/powerpoint/2010/main" val="3459148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Wadi Rum</a:t>
            </a:r>
            <a:endParaRPr lang="fr-FR" dirty="0"/>
          </a:p>
        </p:txBody>
      </p:sp>
      <p:sp>
        <p:nvSpPr>
          <p:cNvPr id="3" name="Content Placeholder 2"/>
          <p:cNvSpPr>
            <a:spLocks noGrp="1"/>
          </p:cNvSpPr>
          <p:nvPr>
            <p:ph idx="1"/>
          </p:nvPr>
        </p:nvSpPr>
        <p:spPr/>
        <p:txBody>
          <a:bodyPr/>
          <a:lstStyle/>
          <a:p>
            <a:r>
              <a:rPr lang="fr-FR" dirty="0"/>
              <a:t>Le Wadi Rum est une vallée désertique comportant des canyons, des arches naturelles, des falaises et des grottes, située au sud de l'Araba en Jordanie. Il a été inscrit au Patrimoine mondial en 2011 en tant que bien mixte naturel et culturel. Le site est aussi appelé Iram dans les textes nabatéen.</a:t>
            </a:r>
          </a:p>
          <a:p>
            <a:endParaRPr lang="fr-FR" dirty="0"/>
          </a:p>
          <a:p>
            <a:endParaRPr lang="fr-FR"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62255" y="3481610"/>
            <a:ext cx="4673600" cy="3114954"/>
          </a:xfrm>
          <a:prstGeom prst="rect">
            <a:avLst/>
          </a:prstGeom>
        </p:spPr>
      </p:pic>
    </p:spTree>
    <p:extLst>
      <p:ext uri="{BB962C8B-B14F-4D97-AF65-F5344CB8AC3E}">
        <p14:creationId xmlns:p14="http://schemas.microsoft.com/office/powerpoint/2010/main" val="2726141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Géographie</a:t>
            </a:r>
          </a:p>
        </p:txBody>
      </p:sp>
      <p:sp>
        <p:nvSpPr>
          <p:cNvPr id="3" name="Content Placeholder 2"/>
          <p:cNvSpPr>
            <a:spLocks noGrp="1"/>
          </p:cNvSpPr>
          <p:nvPr>
            <p:ph idx="1"/>
          </p:nvPr>
        </p:nvSpPr>
        <p:spPr/>
        <p:txBody>
          <a:bodyPr/>
          <a:lstStyle/>
          <a:p>
            <a:pPr marL="0" indent="0">
              <a:buNone/>
            </a:pPr>
            <a:r>
              <a:rPr lang="fr-FR" dirty="0"/>
              <a:t>Sur le plan géologique, le Wadi Rum est une vallée (un </a:t>
            </a:r>
            <a:r>
              <a:rPr lang="fr-FR" dirty="0" smtClean="0"/>
              <a:t>Wadi </a:t>
            </a:r>
            <a:r>
              <a:rPr lang="fr-FR" dirty="0"/>
              <a:t>ou oued) creusée par l'érosion d'un cours d'eau endoréique dans les rochers de grès et de granit du sud-ouest de la Jordanie.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27781" y="2969997"/>
            <a:ext cx="4508454" cy="3318183"/>
          </a:xfrm>
          <a:prstGeom prst="rect">
            <a:avLst/>
          </a:prstGeom>
        </p:spPr>
      </p:pic>
    </p:spTree>
    <p:extLst>
      <p:ext uri="{BB962C8B-B14F-4D97-AF65-F5344CB8AC3E}">
        <p14:creationId xmlns:p14="http://schemas.microsoft.com/office/powerpoint/2010/main" val="62025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Histoire</a:t>
            </a:r>
          </a:p>
        </p:txBody>
      </p:sp>
      <p:sp>
        <p:nvSpPr>
          <p:cNvPr id="3" name="Content Placeholder 2"/>
          <p:cNvSpPr>
            <a:spLocks noGrp="1"/>
          </p:cNvSpPr>
          <p:nvPr>
            <p:ph idx="1"/>
          </p:nvPr>
        </p:nvSpPr>
        <p:spPr/>
        <p:txBody>
          <a:bodyPr/>
          <a:lstStyle/>
          <a:p>
            <a:r>
              <a:rPr lang="fr-FR" dirty="0"/>
              <a:t>La présence de dessins, d'inscriptions gravées et de vestiges archéologiques témoigne de 120 siècles d'occupation humaine. Plus de 25 000 pétroglyphes et de 20 000 inscriptions permettent de retracer les débuts de l'écriture alphabétique et l'évolution de la pensée de l'homme, de ses activités pastorales, agricoles et urbaines dans la région. L'armée arabe de Laurence d'Arabie y passa à l'été 1917 avant de lancer son attaque sur Aqaba.</a:t>
            </a:r>
          </a:p>
        </p:txBody>
      </p:sp>
    </p:spTree>
    <p:extLst>
      <p:ext uri="{BB962C8B-B14F-4D97-AF65-F5344CB8AC3E}">
        <p14:creationId xmlns:p14="http://schemas.microsoft.com/office/powerpoint/2010/main" val="3269786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Tourisme</a:t>
            </a:r>
          </a:p>
        </p:txBody>
      </p:sp>
      <p:sp>
        <p:nvSpPr>
          <p:cNvPr id="3" name="Content Placeholder 2"/>
          <p:cNvSpPr>
            <a:spLocks noGrp="1"/>
          </p:cNvSpPr>
          <p:nvPr>
            <p:ph idx="1"/>
          </p:nvPr>
        </p:nvSpPr>
        <p:spPr/>
        <p:txBody>
          <a:bodyPr/>
          <a:lstStyle/>
          <a:p>
            <a:r>
              <a:rPr lang="fr-FR" dirty="0"/>
              <a:t>La région est l'une des plus importantes destinations touristiques en Jordanie. Elle attire un nombre croissant de touristes, en particulier des grimpeurs et des trekkeurs, mais aussi des amateurs de randonnée équestre, à dos de dromadaire ou en véhicule tout-terrain.</a:t>
            </a:r>
          </a:p>
          <a:p>
            <a:endParaRPr lang="fr-FR" dirty="0"/>
          </a:p>
          <a:p>
            <a:r>
              <a:rPr lang="fr-FR" dirty="0"/>
              <a:t>Cet afflux de touristes dans cette région isolée a augmenté sensiblement les revenus de la population bédouine locale qui a pu ainsi diversifier ses activités traditionnelles en développant des entreprises liées au tourisme.</a:t>
            </a:r>
          </a:p>
        </p:txBody>
      </p:sp>
    </p:spTree>
    <p:extLst>
      <p:ext uri="{BB962C8B-B14F-4D97-AF65-F5344CB8AC3E}">
        <p14:creationId xmlns:p14="http://schemas.microsoft.com/office/powerpoint/2010/main" val="2489887233"/>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0941A018-FB9B-4401-A32C-7E04526866E0}"/>
    </a:ext>
  </a:extLst>
</a:theme>
</file>

<file path=docProps/app.xml><?xml version="1.0" encoding="utf-8"?>
<Properties xmlns="http://schemas.openxmlformats.org/officeDocument/2006/extended-properties" xmlns:vt="http://schemas.openxmlformats.org/officeDocument/2006/docPropsVTypes">
  <Template>Metropolitan</Template>
  <TotalTime>39</TotalTime>
  <Words>261</Words>
  <Application>Microsoft Office PowerPoint</Application>
  <PresentationFormat>Widescreen</PresentationFormat>
  <Paragraphs>12</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 Light</vt:lpstr>
      <vt:lpstr>Metropolitan</vt:lpstr>
      <vt:lpstr>Wadi Rum</vt:lpstr>
      <vt:lpstr>Wadi Rum</vt:lpstr>
      <vt:lpstr>Géographie</vt:lpstr>
      <vt:lpstr>Histoire</vt:lpstr>
      <vt:lpstr>Tourisme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6</cp:revision>
  <dcterms:created xsi:type="dcterms:W3CDTF">2023-05-12T09:45:45Z</dcterms:created>
  <dcterms:modified xsi:type="dcterms:W3CDTF">2023-05-19T15:08:41Z</dcterms:modified>
</cp:coreProperties>
</file>