
<file path=[Content_Types].xml><?xml version="1.0" encoding="utf-8"?>
<Types xmlns="http://schemas.openxmlformats.org/package/2006/content-types">
  <Default Extension="fntdata" ContentType="application/x-fontdata"/>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73" r:id="rId4"/>
  </p:sldMasterIdLst>
  <p:notesMasterIdLst>
    <p:notesMasterId r:id="rId25"/>
  </p:notesMasterIdLst>
  <p:sldIdLst>
    <p:sldId id="256" r:id="rId5"/>
    <p:sldId id="309" r:id="rId6"/>
    <p:sldId id="308" r:id="rId7"/>
    <p:sldId id="259" r:id="rId8"/>
    <p:sldId id="260" r:id="rId9"/>
    <p:sldId id="300" r:id="rId10"/>
    <p:sldId id="263" r:id="rId11"/>
    <p:sldId id="301" r:id="rId12"/>
    <p:sldId id="266" r:id="rId13"/>
    <p:sldId id="302" r:id="rId14"/>
    <p:sldId id="265" r:id="rId15"/>
    <p:sldId id="303" r:id="rId16"/>
    <p:sldId id="304" r:id="rId17"/>
    <p:sldId id="305" r:id="rId18"/>
    <p:sldId id="306" r:id="rId19"/>
    <p:sldId id="307" r:id="rId20"/>
    <p:sldId id="261" r:id="rId21"/>
    <p:sldId id="310" r:id="rId22"/>
    <p:sldId id="312" r:id="rId23"/>
    <p:sldId id="315" r:id="rId24"/>
  </p:sldIdLst>
  <p:sldSz cx="9144000" cy="5143500" type="screen16x9"/>
  <p:notesSz cx="6858000" cy="9144000"/>
  <p:embeddedFontLst>
    <p:embeddedFont>
      <p:font typeface="Catamaran" panose="020B0604020202020204" charset="0"/>
      <p:regular r:id="rId26"/>
      <p:bold r:id="rId27"/>
    </p:embeddedFont>
    <p:embeddedFont>
      <p:font typeface="Lilita One" panose="020B0604020202020204" charset="0"/>
      <p:regular r:id="rId28"/>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9DF3617F-0A07-AEEB-016B-854419FE31EC}" name="Guest User" initials="GU" userId="S::urn:spo:anon#a11fa32f344bfc76b69092fad84749f4cb7e4c71537cd98aeea80d1eafff3448::"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D362350-64B2-4194-A1A4-EAB45CDD22D3}" v="2768" dt="2023-04-26T15:29:52.740"/>
  </p1510:revLst>
</p1510:revInfo>
</file>

<file path=ppt/tableStyles.xml><?xml version="1.0" encoding="utf-8"?>
<a:tblStyleLst xmlns:a="http://schemas.openxmlformats.org/drawingml/2006/main" def="{C5FBCE6F-6999-4C9D-90BD-03BD0EB16249}">
  <a:tblStyle styleId="{C5FBCE6F-6999-4C9D-90BD-03BD0EB16249}" styleName="Table_0">
    <a:wholeTbl>
      <a:tcTxStyle>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3" d="100"/>
          <a:sy n="103" d="100"/>
        </p:scale>
        <p:origin x="802" y="5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font" Target="fonts/font1.fntdata"/><Relationship Id="rId3" Type="http://schemas.openxmlformats.org/officeDocument/2006/relationships/customXml" Target="../customXml/item3.xml"/><Relationship Id="rId21" Type="http://schemas.openxmlformats.org/officeDocument/2006/relationships/slide" Target="slides/slide17.xml"/><Relationship Id="rId34" Type="http://schemas.microsoft.com/office/2018/10/relationships/authors" Target="author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notesMaster" Target="notesMasters/notesMaster1.xml"/><Relationship Id="rId33" Type="http://schemas.microsoft.com/office/2015/10/relationships/revisionInfo" Target="revisionInfo.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font" Target="fonts/font3.fntdata"/><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font" Target="fonts/font2.fntdata"/><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0"/>
        <p:cNvGrpSpPr/>
        <p:nvPr/>
      </p:nvGrpSpPr>
      <p:grpSpPr>
        <a:xfrm>
          <a:off x="0" y="0"/>
          <a:ext cx="0" cy="0"/>
          <a:chOff x="0" y="0"/>
          <a:chExt cx="0" cy="0"/>
        </a:xfrm>
      </p:grpSpPr>
      <p:sp>
        <p:nvSpPr>
          <p:cNvPr id="211" name="Google Shape;211;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12" name="Google Shape;212;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21"/>
        <p:cNvGrpSpPr/>
        <p:nvPr/>
      </p:nvGrpSpPr>
      <p:grpSpPr>
        <a:xfrm>
          <a:off x="0" y="0"/>
          <a:ext cx="0" cy="0"/>
          <a:chOff x="0" y="0"/>
          <a:chExt cx="0" cy="0"/>
        </a:xfrm>
      </p:grpSpPr>
      <p:sp>
        <p:nvSpPr>
          <p:cNvPr id="522" name="Google Shape;522;g6eb84dc207_0_21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3" name="Google Shape;523;g6eb84dc207_0_21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3"/>
        <p:cNvGrpSpPr/>
        <p:nvPr/>
      </p:nvGrpSpPr>
      <p:grpSpPr>
        <a:xfrm>
          <a:off x="0" y="0"/>
          <a:ext cx="0" cy="0"/>
          <a:chOff x="0" y="0"/>
          <a:chExt cx="0" cy="0"/>
        </a:xfrm>
      </p:grpSpPr>
      <p:sp>
        <p:nvSpPr>
          <p:cNvPr id="294" name="Google Shape;294;g6eb84dc207_0_3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95" name="Google Shape;295;g6eb84dc207_0_3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6163793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3"/>
        <p:cNvGrpSpPr/>
        <p:nvPr/>
      </p:nvGrpSpPr>
      <p:grpSpPr>
        <a:xfrm>
          <a:off x="0" y="0"/>
          <a:ext cx="0" cy="0"/>
          <a:chOff x="0" y="0"/>
          <a:chExt cx="0" cy="0"/>
        </a:xfrm>
      </p:grpSpPr>
      <p:sp>
        <p:nvSpPr>
          <p:cNvPr id="294" name="Google Shape;294;g6eb84dc207_0_3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95" name="Google Shape;295;g6eb84dc207_0_3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98328084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3"/>
        <p:cNvGrpSpPr/>
        <p:nvPr/>
      </p:nvGrpSpPr>
      <p:grpSpPr>
        <a:xfrm>
          <a:off x="0" y="0"/>
          <a:ext cx="0" cy="0"/>
          <a:chOff x="0" y="0"/>
          <a:chExt cx="0" cy="0"/>
        </a:xfrm>
      </p:grpSpPr>
      <p:sp>
        <p:nvSpPr>
          <p:cNvPr id="294" name="Google Shape;294;g6eb84dc207_0_3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95" name="Google Shape;295;g6eb84dc207_0_3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09929289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93"/>
        <p:cNvGrpSpPr/>
        <p:nvPr/>
      </p:nvGrpSpPr>
      <p:grpSpPr>
        <a:xfrm>
          <a:off x="0" y="0"/>
          <a:ext cx="0" cy="0"/>
          <a:chOff x="0" y="0"/>
          <a:chExt cx="0" cy="0"/>
        </a:xfrm>
      </p:grpSpPr>
      <p:sp>
        <p:nvSpPr>
          <p:cNvPr id="394" name="Google Shape;394;g6e52a99da7_0_16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95" name="Google Shape;395;g6e52a99da7_0_16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3"/>
        <p:cNvGrpSpPr/>
        <p:nvPr/>
      </p:nvGrpSpPr>
      <p:grpSpPr>
        <a:xfrm>
          <a:off x="0" y="0"/>
          <a:ext cx="0" cy="0"/>
          <a:chOff x="0" y="0"/>
          <a:chExt cx="0" cy="0"/>
        </a:xfrm>
      </p:grpSpPr>
      <p:sp>
        <p:nvSpPr>
          <p:cNvPr id="294" name="Google Shape;294;g6eb84dc207_0_3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95" name="Google Shape;295;g6eb84dc207_0_3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10173463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3"/>
        <p:cNvGrpSpPr/>
        <p:nvPr/>
      </p:nvGrpSpPr>
      <p:grpSpPr>
        <a:xfrm>
          <a:off x="0" y="0"/>
          <a:ext cx="0" cy="0"/>
          <a:chOff x="0" y="0"/>
          <a:chExt cx="0" cy="0"/>
        </a:xfrm>
      </p:grpSpPr>
      <p:sp>
        <p:nvSpPr>
          <p:cNvPr id="294" name="Google Shape;294;g6eb84dc207_0_3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95" name="Google Shape;295;g6eb84dc207_0_3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88593463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3"/>
        <p:cNvGrpSpPr/>
        <p:nvPr/>
      </p:nvGrpSpPr>
      <p:grpSpPr>
        <a:xfrm>
          <a:off x="0" y="0"/>
          <a:ext cx="0" cy="0"/>
          <a:chOff x="0" y="0"/>
          <a:chExt cx="0" cy="0"/>
        </a:xfrm>
      </p:grpSpPr>
      <p:sp>
        <p:nvSpPr>
          <p:cNvPr id="294" name="Google Shape;294;g6eb84dc207_0_3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95" name="Google Shape;295;g6eb84dc207_0_3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00"/>
        <p:cNvGrpSpPr/>
        <p:nvPr/>
      </p:nvGrpSpPr>
      <p:grpSpPr>
        <a:xfrm>
          <a:off x="0" y="0"/>
          <a:ext cx="0" cy="0"/>
          <a:chOff x="0" y="0"/>
          <a:chExt cx="0" cy="0"/>
        </a:xfrm>
      </p:grpSpPr>
      <p:sp>
        <p:nvSpPr>
          <p:cNvPr id="301" name="Google Shape;301;g6e52a99da7_0_6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02" name="Google Shape;302;g6e52a99da7_0_6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3"/>
        <p:cNvGrpSpPr/>
        <p:nvPr/>
      </p:nvGrpSpPr>
      <p:grpSpPr>
        <a:xfrm>
          <a:off x="0" y="0"/>
          <a:ext cx="0" cy="0"/>
          <a:chOff x="0" y="0"/>
          <a:chExt cx="0" cy="0"/>
        </a:xfrm>
      </p:grpSpPr>
      <p:sp>
        <p:nvSpPr>
          <p:cNvPr id="294" name="Google Shape;294;g6eb84dc207_0_3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95" name="Google Shape;295;g6eb84dc207_0_3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76552645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52"/>
        <p:cNvGrpSpPr/>
        <p:nvPr/>
      </p:nvGrpSpPr>
      <p:grpSpPr>
        <a:xfrm>
          <a:off x="0" y="0"/>
          <a:ext cx="0" cy="0"/>
          <a:chOff x="0" y="0"/>
          <a:chExt cx="0" cy="0"/>
        </a:xfrm>
      </p:grpSpPr>
      <p:sp>
        <p:nvSpPr>
          <p:cNvPr id="453" name="Google Shape;453;g6eb84dc207_0_6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54" name="Google Shape;454;g6eb84dc207_0_6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3"/>
        <p:cNvGrpSpPr/>
        <p:nvPr/>
      </p:nvGrpSpPr>
      <p:grpSpPr>
        <a:xfrm>
          <a:off x="0" y="0"/>
          <a:ext cx="0" cy="0"/>
          <a:chOff x="0" y="0"/>
          <a:chExt cx="0" cy="0"/>
        </a:xfrm>
      </p:grpSpPr>
      <p:sp>
        <p:nvSpPr>
          <p:cNvPr id="294" name="Google Shape;294;g6eb84dc207_0_3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95" name="Google Shape;295;g6eb84dc207_0_3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46674164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29"/>
        <p:cNvGrpSpPr/>
        <p:nvPr/>
      </p:nvGrpSpPr>
      <p:grpSpPr>
        <a:xfrm>
          <a:off x="0" y="0"/>
          <a:ext cx="0" cy="0"/>
          <a:chOff x="0" y="0"/>
          <a:chExt cx="0" cy="0"/>
        </a:xfrm>
      </p:grpSpPr>
      <p:sp>
        <p:nvSpPr>
          <p:cNvPr id="530" name="Google Shape;530;g6eb84dc207_0_21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31" name="Google Shape;531;g6eb84dc207_0_21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3"/>
        <p:cNvGrpSpPr/>
        <p:nvPr/>
      </p:nvGrpSpPr>
      <p:grpSpPr>
        <a:xfrm>
          <a:off x="0" y="0"/>
          <a:ext cx="0" cy="0"/>
          <a:chOff x="0" y="0"/>
          <a:chExt cx="0" cy="0"/>
        </a:xfrm>
      </p:grpSpPr>
      <p:sp>
        <p:nvSpPr>
          <p:cNvPr id="294" name="Google Shape;294;g6eb84dc207_0_3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95" name="Google Shape;295;g6eb84dc207_0_3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65211907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bg>
      <p:bgPr>
        <a:solidFill>
          <a:schemeClr val="accent3"/>
        </a:solidFill>
        <a:effectLst/>
      </p:bgPr>
    </p:bg>
    <p:spTree>
      <p:nvGrpSpPr>
        <p:cNvPr id="1" name="Shape 8"/>
        <p:cNvGrpSpPr/>
        <p:nvPr/>
      </p:nvGrpSpPr>
      <p:grpSpPr>
        <a:xfrm>
          <a:off x="0" y="0"/>
          <a:ext cx="0" cy="0"/>
          <a:chOff x="0" y="0"/>
          <a:chExt cx="0" cy="0"/>
        </a:xfrm>
      </p:grpSpPr>
      <p:sp>
        <p:nvSpPr>
          <p:cNvPr id="9" name="Google Shape;9;p2"/>
          <p:cNvSpPr txBox="1">
            <a:spLocks noGrp="1"/>
          </p:cNvSpPr>
          <p:nvPr>
            <p:ph type="ctrTitle"/>
          </p:nvPr>
        </p:nvSpPr>
        <p:spPr>
          <a:xfrm>
            <a:off x="886950" y="524625"/>
            <a:ext cx="7370100" cy="1040700"/>
          </a:xfrm>
          <a:prstGeom prst="rect">
            <a:avLst/>
          </a:prstGeom>
        </p:spPr>
        <p:txBody>
          <a:bodyPr spcFirstLastPara="1" wrap="square" lIns="91425" tIns="91425" rIns="91425" bIns="91425" anchor="b" anchorCtr="0">
            <a:noAutofit/>
          </a:bodyPr>
          <a:lstStyle>
            <a:lvl1pPr lvl="0" algn="ctr">
              <a:lnSpc>
                <a:spcPct val="80000"/>
              </a:lnSpc>
              <a:spcBef>
                <a:spcPts val="0"/>
              </a:spcBef>
              <a:spcAft>
                <a:spcPts val="0"/>
              </a:spcAft>
              <a:buClr>
                <a:schemeClr val="accent1"/>
              </a:buClr>
              <a:buSzPts val="4000"/>
              <a:buNone/>
              <a:defRPr sz="4000">
                <a:solidFill>
                  <a:schemeClr val="accent1"/>
                </a:solidFill>
              </a:defRPr>
            </a:lvl1pPr>
            <a:lvl2pPr lvl="1" algn="ctr">
              <a:lnSpc>
                <a:spcPct val="80000"/>
              </a:lnSpc>
              <a:spcBef>
                <a:spcPts val="0"/>
              </a:spcBef>
              <a:spcAft>
                <a:spcPts val="0"/>
              </a:spcAft>
              <a:buClr>
                <a:schemeClr val="accent1"/>
              </a:buClr>
              <a:buSzPts val="4000"/>
              <a:buNone/>
              <a:defRPr sz="4000">
                <a:solidFill>
                  <a:schemeClr val="accent1"/>
                </a:solidFill>
              </a:defRPr>
            </a:lvl2pPr>
            <a:lvl3pPr lvl="2" algn="ctr">
              <a:lnSpc>
                <a:spcPct val="80000"/>
              </a:lnSpc>
              <a:spcBef>
                <a:spcPts val="0"/>
              </a:spcBef>
              <a:spcAft>
                <a:spcPts val="0"/>
              </a:spcAft>
              <a:buClr>
                <a:schemeClr val="accent1"/>
              </a:buClr>
              <a:buSzPts val="4000"/>
              <a:buNone/>
              <a:defRPr sz="4000">
                <a:solidFill>
                  <a:schemeClr val="accent1"/>
                </a:solidFill>
              </a:defRPr>
            </a:lvl3pPr>
            <a:lvl4pPr lvl="3" algn="ctr">
              <a:lnSpc>
                <a:spcPct val="80000"/>
              </a:lnSpc>
              <a:spcBef>
                <a:spcPts val="0"/>
              </a:spcBef>
              <a:spcAft>
                <a:spcPts val="0"/>
              </a:spcAft>
              <a:buClr>
                <a:schemeClr val="accent1"/>
              </a:buClr>
              <a:buSzPts val="4000"/>
              <a:buNone/>
              <a:defRPr sz="4000">
                <a:solidFill>
                  <a:schemeClr val="accent1"/>
                </a:solidFill>
              </a:defRPr>
            </a:lvl4pPr>
            <a:lvl5pPr lvl="4" algn="ctr">
              <a:lnSpc>
                <a:spcPct val="80000"/>
              </a:lnSpc>
              <a:spcBef>
                <a:spcPts val="0"/>
              </a:spcBef>
              <a:spcAft>
                <a:spcPts val="0"/>
              </a:spcAft>
              <a:buClr>
                <a:schemeClr val="accent1"/>
              </a:buClr>
              <a:buSzPts val="4000"/>
              <a:buNone/>
              <a:defRPr sz="4000">
                <a:solidFill>
                  <a:schemeClr val="accent1"/>
                </a:solidFill>
              </a:defRPr>
            </a:lvl5pPr>
            <a:lvl6pPr lvl="5" algn="ctr">
              <a:lnSpc>
                <a:spcPct val="80000"/>
              </a:lnSpc>
              <a:spcBef>
                <a:spcPts val="0"/>
              </a:spcBef>
              <a:spcAft>
                <a:spcPts val="0"/>
              </a:spcAft>
              <a:buClr>
                <a:schemeClr val="accent1"/>
              </a:buClr>
              <a:buSzPts val="4000"/>
              <a:buNone/>
              <a:defRPr sz="4000">
                <a:solidFill>
                  <a:schemeClr val="accent1"/>
                </a:solidFill>
              </a:defRPr>
            </a:lvl6pPr>
            <a:lvl7pPr lvl="6" algn="ctr">
              <a:lnSpc>
                <a:spcPct val="80000"/>
              </a:lnSpc>
              <a:spcBef>
                <a:spcPts val="0"/>
              </a:spcBef>
              <a:spcAft>
                <a:spcPts val="0"/>
              </a:spcAft>
              <a:buClr>
                <a:schemeClr val="accent1"/>
              </a:buClr>
              <a:buSzPts val="4000"/>
              <a:buNone/>
              <a:defRPr sz="4000">
                <a:solidFill>
                  <a:schemeClr val="accent1"/>
                </a:solidFill>
              </a:defRPr>
            </a:lvl7pPr>
            <a:lvl8pPr lvl="7" algn="ctr">
              <a:lnSpc>
                <a:spcPct val="80000"/>
              </a:lnSpc>
              <a:spcBef>
                <a:spcPts val="0"/>
              </a:spcBef>
              <a:spcAft>
                <a:spcPts val="0"/>
              </a:spcAft>
              <a:buClr>
                <a:schemeClr val="accent1"/>
              </a:buClr>
              <a:buSzPts val="4000"/>
              <a:buNone/>
              <a:defRPr sz="4000">
                <a:solidFill>
                  <a:schemeClr val="accent1"/>
                </a:solidFill>
              </a:defRPr>
            </a:lvl8pPr>
            <a:lvl9pPr lvl="8" algn="ctr">
              <a:lnSpc>
                <a:spcPct val="80000"/>
              </a:lnSpc>
              <a:spcBef>
                <a:spcPts val="0"/>
              </a:spcBef>
              <a:spcAft>
                <a:spcPts val="0"/>
              </a:spcAft>
              <a:buClr>
                <a:schemeClr val="accent1"/>
              </a:buClr>
              <a:buSzPts val="4000"/>
              <a:buNone/>
              <a:defRPr sz="4000">
                <a:solidFill>
                  <a:schemeClr val="accent1"/>
                </a:solidFill>
              </a:defRPr>
            </a:lvl9pPr>
          </a:lstStyle>
          <a:p>
            <a:endParaRPr/>
          </a:p>
        </p:txBody>
      </p:sp>
      <p:sp>
        <p:nvSpPr>
          <p:cNvPr id="10" name="Google Shape;10;p2"/>
          <p:cNvSpPr txBox="1">
            <a:spLocks noGrp="1"/>
          </p:cNvSpPr>
          <p:nvPr>
            <p:ph type="subTitle" idx="1"/>
          </p:nvPr>
        </p:nvSpPr>
        <p:spPr>
          <a:xfrm>
            <a:off x="1560900" y="1546600"/>
            <a:ext cx="6022200" cy="4887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Clr>
                <a:schemeClr val="accent1"/>
              </a:buClr>
              <a:buSzPts val="1800"/>
              <a:buNone/>
              <a:defRPr>
                <a:solidFill>
                  <a:schemeClr val="accent1"/>
                </a:solidFill>
              </a:defRPr>
            </a:lvl1pPr>
            <a:lvl2pPr lvl="1" algn="ctr">
              <a:lnSpc>
                <a:spcPct val="100000"/>
              </a:lnSpc>
              <a:spcBef>
                <a:spcPts val="0"/>
              </a:spcBef>
              <a:spcAft>
                <a:spcPts val="0"/>
              </a:spcAft>
              <a:buClr>
                <a:schemeClr val="accent1"/>
              </a:buClr>
              <a:buSzPts val="1800"/>
              <a:buNone/>
              <a:defRPr sz="1800">
                <a:solidFill>
                  <a:schemeClr val="accent1"/>
                </a:solidFill>
              </a:defRPr>
            </a:lvl2pPr>
            <a:lvl3pPr lvl="2" algn="ctr">
              <a:lnSpc>
                <a:spcPct val="100000"/>
              </a:lnSpc>
              <a:spcBef>
                <a:spcPts val="0"/>
              </a:spcBef>
              <a:spcAft>
                <a:spcPts val="0"/>
              </a:spcAft>
              <a:buClr>
                <a:schemeClr val="accent1"/>
              </a:buClr>
              <a:buSzPts val="1800"/>
              <a:buNone/>
              <a:defRPr sz="1800">
                <a:solidFill>
                  <a:schemeClr val="accent1"/>
                </a:solidFill>
              </a:defRPr>
            </a:lvl3pPr>
            <a:lvl4pPr lvl="3" algn="ctr">
              <a:lnSpc>
                <a:spcPct val="100000"/>
              </a:lnSpc>
              <a:spcBef>
                <a:spcPts val="0"/>
              </a:spcBef>
              <a:spcAft>
                <a:spcPts val="0"/>
              </a:spcAft>
              <a:buClr>
                <a:schemeClr val="accent1"/>
              </a:buClr>
              <a:buSzPts val="1800"/>
              <a:buNone/>
              <a:defRPr sz="1800">
                <a:solidFill>
                  <a:schemeClr val="accent1"/>
                </a:solidFill>
              </a:defRPr>
            </a:lvl4pPr>
            <a:lvl5pPr lvl="4" algn="ctr">
              <a:lnSpc>
                <a:spcPct val="100000"/>
              </a:lnSpc>
              <a:spcBef>
                <a:spcPts val="0"/>
              </a:spcBef>
              <a:spcAft>
                <a:spcPts val="0"/>
              </a:spcAft>
              <a:buClr>
                <a:schemeClr val="accent1"/>
              </a:buClr>
              <a:buSzPts val="1800"/>
              <a:buNone/>
              <a:defRPr sz="1800">
                <a:solidFill>
                  <a:schemeClr val="accent1"/>
                </a:solidFill>
              </a:defRPr>
            </a:lvl5pPr>
            <a:lvl6pPr lvl="5" algn="ctr">
              <a:lnSpc>
                <a:spcPct val="100000"/>
              </a:lnSpc>
              <a:spcBef>
                <a:spcPts val="0"/>
              </a:spcBef>
              <a:spcAft>
                <a:spcPts val="0"/>
              </a:spcAft>
              <a:buClr>
                <a:schemeClr val="accent1"/>
              </a:buClr>
              <a:buSzPts val="1800"/>
              <a:buNone/>
              <a:defRPr sz="1800">
                <a:solidFill>
                  <a:schemeClr val="accent1"/>
                </a:solidFill>
              </a:defRPr>
            </a:lvl6pPr>
            <a:lvl7pPr lvl="6" algn="ctr">
              <a:lnSpc>
                <a:spcPct val="100000"/>
              </a:lnSpc>
              <a:spcBef>
                <a:spcPts val="0"/>
              </a:spcBef>
              <a:spcAft>
                <a:spcPts val="0"/>
              </a:spcAft>
              <a:buClr>
                <a:schemeClr val="accent1"/>
              </a:buClr>
              <a:buSzPts val="1800"/>
              <a:buNone/>
              <a:defRPr sz="1800">
                <a:solidFill>
                  <a:schemeClr val="accent1"/>
                </a:solidFill>
              </a:defRPr>
            </a:lvl7pPr>
            <a:lvl8pPr lvl="7" algn="ctr">
              <a:lnSpc>
                <a:spcPct val="100000"/>
              </a:lnSpc>
              <a:spcBef>
                <a:spcPts val="0"/>
              </a:spcBef>
              <a:spcAft>
                <a:spcPts val="0"/>
              </a:spcAft>
              <a:buClr>
                <a:schemeClr val="accent1"/>
              </a:buClr>
              <a:buSzPts val="1800"/>
              <a:buNone/>
              <a:defRPr sz="1800">
                <a:solidFill>
                  <a:schemeClr val="accent1"/>
                </a:solidFill>
              </a:defRPr>
            </a:lvl8pPr>
            <a:lvl9pPr lvl="8" algn="ctr">
              <a:lnSpc>
                <a:spcPct val="100000"/>
              </a:lnSpc>
              <a:spcBef>
                <a:spcPts val="0"/>
              </a:spcBef>
              <a:spcAft>
                <a:spcPts val="0"/>
              </a:spcAft>
              <a:buClr>
                <a:schemeClr val="accent1"/>
              </a:buClr>
              <a:buSzPts val="1800"/>
              <a:buNone/>
              <a:defRPr sz="1800">
                <a:solidFill>
                  <a:schemeClr val="accent1"/>
                </a:solidFill>
              </a:defRPr>
            </a:lvl9pPr>
          </a:lstStyle>
          <a:p>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le + Six Columns 1">
  <p:cSld name="TITLE_ONLY_1_1_2">
    <p:spTree>
      <p:nvGrpSpPr>
        <p:cNvPr id="1" name="Shape 130"/>
        <p:cNvGrpSpPr/>
        <p:nvPr/>
      </p:nvGrpSpPr>
      <p:grpSpPr>
        <a:xfrm>
          <a:off x="0" y="0"/>
          <a:ext cx="0" cy="0"/>
          <a:chOff x="0" y="0"/>
          <a:chExt cx="0" cy="0"/>
        </a:xfrm>
      </p:grpSpPr>
      <p:sp>
        <p:nvSpPr>
          <p:cNvPr id="131" name="Google Shape;131;p16"/>
          <p:cNvSpPr txBox="1">
            <a:spLocks noGrp="1"/>
          </p:cNvSpPr>
          <p:nvPr>
            <p:ph type="title"/>
          </p:nvPr>
        </p:nvSpPr>
        <p:spPr>
          <a:xfrm>
            <a:off x="-203250" y="292625"/>
            <a:ext cx="9550500" cy="5727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2800"/>
              <a:buNone/>
              <a:defRPr/>
            </a:lvl1pPr>
            <a:lvl2pPr lvl="1" algn="ctr" rtl="0">
              <a:spcBef>
                <a:spcPts val="0"/>
              </a:spcBef>
              <a:spcAft>
                <a:spcPts val="0"/>
              </a:spcAft>
              <a:buSzPts val="2800"/>
              <a:buNone/>
              <a:defRPr/>
            </a:lvl2pPr>
            <a:lvl3pPr lvl="2" algn="ctr" rtl="0">
              <a:spcBef>
                <a:spcPts val="0"/>
              </a:spcBef>
              <a:spcAft>
                <a:spcPts val="0"/>
              </a:spcAft>
              <a:buSzPts val="2800"/>
              <a:buNone/>
              <a:defRPr/>
            </a:lvl3pPr>
            <a:lvl4pPr lvl="3" algn="ctr" rtl="0">
              <a:spcBef>
                <a:spcPts val="0"/>
              </a:spcBef>
              <a:spcAft>
                <a:spcPts val="0"/>
              </a:spcAft>
              <a:buSzPts val="2800"/>
              <a:buNone/>
              <a:defRPr/>
            </a:lvl4pPr>
            <a:lvl5pPr lvl="4" algn="ctr" rtl="0">
              <a:spcBef>
                <a:spcPts val="0"/>
              </a:spcBef>
              <a:spcAft>
                <a:spcPts val="0"/>
              </a:spcAft>
              <a:buSzPts val="2800"/>
              <a:buNone/>
              <a:defRPr/>
            </a:lvl5pPr>
            <a:lvl6pPr lvl="5" algn="ctr" rtl="0">
              <a:spcBef>
                <a:spcPts val="0"/>
              </a:spcBef>
              <a:spcAft>
                <a:spcPts val="0"/>
              </a:spcAft>
              <a:buSzPts val="2800"/>
              <a:buNone/>
              <a:defRPr/>
            </a:lvl6pPr>
            <a:lvl7pPr lvl="6" algn="ctr" rtl="0">
              <a:spcBef>
                <a:spcPts val="0"/>
              </a:spcBef>
              <a:spcAft>
                <a:spcPts val="0"/>
              </a:spcAft>
              <a:buSzPts val="2800"/>
              <a:buNone/>
              <a:defRPr/>
            </a:lvl7pPr>
            <a:lvl8pPr lvl="7" algn="ctr" rtl="0">
              <a:spcBef>
                <a:spcPts val="0"/>
              </a:spcBef>
              <a:spcAft>
                <a:spcPts val="0"/>
              </a:spcAft>
              <a:buSzPts val="2800"/>
              <a:buNone/>
              <a:defRPr/>
            </a:lvl8pPr>
            <a:lvl9pPr lvl="8" algn="ctr" rtl="0">
              <a:spcBef>
                <a:spcPts val="0"/>
              </a:spcBef>
              <a:spcAft>
                <a:spcPts val="0"/>
              </a:spcAft>
              <a:buSzPts val="2800"/>
              <a:buNone/>
              <a:defRPr/>
            </a:lvl9pPr>
          </a:lstStyle>
          <a:p>
            <a:endParaRPr/>
          </a:p>
        </p:txBody>
      </p:sp>
      <p:sp>
        <p:nvSpPr>
          <p:cNvPr id="132" name="Google Shape;132;p16"/>
          <p:cNvSpPr txBox="1">
            <a:spLocks noGrp="1"/>
          </p:cNvSpPr>
          <p:nvPr>
            <p:ph type="title" idx="2"/>
          </p:nvPr>
        </p:nvSpPr>
        <p:spPr>
          <a:xfrm>
            <a:off x="788738" y="1566625"/>
            <a:ext cx="2513100" cy="380100"/>
          </a:xfrm>
          <a:prstGeom prst="rect">
            <a:avLst/>
          </a:prstGeom>
        </p:spPr>
        <p:txBody>
          <a:bodyPr spcFirstLastPara="1" wrap="square" lIns="91425" tIns="91425" rIns="91425" bIns="91425" anchor="b" anchorCtr="0">
            <a:noAutofit/>
          </a:bodyPr>
          <a:lstStyle>
            <a:lvl1pPr lvl="0" algn="r" rtl="0">
              <a:spcBef>
                <a:spcPts val="0"/>
              </a:spcBef>
              <a:spcAft>
                <a:spcPts val="0"/>
              </a:spcAft>
              <a:buClr>
                <a:schemeClr val="accent4"/>
              </a:buClr>
              <a:buSzPts val="1800"/>
              <a:buNone/>
              <a:defRPr sz="1800">
                <a:solidFill>
                  <a:schemeClr val="accent4"/>
                </a:solidFill>
              </a:defRPr>
            </a:lvl1pPr>
            <a:lvl2pPr lvl="1" algn="r" rtl="0">
              <a:spcBef>
                <a:spcPts val="0"/>
              </a:spcBef>
              <a:spcAft>
                <a:spcPts val="0"/>
              </a:spcAft>
              <a:buClr>
                <a:schemeClr val="accent4"/>
              </a:buClr>
              <a:buSzPts val="1800"/>
              <a:buNone/>
              <a:defRPr sz="1800">
                <a:solidFill>
                  <a:schemeClr val="accent4"/>
                </a:solidFill>
              </a:defRPr>
            </a:lvl2pPr>
            <a:lvl3pPr lvl="2" algn="r" rtl="0">
              <a:spcBef>
                <a:spcPts val="0"/>
              </a:spcBef>
              <a:spcAft>
                <a:spcPts val="0"/>
              </a:spcAft>
              <a:buClr>
                <a:schemeClr val="accent4"/>
              </a:buClr>
              <a:buSzPts val="1800"/>
              <a:buNone/>
              <a:defRPr sz="1800">
                <a:solidFill>
                  <a:schemeClr val="accent4"/>
                </a:solidFill>
              </a:defRPr>
            </a:lvl3pPr>
            <a:lvl4pPr lvl="3" algn="r" rtl="0">
              <a:spcBef>
                <a:spcPts val="0"/>
              </a:spcBef>
              <a:spcAft>
                <a:spcPts val="0"/>
              </a:spcAft>
              <a:buClr>
                <a:schemeClr val="accent4"/>
              </a:buClr>
              <a:buSzPts val="1800"/>
              <a:buNone/>
              <a:defRPr sz="1800">
                <a:solidFill>
                  <a:schemeClr val="accent4"/>
                </a:solidFill>
              </a:defRPr>
            </a:lvl4pPr>
            <a:lvl5pPr lvl="4" algn="r" rtl="0">
              <a:spcBef>
                <a:spcPts val="0"/>
              </a:spcBef>
              <a:spcAft>
                <a:spcPts val="0"/>
              </a:spcAft>
              <a:buClr>
                <a:schemeClr val="accent4"/>
              </a:buClr>
              <a:buSzPts val="1800"/>
              <a:buNone/>
              <a:defRPr sz="1800">
                <a:solidFill>
                  <a:schemeClr val="accent4"/>
                </a:solidFill>
              </a:defRPr>
            </a:lvl5pPr>
            <a:lvl6pPr lvl="5" algn="r" rtl="0">
              <a:spcBef>
                <a:spcPts val="0"/>
              </a:spcBef>
              <a:spcAft>
                <a:spcPts val="0"/>
              </a:spcAft>
              <a:buClr>
                <a:schemeClr val="accent4"/>
              </a:buClr>
              <a:buSzPts val="1800"/>
              <a:buNone/>
              <a:defRPr sz="1800">
                <a:solidFill>
                  <a:schemeClr val="accent4"/>
                </a:solidFill>
              </a:defRPr>
            </a:lvl6pPr>
            <a:lvl7pPr lvl="6" algn="r" rtl="0">
              <a:spcBef>
                <a:spcPts val="0"/>
              </a:spcBef>
              <a:spcAft>
                <a:spcPts val="0"/>
              </a:spcAft>
              <a:buClr>
                <a:schemeClr val="accent4"/>
              </a:buClr>
              <a:buSzPts val="1800"/>
              <a:buNone/>
              <a:defRPr sz="1800">
                <a:solidFill>
                  <a:schemeClr val="accent4"/>
                </a:solidFill>
              </a:defRPr>
            </a:lvl7pPr>
            <a:lvl8pPr lvl="7" algn="r" rtl="0">
              <a:spcBef>
                <a:spcPts val="0"/>
              </a:spcBef>
              <a:spcAft>
                <a:spcPts val="0"/>
              </a:spcAft>
              <a:buClr>
                <a:schemeClr val="accent4"/>
              </a:buClr>
              <a:buSzPts val="1800"/>
              <a:buNone/>
              <a:defRPr sz="1800">
                <a:solidFill>
                  <a:schemeClr val="accent4"/>
                </a:solidFill>
              </a:defRPr>
            </a:lvl8pPr>
            <a:lvl9pPr lvl="8" algn="r" rtl="0">
              <a:spcBef>
                <a:spcPts val="0"/>
              </a:spcBef>
              <a:spcAft>
                <a:spcPts val="0"/>
              </a:spcAft>
              <a:buClr>
                <a:schemeClr val="accent4"/>
              </a:buClr>
              <a:buSzPts val="1800"/>
              <a:buNone/>
              <a:defRPr sz="1800">
                <a:solidFill>
                  <a:schemeClr val="accent4"/>
                </a:solidFill>
              </a:defRPr>
            </a:lvl9pPr>
          </a:lstStyle>
          <a:p>
            <a:endParaRPr/>
          </a:p>
        </p:txBody>
      </p:sp>
      <p:sp>
        <p:nvSpPr>
          <p:cNvPr id="133" name="Google Shape;133;p16"/>
          <p:cNvSpPr txBox="1">
            <a:spLocks noGrp="1"/>
          </p:cNvSpPr>
          <p:nvPr>
            <p:ph type="subTitle" idx="1"/>
          </p:nvPr>
        </p:nvSpPr>
        <p:spPr>
          <a:xfrm>
            <a:off x="788738" y="1838499"/>
            <a:ext cx="2513100" cy="572700"/>
          </a:xfrm>
          <a:prstGeom prst="rect">
            <a:avLst/>
          </a:prstGeom>
        </p:spPr>
        <p:txBody>
          <a:bodyPr spcFirstLastPara="1" wrap="square" lIns="91425" tIns="91425" rIns="91425" bIns="91425" anchor="t" anchorCtr="0">
            <a:noAutofit/>
          </a:bodyPr>
          <a:lstStyle>
            <a:lvl1pPr lvl="0" algn="r" rtl="0">
              <a:lnSpc>
                <a:spcPct val="100000"/>
              </a:lnSpc>
              <a:spcBef>
                <a:spcPts val="0"/>
              </a:spcBef>
              <a:spcAft>
                <a:spcPts val="0"/>
              </a:spcAft>
              <a:buSzPts val="1400"/>
              <a:buNone/>
              <a:defRPr sz="1400"/>
            </a:lvl1pPr>
            <a:lvl2pPr lvl="1" algn="r" rtl="0">
              <a:lnSpc>
                <a:spcPct val="100000"/>
              </a:lnSpc>
              <a:spcBef>
                <a:spcPts val="0"/>
              </a:spcBef>
              <a:spcAft>
                <a:spcPts val="0"/>
              </a:spcAft>
              <a:buSzPts val="2100"/>
              <a:buNone/>
              <a:defRPr sz="2100"/>
            </a:lvl2pPr>
            <a:lvl3pPr lvl="2" algn="r" rtl="0">
              <a:lnSpc>
                <a:spcPct val="100000"/>
              </a:lnSpc>
              <a:spcBef>
                <a:spcPts val="0"/>
              </a:spcBef>
              <a:spcAft>
                <a:spcPts val="0"/>
              </a:spcAft>
              <a:buSzPts val="2100"/>
              <a:buNone/>
              <a:defRPr sz="2100"/>
            </a:lvl3pPr>
            <a:lvl4pPr lvl="3" algn="r" rtl="0">
              <a:lnSpc>
                <a:spcPct val="100000"/>
              </a:lnSpc>
              <a:spcBef>
                <a:spcPts val="0"/>
              </a:spcBef>
              <a:spcAft>
                <a:spcPts val="0"/>
              </a:spcAft>
              <a:buSzPts val="2100"/>
              <a:buNone/>
              <a:defRPr sz="2100"/>
            </a:lvl4pPr>
            <a:lvl5pPr lvl="4" algn="r" rtl="0">
              <a:lnSpc>
                <a:spcPct val="100000"/>
              </a:lnSpc>
              <a:spcBef>
                <a:spcPts val="0"/>
              </a:spcBef>
              <a:spcAft>
                <a:spcPts val="0"/>
              </a:spcAft>
              <a:buSzPts val="2100"/>
              <a:buNone/>
              <a:defRPr sz="2100"/>
            </a:lvl5pPr>
            <a:lvl6pPr lvl="5" algn="r" rtl="0">
              <a:lnSpc>
                <a:spcPct val="100000"/>
              </a:lnSpc>
              <a:spcBef>
                <a:spcPts val="0"/>
              </a:spcBef>
              <a:spcAft>
                <a:spcPts val="0"/>
              </a:spcAft>
              <a:buSzPts val="2100"/>
              <a:buNone/>
              <a:defRPr sz="2100"/>
            </a:lvl6pPr>
            <a:lvl7pPr lvl="6" algn="r" rtl="0">
              <a:lnSpc>
                <a:spcPct val="100000"/>
              </a:lnSpc>
              <a:spcBef>
                <a:spcPts val="0"/>
              </a:spcBef>
              <a:spcAft>
                <a:spcPts val="0"/>
              </a:spcAft>
              <a:buSzPts val="2100"/>
              <a:buNone/>
              <a:defRPr sz="2100"/>
            </a:lvl7pPr>
            <a:lvl8pPr lvl="7" algn="r" rtl="0">
              <a:lnSpc>
                <a:spcPct val="100000"/>
              </a:lnSpc>
              <a:spcBef>
                <a:spcPts val="0"/>
              </a:spcBef>
              <a:spcAft>
                <a:spcPts val="0"/>
              </a:spcAft>
              <a:buSzPts val="2100"/>
              <a:buNone/>
              <a:defRPr sz="2100"/>
            </a:lvl8pPr>
            <a:lvl9pPr lvl="8" algn="r" rtl="0">
              <a:lnSpc>
                <a:spcPct val="100000"/>
              </a:lnSpc>
              <a:spcBef>
                <a:spcPts val="0"/>
              </a:spcBef>
              <a:spcAft>
                <a:spcPts val="0"/>
              </a:spcAft>
              <a:buSzPts val="2100"/>
              <a:buNone/>
              <a:defRPr sz="2100"/>
            </a:lvl9pPr>
          </a:lstStyle>
          <a:p>
            <a:endParaRPr/>
          </a:p>
        </p:txBody>
      </p:sp>
      <p:sp>
        <p:nvSpPr>
          <p:cNvPr id="134" name="Google Shape;134;p16"/>
          <p:cNvSpPr/>
          <p:nvPr/>
        </p:nvSpPr>
        <p:spPr>
          <a:xfrm>
            <a:off x="4356650" y="865325"/>
            <a:ext cx="116100" cy="116100"/>
          </a:xfrm>
          <a:prstGeom prst="ellipse">
            <a:avLst/>
          </a:pr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5" name="Google Shape;135;p16"/>
          <p:cNvSpPr/>
          <p:nvPr/>
        </p:nvSpPr>
        <p:spPr>
          <a:xfrm>
            <a:off x="4513950" y="865325"/>
            <a:ext cx="116100" cy="116100"/>
          </a:xfrm>
          <a:prstGeom prst="ellipse">
            <a:avLst/>
          </a:pr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6" name="Google Shape;136;p16"/>
          <p:cNvSpPr/>
          <p:nvPr/>
        </p:nvSpPr>
        <p:spPr>
          <a:xfrm>
            <a:off x="4671250" y="865325"/>
            <a:ext cx="116100" cy="116100"/>
          </a:xfrm>
          <a:prstGeom prst="ellipse">
            <a:avLst/>
          </a:pr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7" name="Google Shape;137;p16"/>
          <p:cNvSpPr txBox="1">
            <a:spLocks noGrp="1"/>
          </p:cNvSpPr>
          <p:nvPr>
            <p:ph type="title" idx="3"/>
          </p:nvPr>
        </p:nvSpPr>
        <p:spPr>
          <a:xfrm>
            <a:off x="788738" y="2614127"/>
            <a:ext cx="2513100" cy="380100"/>
          </a:xfrm>
          <a:prstGeom prst="rect">
            <a:avLst/>
          </a:prstGeom>
        </p:spPr>
        <p:txBody>
          <a:bodyPr spcFirstLastPara="1" wrap="square" lIns="91425" tIns="91425" rIns="91425" bIns="91425" anchor="b" anchorCtr="0">
            <a:noAutofit/>
          </a:bodyPr>
          <a:lstStyle>
            <a:lvl1pPr lvl="0" algn="r" rtl="0">
              <a:spcBef>
                <a:spcPts val="0"/>
              </a:spcBef>
              <a:spcAft>
                <a:spcPts val="0"/>
              </a:spcAft>
              <a:buClr>
                <a:schemeClr val="accent4"/>
              </a:buClr>
              <a:buSzPts val="1800"/>
              <a:buNone/>
              <a:defRPr sz="1800">
                <a:solidFill>
                  <a:schemeClr val="accent4"/>
                </a:solidFill>
              </a:defRPr>
            </a:lvl1pPr>
            <a:lvl2pPr lvl="1" algn="r" rtl="0">
              <a:spcBef>
                <a:spcPts val="0"/>
              </a:spcBef>
              <a:spcAft>
                <a:spcPts val="0"/>
              </a:spcAft>
              <a:buClr>
                <a:schemeClr val="accent4"/>
              </a:buClr>
              <a:buSzPts val="1800"/>
              <a:buNone/>
              <a:defRPr sz="1800">
                <a:solidFill>
                  <a:schemeClr val="accent4"/>
                </a:solidFill>
              </a:defRPr>
            </a:lvl2pPr>
            <a:lvl3pPr lvl="2" algn="r" rtl="0">
              <a:spcBef>
                <a:spcPts val="0"/>
              </a:spcBef>
              <a:spcAft>
                <a:spcPts val="0"/>
              </a:spcAft>
              <a:buClr>
                <a:schemeClr val="accent4"/>
              </a:buClr>
              <a:buSzPts val="1800"/>
              <a:buNone/>
              <a:defRPr sz="1800">
                <a:solidFill>
                  <a:schemeClr val="accent4"/>
                </a:solidFill>
              </a:defRPr>
            </a:lvl3pPr>
            <a:lvl4pPr lvl="3" algn="r" rtl="0">
              <a:spcBef>
                <a:spcPts val="0"/>
              </a:spcBef>
              <a:spcAft>
                <a:spcPts val="0"/>
              </a:spcAft>
              <a:buClr>
                <a:schemeClr val="accent4"/>
              </a:buClr>
              <a:buSzPts val="1800"/>
              <a:buNone/>
              <a:defRPr sz="1800">
                <a:solidFill>
                  <a:schemeClr val="accent4"/>
                </a:solidFill>
              </a:defRPr>
            </a:lvl4pPr>
            <a:lvl5pPr lvl="4" algn="r" rtl="0">
              <a:spcBef>
                <a:spcPts val="0"/>
              </a:spcBef>
              <a:spcAft>
                <a:spcPts val="0"/>
              </a:spcAft>
              <a:buClr>
                <a:schemeClr val="accent4"/>
              </a:buClr>
              <a:buSzPts val="1800"/>
              <a:buNone/>
              <a:defRPr sz="1800">
                <a:solidFill>
                  <a:schemeClr val="accent4"/>
                </a:solidFill>
              </a:defRPr>
            </a:lvl5pPr>
            <a:lvl6pPr lvl="5" algn="r" rtl="0">
              <a:spcBef>
                <a:spcPts val="0"/>
              </a:spcBef>
              <a:spcAft>
                <a:spcPts val="0"/>
              </a:spcAft>
              <a:buClr>
                <a:schemeClr val="accent4"/>
              </a:buClr>
              <a:buSzPts val="1800"/>
              <a:buNone/>
              <a:defRPr sz="1800">
                <a:solidFill>
                  <a:schemeClr val="accent4"/>
                </a:solidFill>
              </a:defRPr>
            </a:lvl6pPr>
            <a:lvl7pPr lvl="6" algn="r" rtl="0">
              <a:spcBef>
                <a:spcPts val="0"/>
              </a:spcBef>
              <a:spcAft>
                <a:spcPts val="0"/>
              </a:spcAft>
              <a:buClr>
                <a:schemeClr val="accent4"/>
              </a:buClr>
              <a:buSzPts val="1800"/>
              <a:buNone/>
              <a:defRPr sz="1800">
                <a:solidFill>
                  <a:schemeClr val="accent4"/>
                </a:solidFill>
              </a:defRPr>
            </a:lvl7pPr>
            <a:lvl8pPr lvl="7" algn="r" rtl="0">
              <a:spcBef>
                <a:spcPts val="0"/>
              </a:spcBef>
              <a:spcAft>
                <a:spcPts val="0"/>
              </a:spcAft>
              <a:buClr>
                <a:schemeClr val="accent4"/>
              </a:buClr>
              <a:buSzPts val="1800"/>
              <a:buNone/>
              <a:defRPr sz="1800">
                <a:solidFill>
                  <a:schemeClr val="accent4"/>
                </a:solidFill>
              </a:defRPr>
            </a:lvl8pPr>
            <a:lvl9pPr lvl="8" algn="r" rtl="0">
              <a:spcBef>
                <a:spcPts val="0"/>
              </a:spcBef>
              <a:spcAft>
                <a:spcPts val="0"/>
              </a:spcAft>
              <a:buClr>
                <a:schemeClr val="accent4"/>
              </a:buClr>
              <a:buSzPts val="1800"/>
              <a:buNone/>
              <a:defRPr sz="1800">
                <a:solidFill>
                  <a:schemeClr val="accent4"/>
                </a:solidFill>
              </a:defRPr>
            </a:lvl9pPr>
          </a:lstStyle>
          <a:p>
            <a:endParaRPr/>
          </a:p>
        </p:txBody>
      </p:sp>
      <p:sp>
        <p:nvSpPr>
          <p:cNvPr id="138" name="Google Shape;138;p16"/>
          <p:cNvSpPr txBox="1">
            <a:spLocks noGrp="1"/>
          </p:cNvSpPr>
          <p:nvPr>
            <p:ph type="subTitle" idx="4"/>
          </p:nvPr>
        </p:nvSpPr>
        <p:spPr>
          <a:xfrm>
            <a:off x="788738" y="2886000"/>
            <a:ext cx="2513100" cy="572700"/>
          </a:xfrm>
          <a:prstGeom prst="rect">
            <a:avLst/>
          </a:prstGeom>
        </p:spPr>
        <p:txBody>
          <a:bodyPr spcFirstLastPara="1" wrap="square" lIns="91425" tIns="91425" rIns="91425" bIns="91425" anchor="t" anchorCtr="0">
            <a:noAutofit/>
          </a:bodyPr>
          <a:lstStyle>
            <a:lvl1pPr lvl="0" algn="r" rtl="0">
              <a:lnSpc>
                <a:spcPct val="100000"/>
              </a:lnSpc>
              <a:spcBef>
                <a:spcPts val="0"/>
              </a:spcBef>
              <a:spcAft>
                <a:spcPts val="0"/>
              </a:spcAft>
              <a:buSzPts val="1400"/>
              <a:buNone/>
              <a:defRPr sz="1400"/>
            </a:lvl1pPr>
            <a:lvl2pPr lvl="1" algn="r" rtl="0">
              <a:lnSpc>
                <a:spcPct val="100000"/>
              </a:lnSpc>
              <a:spcBef>
                <a:spcPts val="0"/>
              </a:spcBef>
              <a:spcAft>
                <a:spcPts val="0"/>
              </a:spcAft>
              <a:buSzPts val="2100"/>
              <a:buNone/>
              <a:defRPr sz="2100"/>
            </a:lvl2pPr>
            <a:lvl3pPr lvl="2" algn="r" rtl="0">
              <a:lnSpc>
                <a:spcPct val="100000"/>
              </a:lnSpc>
              <a:spcBef>
                <a:spcPts val="0"/>
              </a:spcBef>
              <a:spcAft>
                <a:spcPts val="0"/>
              </a:spcAft>
              <a:buSzPts val="2100"/>
              <a:buNone/>
              <a:defRPr sz="2100"/>
            </a:lvl3pPr>
            <a:lvl4pPr lvl="3" algn="r" rtl="0">
              <a:lnSpc>
                <a:spcPct val="100000"/>
              </a:lnSpc>
              <a:spcBef>
                <a:spcPts val="0"/>
              </a:spcBef>
              <a:spcAft>
                <a:spcPts val="0"/>
              </a:spcAft>
              <a:buSzPts val="2100"/>
              <a:buNone/>
              <a:defRPr sz="2100"/>
            </a:lvl4pPr>
            <a:lvl5pPr lvl="4" algn="r" rtl="0">
              <a:lnSpc>
                <a:spcPct val="100000"/>
              </a:lnSpc>
              <a:spcBef>
                <a:spcPts val="0"/>
              </a:spcBef>
              <a:spcAft>
                <a:spcPts val="0"/>
              </a:spcAft>
              <a:buSzPts val="2100"/>
              <a:buNone/>
              <a:defRPr sz="2100"/>
            </a:lvl5pPr>
            <a:lvl6pPr lvl="5" algn="r" rtl="0">
              <a:lnSpc>
                <a:spcPct val="100000"/>
              </a:lnSpc>
              <a:spcBef>
                <a:spcPts val="0"/>
              </a:spcBef>
              <a:spcAft>
                <a:spcPts val="0"/>
              </a:spcAft>
              <a:buSzPts val="2100"/>
              <a:buNone/>
              <a:defRPr sz="2100"/>
            </a:lvl6pPr>
            <a:lvl7pPr lvl="6" algn="r" rtl="0">
              <a:lnSpc>
                <a:spcPct val="100000"/>
              </a:lnSpc>
              <a:spcBef>
                <a:spcPts val="0"/>
              </a:spcBef>
              <a:spcAft>
                <a:spcPts val="0"/>
              </a:spcAft>
              <a:buSzPts val="2100"/>
              <a:buNone/>
              <a:defRPr sz="2100"/>
            </a:lvl7pPr>
            <a:lvl8pPr lvl="7" algn="r" rtl="0">
              <a:lnSpc>
                <a:spcPct val="100000"/>
              </a:lnSpc>
              <a:spcBef>
                <a:spcPts val="0"/>
              </a:spcBef>
              <a:spcAft>
                <a:spcPts val="0"/>
              </a:spcAft>
              <a:buSzPts val="2100"/>
              <a:buNone/>
              <a:defRPr sz="2100"/>
            </a:lvl8pPr>
            <a:lvl9pPr lvl="8" algn="r" rtl="0">
              <a:lnSpc>
                <a:spcPct val="100000"/>
              </a:lnSpc>
              <a:spcBef>
                <a:spcPts val="0"/>
              </a:spcBef>
              <a:spcAft>
                <a:spcPts val="0"/>
              </a:spcAft>
              <a:buSzPts val="2100"/>
              <a:buNone/>
              <a:defRPr sz="2100"/>
            </a:lvl9pPr>
          </a:lstStyle>
          <a:p>
            <a:endParaRPr/>
          </a:p>
        </p:txBody>
      </p:sp>
      <p:sp>
        <p:nvSpPr>
          <p:cNvPr id="139" name="Google Shape;139;p16"/>
          <p:cNvSpPr txBox="1">
            <a:spLocks noGrp="1"/>
          </p:cNvSpPr>
          <p:nvPr>
            <p:ph type="title" idx="5"/>
          </p:nvPr>
        </p:nvSpPr>
        <p:spPr>
          <a:xfrm>
            <a:off x="788738" y="3661627"/>
            <a:ext cx="2513100" cy="380100"/>
          </a:xfrm>
          <a:prstGeom prst="rect">
            <a:avLst/>
          </a:prstGeom>
        </p:spPr>
        <p:txBody>
          <a:bodyPr spcFirstLastPara="1" wrap="square" lIns="91425" tIns="91425" rIns="91425" bIns="91425" anchor="b" anchorCtr="0">
            <a:noAutofit/>
          </a:bodyPr>
          <a:lstStyle>
            <a:lvl1pPr lvl="0" algn="r" rtl="0">
              <a:spcBef>
                <a:spcPts val="0"/>
              </a:spcBef>
              <a:spcAft>
                <a:spcPts val="0"/>
              </a:spcAft>
              <a:buClr>
                <a:schemeClr val="accent4"/>
              </a:buClr>
              <a:buSzPts val="1800"/>
              <a:buNone/>
              <a:defRPr sz="1800">
                <a:solidFill>
                  <a:schemeClr val="accent4"/>
                </a:solidFill>
              </a:defRPr>
            </a:lvl1pPr>
            <a:lvl2pPr lvl="1" algn="r" rtl="0">
              <a:spcBef>
                <a:spcPts val="0"/>
              </a:spcBef>
              <a:spcAft>
                <a:spcPts val="0"/>
              </a:spcAft>
              <a:buClr>
                <a:schemeClr val="accent4"/>
              </a:buClr>
              <a:buSzPts val="1800"/>
              <a:buNone/>
              <a:defRPr sz="1800">
                <a:solidFill>
                  <a:schemeClr val="accent4"/>
                </a:solidFill>
              </a:defRPr>
            </a:lvl2pPr>
            <a:lvl3pPr lvl="2" algn="r" rtl="0">
              <a:spcBef>
                <a:spcPts val="0"/>
              </a:spcBef>
              <a:spcAft>
                <a:spcPts val="0"/>
              </a:spcAft>
              <a:buClr>
                <a:schemeClr val="accent4"/>
              </a:buClr>
              <a:buSzPts val="1800"/>
              <a:buNone/>
              <a:defRPr sz="1800">
                <a:solidFill>
                  <a:schemeClr val="accent4"/>
                </a:solidFill>
              </a:defRPr>
            </a:lvl3pPr>
            <a:lvl4pPr lvl="3" algn="r" rtl="0">
              <a:spcBef>
                <a:spcPts val="0"/>
              </a:spcBef>
              <a:spcAft>
                <a:spcPts val="0"/>
              </a:spcAft>
              <a:buClr>
                <a:schemeClr val="accent4"/>
              </a:buClr>
              <a:buSzPts val="1800"/>
              <a:buNone/>
              <a:defRPr sz="1800">
                <a:solidFill>
                  <a:schemeClr val="accent4"/>
                </a:solidFill>
              </a:defRPr>
            </a:lvl4pPr>
            <a:lvl5pPr lvl="4" algn="r" rtl="0">
              <a:spcBef>
                <a:spcPts val="0"/>
              </a:spcBef>
              <a:spcAft>
                <a:spcPts val="0"/>
              </a:spcAft>
              <a:buClr>
                <a:schemeClr val="accent4"/>
              </a:buClr>
              <a:buSzPts val="1800"/>
              <a:buNone/>
              <a:defRPr sz="1800">
                <a:solidFill>
                  <a:schemeClr val="accent4"/>
                </a:solidFill>
              </a:defRPr>
            </a:lvl5pPr>
            <a:lvl6pPr lvl="5" algn="r" rtl="0">
              <a:spcBef>
                <a:spcPts val="0"/>
              </a:spcBef>
              <a:spcAft>
                <a:spcPts val="0"/>
              </a:spcAft>
              <a:buClr>
                <a:schemeClr val="accent4"/>
              </a:buClr>
              <a:buSzPts val="1800"/>
              <a:buNone/>
              <a:defRPr sz="1800">
                <a:solidFill>
                  <a:schemeClr val="accent4"/>
                </a:solidFill>
              </a:defRPr>
            </a:lvl6pPr>
            <a:lvl7pPr lvl="6" algn="r" rtl="0">
              <a:spcBef>
                <a:spcPts val="0"/>
              </a:spcBef>
              <a:spcAft>
                <a:spcPts val="0"/>
              </a:spcAft>
              <a:buClr>
                <a:schemeClr val="accent4"/>
              </a:buClr>
              <a:buSzPts val="1800"/>
              <a:buNone/>
              <a:defRPr sz="1800">
                <a:solidFill>
                  <a:schemeClr val="accent4"/>
                </a:solidFill>
              </a:defRPr>
            </a:lvl7pPr>
            <a:lvl8pPr lvl="7" algn="r" rtl="0">
              <a:spcBef>
                <a:spcPts val="0"/>
              </a:spcBef>
              <a:spcAft>
                <a:spcPts val="0"/>
              </a:spcAft>
              <a:buClr>
                <a:schemeClr val="accent4"/>
              </a:buClr>
              <a:buSzPts val="1800"/>
              <a:buNone/>
              <a:defRPr sz="1800">
                <a:solidFill>
                  <a:schemeClr val="accent4"/>
                </a:solidFill>
              </a:defRPr>
            </a:lvl8pPr>
            <a:lvl9pPr lvl="8" algn="r" rtl="0">
              <a:spcBef>
                <a:spcPts val="0"/>
              </a:spcBef>
              <a:spcAft>
                <a:spcPts val="0"/>
              </a:spcAft>
              <a:buClr>
                <a:schemeClr val="accent4"/>
              </a:buClr>
              <a:buSzPts val="1800"/>
              <a:buNone/>
              <a:defRPr sz="1800">
                <a:solidFill>
                  <a:schemeClr val="accent4"/>
                </a:solidFill>
              </a:defRPr>
            </a:lvl9pPr>
          </a:lstStyle>
          <a:p>
            <a:endParaRPr/>
          </a:p>
        </p:txBody>
      </p:sp>
      <p:sp>
        <p:nvSpPr>
          <p:cNvPr id="140" name="Google Shape;140;p16"/>
          <p:cNvSpPr txBox="1">
            <a:spLocks noGrp="1"/>
          </p:cNvSpPr>
          <p:nvPr>
            <p:ph type="subTitle" idx="6"/>
          </p:nvPr>
        </p:nvSpPr>
        <p:spPr>
          <a:xfrm>
            <a:off x="788738" y="3933500"/>
            <a:ext cx="2513100" cy="572700"/>
          </a:xfrm>
          <a:prstGeom prst="rect">
            <a:avLst/>
          </a:prstGeom>
        </p:spPr>
        <p:txBody>
          <a:bodyPr spcFirstLastPara="1" wrap="square" lIns="91425" tIns="91425" rIns="91425" bIns="91425" anchor="t" anchorCtr="0">
            <a:noAutofit/>
          </a:bodyPr>
          <a:lstStyle>
            <a:lvl1pPr lvl="0" algn="r" rtl="0">
              <a:lnSpc>
                <a:spcPct val="100000"/>
              </a:lnSpc>
              <a:spcBef>
                <a:spcPts val="0"/>
              </a:spcBef>
              <a:spcAft>
                <a:spcPts val="0"/>
              </a:spcAft>
              <a:buSzPts val="1400"/>
              <a:buNone/>
              <a:defRPr sz="1400"/>
            </a:lvl1pPr>
            <a:lvl2pPr lvl="1" algn="r" rtl="0">
              <a:lnSpc>
                <a:spcPct val="100000"/>
              </a:lnSpc>
              <a:spcBef>
                <a:spcPts val="0"/>
              </a:spcBef>
              <a:spcAft>
                <a:spcPts val="0"/>
              </a:spcAft>
              <a:buSzPts val="2100"/>
              <a:buNone/>
              <a:defRPr sz="2100"/>
            </a:lvl2pPr>
            <a:lvl3pPr lvl="2" algn="r" rtl="0">
              <a:lnSpc>
                <a:spcPct val="100000"/>
              </a:lnSpc>
              <a:spcBef>
                <a:spcPts val="0"/>
              </a:spcBef>
              <a:spcAft>
                <a:spcPts val="0"/>
              </a:spcAft>
              <a:buSzPts val="2100"/>
              <a:buNone/>
              <a:defRPr sz="2100"/>
            </a:lvl3pPr>
            <a:lvl4pPr lvl="3" algn="r" rtl="0">
              <a:lnSpc>
                <a:spcPct val="100000"/>
              </a:lnSpc>
              <a:spcBef>
                <a:spcPts val="0"/>
              </a:spcBef>
              <a:spcAft>
                <a:spcPts val="0"/>
              </a:spcAft>
              <a:buSzPts val="2100"/>
              <a:buNone/>
              <a:defRPr sz="2100"/>
            </a:lvl4pPr>
            <a:lvl5pPr lvl="4" algn="r" rtl="0">
              <a:lnSpc>
                <a:spcPct val="100000"/>
              </a:lnSpc>
              <a:spcBef>
                <a:spcPts val="0"/>
              </a:spcBef>
              <a:spcAft>
                <a:spcPts val="0"/>
              </a:spcAft>
              <a:buSzPts val="2100"/>
              <a:buNone/>
              <a:defRPr sz="2100"/>
            </a:lvl5pPr>
            <a:lvl6pPr lvl="5" algn="r" rtl="0">
              <a:lnSpc>
                <a:spcPct val="100000"/>
              </a:lnSpc>
              <a:spcBef>
                <a:spcPts val="0"/>
              </a:spcBef>
              <a:spcAft>
                <a:spcPts val="0"/>
              </a:spcAft>
              <a:buSzPts val="2100"/>
              <a:buNone/>
              <a:defRPr sz="2100"/>
            </a:lvl6pPr>
            <a:lvl7pPr lvl="6" algn="r" rtl="0">
              <a:lnSpc>
                <a:spcPct val="100000"/>
              </a:lnSpc>
              <a:spcBef>
                <a:spcPts val="0"/>
              </a:spcBef>
              <a:spcAft>
                <a:spcPts val="0"/>
              </a:spcAft>
              <a:buSzPts val="2100"/>
              <a:buNone/>
              <a:defRPr sz="2100"/>
            </a:lvl7pPr>
            <a:lvl8pPr lvl="7" algn="r" rtl="0">
              <a:lnSpc>
                <a:spcPct val="100000"/>
              </a:lnSpc>
              <a:spcBef>
                <a:spcPts val="0"/>
              </a:spcBef>
              <a:spcAft>
                <a:spcPts val="0"/>
              </a:spcAft>
              <a:buSzPts val="2100"/>
              <a:buNone/>
              <a:defRPr sz="2100"/>
            </a:lvl8pPr>
            <a:lvl9pPr lvl="8" algn="r" rtl="0">
              <a:lnSpc>
                <a:spcPct val="100000"/>
              </a:lnSpc>
              <a:spcBef>
                <a:spcPts val="0"/>
              </a:spcBef>
              <a:spcAft>
                <a:spcPts val="0"/>
              </a:spcAft>
              <a:buSzPts val="2100"/>
              <a:buNone/>
              <a:defRPr sz="2100"/>
            </a:lvl9pPr>
          </a:lstStyle>
          <a:p>
            <a:endParaRPr/>
          </a:p>
        </p:txBody>
      </p:sp>
      <p:sp>
        <p:nvSpPr>
          <p:cNvPr id="141" name="Google Shape;141;p16"/>
          <p:cNvSpPr txBox="1">
            <a:spLocks noGrp="1"/>
          </p:cNvSpPr>
          <p:nvPr>
            <p:ph type="title" idx="7"/>
          </p:nvPr>
        </p:nvSpPr>
        <p:spPr>
          <a:xfrm>
            <a:off x="5842163" y="1566625"/>
            <a:ext cx="2513100" cy="380100"/>
          </a:xfrm>
          <a:prstGeom prst="rect">
            <a:avLst/>
          </a:prstGeom>
        </p:spPr>
        <p:txBody>
          <a:bodyPr spcFirstLastPara="1" wrap="square" lIns="91425" tIns="91425" rIns="91425" bIns="91425" anchor="b" anchorCtr="0">
            <a:noAutofit/>
          </a:bodyPr>
          <a:lstStyle>
            <a:lvl1pPr lvl="0" rtl="0">
              <a:spcBef>
                <a:spcPts val="0"/>
              </a:spcBef>
              <a:spcAft>
                <a:spcPts val="0"/>
              </a:spcAft>
              <a:buClr>
                <a:schemeClr val="accent4"/>
              </a:buClr>
              <a:buSzPts val="1800"/>
              <a:buNone/>
              <a:defRPr sz="1800">
                <a:solidFill>
                  <a:schemeClr val="accent4"/>
                </a:solidFill>
              </a:defRPr>
            </a:lvl1pPr>
            <a:lvl2pPr lvl="1" rtl="0">
              <a:spcBef>
                <a:spcPts val="0"/>
              </a:spcBef>
              <a:spcAft>
                <a:spcPts val="0"/>
              </a:spcAft>
              <a:buClr>
                <a:schemeClr val="accent4"/>
              </a:buClr>
              <a:buSzPts val="1800"/>
              <a:buNone/>
              <a:defRPr sz="1800">
                <a:solidFill>
                  <a:schemeClr val="accent4"/>
                </a:solidFill>
              </a:defRPr>
            </a:lvl2pPr>
            <a:lvl3pPr lvl="2" rtl="0">
              <a:spcBef>
                <a:spcPts val="0"/>
              </a:spcBef>
              <a:spcAft>
                <a:spcPts val="0"/>
              </a:spcAft>
              <a:buClr>
                <a:schemeClr val="accent4"/>
              </a:buClr>
              <a:buSzPts val="1800"/>
              <a:buNone/>
              <a:defRPr sz="1800">
                <a:solidFill>
                  <a:schemeClr val="accent4"/>
                </a:solidFill>
              </a:defRPr>
            </a:lvl3pPr>
            <a:lvl4pPr lvl="3" rtl="0">
              <a:spcBef>
                <a:spcPts val="0"/>
              </a:spcBef>
              <a:spcAft>
                <a:spcPts val="0"/>
              </a:spcAft>
              <a:buClr>
                <a:schemeClr val="accent4"/>
              </a:buClr>
              <a:buSzPts val="1800"/>
              <a:buNone/>
              <a:defRPr sz="1800">
                <a:solidFill>
                  <a:schemeClr val="accent4"/>
                </a:solidFill>
              </a:defRPr>
            </a:lvl4pPr>
            <a:lvl5pPr lvl="4" rtl="0">
              <a:spcBef>
                <a:spcPts val="0"/>
              </a:spcBef>
              <a:spcAft>
                <a:spcPts val="0"/>
              </a:spcAft>
              <a:buClr>
                <a:schemeClr val="accent4"/>
              </a:buClr>
              <a:buSzPts val="1800"/>
              <a:buNone/>
              <a:defRPr sz="1800">
                <a:solidFill>
                  <a:schemeClr val="accent4"/>
                </a:solidFill>
              </a:defRPr>
            </a:lvl5pPr>
            <a:lvl6pPr lvl="5" rtl="0">
              <a:spcBef>
                <a:spcPts val="0"/>
              </a:spcBef>
              <a:spcAft>
                <a:spcPts val="0"/>
              </a:spcAft>
              <a:buClr>
                <a:schemeClr val="accent4"/>
              </a:buClr>
              <a:buSzPts val="1800"/>
              <a:buNone/>
              <a:defRPr sz="1800">
                <a:solidFill>
                  <a:schemeClr val="accent4"/>
                </a:solidFill>
              </a:defRPr>
            </a:lvl6pPr>
            <a:lvl7pPr lvl="6" rtl="0">
              <a:spcBef>
                <a:spcPts val="0"/>
              </a:spcBef>
              <a:spcAft>
                <a:spcPts val="0"/>
              </a:spcAft>
              <a:buClr>
                <a:schemeClr val="accent4"/>
              </a:buClr>
              <a:buSzPts val="1800"/>
              <a:buNone/>
              <a:defRPr sz="1800">
                <a:solidFill>
                  <a:schemeClr val="accent4"/>
                </a:solidFill>
              </a:defRPr>
            </a:lvl7pPr>
            <a:lvl8pPr lvl="7" rtl="0">
              <a:spcBef>
                <a:spcPts val="0"/>
              </a:spcBef>
              <a:spcAft>
                <a:spcPts val="0"/>
              </a:spcAft>
              <a:buClr>
                <a:schemeClr val="accent4"/>
              </a:buClr>
              <a:buSzPts val="1800"/>
              <a:buNone/>
              <a:defRPr sz="1800">
                <a:solidFill>
                  <a:schemeClr val="accent4"/>
                </a:solidFill>
              </a:defRPr>
            </a:lvl8pPr>
            <a:lvl9pPr lvl="8" rtl="0">
              <a:spcBef>
                <a:spcPts val="0"/>
              </a:spcBef>
              <a:spcAft>
                <a:spcPts val="0"/>
              </a:spcAft>
              <a:buClr>
                <a:schemeClr val="accent4"/>
              </a:buClr>
              <a:buSzPts val="1800"/>
              <a:buNone/>
              <a:defRPr sz="1800">
                <a:solidFill>
                  <a:schemeClr val="accent4"/>
                </a:solidFill>
              </a:defRPr>
            </a:lvl9pPr>
          </a:lstStyle>
          <a:p>
            <a:endParaRPr/>
          </a:p>
        </p:txBody>
      </p:sp>
      <p:sp>
        <p:nvSpPr>
          <p:cNvPr id="142" name="Google Shape;142;p16"/>
          <p:cNvSpPr txBox="1">
            <a:spLocks noGrp="1"/>
          </p:cNvSpPr>
          <p:nvPr>
            <p:ph type="subTitle" idx="8"/>
          </p:nvPr>
        </p:nvSpPr>
        <p:spPr>
          <a:xfrm>
            <a:off x="5842163" y="1838499"/>
            <a:ext cx="2513100" cy="5727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SzPts val="1400"/>
              <a:buNone/>
              <a:defRPr sz="1400"/>
            </a:lvl1pPr>
            <a:lvl2pPr lvl="1" rtl="0">
              <a:lnSpc>
                <a:spcPct val="100000"/>
              </a:lnSpc>
              <a:spcBef>
                <a:spcPts val="0"/>
              </a:spcBef>
              <a:spcAft>
                <a:spcPts val="0"/>
              </a:spcAft>
              <a:buSzPts val="2100"/>
              <a:buNone/>
              <a:defRPr sz="2100"/>
            </a:lvl2pPr>
            <a:lvl3pPr lvl="2" rtl="0">
              <a:lnSpc>
                <a:spcPct val="100000"/>
              </a:lnSpc>
              <a:spcBef>
                <a:spcPts val="0"/>
              </a:spcBef>
              <a:spcAft>
                <a:spcPts val="0"/>
              </a:spcAft>
              <a:buSzPts val="2100"/>
              <a:buNone/>
              <a:defRPr sz="2100"/>
            </a:lvl3pPr>
            <a:lvl4pPr lvl="3" rtl="0">
              <a:lnSpc>
                <a:spcPct val="100000"/>
              </a:lnSpc>
              <a:spcBef>
                <a:spcPts val="0"/>
              </a:spcBef>
              <a:spcAft>
                <a:spcPts val="0"/>
              </a:spcAft>
              <a:buSzPts val="2100"/>
              <a:buNone/>
              <a:defRPr sz="2100"/>
            </a:lvl4pPr>
            <a:lvl5pPr lvl="4" rtl="0">
              <a:lnSpc>
                <a:spcPct val="100000"/>
              </a:lnSpc>
              <a:spcBef>
                <a:spcPts val="0"/>
              </a:spcBef>
              <a:spcAft>
                <a:spcPts val="0"/>
              </a:spcAft>
              <a:buSzPts val="2100"/>
              <a:buNone/>
              <a:defRPr sz="2100"/>
            </a:lvl5pPr>
            <a:lvl6pPr lvl="5" rtl="0">
              <a:lnSpc>
                <a:spcPct val="100000"/>
              </a:lnSpc>
              <a:spcBef>
                <a:spcPts val="0"/>
              </a:spcBef>
              <a:spcAft>
                <a:spcPts val="0"/>
              </a:spcAft>
              <a:buSzPts val="2100"/>
              <a:buNone/>
              <a:defRPr sz="2100"/>
            </a:lvl6pPr>
            <a:lvl7pPr lvl="6" rtl="0">
              <a:lnSpc>
                <a:spcPct val="100000"/>
              </a:lnSpc>
              <a:spcBef>
                <a:spcPts val="0"/>
              </a:spcBef>
              <a:spcAft>
                <a:spcPts val="0"/>
              </a:spcAft>
              <a:buSzPts val="2100"/>
              <a:buNone/>
              <a:defRPr sz="2100"/>
            </a:lvl7pPr>
            <a:lvl8pPr lvl="7" rtl="0">
              <a:lnSpc>
                <a:spcPct val="100000"/>
              </a:lnSpc>
              <a:spcBef>
                <a:spcPts val="0"/>
              </a:spcBef>
              <a:spcAft>
                <a:spcPts val="0"/>
              </a:spcAft>
              <a:buSzPts val="2100"/>
              <a:buNone/>
              <a:defRPr sz="2100"/>
            </a:lvl8pPr>
            <a:lvl9pPr lvl="8" rtl="0">
              <a:lnSpc>
                <a:spcPct val="100000"/>
              </a:lnSpc>
              <a:spcBef>
                <a:spcPts val="0"/>
              </a:spcBef>
              <a:spcAft>
                <a:spcPts val="0"/>
              </a:spcAft>
              <a:buSzPts val="2100"/>
              <a:buNone/>
              <a:defRPr sz="2100"/>
            </a:lvl9pPr>
          </a:lstStyle>
          <a:p>
            <a:endParaRPr/>
          </a:p>
        </p:txBody>
      </p:sp>
      <p:sp>
        <p:nvSpPr>
          <p:cNvPr id="143" name="Google Shape;143;p16"/>
          <p:cNvSpPr txBox="1">
            <a:spLocks noGrp="1"/>
          </p:cNvSpPr>
          <p:nvPr>
            <p:ph type="title" idx="9"/>
          </p:nvPr>
        </p:nvSpPr>
        <p:spPr>
          <a:xfrm>
            <a:off x="5842163" y="2614127"/>
            <a:ext cx="2513100" cy="380100"/>
          </a:xfrm>
          <a:prstGeom prst="rect">
            <a:avLst/>
          </a:prstGeom>
        </p:spPr>
        <p:txBody>
          <a:bodyPr spcFirstLastPara="1" wrap="square" lIns="91425" tIns="91425" rIns="91425" bIns="91425" anchor="b" anchorCtr="0">
            <a:noAutofit/>
          </a:bodyPr>
          <a:lstStyle>
            <a:lvl1pPr lvl="0" rtl="0">
              <a:spcBef>
                <a:spcPts val="0"/>
              </a:spcBef>
              <a:spcAft>
                <a:spcPts val="0"/>
              </a:spcAft>
              <a:buClr>
                <a:schemeClr val="accent4"/>
              </a:buClr>
              <a:buSzPts val="1800"/>
              <a:buNone/>
              <a:defRPr sz="1800">
                <a:solidFill>
                  <a:schemeClr val="accent4"/>
                </a:solidFill>
              </a:defRPr>
            </a:lvl1pPr>
            <a:lvl2pPr lvl="1" rtl="0">
              <a:spcBef>
                <a:spcPts val="0"/>
              </a:spcBef>
              <a:spcAft>
                <a:spcPts val="0"/>
              </a:spcAft>
              <a:buClr>
                <a:schemeClr val="accent4"/>
              </a:buClr>
              <a:buSzPts val="1800"/>
              <a:buNone/>
              <a:defRPr sz="1800">
                <a:solidFill>
                  <a:schemeClr val="accent4"/>
                </a:solidFill>
              </a:defRPr>
            </a:lvl2pPr>
            <a:lvl3pPr lvl="2" rtl="0">
              <a:spcBef>
                <a:spcPts val="0"/>
              </a:spcBef>
              <a:spcAft>
                <a:spcPts val="0"/>
              </a:spcAft>
              <a:buClr>
                <a:schemeClr val="accent4"/>
              </a:buClr>
              <a:buSzPts val="1800"/>
              <a:buNone/>
              <a:defRPr sz="1800">
                <a:solidFill>
                  <a:schemeClr val="accent4"/>
                </a:solidFill>
              </a:defRPr>
            </a:lvl3pPr>
            <a:lvl4pPr lvl="3" rtl="0">
              <a:spcBef>
                <a:spcPts val="0"/>
              </a:spcBef>
              <a:spcAft>
                <a:spcPts val="0"/>
              </a:spcAft>
              <a:buClr>
                <a:schemeClr val="accent4"/>
              </a:buClr>
              <a:buSzPts val="1800"/>
              <a:buNone/>
              <a:defRPr sz="1800">
                <a:solidFill>
                  <a:schemeClr val="accent4"/>
                </a:solidFill>
              </a:defRPr>
            </a:lvl4pPr>
            <a:lvl5pPr lvl="4" rtl="0">
              <a:spcBef>
                <a:spcPts val="0"/>
              </a:spcBef>
              <a:spcAft>
                <a:spcPts val="0"/>
              </a:spcAft>
              <a:buClr>
                <a:schemeClr val="accent4"/>
              </a:buClr>
              <a:buSzPts val="1800"/>
              <a:buNone/>
              <a:defRPr sz="1800">
                <a:solidFill>
                  <a:schemeClr val="accent4"/>
                </a:solidFill>
              </a:defRPr>
            </a:lvl5pPr>
            <a:lvl6pPr lvl="5" rtl="0">
              <a:spcBef>
                <a:spcPts val="0"/>
              </a:spcBef>
              <a:spcAft>
                <a:spcPts val="0"/>
              </a:spcAft>
              <a:buClr>
                <a:schemeClr val="accent4"/>
              </a:buClr>
              <a:buSzPts val="1800"/>
              <a:buNone/>
              <a:defRPr sz="1800">
                <a:solidFill>
                  <a:schemeClr val="accent4"/>
                </a:solidFill>
              </a:defRPr>
            </a:lvl6pPr>
            <a:lvl7pPr lvl="6" rtl="0">
              <a:spcBef>
                <a:spcPts val="0"/>
              </a:spcBef>
              <a:spcAft>
                <a:spcPts val="0"/>
              </a:spcAft>
              <a:buClr>
                <a:schemeClr val="accent4"/>
              </a:buClr>
              <a:buSzPts val="1800"/>
              <a:buNone/>
              <a:defRPr sz="1800">
                <a:solidFill>
                  <a:schemeClr val="accent4"/>
                </a:solidFill>
              </a:defRPr>
            </a:lvl7pPr>
            <a:lvl8pPr lvl="7" rtl="0">
              <a:spcBef>
                <a:spcPts val="0"/>
              </a:spcBef>
              <a:spcAft>
                <a:spcPts val="0"/>
              </a:spcAft>
              <a:buClr>
                <a:schemeClr val="accent4"/>
              </a:buClr>
              <a:buSzPts val="1800"/>
              <a:buNone/>
              <a:defRPr sz="1800">
                <a:solidFill>
                  <a:schemeClr val="accent4"/>
                </a:solidFill>
              </a:defRPr>
            </a:lvl8pPr>
            <a:lvl9pPr lvl="8" rtl="0">
              <a:spcBef>
                <a:spcPts val="0"/>
              </a:spcBef>
              <a:spcAft>
                <a:spcPts val="0"/>
              </a:spcAft>
              <a:buClr>
                <a:schemeClr val="accent4"/>
              </a:buClr>
              <a:buSzPts val="1800"/>
              <a:buNone/>
              <a:defRPr sz="1800">
                <a:solidFill>
                  <a:schemeClr val="accent4"/>
                </a:solidFill>
              </a:defRPr>
            </a:lvl9pPr>
          </a:lstStyle>
          <a:p>
            <a:endParaRPr/>
          </a:p>
        </p:txBody>
      </p:sp>
      <p:sp>
        <p:nvSpPr>
          <p:cNvPr id="144" name="Google Shape;144;p16"/>
          <p:cNvSpPr txBox="1">
            <a:spLocks noGrp="1"/>
          </p:cNvSpPr>
          <p:nvPr>
            <p:ph type="subTitle" idx="13"/>
          </p:nvPr>
        </p:nvSpPr>
        <p:spPr>
          <a:xfrm>
            <a:off x="5842163" y="2886000"/>
            <a:ext cx="2513100" cy="5727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SzPts val="1400"/>
              <a:buNone/>
              <a:defRPr sz="1400"/>
            </a:lvl1pPr>
            <a:lvl2pPr lvl="1" rtl="0">
              <a:lnSpc>
                <a:spcPct val="100000"/>
              </a:lnSpc>
              <a:spcBef>
                <a:spcPts val="0"/>
              </a:spcBef>
              <a:spcAft>
                <a:spcPts val="0"/>
              </a:spcAft>
              <a:buSzPts val="2100"/>
              <a:buNone/>
              <a:defRPr sz="2100"/>
            </a:lvl2pPr>
            <a:lvl3pPr lvl="2" rtl="0">
              <a:lnSpc>
                <a:spcPct val="100000"/>
              </a:lnSpc>
              <a:spcBef>
                <a:spcPts val="0"/>
              </a:spcBef>
              <a:spcAft>
                <a:spcPts val="0"/>
              </a:spcAft>
              <a:buSzPts val="2100"/>
              <a:buNone/>
              <a:defRPr sz="2100"/>
            </a:lvl3pPr>
            <a:lvl4pPr lvl="3" rtl="0">
              <a:lnSpc>
                <a:spcPct val="100000"/>
              </a:lnSpc>
              <a:spcBef>
                <a:spcPts val="0"/>
              </a:spcBef>
              <a:spcAft>
                <a:spcPts val="0"/>
              </a:spcAft>
              <a:buSzPts val="2100"/>
              <a:buNone/>
              <a:defRPr sz="2100"/>
            </a:lvl4pPr>
            <a:lvl5pPr lvl="4" rtl="0">
              <a:lnSpc>
                <a:spcPct val="100000"/>
              </a:lnSpc>
              <a:spcBef>
                <a:spcPts val="0"/>
              </a:spcBef>
              <a:spcAft>
                <a:spcPts val="0"/>
              </a:spcAft>
              <a:buSzPts val="2100"/>
              <a:buNone/>
              <a:defRPr sz="2100"/>
            </a:lvl5pPr>
            <a:lvl6pPr lvl="5" rtl="0">
              <a:lnSpc>
                <a:spcPct val="100000"/>
              </a:lnSpc>
              <a:spcBef>
                <a:spcPts val="0"/>
              </a:spcBef>
              <a:spcAft>
                <a:spcPts val="0"/>
              </a:spcAft>
              <a:buSzPts val="2100"/>
              <a:buNone/>
              <a:defRPr sz="2100"/>
            </a:lvl6pPr>
            <a:lvl7pPr lvl="6" rtl="0">
              <a:lnSpc>
                <a:spcPct val="100000"/>
              </a:lnSpc>
              <a:spcBef>
                <a:spcPts val="0"/>
              </a:spcBef>
              <a:spcAft>
                <a:spcPts val="0"/>
              </a:spcAft>
              <a:buSzPts val="2100"/>
              <a:buNone/>
              <a:defRPr sz="2100"/>
            </a:lvl7pPr>
            <a:lvl8pPr lvl="7" rtl="0">
              <a:lnSpc>
                <a:spcPct val="100000"/>
              </a:lnSpc>
              <a:spcBef>
                <a:spcPts val="0"/>
              </a:spcBef>
              <a:spcAft>
                <a:spcPts val="0"/>
              </a:spcAft>
              <a:buSzPts val="2100"/>
              <a:buNone/>
              <a:defRPr sz="2100"/>
            </a:lvl8pPr>
            <a:lvl9pPr lvl="8" rtl="0">
              <a:lnSpc>
                <a:spcPct val="100000"/>
              </a:lnSpc>
              <a:spcBef>
                <a:spcPts val="0"/>
              </a:spcBef>
              <a:spcAft>
                <a:spcPts val="0"/>
              </a:spcAft>
              <a:buSzPts val="2100"/>
              <a:buNone/>
              <a:defRPr sz="2100"/>
            </a:lvl9pPr>
          </a:lstStyle>
          <a:p>
            <a:endParaRPr/>
          </a:p>
        </p:txBody>
      </p:sp>
      <p:sp>
        <p:nvSpPr>
          <p:cNvPr id="145" name="Google Shape;145;p16"/>
          <p:cNvSpPr txBox="1">
            <a:spLocks noGrp="1"/>
          </p:cNvSpPr>
          <p:nvPr>
            <p:ph type="title" idx="14"/>
          </p:nvPr>
        </p:nvSpPr>
        <p:spPr>
          <a:xfrm>
            <a:off x="5842163" y="3661627"/>
            <a:ext cx="2513100" cy="380100"/>
          </a:xfrm>
          <a:prstGeom prst="rect">
            <a:avLst/>
          </a:prstGeom>
        </p:spPr>
        <p:txBody>
          <a:bodyPr spcFirstLastPara="1" wrap="square" lIns="91425" tIns="91425" rIns="91425" bIns="91425" anchor="b" anchorCtr="0">
            <a:noAutofit/>
          </a:bodyPr>
          <a:lstStyle>
            <a:lvl1pPr lvl="0" rtl="0">
              <a:spcBef>
                <a:spcPts val="0"/>
              </a:spcBef>
              <a:spcAft>
                <a:spcPts val="0"/>
              </a:spcAft>
              <a:buClr>
                <a:schemeClr val="accent4"/>
              </a:buClr>
              <a:buSzPts val="1800"/>
              <a:buNone/>
              <a:defRPr sz="1800">
                <a:solidFill>
                  <a:schemeClr val="accent4"/>
                </a:solidFill>
              </a:defRPr>
            </a:lvl1pPr>
            <a:lvl2pPr lvl="1" rtl="0">
              <a:spcBef>
                <a:spcPts val="0"/>
              </a:spcBef>
              <a:spcAft>
                <a:spcPts val="0"/>
              </a:spcAft>
              <a:buClr>
                <a:schemeClr val="accent4"/>
              </a:buClr>
              <a:buSzPts val="1800"/>
              <a:buNone/>
              <a:defRPr sz="1800">
                <a:solidFill>
                  <a:schemeClr val="accent4"/>
                </a:solidFill>
              </a:defRPr>
            </a:lvl2pPr>
            <a:lvl3pPr lvl="2" rtl="0">
              <a:spcBef>
                <a:spcPts val="0"/>
              </a:spcBef>
              <a:spcAft>
                <a:spcPts val="0"/>
              </a:spcAft>
              <a:buClr>
                <a:schemeClr val="accent4"/>
              </a:buClr>
              <a:buSzPts val="1800"/>
              <a:buNone/>
              <a:defRPr sz="1800">
                <a:solidFill>
                  <a:schemeClr val="accent4"/>
                </a:solidFill>
              </a:defRPr>
            </a:lvl3pPr>
            <a:lvl4pPr lvl="3" rtl="0">
              <a:spcBef>
                <a:spcPts val="0"/>
              </a:spcBef>
              <a:spcAft>
                <a:spcPts val="0"/>
              </a:spcAft>
              <a:buClr>
                <a:schemeClr val="accent4"/>
              </a:buClr>
              <a:buSzPts val="1800"/>
              <a:buNone/>
              <a:defRPr sz="1800">
                <a:solidFill>
                  <a:schemeClr val="accent4"/>
                </a:solidFill>
              </a:defRPr>
            </a:lvl4pPr>
            <a:lvl5pPr lvl="4" rtl="0">
              <a:spcBef>
                <a:spcPts val="0"/>
              </a:spcBef>
              <a:spcAft>
                <a:spcPts val="0"/>
              </a:spcAft>
              <a:buClr>
                <a:schemeClr val="accent4"/>
              </a:buClr>
              <a:buSzPts val="1800"/>
              <a:buNone/>
              <a:defRPr sz="1800">
                <a:solidFill>
                  <a:schemeClr val="accent4"/>
                </a:solidFill>
              </a:defRPr>
            </a:lvl5pPr>
            <a:lvl6pPr lvl="5" rtl="0">
              <a:spcBef>
                <a:spcPts val="0"/>
              </a:spcBef>
              <a:spcAft>
                <a:spcPts val="0"/>
              </a:spcAft>
              <a:buClr>
                <a:schemeClr val="accent4"/>
              </a:buClr>
              <a:buSzPts val="1800"/>
              <a:buNone/>
              <a:defRPr sz="1800">
                <a:solidFill>
                  <a:schemeClr val="accent4"/>
                </a:solidFill>
              </a:defRPr>
            </a:lvl6pPr>
            <a:lvl7pPr lvl="6" rtl="0">
              <a:spcBef>
                <a:spcPts val="0"/>
              </a:spcBef>
              <a:spcAft>
                <a:spcPts val="0"/>
              </a:spcAft>
              <a:buClr>
                <a:schemeClr val="accent4"/>
              </a:buClr>
              <a:buSzPts val="1800"/>
              <a:buNone/>
              <a:defRPr sz="1800">
                <a:solidFill>
                  <a:schemeClr val="accent4"/>
                </a:solidFill>
              </a:defRPr>
            </a:lvl7pPr>
            <a:lvl8pPr lvl="7" rtl="0">
              <a:spcBef>
                <a:spcPts val="0"/>
              </a:spcBef>
              <a:spcAft>
                <a:spcPts val="0"/>
              </a:spcAft>
              <a:buClr>
                <a:schemeClr val="accent4"/>
              </a:buClr>
              <a:buSzPts val="1800"/>
              <a:buNone/>
              <a:defRPr sz="1800">
                <a:solidFill>
                  <a:schemeClr val="accent4"/>
                </a:solidFill>
              </a:defRPr>
            </a:lvl8pPr>
            <a:lvl9pPr lvl="8" rtl="0">
              <a:spcBef>
                <a:spcPts val="0"/>
              </a:spcBef>
              <a:spcAft>
                <a:spcPts val="0"/>
              </a:spcAft>
              <a:buClr>
                <a:schemeClr val="accent4"/>
              </a:buClr>
              <a:buSzPts val="1800"/>
              <a:buNone/>
              <a:defRPr sz="1800">
                <a:solidFill>
                  <a:schemeClr val="accent4"/>
                </a:solidFill>
              </a:defRPr>
            </a:lvl9pPr>
          </a:lstStyle>
          <a:p>
            <a:endParaRPr/>
          </a:p>
        </p:txBody>
      </p:sp>
      <p:sp>
        <p:nvSpPr>
          <p:cNvPr id="146" name="Google Shape;146;p16"/>
          <p:cNvSpPr txBox="1">
            <a:spLocks noGrp="1"/>
          </p:cNvSpPr>
          <p:nvPr>
            <p:ph type="subTitle" idx="15"/>
          </p:nvPr>
        </p:nvSpPr>
        <p:spPr>
          <a:xfrm>
            <a:off x="5842163" y="3933500"/>
            <a:ext cx="2513100" cy="5727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SzPts val="1400"/>
              <a:buNone/>
              <a:defRPr sz="1400"/>
            </a:lvl1pPr>
            <a:lvl2pPr lvl="1" rtl="0">
              <a:lnSpc>
                <a:spcPct val="100000"/>
              </a:lnSpc>
              <a:spcBef>
                <a:spcPts val="0"/>
              </a:spcBef>
              <a:spcAft>
                <a:spcPts val="0"/>
              </a:spcAft>
              <a:buSzPts val="2100"/>
              <a:buNone/>
              <a:defRPr sz="2100"/>
            </a:lvl2pPr>
            <a:lvl3pPr lvl="2" rtl="0">
              <a:lnSpc>
                <a:spcPct val="100000"/>
              </a:lnSpc>
              <a:spcBef>
                <a:spcPts val="0"/>
              </a:spcBef>
              <a:spcAft>
                <a:spcPts val="0"/>
              </a:spcAft>
              <a:buSzPts val="2100"/>
              <a:buNone/>
              <a:defRPr sz="2100"/>
            </a:lvl3pPr>
            <a:lvl4pPr lvl="3" rtl="0">
              <a:lnSpc>
                <a:spcPct val="100000"/>
              </a:lnSpc>
              <a:spcBef>
                <a:spcPts val="0"/>
              </a:spcBef>
              <a:spcAft>
                <a:spcPts val="0"/>
              </a:spcAft>
              <a:buSzPts val="2100"/>
              <a:buNone/>
              <a:defRPr sz="2100"/>
            </a:lvl4pPr>
            <a:lvl5pPr lvl="4" rtl="0">
              <a:lnSpc>
                <a:spcPct val="100000"/>
              </a:lnSpc>
              <a:spcBef>
                <a:spcPts val="0"/>
              </a:spcBef>
              <a:spcAft>
                <a:spcPts val="0"/>
              </a:spcAft>
              <a:buSzPts val="2100"/>
              <a:buNone/>
              <a:defRPr sz="2100"/>
            </a:lvl5pPr>
            <a:lvl6pPr lvl="5" rtl="0">
              <a:lnSpc>
                <a:spcPct val="100000"/>
              </a:lnSpc>
              <a:spcBef>
                <a:spcPts val="0"/>
              </a:spcBef>
              <a:spcAft>
                <a:spcPts val="0"/>
              </a:spcAft>
              <a:buSzPts val="2100"/>
              <a:buNone/>
              <a:defRPr sz="2100"/>
            </a:lvl6pPr>
            <a:lvl7pPr lvl="6" rtl="0">
              <a:lnSpc>
                <a:spcPct val="100000"/>
              </a:lnSpc>
              <a:spcBef>
                <a:spcPts val="0"/>
              </a:spcBef>
              <a:spcAft>
                <a:spcPts val="0"/>
              </a:spcAft>
              <a:buSzPts val="2100"/>
              <a:buNone/>
              <a:defRPr sz="2100"/>
            </a:lvl7pPr>
            <a:lvl8pPr lvl="7" rtl="0">
              <a:lnSpc>
                <a:spcPct val="100000"/>
              </a:lnSpc>
              <a:spcBef>
                <a:spcPts val="0"/>
              </a:spcBef>
              <a:spcAft>
                <a:spcPts val="0"/>
              </a:spcAft>
              <a:buSzPts val="2100"/>
              <a:buNone/>
              <a:defRPr sz="2100"/>
            </a:lvl8pPr>
            <a:lvl9pPr lvl="8" rtl="0">
              <a:lnSpc>
                <a:spcPct val="100000"/>
              </a:lnSpc>
              <a:spcBef>
                <a:spcPts val="0"/>
              </a:spcBef>
              <a:spcAft>
                <a:spcPts val="0"/>
              </a:spcAft>
              <a:buSzPts val="2100"/>
              <a:buNone/>
              <a:defRPr sz="2100"/>
            </a:lvl9pPr>
          </a:lstStyle>
          <a:p>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Title + Design">
  <p:cSld name="TITLE_ONLY_2">
    <p:spTree>
      <p:nvGrpSpPr>
        <p:cNvPr id="1" name="Shape 160"/>
        <p:cNvGrpSpPr/>
        <p:nvPr/>
      </p:nvGrpSpPr>
      <p:grpSpPr>
        <a:xfrm>
          <a:off x="0" y="0"/>
          <a:ext cx="0" cy="0"/>
          <a:chOff x="0" y="0"/>
          <a:chExt cx="0" cy="0"/>
        </a:xfrm>
      </p:grpSpPr>
      <p:sp>
        <p:nvSpPr>
          <p:cNvPr id="161" name="Google Shape;161;p18"/>
          <p:cNvSpPr txBox="1">
            <a:spLocks noGrp="1"/>
          </p:cNvSpPr>
          <p:nvPr>
            <p:ph type="title"/>
          </p:nvPr>
        </p:nvSpPr>
        <p:spPr>
          <a:xfrm>
            <a:off x="-203250" y="292625"/>
            <a:ext cx="9550500" cy="5727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2800"/>
              <a:buNone/>
              <a:defRPr/>
            </a:lvl1pPr>
            <a:lvl2pPr lvl="1" algn="ctr" rtl="0">
              <a:spcBef>
                <a:spcPts val="0"/>
              </a:spcBef>
              <a:spcAft>
                <a:spcPts val="0"/>
              </a:spcAft>
              <a:buSzPts val="2800"/>
              <a:buNone/>
              <a:defRPr/>
            </a:lvl2pPr>
            <a:lvl3pPr lvl="2" algn="ctr" rtl="0">
              <a:spcBef>
                <a:spcPts val="0"/>
              </a:spcBef>
              <a:spcAft>
                <a:spcPts val="0"/>
              </a:spcAft>
              <a:buSzPts val="2800"/>
              <a:buNone/>
              <a:defRPr/>
            </a:lvl3pPr>
            <a:lvl4pPr lvl="3" algn="ctr" rtl="0">
              <a:spcBef>
                <a:spcPts val="0"/>
              </a:spcBef>
              <a:spcAft>
                <a:spcPts val="0"/>
              </a:spcAft>
              <a:buSzPts val="2800"/>
              <a:buNone/>
              <a:defRPr/>
            </a:lvl4pPr>
            <a:lvl5pPr lvl="4" algn="ctr" rtl="0">
              <a:spcBef>
                <a:spcPts val="0"/>
              </a:spcBef>
              <a:spcAft>
                <a:spcPts val="0"/>
              </a:spcAft>
              <a:buSzPts val="2800"/>
              <a:buNone/>
              <a:defRPr/>
            </a:lvl5pPr>
            <a:lvl6pPr lvl="5" algn="ctr" rtl="0">
              <a:spcBef>
                <a:spcPts val="0"/>
              </a:spcBef>
              <a:spcAft>
                <a:spcPts val="0"/>
              </a:spcAft>
              <a:buSzPts val="2800"/>
              <a:buNone/>
              <a:defRPr/>
            </a:lvl6pPr>
            <a:lvl7pPr lvl="6" algn="ctr" rtl="0">
              <a:spcBef>
                <a:spcPts val="0"/>
              </a:spcBef>
              <a:spcAft>
                <a:spcPts val="0"/>
              </a:spcAft>
              <a:buSzPts val="2800"/>
              <a:buNone/>
              <a:defRPr/>
            </a:lvl7pPr>
            <a:lvl8pPr lvl="7" algn="ctr" rtl="0">
              <a:spcBef>
                <a:spcPts val="0"/>
              </a:spcBef>
              <a:spcAft>
                <a:spcPts val="0"/>
              </a:spcAft>
              <a:buSzPts val="2800"/>
              <a:buNone/>
              <a:defRPr/>
            </a:lvl8pPr>
            <a:lvl9pPr lvl="8" algn="ctr" rtl="0">
              <a:spcBef>
                <a:spcPts val="0"/>
              </a:spcBef>
              <a:spcAft>
                <a:spcPts val="0"/>
              </a:spcAft>
              <a:buSzPts val="2800"/>
              <a:buNone/>
              <a:defRPr/>
            </a:lvl9pPr>
          </a:lstStyle>
          <a:p>
            <a:endParaRPr/>
          </a:p>
        </p:txBody>
      </p:sp>
      <p:sp>
        <p:nvSpPr>
          <p:cNvPr id="162" name="Google Shape;162;p18"/>
          <p:cNvSpPr/>
          <p:nvPr/>
        </p:nvSpPr>
        <p:spPr>
          <a:xfrm>
            <a:off x="4356650" y="865325"/>
            <a:ext cx="116100" cy="116100"/>
          </a:xfrm>
          <a:prstGeom prst="ellipse">
            <a:avLst/>
          </a:pr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3" name="Google Shape;163;p18"/>
          <p:cNvSpPr/>
          <p:nvPr/>
        </p:nvSpPr>
        <p:spPr>
          <a:xfrm>
            <a:off x="4513950" y="865325"/>
            <a:ext cx="116100" cy="116100"/>
          </a:xfrm>
          <a:prstGeom prst="ellipse">
            <a:avLst/>
          </a:pr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4" name="Google Shape;164;p18"/>
          <p:cNvSpPr/>
          <p:nvPr/>
        </p:nvSpPr>
        <p:spPr>
          <a:xfrm>
            <a:off x="4671250" y="865325"/>
            <a:ext cx="116100" cy="116100"/>
          </a:xfrm>
          <a:prstGeom prst="ellipse">
            <a:avLst/>
          </a:pr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Background">
  <p:cSld name="BLANK_1">
    <p:spTree>
      <p:nvGrpSpPr>
        <p:cNvPr id="1" name="Shape 188"/>
        <p:cNvGrpSpPr/>
        <p:nvPr/>
      </p:nvGrpSpPr>
      <p:grpSpPr>
        <a:xfrm>
          <a:off x="0" y="0"/>
          <a:ext cx="0" cy="0"/>
          <a:chOff x="0" y="0"/>
          <a:chExt cx="0" cy="0"/>
        </a:xfrm>
      </p:grpSpPr>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Background 2">
  <p:cSld name="TITLE_ONLY_1_1_3">
    <p:spTree>
      <p:nvGrpSpPr>
        <p:cNvPr id="1" name="Shape 189"/>
        <p:cNvGrpSpPr/>
        <p:nvPr/>
      </p:nvGrpSpPr>
      <p:grpSpPr>
        <a:xfrm>
          <a:off x="0" y="0"/>
          <a:ext cx="0" cy="0"/>
          <a:chOff x="0" y="0"/>
          <a:chExt cx="0" cy="0"/>
        </a:xfrm>
      </p:grpSpPr>
      <p:sp>
        <p:nvSpPr>
          <p:cNvPr id="190" name="Google Shape;190;p23"/>
          <p:cNvSpPr/>
          <p:nvPr/>
        </p:nvSpPr>
        <p:spPr>
          <a:xfrm flipH="1">
            <a:off x="3683475" y="4473081"/>
            <a:ext cx="2117149" cy="1514705"/>
          </a:xfrm>
          <a:custGeom>
            <a:avLst/>
            <a:gdLst/>
            <a:ahLst/>
            <a:cxnLst/>
            <a:rect l="l" t="t" r="r" b="b"/>
            <a:pathLst>
              <a:path w="55550" h="39743" extrusionOk="0">
                <a:moveTo>
                  <a:pt x="22341" y="0"/>
                </a:moveTo>
                <a:cubicBezTo>
                  <a:pt x="21059" y="0"/>
                  <a:pt x="19811" y="260"/>
                  <a:pt x="18771" y="987"/>
                </a:cubicBezTo>
                <a:cubicBezTo>
                  <a:pt x="16926" y="2278"/>
                  <a:pt x="16237" y="4681"/>
                  <a:pt x="14696" y="6322"/>
                </a:cubicBezTo>
                <a:cubicBezTo>
                  <a:pt x="12127" y="9065"/>
                  <a:pt x="7724" y="9213"/>
                  <a:pt x="4839" y="11620"/>
                </a:cubicBezTo>
                <a:cubicBezTo>
                  <a:pt x="2604" y="13487"/>
                  <a:pt x="1611" y="16418"/>
                  <a:pt x="790" y="19212"/>
                </a:cubicBezTo>
                <a:cubicBezTo>
                  <a:pt x="359" y="20672"/>
                  <a:pt x="0" y="22414"/>
                  <a:pt x="975" y="23583"/>
                </a:cubicBezTo>
                <a:cubicBezTo>
                  <a:pt x="1857" y="24641"/>
                  <a:pt x="3434" y="24728"/>
                  <a:pt x="4641" y="25390"/>
                </a:cubicBezTo>
                <a:cubicBezTo>
                  <a:pt x="6243" y="26267"/>
                  <a:pt x="7090" y="28091"/>
                  <a:pt x="8536" y="29207"/>
                </a:cubicBezTo>
                <a:cubicBezTo>
                  <a:pt x="9763" y="30154"/>
                  <a:pt x="11240" y="30489"/>
                  <a:pt x="12790" y="30489"/>
                </a:cubicBezTo>
                <a:cubicBezTo>
                  <a:pt x="14473" y="30489"/>
                  <a:pt x="16242" y="30094"/>
                  <a:pt x="17869" y="29659"/>
                </a:cubicBezTo>
                <a:cubicBezTo>
                  <a:pt x="19614" y="29194"/>
                  <a:pt x="21502" y="28735"/>
                  <a:pt x="23296" y="28735"/>
                </a:cubicBezTo>
                <a:cubicBezTo>
                  <a:pt x="24714" y="28735"/>
                  <a:pt x="26073" y="29022"/>
                  <a:pt x="27257" y="29822"/>
                </a:cubicBezTo>
                <a:cubicBezTo>
                  <a:pt x="28247" y="30491"/>
                  <a:pt x="29007" y="31468"/>
                  <a:pt x="30034" y="32081"/>
                </a:cubicBezTo>
                <a:cubicBezTo>
                  <a:pt x="31752" y="33105"/>
                  <a:pt x="33887" y="32947"/>
                  <a:pt x="35885" y="32986"/>
                </a:cubicBezTo>
                <a:cubicBezTo>
                  <a:pt x="39157" y="33051"/>
                  <a:pt x="43190" y="34778"/>
                  <a:pt x="46209" y="36041"/>
                </a:cubicBezTo>
                <a:cubicBezTo>
                  <a:pt x="46806" y="36291"/>
                  <a:pt x="46653" y="37473"/>
                  <a:pt x="47252" y="37723"/>
                </a:cubicBezTo>
                <a:cubicBezTo>
                  <a:pt x="48561" y="38748"/>
                  <a:pt x="50612" y="39742"/>
                  <a:pt x="51847" y="39742"/>
                </a:cubicBezTo>
                <a:cubicBezTo>
                  <a:pt x="52227" y="39742"/>
                  <a:pt x="52530" y="39648"/>
                  <a:pt x="52709" y="39431"/>
                </a:cubicBezTo>
                <a:cubicBezTo>
                  <a:pt x="54918" y="37262"/>
                  <a:pt x="55550" y="32489"/>
                  <a:pt x="53327" y="29664"/>
                </a:cubicBezTo>
                <a:cubicBezTo>
                  <a:pt x="52336" y="28089"/>
                  <a:pt x="51340" y="26516"/>
                  <a:pt x="50299" y="24937"/>
                </a:cubicBezTo>
                <a:cubicBezTo>
                  <a:pt x="49781" y="24146"/>
                  <a:pt x="49250" y="23357"/>
                  <a:pt x="48707" y="22561"/>
                </a:cubicBezTo>
                <a:lnTo>
                  <a:pt x="47880" y="21366"/>
                </a:lnTo>
                <a:lnTo>
                  <a:pt x="47460" y="20767"/>
                </a:lnTo>
                <a:lnTo>
                  <a:pt x="46780" y="19869"/>
                </a:lnTo>
                <a:cubicBezTo>
                  <a:pt x="45458" y="18137"/>
                  <a:pt x="44072" y="16365"/>
                  <a:pt x="42605" y="14566"/>
                </a:cubicBezTo>
                <a:lnTo>
                  <a:pt x="42174" y="14102"/>
                </a:lnTo>
                <a:cubicBezTo>
                  <a:pt x="40396" y="12241"/>
                  <a:pt x="38445" y="10852"/>
                  <a:pt x="36452" y="9320"/>
                </a:cubicBezTo>
                <a:cubicBezTo>
                  <a:pt x="34501" y="7821"/>
                  <a:pt x="33559" y="5461"/>
                  <a:pt x="31889" y="3706"/>
                </a:cubicBezTo>
                <a:cubicBezTo>
                  <a:pt x="30107" y="1834"/>
                  <a:pt x="27576" y="850"/>
                  <a:pt x="25047" y="316"/>
                </a:cubicBezTo>
                <a:cubicBezTo>
                  <a:pt x="24170" y="130"/>
                  <a:pt x="23247" y="0"/>
                  <a:pt x="22341"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1" name="Google Shape;191;p23"/>
          <p:cNvSpPr/>
          <p:nvPr/>
        </p:nvSpPr>
        <p:spPr>
          <a:xfrm flipH="1">
            <a:off x="4981907" y="4228635"/>
            <a:ext cx="1704429" cy="1435050"/>
          </a:xfrm>
          <a:custGeom>
            <a:avLst/>
            <a:gdLst/>
            <a:ahLst/>
            <a:cxnLst/>
            <a:rect l="l" t="t" r="r" b="b"/>
            <a:pathLst>
              <a:path w="44721" h="37653" extrusionOk="0">
                <a:moveTo>
                  <a:pt x="27258" y="1"/>
                </a:moveTo>
                <a:cubicBezTo>
                  <a:pt x="26810" y="1"/>
                  <a:pt x="26362" y="42"/>
                  <a:pt x="25920" y="127"/>
                </a:cubicBezTo>
                <a:cubicBezTo>
                  <a:pt x="23467" y="601"/>
                  <a:pt x="21352" y="2258"/>
                  <a:pt x="18884" y="2655"/>
                </a:cubicBezTo>
                <a:cubicBezTo>
                  <a:pt x="18429" y="2728"/>
                  <a:pt x="17972" y="2757"/>
                  <a:pt x="17514" y="2757"/>
                </a:cubicBezTo>
                <a:cubicBezTo>
                  <a:pt x="15988" y="2757"/>
                  <a:pt x="14448" y="2439"/>
                  <a:pt x="12913" y="2390"/>
                </a:cubicBezTo>
                <a:cubicBezTo>
                  <a:pt x="12755" y="2385"/>
                  <a:pt x="12599" y="2382"/>
                  <a:pt x="12444" y="2382"/>
                </a:cubicBezTo>
                <a:cubicBezTo>
                  <a:pt x="7176" y="2382"/>
                  <a:pt x="3676" y="5309"/>
                  <a:pt x="1537" y="10004"/>
                </a:cubicBezTo>
                <a:cubicBezTo>
                  <a:pt x="639" y="11975"/>
                  <a:pt x="0" y="14274"/>
                  <a:pt x="827" y="16277"/>
                </a:cubicBezTo>
                <a:cubicBezTo>
                  <a:pt x="1847" y="18754"/>
                  <a:pt x="4770" y="19912"/>
                  <a:pt x="5776" y="22331"/>
                </a:cubicBezTo>
                <a:cubicBezTo>
                  <a:pt x="7056" y="25413"/>
                  <a:pt x="6934" y="28588"/>
                  <a:pt x="8905" y="31525"/>
                </a:cubicBezTo>
                <a:cubicBezTo>
                  <a:pt x="11391" y="35229"/>
                  <a:pt x="15744" y="37653"/>
                  <a:pt x="20205" y="37653"/>
                </a:cubicBezTo>
                <a:cubicBezTo>
                  <a:pt x="20219" y="37653"/>
                  <a:pt x="20234" y="37653"/>
                  <a:pt x="20249" y="37653"/>
                </a:cubicBezTo>
                <a:cubicBezTo>
                  <a:pt x="24724" y="37636"/>
                  <a:pt x="29146" y="35107"/>
                  <a:pt x="31286" y="31176"/>
                </a:cubicBezTo>
                <a:cubicBezTo>
                  <a:pt x="32114" y="29655"/>
                  <a:pt x="32626" y="27940"/>
                  <a:pt x="33740" y="26615"/>
                </a:cubicBezTo>
                <a:cubicBezTo>
                  <a:pt x="35995" y="23932"/>
                  <a:pt x="40102" y="23515"/>
                  <a:pt x="42534" y="20991"/>
                </a:cubicBezTo>
                <a:cubicBezTo>
                  <a:pt x="44031" y="19438"/>
                  <a:pt x="44720" y="17144"/>
                  <a:pt x="44327" y="15022"/>
                </a:cubicBezTo>
                <a:cubicBezTo>
                  <a:pt x="43933" y="12902"/>
                  <a:pt x="42468" y="11007"/>
                  <a:pt x="40514" y="10094"/>
                </a:cubicBezTo>
                <a:cubicBezTo>
                  <a:pt x="39236" y="9497"/>
                  <a:pt x="37756" y="9285"/>
                  <a:pt x="36658" y="8399"/>
                </a:cubicBezTo>
                <a:cubicBezTo>
                  <a:pt x="35232" y="7249"/>
                  <a:pt x="34822" y="5282"/>
                  <a:pt x="33886" y="3707"/>
                </a:cubicBezTo>
                <a:cubicBezTo>
                  <a:pt x="33122" y="2419"/>
                  <a:pt x="31948" y="1404"/>
                  <a:pt x="30597" y="764"/>
                </a:cubicBezTo>
                <a:cubicBezTo>
                  <a:pt x="29555" y="271"/>
                  <a:pt x="28407" y="1"/>
                  <a:pt x="27258"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2" name="Google Shape;192;p23"/>
          <p:cNvSpPr/>
          <p:nvPr/>
        </p:nvSpPr>
        <p:spPr>
          <a:xfrm rot="2435368" flipH="1">
            <a:off x="6388698" y="3348011"/>
            <a:ext cx="2850493" cy="3349847"/>
          </a:xfrm>
          <a:custGeom>
            <a:avLst/>
            <a:gdLst/>
            <a:ahLst/>
            <a:cxnLst/>
            <a:rect l="l" t="t" r="r" b="b"/>
            <a:pathLst>
              <a:path w="74791" h="87893" extrusionOk="0">
                <a:moveTo>
                  <a:pt x="26476" y="1"/>
                </a:moveTo>
                <a:cubicBezTo>
                  <a:pt x="23552" y="1"/>
                  <a:pt x="20661" y="318"/>
                  <a:pt x="17986" y="1448"/>
                </a:cubicBezTo>
                <a:cubicBezTo>
                  <a:pt x="15199" y="2626"/>
                  <a:pt x="11132" y="5482"/>
                  <a:pt x="10467" y="8699"/>
                </a:cubicBezTo>
                <a:cubicBezTo>
                  <a:pt x="10095" y="10505"/>
                  <a:pt x="10375" y="12431"/>
                  <a:pt x="9763" y="14172"/>
                </a:cubicBezTo>
                <a:cubicBezTo>
                  <a:pt x="9157" y="15893"/>
                  <a:pt x="7765" y="17196"/>
                  <a:pt x="6721" y="18693"/>
                </a:cubicBezTo>
                <a:cubicBezTo>
                  <a:pt x="5678" y="20189"/>
                  <a:pt x="4983" y="22235"/>
                  <a:pt x="5921" y="23800"/>
                </a:cubicBezTo>
                <a:cubicBezTo>
                  <a:pt x="6245" y="24344"/>
                  <a:pt x="6756" y="24808"/>
                  <a:pt x="6862" y="25431"/>
                </a:cubicBezTo>
                <a:cubicBezTo>
                  <a:pt x="7086" y="26765"/>
                  <a:pt x="5474" y="27551"/>
                  <a:pt x="4552" y="28540"/>
                </a:cubicBezTo>
                <a:cubicBezTo>
                  <a:pt x="0" y="33426"/>
                  <a:pt x="7315" y="39951"/>
                  <a:pt x="7947" y="44528"/>
                </a:cubicBezTo>
                <a:cubicBezTo>
                  <a:pt x="8144" y="45947"/>
                  <a:pt x="8025" y="47402"/>
                  <a:pt x="8310" y="48806"/>
                </a:cubicBezTo>
                <a:cubicBezTo>
                  <a:pt x="9290" y="53640"/>
                  <a:pt x="14509" y="56265"/>
                  <a:pt x="19265" y="57575"/>
                </a:cubicBezTo>
                <a:cubicBezTo>
                  <a:pt x="20856" y="58014"/>
                  <a:pt x="22568" y="58445"/>
                  <a:pt x="23674" y="59669"/>
                </a:cubicBezTo>
                <a:cubicBezTo>
                  <a:pt x="24365" y="60435"/>
                  <a:pt x="24743" y="61438"/>
                  <a:pt x="25388" y="62243"/>
                </a:cubicBezTo>
                <a:cubicBezTo>
                  <a:pt x="26770" y="63966"/>
                  <a:pt x="28823" y="64251"/>
                  <a:pt x="30780" y="64915"/>
                </a:cubicBezTo>
                <a:cubicBezTo>
                  <a:pt x="32524" y="65508"/>
                  <a:pt x="33972" y="66503"/>
                  <a:pt x="35572" y="67488"/>
                </a:cubicBezTo>
                <a:cubicBezTo>
                  <a:pt x="38808" y="69477"/>
                  <a:pt x="42292" y="71610"/>
                  <a:pt x="43924" y="75209"/>
                </a:cubicBezTo>
                <a:cubicBezTo>
                  <a:pt x="44912" y="77391"/>
                  <a:pt x="45088" y="79876"/>
                  <a:pt x="46114" y="82040"/>
                </a:cubicBezTo>
                <a:cubicBezTo>
                  <a:pt x="47867" y="85743"/>
                  <a:pt x="52031" y="87892"/>
                  <a:pt x="56146" y="87892"/>
                </a:cubicBezTo>
                <a:cubicBezTo>
                  <a:pt x="56801" y="87892"/>
                  <a:pt x="57455" y="87838"/>
                  <a:pt x="58097" y="87727"/>
                </a:cubicBezTo>
                <a:cubicBezTo>
                  <a:pt x="58882" y="87590"/>
                  <a:pt x="59653" y="87383"/>
                  <a:pt x="60400" y="87107"/>
                </a:cubicBezTo>
                <a:cubicBezTo>
                  <a:pt x="64070" y="85753"/>
                  <a:pt x="67139" y="82832"/>
                  <a:pt x="69079" y="79392"/>
                </a:cubicBezTo>
                <a:cubicBezTo>
                  <a:pt x="74790" y="69263"/>
                  <a:pt x="72233" y="57473"/>
                  <a:pt x="66105" y="48230"/>
                </a:cubicBezTo>
                <a:cubicBezTo>
                  <a:pt x="63027" y="43588"/>
                  <a:pt x="62715" y="39486"/>
                  <a:pt x="61950" y="34099"/>
                </a:cubicBezTo>
                <a:cubicBezTo>
                  <a:pt x="61508" y="30986"/>
                  <a:pt x="60094" y="27986"/>
                  <a:pt x="57825" y="25810"/>
                </a:cubicBezTo>
                <a:cubicBezTo>
                  <a:pt x="56358" y="24403"/>
                  <a:pt x="54544" y="23333"/>
                  <a:pt x="53355" y="21682"/>
                </a:cubicBezTo>
                <a:cubicBezTo>
                  <a:pt x="51427" y="19005"/>
                  <a:pt x="51539" y="15422"/>
                  <a:pt x="50681" y="12236"/>
                </a:cubicBezTo>
                <a:cubicBezTo>
                  <a:pt x="49466" y="7721"/>
                  <a:pt x="46079" y="3845"/>
                  <a:pt x="41768" y="2036"/>
                </a:cubicBezTo>
                <a:cubicBezTo>
                  <a:pt x="38670" y="736"/>
                  <a:pt x="35248" y="483"/>
                  <a:pt x="31896" y="248"/>
                </a:cubicBezTo>
                <a:cubicBezTo>
                  <a:pt x="30105" y="122"/>
                  <a:pt x="28284" y="1"/>
                  <a:pt x="26476"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3" name="Google Shape;193;p23"/>
          <p:cNvSpPr/>
          <p:nvPr/>
        </p:nvSpPr>
        <p:spPr>
          <a:xfrm rot="-8100000">
            <a:off x="-1042818" y="3308646"/>
            <a:ext cx="2564773" cy="1834956"/>
          </a:xfrm>
          <a:custGeom>
            <a:avLst/>
            <a:gdLst/>
            <a:ahLst/>
            <a:cxnLst/>
            <a:rect l="l" t="t" r="r" b="b"/>
            <a:pathLst>
              <a:path w="55550" h="39743" extrusionOk="0">
                <a:moveTo>
                  <a:pt x="22341" y="0"/>
                </a:moveTo>
                <a:cubicBezTo>
                  <a:pt x="21059" y="0"/>
                  <a:pt x="19811" y="260"/>
                  <a:pt x="18771" y="987"/>
                </a:cubicBezTo>
                <a:cubicBezTo>
                  <a:pt x="16926" y="2278"/>
                  <a:pt x="16237" y="4681"/>
                  <a:pt x="14696" y="6322"/>
                </a:cubicBezTo>
                <a:cubicBezTo>
                  <a:pt x="12127" y="9065"/>
                  <a:pt x="7724" y="9213"/>
                  <a:pt x="4839" y="11620"/>
                </a:cubicBezTo>
                <a:cubicBezTo>
                  <a:pt x="2604" y="13487"/>
                  <a:pt x="1611" y="16418"/>
                  <a:pt x="790" y="19212"/>
                </a:cubicBezTo>
                <a:cubicBezTo>
                  <a:pt x="359" y="20672"/>
                  <a:pt x="0" y="22414"/>
                  <a:pt x="975" y="23583"/>
                </a:cubicBezTo>
                <a:cubicBezTo>
                  <a:pt x="1857" y="24641"/>
                  <a:pt x="3434" y="24728"/>
                  <a:pt x="4641" y="25390"/>
                </a:cubicBezTo>
                <a:cubicBezTo>
                  <a:pt x="6243" y="26267"/>
                  <a:pt x="7090" y="28091"/>
                  <a:pt x="8536" y="29207"/>
                </a:cubicBezTo>
                <a:cubicBezTo>
                  <a:pt x="9763" y="30154"/>
                  <a:pt x="11240" y="30489"/>
                  <a:pt x="12790" y="30489"/>
                </a:cubicBezTo>
                <a:cubicBezTo>
                  <a:pt x="14473" y="30489"/>
                  <a:pt x="16242" y="30094"/>
                  <a:pt x="17869" y="29659"/>
                </a:cubicBezTo>
                <a:cubicBezTo>
                  <a:pt x="19614" y="29194"/>
                  <a:pt x="21502" y="28735"/>
                  <a:pt x="23296" y="28735"/>
                </a:cubicBezTo>
                <a:cubicBezTo>
                  <a:pt x="24714" y="28735"/>
                  <a:pt x="26073" y="29022"/>
                  <a:pt x="27257" y="29822"/>
                </a:cubicBezTo>
                <a:cubicBezTo>
                  <a:pt x="28247" y="30491"/>
                  <a:pt x="29007" y="31468"/>
                  <a:pt x="30034" y="32081"/>
                </a:cubicBezTo>
                <a:cubicBezTo>
                  <a:pt x="31752" y="33105"/>
                  <a:pt x="33887" y="32947"/>
                  <a:pt x="35885" y="32986"/>
                </a:cubicBezTo>
                <a:cubicBezTo>
                  <a:pt x="39157" y="33051"/>
                  <a:pt x="43190" y="34778"/>
                  <a:pt x="46209" y="36041"/>
                </a:cubicBezTo>
                <a:cubicBezTo>
                  <a:pt x="46806" y="36291"/>
                  <a:pt x="46653" y="37473"/>
                  <a:pt x="47252" y="37723"/>
                </a:cubicBezTo>
                <a:cubicBezTo>
                  <a:pt x="48561" y="38748"/>
                  <a:pt x="50612" y="39742"/>
                  <a:pt x="51847" y="39742"/>
                </a:cubicBezTo>
                <a:cubicBezTo>
                  <a:pt x="52227" y="39742"/>
                  <a:pt x="52530" y="39648"/>
                  <a:pt x="52709" y="39431"/>
                </a:cubicBezTo>
                <a:cubicBezTo>
                  <a:pt x="54918" y="37262"/>
                  <a:pt x="55550" y="32489"/>
                  <a:pt x="53327" y="29664"/>
                </a:cubicBezTo>
                <a:cubicBezTo>
                  <a:pt x="52336" y="28089"/>
                  <a:pt x="51340" y="26516"/>
                  <a:pt x="50299" y="24937"/>
                </a:cubicBezTo>
                <a:cubicBezTo>
                  <a:pt x="49781" y="24146"/>
                  <a:pt x="49250" y="23357"/>
                  <a:pt x="48707" y="22561"/>
                </a:cubicBezTo>
                <a:lnTo>
                  <a:pt x="47880" y="21366"/>
                </a:lnTo>
                <a:lnTo>
                  <a:pt x="47460" y="20767"/>
                </a:lnTo>
                <a:lnTo>
                  <a:pt x="46780" y="19869"/>
                </a:lnTo>
                <a:cubicBezTo>
                  <a:pt x="45458" y="18137"/>
                  <a:pt x="44072" y="16365"/>
                  <a:pt x="42605" y="14566"/>
                </a:cubicBezTo>
                <a:lnTo>
                  <a:pt x="42174" y="14102"/>
                </a:lnTo>
                <a:cubicBezTo>
                  <a:pt x="40396" y="12241"/>
                  <a:pt x="38445" y="10852"/>
                  <a:pt x="36452" y="9320"/>
                </a:cubicBezTo>
                <a:cubicBezTo>
                  <a:pt x="34501" y="7821"/>
                  <a:pt x="33559" y="5461"/>
                  <a:pt x="31889" y="3706"/>
                </a:cubicBezTo>
                <a:cubicBezTo>
                  <a:pt x="30107" y="1834"/>
                  <a:pt x="27576" y="850"/>
                  <a:pt x="25047" y="316"/>
                </a:cubicBezTo>
                <a:cubicBezTo>
                  <a:pt x="24170" y="130"/>
                  <a:pt x="23247" y="0"/>
                  <a:pt x="22341"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4" name="Google Shape;194;p23"/>
          <p:cNvSpPr/>
          <p:nvPr/>
        </p:nvSpPr>
        <p:spPr>
          <a:xfrm>
            <a:off x="-1467725" y="4213925"/>
            <a:ext cx="2145602" cy="1806497"/>
          </a:xfrm>
          <a:custGeom>
            <a:avLst/>
            <a:gdLst/>
            <a:ahLst/>
            <a:cxnLst/>
            <a:rect l="l" t="t" r="r" b="b"/>
            <a:pathLst>
              <a:path w="44721" h="37653" extrusionOk="0">
                <a:moveTo>
                  <a:pt x="27258" y="1"/>
                </a:moveTo>
                <a:cubicBezTo>
                  <a:pt x="26810" y="1"/>
                  <a:pt x="26362" y="42"/>
                  <a:pt x="25920" y="127"/>
                </a:cubicBezTo>
                <a:cubicBezTo>
                  <a:pt x="23467" y="601"/>
                  <a:pt x="21352" y="2258"/>
                  <a:pt x="18884" y="2655"/>
                </a:cubicBezTo>
                <a:cubicBezTo>
                  <a:pt x="18429" y="2728"/>
                  <a:pt x="17972" y="2757"/>
                  <a:pt x="17514" y="2757"/>
                </a:cubicBezTo>
                <a:cubicBezTo>
                  <a:pt x="15988" y="2757"/>
                  <a:pt x="14448" y="2439"/>
                  <a:pt x="12913" y="2390"/>
                </a:cubicBezTo>
                <a:cubicBezTo>
                  <a:pt x="12755" y="2385"/>
                  <a:pt x="12599" y="2382"/>
                  <a:pt x="12444" y="2382"/>
                </a:cubicBezTo>
                <a:cubicBezTo>
                  <a:pt x="7176" y="2382"/>
                  <a:pt x="3676" y="5309"/>
                  <a:pt x="1537" y="10004"/>
                </a:cubicBezTo>
                <a:cubicBezTo>
                  <a:pt x="639" y="11975"/>
                  <a:pt x="0" y="14274"/>
                  <a:pt x="827" y="16277"/>
                </a:cubicBezTo>
                <a:cubicBezTo>
                  <a:pt x="1847" y="18754"/>
                  <a:pt x="4770" y="19912"/>
                  <a:pt x="5776" y="22331"/>
                </a:cubicBezTo>
                <a:cubicBezTo>
                  <a:pt x="7056" y="25413"/>
                  <a:pt x="6934" y="28588"/>
                  <a:pt x="8905" y="31525"/>
                </a:cubicBezTo>
                <a:cubicBezTo>
                  <a:pt x="11391" y="35229"/>
                  <a:pt x="15744" y="37653"/>
                  <a:pt x="20205" y="37653"/>
                </a:cubicBezTo>
                <a:cubicBezTo>
                  <a:pt x="20219" y="37653"/>
                  <a:pt x="20234" y="37653"/>
                  <a:pt x="20249" y="37653"/>
                </a:cubicBezTo>
                <a:cubicBezTo>
                  <a:pt x="24724" y="37636"/>
                  <a:pt x="29146" y="35107"/>
                  <a:pt x="31286" y="31176"/>
                </a:cubicBezTo>
                <a:cubicBezTo>
                  <a:pt x="32114" y="29655"/>
                  <a:pt x="32626" y="27940"/>
                  <a:pt x="33740" y="26615"/>
                </a:cubicBezTo>
                <a:cubicBezTo>
                  <a:pt x="35995" y="23932"/>
                  <a:pt x="40102" y="23515"/>
                  <a:pt x="42534" y="20991"/>
                </a:cubicBezTo>
                <a:cubicBezTo>
                  <a:pt x="44031" y="19438"/>
                  <a:pt x="44720" y="17144"/>
                  <a:pt x="44327" y="15022"/>
                </a:cubicBezTo>
                <a:cubicBezTo>
                  <a:pt x="43933" y="12902"/>
                  <a:pt x="42468" y="11007"/>
                  <a:pt x="40514" y="10094"/>
                </a:cubicBezTo>
                <a:cubicBezTo>
                  <a:pt x="39236" y="9497"/>
                  <a:pt x="37756" y="9285"/>
                  <a:pt x="36658" y="8399"/>
                </a:cubicBezTo>
                <a:cubicBezTo>
                  <a:pt x="35232" y="7249"/>
                  <a:pt x="34822" y="5282"/>
                  <a:pt x="33886" y="3707"/>
                </a:cubicBezTo>
                <a:cubicBezTo>
                  <a:pt x="33122" y="2419"/>
                  <a:pt x="31948" y="1404"/>
                  <a:pt x="30597" y="764"/>
                </a:cubicBezTo>
                <a:cubicBezTo>
                  <a:pt x="29555" y="271"/>
                  <a:pt x="28407" y="1"/>
                  <a:pt x="27258"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Background 2">
  <p:cSld name="TITLE_ONLY_1_2">
    <p:spTree>
      <p:nvGrpSpPr>
        <p:cNvPr id="1" name="Shape 195"/>
        <p:cNvGrpSpPr/>
        <p:nvPr/>
      </p:nvGrpSpPr>
      <p:grpSpPr>
        <a:xfrm>
          <a:off x="0" y="0"/>
          <a:ext cx="0" cy="0"/>
          <a:chOff x="0" y="0"/>
          <a:chExt cx="0" cy="0"/>
        </a:xfrm>
      </p:grpSpPr>
      <p:sp>
        <p:nvSpPr>
          <p:cNvPr id="196" name="Google Shape;196;p24"/>
          <p:cNvSpPr/>
          <p:nvPr/>
        </p:nvSpPr>
        <p:spPr>
          <a:xfrm rot="-8100000">
            <a:off x="-1002668" y="3423446"/>
            <a:ext cx="2564773" cy="1834956"/>
          </a:xfrm>
          <a:custGeom>
            <a:avLst/>
            <a:gdLst/>
            <a:ahLst/>
            <a:cxnLst/>
            <a:rect l="l" t="t" r="r" b="b"/>
            <a:pathLst>
              <a:path w="55550" h="39743" extrusionOk="0">
                <a:moveTo>
                  <a:pt x="22341" y="0"/>
                </a:moveTo>
                <a:cubicBezTo>
                  <a:pt x="21059" y="0"/>
                  <a:pt x="19811" y="260"/>
                  <a:pt x="18771" y="987"/>
                </a:cubicBezTo>
                <a:cubicBezTo>
                  <a:pt x="16926" y="2278"/>
                  <a:pt x="16237" y="4681"/>
                  <a:pt x="14696" y="6322"/>
                </a:cubicBezTo>
                <a:cubicBezTo>
                  <a:pt x="12127" y="9065"/>
                  <a:pt x="7724" y="9213"/>
                  <a:pt x="4839" y="11620"/>
                </a:cubicBezTo>
                <a:cubicBezTo>
                  <a:pt x="2604" y="13487"/>
                  <a:pt x="1611" y="16418"/>
                  <a:pt x="790" y="19212"/>
                </a:cubicBezTo>
                <a:cubicBezTo>
                  <a:pt x="359" y="20672"/>
                  <a:pt x="0" y="22414"/>
                  <a:pt x="975" y="23583"/>
                </a:cubicBezTo>
                <a:cubicBezTo>
                  <a:pt x="1857" y="24641"/>
                  <a:pt x="3434" y="24728"/>
                  <a:pt x="4641" y="25390"/>
                </a:cubicBezTo>
                <a:cubicBezTo>
                  <a:pt x="6243" y="26267"/>
                  <a:pt x="7090" y="28091"/>
                  <a:pt x="8536" y="29207"/>
                </a:cubicBezTo>
                <a:cubicBezTo>
                  <a:pt x="9763" y="30154"/>
                  <a:pt x="11240" y="30489"/>
                  <a:pt x="12790" y="30489"/>
                </a:cubicBezTo>
                <a:cubicBezTo>
                  <a:pt x="14473" y="30489"/>
                  <a:pt x="16242" y="30094"/>
                  <a:pt x="17869" y="29659"/>
                </a:cubicBezTo>
                <a:cubicBezTo>
                  <a:pt x="19614" y="29194"/>
                  <a:pt x="21502" y="28735"/>
                  <a:pt x="23296" y="28735"/>
                </a:cubicBezTo>
                <a:cubicBezTo>
                  <a:pt x="24714" y="28735"/>
                  <a:pt x="26073" y="29022"/>
                  <a:pt x="27257" y="29822"/>
                </a:cubicBezTo>
                <a:cubicBezTo>
                  <a:pt x="28247" y="30491"/>
                  <a:pt x="29007" y="31468"/>
                  <a:pt x="30034" y="32081"/>
                </a:cubicBezTo>
                <a:cubicBezTo>
                  <a:pt x="31752" y="33105"/>
                  <a:pt x="33887" y="32947"/>
                  <a:pt x="35885" y="32986"/>
                </a:cubicBezTo>
                <a:cubicBezTo>
                  <a:pt x="39157" y="33051"/>
                  <a:pt x="43190" y="34778"/>
                  <a:pt x="46209" y="36041"/>
                </a:cubicBezTo>
                <a:cubicBezTo>
                  <a:pt x="46806" y="36291"/>
                  <a:pt x="46653" y="37473"/>
                  <a:pt x="47252" y="37723"/>
                </a:cubicBezTo>
                <a:cubicBezTo>
                  <a:pt x="48561" y="38748"/>
                  <a:pt x="50612" y="39742"/>
                  <a:pt x="51847" y="39742"/>
                </a:cubicBezTo>
                <a:cubicBezTo>
                  <a:pt x="52227" y="39742"/>
                  <a:pt x="52530" y="39648"/>
                  <a:pt x="52709" y="39431"/>
                </a:cubicBezTo>
                <a:cubicBezTo>
                  <a:pt x="54918" y="37262"/>
                  <a:pt x="55550" y="32489"/>
                  <a:pt x="53327" y="29664"/>
                </a:cubicBezTo>
                <a:cubicBezTo>
                  <a:pt x="52336" y="28089"/>
                  <a:pt x="51340" y="26516"/>
                  <a:pt x="50299" y="24937"/>
                </a:cubicBezTo>
                <a:cubicBezTo>
                  <a:pt x="49781" y="24146"/>
                  <a:pt x="49250" y="23357"/>
                  <a:pt x="48707" y="22561"/>
                </a:cubicBezTo>
                <a:lnTo>
                  <a:pt x="47880" y="21366"/>
                </a:lnTo>
                <a:lnTo>
                  <a:pt x="47460" y="20767"/>
                </a:lnTo>
                <a:lnTo>
                  <a:pt x="46780" y="19869"/>
                </a:lnTo>
                <a:cubicBezTo>
                  <a:pt x="45458" y="18137"/>
                  <a:pt x="44072" y="16365"/>
                  <a:pt x="42605" y="14566"/>
                </a:cubicBezTo>
                <a:lnTo>
                  <a:pt x="42174" y="14102"/>
                </a:lnTo>
                <a:cubicBezTo>
                  <a:pt x="40396" y="12241"/>
                  <a:pt x="38445" y="10852"/>
                  <a:pt x="36452" y="9320"/>
                </a:cubicBezTo>
                <a:cubicBezTo>
                  <a:pt x="34501" y="7821"/>
                  <a:pt x="33559" y="5461"/>
                  <a:pt x="31889" y="3706"/>
                </a:cubicBezTo>
                <a:cubicBezTo>
                  <a:pt x="30107" y="1834"/>
                  <a:pt x="27576" y="850"/>
                  <a:pt x="25047" y="316"/>
                </a:cubicBezTo>
                <a:cubicBezTo>
                  <a:pt x="24170" y="130"/>
                  <a:pt x="23247" y="0"/>
                  <a:pt x="22341"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7" name="Google Shape;197;p24"/>
          <p:cNvSpPr/>
          <p:nvPr/>
        </p:nvSpPr>
        <p:spPr>
          <a:xfrm>
            <a:off x="-1140675" y="1239075"/>
            <a:ext cx="2525131" cy="2967487"/>
          </a:xfrm>
          <a:custGeom>
            <a:avLst/>
            <a:gdLst/>
            <a:ahLst/>
            <a:cxnLst/>
            <a:rect l="l" t="t" r="r" b="b"/>
            <a:pathLst>
              <a:path w="74791" h="87893" extrusionOk="0">
                <a:moveTo>
                  <a:pt x="26476" y="1"/>
                </a:moveTo>
                <a:cubicBezTo>
                  <a:pt x="23552" y="1"/>
                  <a:pt x="20661" y="318"/>
                  <a:pt x="17986" y="1448"/>
                </a:cubicBezTo>
                <a:cubicBezTo>
                  <a:pt x="15199" y="2626"/>
                  <a:pt x="11132" y="5482"/>
                  <a:pt x="10467" y="8699"/>
                </a:cubicBezTo>
                <a:cubicBezTo>
                  <a:pt x="10095" y="10505"/>
                  <a:pt x="10375" y="12431"/>
                  <a:pt x="9763" y="14172"/>
                </a:cubicBezTo>
                <a:cubicBezTo>
                  <a:pt x="9157" y="15893"/>
                  <a:pt x="7765" y="17196"/>
                  <a:pt x="6721" y="18693"/>
                </a:cubicBezTo>
                <a:cubicBezTo>
                  <a:pt x="5678" y="20189"/>
                  <a:pt x="4983" y="22235"/>
                  <a:pt x="5921" y="23800"/>
                </a:cubicBezTo>
                <a:cubicBezTo>
                  <a:pt x="6245" y="24344"/>
                  <a:pt x="6756" y="24808"/>
                  <a:pt x="6862" y="25431"/>
                </a:cubicBezTo>
                <a:cubicBezTo>
                  <a:pt x="7086" y="26765"/>
                  <a:pt x="5474" y="27551"/>
                  <a:pt x="4552" y="28540"/>
                </a:cubicBezTo>
                <a:cubicBezTo>
                  <a:pt x="0" y="33426"/>
                  <a:pt x="7315" y="39951"/>
                  <a:pt x="7947" y="44528"/>
                </a:cubicBezTo>
                <a:cubicBezTo>
                  <a:pt x="8144" y="45947"/>
                  <a:pt x="8025" y="47402"/>
                  <a:pt x="8310" y="48806"/>
                </a:cubicBezTo>
                <a:cubicBezTo>
                  <a:pt x="9290" y="53640"/>
                  <a:pt x="14509" y="56265"/>
                  <a:pt x="19265" y="57575"/>
                </a:cubicBezTo>
                <a:cubicBezTo>
                  <a:pt x="20856" y="58014"/>
                  <a:pt x="22568" y="58445"/>
                  <a:pt x="23674" y="59669"/>
                </a:cubicBezTo>
                <a:cubicBezTo>
                  <a:pt x="24365" y="60435"/>
                  <a:pt x="24743" y="61438"/>
                  <a:pt x="25388" y="62243"/>
                </a:cubicBezTo>
                <a:cubicBezTo>
                  <a:pt x="26770" y="63966"/>
                  <a:pt x="28823" y="64251"/>
                  <a:pt x="30780" y="64915"/>
                </a:cubicBezTo>
                <a:cubicBezTo>
                  <a:pt x="32524" y="65508"/>
                  <a:pt x="33972" y="66503"/>
                  <a:pt x="35572" y="67488"/>
                </a:cubicBezTo>
                <a:cubicBezTo>
                  <a:pt x="38808" y="69477"/>
                  <a:pt x="42292" y="71610"/>
                  <a:pt x="43924" y="75209"/>
                </a:cubicBezTo>
                <a:cubicBezTo>
                  <a:pt x="44912" y="77391"/>
                  <a:pt x="45088" y="79876"/>
                  <a:pt x="46114" y="82040"/>
                </a:cubicBezTo>
                <a:cubicBezTo>
                  <a:pt x="47867" y="85743"/>
                  <a:pt x="52031" y="87892"/>
                  <a:pt x="56146" y="87892"/>
                </a:cubicBezTo>
                <a:cubicBezTo>
                  <a:pt x="56801" y="87892"/>
                  <a:pt x="57455" y="87838"/>
                  <a:pt x="58097" y="87727"/>
                </a:cubicBezTo>
                <a:cubicBezTo>
                  <a:pt x="58882" y="87590"/>
                  <a:pt x="59653" y="87383"/>
                  <a:pt x="60400" y="87107"/>
                </a:cubicBezTo>
                <a:cubicBezTo>
                  <a:pt x="64070" y="85753"/>
                  <a:pt x="67139" y="82832"/>
                  <a:pt x="69079" y="79392"/>
                </a:cubicBezTo>
                <a:cubicBezTo>
                  <a:pt x="74790" y="69263"/>
                  <a:pt x="72233" y="57473"/>
                  <a:pt x="66105" y="48230"/>
                </a:cubicBezTo>
                <a:cubicBezTo>
                  <a:pt x="63027" y="43588"/>
                  <a:pt x="62715" y="39486"/>
                  <a:pt x="61950" y="34099"/>
                </a:cubicBezTo>
                <a:cubicBezTo>
                  <a:pt x="61508" y="30986"/>
                  <a:pt x="60094" y="27986"/>
                  <a:pt x="57825" y="25810"/>
                </a:cubicBezTo>
                <a:cubicBezTo>
                  <a:pt x="56358" y="24403"/>
                  <a:pt x="54544" y="23333"/>
                  <a:pt x="53355" y="21682"/>
                </a:cubicBezTo>
                <a:cubicBezTo>
                  <a:pt x="51427" y="19005"/>
                  <a:pt x="51539" y="15422"/>
                  <a:pt x="50681" y="12236"/>
                </a:cubicBezTo>
                <a:cubicBezTo>
                  <a:pt x="49466" y="7721"/>
                  <a:pt x="46079" y="3845"/>
                  <a:pt x="41768" y="2036"/>
                </a:cubicBezTo>
                <a:cubicBezTo>
                  <a:pt x="38670" y="736"/>
                  <a:pt x="35248" y="483"/>
                  <a:pt x="31896" y="248"/>
                </a:cubicBezTo>
                <a:cubicBezTo>
                  <a:pt x="30105" y="122"/>
                  <a:pt x="28284" y="1"/>
                  <a:pt x="26476"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8" name="Google Shape;198;p24"/>
          <p:cNvSpPr/>
          <p:nvPr/>
        </p:nvSpPr>
        <p:spPr>
          <a:xfrm>
            <a:off x="575575" y="4393075"/>
            <a:ext cx="1118025" cy="941325"/>
          </a:xfrm>
          <a:custGeom>
            <a:avLst/>
            <a:gdLst/>
            <a:ahLst/>
            <a:cxnLst/>
            <a:rect l="l" t="t" r="r" b="b"/>
            <a:pathLst>
              <a:path w="44721" h="37653" extrusionOk="0">
                <a:moveTo>
                  <a:pt x="27258" y="1"/>
                </a:moveTo>
                <a:cubicBezTo>
                  <a:pt x="26810" y="1"/>
                  <a:pt x="26362" y="42"/>
                  <a:pt x="25920" y="127"/>
                </a:cubicBezTo>
                <a:cubicBezTo>
                  <a:pt x="23467" y="601"/>
                  <a:pt x="21352" y="2258"/>
                  <a:pt x="18884" y="2655"/>
                </a:cubicBezTo>
                <a:cubicBezTo>
                  <a:pt x="18429" y="2728"/>
                  <a:pt x="17972" y="2757"/>
                  <a:pt x="17514" y="2757"/>
                </a:cubicBezTo>
                <a:cubicBezTo>
                  <a:pt x="15988" y="2757"/>
                  <a:pt x="14448" y="2439"/>
                  <a:pt x="12913" y="2390"/>
                </a:cubicBezTo>
                <a:cubicBezTo>
                  <a:pt x="12755" y="2385"/>
                  <a:pt x="12599" y="2382"/>
                  <a:pt x="12444" y="2382"/>
                </a:cubicBezTo>
                <a:cubicBezTo>
                  <a:pt x="7176" y="2382"/>
                  <a:pt x="3676" y="5309"/>
                  <a:pt x="1537" y="10004"/>
                </a:cubicBezTo>
                <a:cubicBezTo>
                  <a:pt x="639" y="11975"/>
                  <a:pt x="0" y="14274"/>
                  <a:pt x="827" y="16277"/>
                </a:cubicBezTo>
                <a:cubicBezTo>
                  <a:pt x="1847" y="18754"/>
                  <a:pt x="4770" y="19912"/>
                  <a:pt x="5776" y="22331"/>
                </a:cubicBezTo>
                <a:cubicBezTo>
                  <a:pt x="7056" y="25413"/>
                  <a:pt x="6934" y="28588"/>
                  <a:pt x="8905" y="31525"/>
                </a:cubicBezTo>
                <a:cubicBezTo>
                  <a:pt x="11391" y="35229"/>
                  <a:pt x="15744" y="37653"/>
                  <a:pt x="20205" y="37653"/>
                </a:cubicBezTo>
                <a:cubicBezTo>
                  <a:pt x="20219" y="37653"/>
                  <a:pt x="20234" y="37653"/>
                  <a:pt x="20249" y="37653"/>
                </a:cubicBezTo>
                <a:cubicBezTo>
                  <a:pt x="24724" y="37636"/>
                  <a:pt x="29146" y="35107"/>
                  <a:pt x="31286" y="31176"/>
                </a:cubicBezTo>
                <a:cubicBezTo>
                  <a:pt x="32114" y="29655"/>
                  <a:pt x="32626" y="27940"/>
                  <a:pt x="33740" y="26615"/>
                </a:cubicBezTo>
                <a:cubicBezTo>
                  <a:pt x="35995" y="23932"/>
                  <a:pt x="40102" y="23515"/>
                  <a:pt x="42534" y="20991"/>
                </a:cubicBezTo>
                <a:cubicBezTo>
                  <a:pt x="44031" y="19438"/>
                  <a:pt x="44720" y="17144"/>
                  <a:pt x="44327" y="15022"/>
                </a:cubicBezTo>
                <a:cubicBezTo>
                  <a:pt x="43933" y="12902"/>
                  <a:pt x="42468" y="11007"/>
                  <a:pt x="40514" y="10094"/>
                </a:cubicBezTo>
                <a:cubicBezTo>
                  <a:pt x="39236" y="9497"/>
                  <a:pt x="37756" y="9285"/>
                  <a:pt x="36658" y="8399"/>
                </a:cubicBezTo>
                <a:cubicBezTo>
                  <a:pt x="35232" y="7249"/>
                  <a:pt x="34822" y="5282"/>
                  <a:pt x="33886" y="3707"/>
                </a:cubicBezTo>
                <a:cubicBezTo>
                  <a:pt x="33122" y="2419"/>
                  <a:pt x="31948" y="1404"/>
                  <a:pt x="30597" y="764"/>
                </a:cubicBezTo>
                <a:cubicBezTo>
                  <a:pt x="29555" y="271"/>
                  <a:pt x="28407" y="1"/>
                  <a:pt x="27258"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9" name="Google Shape;199;p24"/>
          <p:cNvSpPr/>
          <p:nvPr/>
        </p:nvSpPr>
        <p:spPr>
          <a:xfrm rot="2416558">
            <a:off x="7211138" y="-755152"/>
            <a:ext cx="2525254" cy="2967632"/>
          </a:xfrm>
          <a:custGeom>
            <a:avLst/>
            <a:gdLst/>
            <a:ahLst/>
            <a:cxnLst/>
            <a:rect l="l" t="t" r="r" b="b"/>
            <a:pathLst>
              <a:path w="74791" h="87893" extrusionOk="0">
                <a:moveTo>
                  <a:pt x="26476" y="1"/>
                </a:moveTo>
                <a:cubicBezTo>
                  <a:pt x="23552" y="1"/>
                  <a:pt x="20661" y="318"/>
                  <a:pt x="17986" y="1448"/>
                </a:cubicBezTo>
                <a:cubicBezTo>
                  <a:pt x="15199" y="2626"/>
                  <a:pt x="11132" y="5482"/>
                  <a:pt x="10467" y="8699"/>
                </a:cubicBezTo>
                <a:cubicBezTo>
                  <a:pt x="10095" y="10505"/>
                  <a:pt x="10375" y="12431"/>
                  <a:pt x="9763" y="14172"/>
                </a:cubicBezTo>
                <a:cubicBezTo>
                  <a:pt x="9157" y="15893"/>
                  <a:pt x="7765" y="17196"/>
                  <a:pt x="6721" y="18693"/>
                </a:cubicBezTo>
                <a:cubicBezTo>
                  <a:pt x="5678" y="20189"/>
                  <a:pt x="4983" y="22235"/>
                  <a:pt x="5921" y="23800"/>
                </a:cubicBezTo>
                <a:cubicBezTo>
                  <a:pt x="6245" y="24344"/>
                  <a:pt x="6756" y="24808"/>
                  <a:pt x="6862" y="25431"/>
                </a:cubicBezTo>
                <a:cubicBezTo>
                  <a:pt x="7086" y="26765"/>
                  <a:pt x="5474" y="27551"/>
                  <a:pt x="4552" y="28540"/>
                </a:cubicBezTo>
                <a:cubicBezTo>
                  <a:pt x="0" y="33426"/>
                  <a:pt x="7315" y="39951"/>
                  <a:pt x="7947" y="44528"/>
                </a:cubicBezTo>
                <a:cubicBezTo>
                  <a:pt x="8144" y="45947"/>
                  <a:pt x="8025" y="47402"/>
                  <a:pt x="8310" y="48806"/>
                </a:cubicBezTo>
                <a:cubicBezTo>
                  <a:pt x="9290" y="53640"/>
                  <a:pt x="14509" y="56265"/>
                  <a:pt x="19265" y="57575"/>
                </a:cubicBezTo>
                <a:cubicBezTo>
                  <a:pt x="20856" y="58014"/>
                  <a:pt x="22568" y="58445"/>
                  <a:pt x="23674" y="59669"/>
                </a:cubicBezTo>
                <a:cubicBezTo>
                  <a:pt x="24365" y="60435"/>
                  <a:pt x="24743" y="61438"/>
                  <a:pt x="25388" y="62243"/>
                </a:cubicBezTo>
                <a:cubicBezTo>
                  <a:pt x="26770" y="63966"/>
                  <a:pt x="28823" y="64251"/>
                  <a:pt x="30780" y="64915"/>
                </a:cubicBezTo>
                <a:cubicBezTo>
                  <a:pt x="32524" y="65508"/>
                  <a:pt x="33972" y="66503"/>
                  <a:pt x="35572" y="67488"/>
                </a:cubicBezTo>
                <a:cubicBezTo>
                  <a:pt x="38808" y="69477"/>
                  <a:pt x="42292" y="71610"/>
                  <a:pt x="43924" y="75209"/>
                </a:cubicBezTo>
                <a:cubicBezTo>
                  <a:pt x="44912" y="77391"/>
                  <a:pt x="45088" y="79876"/>
                  <a:pt x="46114" y="82040"/>
                </a:cubicBezTo>
                <a:cubicBezTo>
                  <a:pt x="47867" y="85743"/>
                  <a:pt x="52031" y="87892"/>
                  <a:pt x="56146" y="87892"/>
                </a:cubicBezTo>
                <a:cubicBezTo>
                  <a:pt x="56801" y="87892"/>
                  <a:pt x="57455" y="87838"/>
                  <a:pt x="58097" y="87727"/>
                </a:cubicBezTo>
                <a:cubicBezTo>
                  <a:pt x="58882" y="87590"/>
                  <a:pt x="59653" y="87383"/>
                  <a:pt x="60400" y="87107"/>
                </a:cubicBezTo>
                <a:cubicBezTo>
                  <a:pt x="64070" y="85753"/>
                  <a:pt x="67139" y="82832"/>
                  <a:pt x="69079" y="79392"/>
                </a:cubicBezTo>
                <a:cubicBezTo>
                  <a:pt x="74790" y="69263"/>
                  <a:pt x="72233" y="57473"/>
                  <a:pt x="66105" y="48230"/>
                </a:cubicBezTo>
                <a:cubicBezTo>
                  <a:pt x="63027" y="43588"/>
                  <a:pt x="62715" y="39486"/>
                  <a:pt x="61950" y="34099"/>
                </a:cubicBezTo>
                <a:cubicBezTo>
                  <a:pt x="61508" y="30986"/>
                  <a:pt x="60094" y="27986"/>
                  <a:pt x="57825" y="25810"/>
                </a:cubicBezTo>
                <a:cubicBezTo>
                  <a:pt x="56358" y="24403"/>
                  <a:pt x="54544" y="23333"/>
                  <a:pt x="53355" y="21682"/>
                </a:cubicBezTo>
                <a:cubicBezTo>
                  <a:pt x="51427" y="19005"/>
                  <a:pt x="51539" y="15422"/>
                  <a:pt x="50681" y="12236"/>
                </a:cubicBezTo>
                <a:cubicBezTo>
                  <a:pt x="49466" y="7721"/>
                  <a:pt x="46079" y="3845"/>
                  <a:pt x="41768" y="2036"/>
                </a:cubicBezTo>
                <a:cubicBezTo>
                  <a:pt x="38670" y="736"/>
                  <a:pt x="35248" y="483"/>
                  <a:pt x="31896" y="248"/>
                </a:cubicBezTo>
                <a:cubicBezTo>
                  <a:pt x="30105" y="122"/>
                  <a:pt x="28284" y="1"/>
                  <a:pt x="26476"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0" name="Google Shape;200;p24"/>
          <p:cNvSpPr/>
          <p:nvPr/>
        </p:nvSpPr>
        <p:spPr>
          <a:xfrm>
            <a:off x="8088125" y="1014525"/>
            <a:ext cx="1739759" cy="1464796"/>
          </a:xfrm>
          <a:custGeom>
            <a:avLst/>
            <a:gdLst/>
            <a:ahLst/>
            <a:cxnLst/>
            <a:rect l="l" t="t" r="r" b="b"/>
            <a:pathLst>
              <a:path w="44721" h="37653" extrusionOk="0">
                <a:moveTo>
                  <a:pt x="27258" y="1"/>
                </a:moveTo>
                <a:cubicBezTo>
                  <a:pt x="26810" y="1"/>
                  <a:pt x="26362" y="42"/>
                  <a:pt x="25920" y="127"/>
                </a:cubicBezTo>
                <a:cubicBezTo>
                  <a:pt x="23467" y="601"/>
                  <a:pt x="21352" y="2258"/>
                  <a:pt x="18884" y="2655"/>
                </a:cubicBezTo>
                <a:cubicBezTo>
                  <a:pt x="18429" y="2728"/>
                  <a:pt x="17972" y="2757"/>
                  <a:pt x="17514" y="2757"/>
                </a:cubicBezTo>
                <a:cubicBezTo>
                  <a:pt x="15988" y="2757"/>
                  <a:pt x="14448" y="2439"/>
                  <a:pt x="12913" y="2390"/>
                </a:cubicBezTo>
                <a:cubicBezTo>
                  <a:pt x="12755" y="2385"/>
                  <a:pt x="12599" y="2382"/>
                  <a:pt x="12444" y="2382"/>
                </a:cubicBezTo>
                <a:cubicBezTo>
                  <a:pt x="7176" y="2382"/>
                  <a:pt x="3676" y="5309"/>
                  <a:pt x="1537" y="10004"/>
                </a:cubicBezTo>
                <a:cubicBezTo>
                  <a:pt x="639" y="11975"/>
                  <a:pt x="0" y="14274"/>
                  <a:pt x="827" y="16277"/>
                </a:cubicBezTo>
                <a:cubicBezTo>
                  <a:pt x="1847" y="18754"/>
                  <a:pt x="4770" y="19912"/>
                  <a:pt x="5776" y="22331"/>
                </a:cubicBezTo>
                <a:cubicBezTo>
                  <a:pt x="7056" y="25413"/>
                  <a:pt x="6934" y="28588"/>
                  <a:pt x="8905" y="31525"/>
                </a:cubicBezTo>
                <a:cubicBezTo>
                  <a:pt x="11391" y="35229"/>
                  <a:pt x="15744" y="37653"/>
                  <a:pt x="20205" y="37653"/>
                </a:cubicBezTo>
                <a:cubicBezTo>
                  <a:pt x="20219" y="37653"/>
                  <a:pt x="20234" y="37653"/>
                  <a:pt x="20249" y="37653"/>
                </a:cubicBezTo>
                <a:cubicBezTo>
                  <a:pt x="24724" y="37636"/>
                  <a:pt x="29146" y="35107"/>
                  <a:pt x="31286" y="31176"/>
                </a:cubicBezTo>
                <a:cubicBezTo>
                  <a:pt x="32114" y="29655"/>
                  <a:pt x="32626" y="27940"/>
                  <a:pt x="33740" y="26615"/>
                </a:cubicBezTo>
                <a:cubicBezTo>
                  <a:pt x="35995" y="23932"/>
                  <a:pt x="40102" y="23515"/>
                  <a:pt x="42534" y="20991"/>
                </a:cubicBezTo>
                <a:cubicBezTo>
                  <a:pt x="44031" y="19438"/>
                  <a:pt x="44720" y="17144"/>
                  <a:pt x="44327" y="15022"/>
                </a:cubicBezTo>
                <a:cubicBezTo>
                  <a:pt x="43933" y="12902"/>
                  <a:pt x="42468" y="11007"/>
                  <a:pt x="40514" y="10094"/>
                </a:cubicBezTo>
                <a:cubicBezTo>
                  <a:pt x="39236" y="9497"/>
                  <a:pt x="37756" y="9285"/>
                  <a:pt x="36658" y="8399"/>
                </a:cubicBezTo>
                <a:cubicBezTo>
                  <a:pt x="35232" y="7249"/>
                  <a:pt x="34822" y="5282"/>
                  <a:pt x="33886" y="3707"/>
                </a:cubicBezTo>
                <a:cubicBezTo>
                  <a:pt x="33122" y="2419"/>
                  <a:pt x="31948" y="1404"/>
                  <a:pt x="30597" y="764"/>
                </a:cubicBezTo>
                <a:cubicBezTo>
                  <a:pt x="29555" y="271"/>
                  <a:pt x="28407" y="1"/>
                  <a:pt x="27258"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matchingName="Background 3">
  <p:cSld name="ONE_COLUMN_TEXT_2">
    <p:spTree>
      <p:nvGrpSpPr>
        <p:cNvPr id="1" name="Shape 201"/>
        <p:cNvGrpSpPr/>
        <p:nvPr/>
      </p:nvGrpSpPr>
      <p:grpSpPr>
        <a:xfrm>
          <a:off x="0" y="0"/>
          <a:ext cx="0" cy="0"/>
          <a:chOff x="0" y="0"/>
          <a:chExt cx="0" cy="0"/>
        </a:xfrm>
      </p:grpSpPr>
      <p:sp>
        <p:nvSpPr>
          <p:cNvPr id="202" name="Google Shape;202;p25"/>
          <p:cNvSpPr/>
          <p:nvPr/>
        </p:nvSpPr>
        <p:spPr>
          <a:xfrm rot="5270550" flipH="1">
            <a:off x="-2959493" y="-1786975"/>
            <a:ext cx="4281267" cy="5031266"/>
          </a:xfrm>
          <a:custGeom>
            <a:avLst/>
            <a:gdLst/>
            <a:ahLst/>
            <a:cxnLst/>
            <a:rect l="l" t="t" r="r" b="b"/>
            <a:pathLst>
              <a:path w="74791" h="87893" extrusionOk="0">
                <a:moveTo>
                  <a:pt x="26476" y="1"/>
                </a:moveTo>
                <a:cubicBezTo>
                  <a:pt x="23552" y="1"/>
                  <a:pt x="20661" y="318"/>
                  <a:pt x="17986" y="1448"/>
                </a:cubicBezTo>
                <a:cubicBezTo>
                  <a:pt x="15199" y="2626"/>
                  <a:pt x="11132" y="5482"/>
                  <a:pt x="10467" y="8699"/>
                </a:cubicBezTo>
                <a:cubicBezTo>
                  <a:pt x="10095" y="10505"/>
                  <a:pt x="10375" y="12431"/>
                  <a:pt x="9763" y="14172"/>
                </a:cubicBezTo>
                <a:cubicBezTo>
                  <a:pt x="9157" y="15893"/>
                  <a:pt x="7765" y="17196"/>
                  <a:pt x="6721" y="18693"/>
                </a:cubicBezTo>
                <a:cubicBezTo>
                  <a:pt x="5678" y="20189"/>
                  <a:pt x="4983" y="22235"/>
                  <a:pt x="5921" y="23800"/>
                </a:cubicBezTo>
                <a:cubicBezTo>
                  <a:pt x="6245" y="24344"/>
                  <a:pt x="6756" y="24808"/>
                  <a:pt x="6862" y="25431"/>
                </a:cubicBezTo>
                <a:cubicBezTo>
                  <a:pt x="7086" y="26765"/>
                  <a:pt x="5474" y="27551"/>
                  <a:pt x="4552" y="28540"/>
                </a:cubicBezTo>
                <a:cubicBezTo>
                  <a:pt x="0" y="33426"/>
                  <a:pt x="7315" y="39951"/>
                  <a:pt x="7947" y="44528"/>
                </a:cubicBezTo>
                <a:cubicBezTo>
                  <a:pt x="8144" y="45947"/>
                  <a:pt x="8025" y="47402"/>
                  <a:pt x="8310" y="48806"/>
                </a:cubicBezTo>
                <a:cubicBezTo>
                  <a:pt x="9290" y="53640"/>
                  <a:pt x="14509" y="56265"/>
                  <a:pt x="19265" y="57575"/>
                </a:cubicBezTo>
                <a:cubicBezTo>
                  <a:pt x="20856" y="58014"/>
                  <a:pt x="22568" y="58445"/>
                  <a:pt x="23674" y="59669"/>
                </a:cubicBezTo>
                <a:cubicBezTo>
                  <a:pt x="24365" y="60435"/>
                  <a:pt x="24743" y="61438"/>
                  <a:pt x="25388" y="62243"/>
                </a:cubicBezTo>
                <a:cubicBezTo>
                  <a:pt x="26770" y="63966"/>
                  <a:pt x="28823" y="64251"/>
                  <a:pt x="30780" y="64915"/>
                </a:cubicBezTo>
                <a:cubicBezTo>
                  <a:pt x="32524" y="65508"/>
                  <a:pt x="33972" y="66503"/>
                  <a:pt x="35572" y="67488"/>
                </a:cubicBezTo>
                <a:cubicBezTo>
                  <a:pt x="38808" y="69477"/>
                  <a:pt x="42292" y="71610"/>
                  <a:pt x="43924" y="75209"/>
                </a:cubicBezTo>
                <a:cubicBezTo>
                  <a:pt x="44912" y="77391"/>
                  <a:pt x="45088" y="79876"/>
                  <a:pt x="46114" y="82040"/>
                </a:cubicBezTo>
                <a:cubicBezTo>
                  <a:pt x="47867" y="85743"/>
                  <a:pt x="52031" y="87892"/>
                  <a:pt x="56146" y="87892"/>
                </a:cubicBezTo>
                <a:cubicBezTo>
                  <a:pt x="56801" y="87892"/>
                  <a:pt x="57455" y="87838"/>
                  <a:pt x="58097" y="87727"/>
                </a:cubicBezTo>
                <a:cubicBezTo>
                  <a:pt x="58882" y="87590"/>
                  <a:pt x="59653" y="87383"/>
                  <a:pt x="60400" y="87107"/>
                </a:cubicBezTo>
                <a:cubicBezTo>
                  <a:pt x="64070" y="85753"/>
                  <a:pt x="67139" y="82832"/>
                  <a:pt x="69079" y="79392"/>
                </a:cubicBezTo>
                <a:cubicBezTo>
                  <a:pt x="74790" y="69263"/>
                  <a:pt x="72233" y="57473"/>
                  <a:pt x="66105" y="48230"/>
                </a:cubicBezTo>
                <a:cubicBezTo>
                  <a:pt x="63027" y="43588"/>
                  <a:pt x="62715" y="39486"/>
                  <a:pt x="61950" y="34099"/>
                </a:cubicBezTo>
                <a:cubicBezTo>
                  <a:pt x="61508" y="30986"/>
                  <a:pt x="60094" y="27986"/>
                  <a:pt x="57825" y="25810"/>
                </a:cubicBezTo>
                <a:cubicBezTo>
                  <a:pt x="56358" y="24403"/>
                  <a:pt x="54544" y="23333"/>
                  <a:pt x="53355" y="21682"/>
                </a:cubicBezTo>
                <a:cubicBezTo>
                  <a:pt x="51427" y="19005"/>
                  <a:pt x="51539" y="15422"/>
                  <a:pt x="50681" y="12236"/>
                </a:cubicBezTo>
                <a:cubicBezTo>
                  <a:pt x="49466" y="7721"/>
                  <a:pt x="46079" y="3845"/>
                  <a:pt x="41768" y="2036"/>
                </a:cubicBezTo>
                <a:cubicBezTo>
                  <a:pt x="38670" y="736"/>
                  <a:pt x="35248" y="483"/>
                  <a:pt x="31896" y="248"/>
                </a:cubicBezTo>
                <a:cubicBezTo>
                  <a:pt x="30105" y="122"/>
                  <a:pt x="28284" y="1"/>
                  <a:pt x="26476"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3" name="Google Shape;203;p25"/>
          <p:cNvSpPr/>
          <p:nvPr/>
        </p:nvSpPr>
        <p:spPr>
          <a:xfrm rot="-8100000">
            <a:off x="8064832" y="3279971"/>
            <a:ext cx="2564773" cy="1834956"/>
          </a:xfrm>
          <a:custGeom>
            <a:avLst/>
            <a:gdLst/>
            <a:ahLst/>
            <a:cxnLst/>
            <a:rect l="l" t="t" r="r" b="b"/>
            <a:pathLst>
              <a:path w="55550" h="39743" extrusionOk="0">
                <a:moveTo>
                  <a:pt x="22341" y="0"/>
                </a:moveTo>
                <a:cubicBezTo>
                  <a:pt x="21059" y="0"/>
                  <a:pt x="19811" y="260"/>
                  <a:pt x="18771" y="987"/>
                </a:cubicBezTo>
                <a:cubicBezTo>
                  <a:pt x="16926" y="2278"/>
                  <a:pt x="16237" y="4681"/>
                  <a:pt x="14696" y="6322"/>
                </a:cubicBezTo>
                <a:cubicBezTo>
                  <a:pt x="12127" y="9065"/>
                  <a:pt x="7724" y="9213"/>
                  <a:pt x="4839" y="11620"/>
                </a:cubicBezTo>
                <a:cubicBezTo>
                  <a:pt x="2604" y="13487"/>
                  <a:pt x="1611" y="16418"/>
                  <a:pt x="790" y="19212"/>
                </a:cubicBezTo>
                <a:cubicBezTo>
                  <a:pt x="359" y="20672"/>
                  <a:pt x="0" y="22414"/>
                  <a:pt x="975" y="23583"/>
                </a:cubicBezTo>
                <a:cubicBezTo>
                  <a:pt x="1857" y="24641"/>
                  <a:pt x="3434" y="24728"/>
                  <a:pt x="4641" y="25390"/>
                </a:cubicBezTo>
                <a:cubicBezTo>
                  <a:pt x="6243" y="26267"/>
                  <a:pt x="7090" y="28091"/>
                  <a:pt x="8536" y="29207"/>
                </a:cubicBezTo>
                <a:cubicBezTo>
                  <a:pt x="9763" y="30154"/>
                  <a:pt x="11240" y="30489"/>
                  <a:pt x="12790" y="30489"/>
                </a:cubicBezTo>
                <a:cubicBezTo>
                  <a:pt x="14473" y="30489"/>
                  <a:pt x="16242" y="30094"/>
                  <a:pt x="17869" y="29659"/>
                </a:cubicBezTo>
                <a:cubicBezTo>
                  <a:pt x="19614" y="29194"/>
                  <a:pt x="21502" y="28735"/>
                  <a:pt x="23296" y="28735"/>
                </a:cubicBezTo>
                <a:cubicBezTo>
                  <a:pt x="24714" y="28735"/>
                  <a:pt x="26073" y="29022"/>
                  <a:pt x="27257" y="29822"/>
                </a:cubicBezTo>
                <a:cubicBezTo>
                  <a:pt x="28247" y="30491"/>
                  <a:pt x="29007" y="31468"/>
                  <a:pt x="30034" y="32081"/>
                </a:cubicBezTo>
                <a:cubicBezTo>
                  <a:pt x="31752" y="33105"/>
                  <a:pt x="33887" y="32947"/>
                  <a:pt x="35885" y="32986"/>
                </a:cubicBezTo>
                <a:cubicBezTo>
                  <a:pt x="39157" y="33051"/>
                  <a:pt x="43190" y="34778"/>
                  <a:pt x="46209" y="36041"/>
                </a:cubicBezTo>
                <a:cubicBezTo>
                  <a:pt x="46806" y="36291"/>
                  <a:pt x="46653" y="37473"/>
                  <a:pt x="47252" y="37723"/>
                </a:cubicBezTo>
                <a:cubicBezTo>
                  <a:pt x="48561" y="38748"/>
                  <a:pt x="50612" y="39742"/>
                  <a:pt x="51847" y="39742"/>
                </a:cubicBezTo>
                <a:cubicBezTo>
                  <a:pt x="52227" y="39742"/>
                  <a:pt x="52530" y="39648"/>
                  <a:pt x="52709" y="39431"/>
                </a:cubicBezTo>
                <a:cubicBezTo>
                  <a:pt x="54918" y="37262"/>
                  <a:pt x="55550" y="32489"/>
                  <a:pt x="53327" y="29664"/>
                </a:cubicBezTo>
                <a:cubicBezTo>
                  <a:pt x="52336" y="28089"/>
                  <a:pt x="51340" y="26516"/>
                  <a:pt x="50299" y="24937"/>
                </a:cubicBezTo>
                <a:cubicBezTo>
                  <a:pt x="49781" y="24146"/>
                  <a:pt x="49250" y="23357"/>
                  <a:pt x="48707" y="22561"/>
                </a:cubicBezTo>
                <a:lnTo>
                  <a:pt x="47880" y="21366"/>
                </a:lnTo>
                <a:lnTo>
                  <a:pt x="47460" y="20767"/>
                </a:lnTo>
                <a:lnTo>
                  <a:pt x="46780" y="19869"/>
                </a:lnTo>
                <a:cubicBezTo>
                  <a:pt x="45458" y="18137"/>
                  <a:pt x="44072" y="16365"/>
                  <a:pt x="42605" y="14566"/>
                </a:cubicBezTo>
                <a:lnTo>
                  <a:pt x="42174" y="14102"/>
                </a:lnTo>
                <a:cubicBezTo>
                  <a:pt x="40396" y="12241"/>
                  <a:pt x="38445" y="10852"/>
                  <a:pt x="36452" y="9320"/>
                </a:cubicBezTo>
                <a:cubicBezTo>
                  <a:pt x="34501" y="7821"/>
                  <a:pt x="33559" y="5461"/>
                  <a:pt x="31889" y="3706"/>
                </a:cubicBezTo>
                <a:cubicBezTo>
                  <a:pt x="30107" y="1834"/>
                  <a:pt x="27576" y="850"/>
                  <a:pt x="25047" y="316"/>
                </a:cubicBezTo>
                <a:cubicBezTo>
                  <a:pt x="24170" y="130"/>
                  <a:pt x="23247" y="0"/>
                  <a:pt x="22341"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4" name="Google Shape;204;p25"/>
          <p:cNvSpPr/>
          <p:nvPr/>
        </p:nvSpPr>
        <p:spPr>
          <a:xfrm>
            <a:off x="7639925" y="4185250"/>
            <a:ext cx="2145602" cy="1806497"/>
          </a:xfrm>
          <a:custGeom>
            <a:avLst/>
            <a:gdLst/>
            <a:ahLst/>
            <a:cxnLst/>
            <a:rect l="l" t="t" r="r" b="b"/>
            <a:pathLst>
              <a:path w="44721" h="37653" extrusionOk="0">
                <a:moveTo>
                  <a:pt x="27258" y="1"/>
                </a:moveTo>
                <a:cubicBezTo>
                  <a:pt x="26810" y="1"/>
                  <a:pt x="26362" y="42"/>
                  <a:pt x="25920" y="127"/>
                </a:cubicBezTo>
                <a:cubicBezTo>
                  <a:pt x="23467" y="601"/>
                  <a:pt x="21352" y="2258"/>
                  <a:pt x="18884" y="2655"/>
                </a:cubicBezTo>
                <a:cubicBezTo>
                  <a:pt x="18429" y="2728"/>
                  <a:pt x="17972" y="2757"/>
                  <a:pt x="17514" y="2757"/>
                </a:cubicBezTo>
                <a:cubicBezTo>
                  <a:pt x="15988" y="2757"/>
                  <a:pt x="14448" y="2439"/>
                  <a:pt x="12913" y="2390"/>
                </a:cubicBezTo>
                <a:cubicBezTo>
                  <a:pt x="12755" y="2385"/>
                  <a:pt x="12599" y="2382"/>
                  <a:pt x="12444" y="2382"/>
                </a:cubicBezTo>
                <a:cubicBezTo>
                  <a:pt x="7176" y="2382"/>
                  <a:pt x="3676" y="5309"/>
                  <a:pt x="1537" y="10004"/>
                </a:cubicBezTo>
                <a:cubicBezTo>
                  <a:pt x="639" y="11975"/>
                  <a:pt x="0" y="14274"/>
                  <a:pt x="827" y="16277"/>
                </a:cubicBezTo>
                <a:cubicBezTo>
                  <a:pt x="1847" y="18754"/>
                  <a:pt x="4770" y="19912"/>
                  <a:pt x="5776" y="22331"/>
                </a:cubicBezTo>
                <a:cubicBezTo>
                  <a:pt x="7056" y="25413"/>
                  <a:pt x="6934" y="28588"/>
                  <a:pt x="8905" y="31525"/>
                </a:cubicBezTo>
                <a:cubicBezTo>
                  <a:pt x="11391" y="35229"/>
                  <a:pt x="15744" y="37653"/>
                  <a:pt x="20205" y="37653"/>
                </a:cubicBezTo>
                <a:cubicBezTo>
                  <a:pt x="20219" y="37653"/>
                  <a:pt x="20234" y="37653"/>
                  <a:pt x="20249" y="37653"/>
                </a:cubicBezTo>
                <a:cubicBezTo>
                  <a:pt x="24724" y="37636"/>
                  <a:pt x="29146" y="35107"/>
                  <a:pt x="31286" y="31176"/>
                </a:cubicBezTo>
                <a:cubicBezTo>
                  <a:pt x="32114" y="29655"/>
                  <a:pt x="32626" y="27940"/>
                  <a:pt x="33740" y="26615"/>
                </a:cubicBezTo>
                <a:cubicBezTo>
                  <a:pt x="35995" y="23932"/>
                  <a:pt x="40102" y="23515"/>
                  <a:pt x="42534" y="20991"/>
                </a:cubicBezTo>
                <a:cubicBezTo>
                  <a:pt x="44031" y="19438"/>
                  <a:pt x="44720" y="17144"/>
                  <a:pt x="44327" y="15022"/>
                </a:cubicBezTo>
                <a:cubicBezTo>
                  <a:pt x="43933" y="12902"/>
                  <a:pt x="42468" y="11007"/>
                  <a:pt x="40514" y="10094"/>
                </a:cubicBezTo>
                <a:cubicBezTo>
                  <a:pt x="39236" y="9497"/>
                  <a:pt x="37756" y="9285"/>
                  <a:pt x="36658" y="8399"/>
                </a:cubicBezTo>
                <a:cubicBezTo>
                  <a:pt x="35232" y="7249"/>
                  <a:pt x="34822" y="5282"/>
                  <a:pt x="33886" y="3707"/>
                </a:cubicBezTo>
                <a:cubicBezTo>
                  <a:pt x="33122" y="2419"/>
                  <a:pt x="31948" y="1404"/>
                  <a:pt x="30597" y="764"/>
                </a:cubicBezTo>
                <a:cubicBezTo>
                  <a:pt x="29555" y="271"/>
                  <a:pt x="28407" y="1"/>
                  <a:pt x="27258"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5" name="Google Shape;205;p25"/>
          <p:cNvSpPr/>
          <p:nvPr/>
        </p:nvSpPr>
        <p:spPr>
          <a:xfrm>
            <a:off x="401700" y="-1165000"/>
            <a:ext cx="2145602" cy="1806497"/>
          </a:xfrm>
          <a:custGeom>
            <a:avLst/>
            <a:gdLst/>
            <a:ahLst/>
            <a:cxnLst/>
            <a:rect l="l" t="t" r="r" b="b"/>
            <a:pathLst>
              <a:path w="44721" h="37653" extrusionOk="0">
                <a:moveTo>
                  <a:pt x="27258" y="1"/>
                </a:moveTo>
                <a:cubicBezTo>
                  <a:pt x="26810" y="1"/>
                  <a:pt x="26362" y="42"/>
                  <a:pt x="25920" y="127"/>
                </a:cubicBezTo>
                <a:cubicBezTo>
                  <a:pt x="23467" y="601"/>
                  <a:pt x="21352" y="2258"/>
                  <a:pt x="18884" y="2655"/>
                </a:cubicBezTo>
                <a:cubicBezTo>
                  <a:pt x="18429" y="2728"/>
                  <a:pt x="17972" y="2757"/>
                  <a:pt x="17514" y="2757"/>
                </a:cubicBezTo>
                <a:cubicBezTo>
                  <a:pt x="15988" y="2757"/>
                  <a:pt x="14448" y="2439"/>
                  <a:pt x="12913" y="2390"/>
                </a:cubicBezTo>
                <a:cubicBezTo>
                  <a:pt x="12755" y="2385"/>
                  <a:pt x="12599" y="2382"/>
                  <a:pt x="12444" y="2382"/>
                </a:cubicBezTo>
                <a:cubicBezTo>
                  <a:pt x="7176" y="2382"/>
                  <a:pt x="3676" y="5309"/>
                  <a:pt x="1537" y="10004"/>
                </a:cubicBezTo>
                <a:cubicBezTo>
                  <a:pt x="639" y="11975"/>
                  <a:pt x="0" y="14274"/>
                  <a:pt x="827" y="16277"/>
                </a:cubicBezTo>
                <a:cubicBezTo>
                  <a:pt x="1847" y="18754"/>
                  <a:pt x="4770" y="19912"/>
                  <a:pt x="5776" y="22331"/>
                </a:cubicBezTo>
                <a:cubicBezTo>
                  <a:pt x="7056" y="25413"/>
                  <a:pt x="6934" y="28588"/>
                  <a:pt x="8905" y="31525"/>
                </a:cubicBezTo>
                <a:cubicBezTo>
                  <a:pt x="11391" y="35229"/>
                  <a:pt x="15744" y="37653"/>
                  <a:pt x="20205" y="37653"/>
                </a:cubicBezTo>
                <a:cubicBezTo>
                  <a:pt x="20219" y="37653"/>
                  <a:pt x="20234" y="37653"/>
                  <a:pt x="20249" y="37653"/>
                </a:cubicBezTo>
                <a:cubicBezTo>
                  <a:pt x="24724" y="37636"/>
                  <a:pt x="29146" y="35107"/>
                  <a:pt x="31286" y="31176"/>
                </a:cubicBezTo>
                <a:cubicBezTo>
                  <a:pt x="32114" y="29655"/>
                  <a:pt x="32626" y="27940"/>
                  <a:pt x="33740" y="26615"/>
                </a:cubicBezTo>
                <a:cubicBezTo>
                  <a:pt x="35995" y="23932"/>
                  <a:pt x="40102" y="23515"/>
                  <a:pt x="42534" y="20991"/>
                </a:cubicBezTo>
                <a:cubicBezTo>
                  <a:pt x="44031" y="19438"/>
                  <a:pt x="44720" y="17144"/>
                  <a:pt x="44327" y="15022"/>
                </a:cubicBezTo>
                <a:cubicBezTo>
                  <a:pt x="43933" y="12902"/>
                  <a:pt x="42468" y="11007"/>
                  <a:pt x="40514" y="10094"/>
                </a:cubicBezTo>
                <a:cubicBezTo>
                  <a:pt x="39236" y="9497"/>
                  <a:pt x="37756" y="9285"/>
                  <a:pt x="36658" y="8399"/>
                </a:cubicBezTo>
                <a:cubicBezTo>
                  <a:pt x="35232" y="7249"/>
                  <a:pt x="34822" y="5282"/>
                  <a:pt x="33886" y="3707"/>
                </a:cubicBezTo>
                <a:cubicBezTo>
                  <a:pt x="33122" y="2419"/>
                  <a:pt x="31948" y="1404"/>
                  <a:pt x="30597" y="764"/>
                </a:cubicBezTo>
                <a:cubicBezTo>
                  <a:pt x="29555" y="271"/>
                  <a:pt x="28407" y="1"/>
                  <a:pt x="27258"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1"/>
        <p:cNvGrpSpPr/>
        <p:nvPr/>
      </p:nvGrpSpPr>
      <p:grpSpPr>
        <a:xfrm>
          <a:off x="0" y="0"/>
          <a:ext cx="0" cy="0"/>
          <a:chOff x="0" y="0"/>
          <a:chExt cx="0" cy="0"/>
        </a:xfrm>
      </p:grpSpPr>
      <p:sp>
        <p:nvSpPr>
          <p:cNvPr id="12" name="Google Shape;12;p3"/>
          <p:cNvSpPr txBox="1">
            <a:spLocks noGrp="1"/>
          </p:cNvSpPr>
          <p:nvPr>
            <p:ph type="title"/>
          </p:nvPr>
        </p:nvSpPr>
        <p:spPr>
          <a:xfrm>
            <a:off x="5031100" y="2923418"/>
            <a:ext cx="2949000" cy="695700"/>
          </a:xfrm>
          <a:prstGeom prst="rect">
            <a:avLst/>
          </a:prstGeom>
        </p:spPr>
        <p:txBody>
          <a:bodyPr spcFirstLastPara="1" wrap="square" lIns="91425" tIns="91425" rIns="91425" bIns="91425" anchor="b" anchorCtr="0">
            <a:noAutofit/>
          </a:bodyPr>
          <a:lstStyle>
            <a:lvl1pPr lvl="0">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13" name="Google Shape;13;p3"/>
          <p:cNvSpPr txBox="1">
            <a:spLocks noGrp="1"/>
          </p:cNvSpPr>
          <p:nvPr>
            <p:ph type="subTitle" idx="1"/>
          </p:nvPr>
        </p:nvSpPr>
        <p:spPr>
          <a:xfrm>
            <a:off x="5031100" y="3618743"/>
            <a:ext cx="3075300" cy="7911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SzPts val="1800"/>
              <a:buNone/>
              <a:defRPr/>
            </a:lvl1pPr>
            <a:lvl2pPr lvl="1" rtl="0">
              <a:lnSpc>
                <a:spcPct val="100000"/>
              </a:lnSpc>
              <a:spcBef>
                <a:spcPts val="0"/>
              </a:spcBef>
              <a:spcAft>
                <a:spcPts val="0"/>
              </a:spcAft>
              <a:buSzPts val="1800"/>
              <a:buNone/>
              <a:defRPr sz="1800"/>
            </a:lvl2pPr>
            <a:lvl3pPr lvl="2" rtl="0">
              <a:lnSpc>
                <a:spcPct val="100000"/>
              </a:lnSpc>
              <a:spcBef>
                <a:spcPts val="0"/>
              </a:spcBef>
              <a:spcAft>
                <a:spcPts val="0"/>
              </a:spcAft>
              <a:buSzPts val="1800"/>
              <a:buNone/>
              <a:defRPr sz="1800"/>
            </a:lvl3pPr>
            <a:lvl4pPr lvl="3" rtl="0">
              <a:lnSpc>
                <a:spcPct val="100000"/>
              </a:lnSpc>
              <a:spcBef>
                <a:spcPts val="0"/>
              </a:spcBef>
              <a:spcAft>
                <a:spcPts val="0"/>
              </a:spcAft>
              <a:buSzPts val="1800"/>
              <a:buNone/>
              <a:defRPr sz="1800"/>
            </a:lvl4pPr>
            <a:lvl5pPr lvl="4" rtl="0">
              <a:lnSpc>
                <a:spcPct val="100000"/>
              </a:lnSpc>
              <a:spcBef>
                <a:spcPts val="0"/>
              </a:spcBef>
              <a:spcAft>
                <a:spcPts val="0"/>
              </a:spcAft>
              <a:buSzPts val="1800"/>
              <a:buNone/>
              <a:defRPr sz="1800"/>
            </a:lvl5pPr>
            <a:lvl6pPr lvl="5" rtl="0">
              <a:lnSpc>
                <a:spcPct val="100000"/>
              </a:lnSpc>
              <a:spcBef>
                <a:spcPts val="0"/>
              </a:spcBef>
              <a:spcAft>
                <a:spcPts val="0"/>
              </a:spcAft>
              <a:buSzPts val="1800"/>
              <a:buNone/>
              <a:defRPr sz="1800"/>
            </a:lvl6pPr>
            <a:lvl7pPr lvl="6" rtl="0">
              <a:lnSpc>
                <a:spcPct val="100000"/>
              </a:lnSpc>
              <a:spcBef>
                <a:spcPts val="0"/>
              </a:spcBef>
              <a:spcAft>
                <a:spcPts val="0"/>
              </a:spcAft>
              <a:buSzPts val="1800"/>
              <a:buNone/>
              <a:defRPr sz="1800"/>
            </a:lvl7pPr>
            <a:lvl8pPr lvl="7" rtl="0">
              <a:lnSpc>
                <a:spcPct val="100000"/>
              </a:lnSpc>
              <a:spcBef>
                <a:spcPts val="0"/>
              </a:spcBef>
              <a:spcAft>
                <a:spcPts val="0"/>
              </a:spcAft>
              <a:buSzPts val="1800"/>
              <a:buNone/>
              <a:defRPr sz="1800"/>
            </a:lvl8pPr>
            <a:lvl9pPr lvl="8" rtl="0">
              <a:lnSpc>
                <a:spcPct val="100000"/>
              </a:lnSpc>
              <a:spcBef>
                <a:spcPts val="0"/>
              </a:spcBef>
              <a:spcAft>
                <a:spcPts val="0"/>
              </a:spcAft>
              <a:buSzPts val="1800"/>
              <a:buNone/>
              <a:defRPr sz="1800"/>
            </a:lvl9pPr>
          </a:lstStyle>
          <a:p>
            <a:endParaRPr/>
          </a:p>
        </p:txBody>
      </p:sp>
      <p:sp>
        <p:nvSpPr>
          <p:cNvPr id="14" name="Google Shape;14;p3"/>
          <p:cNvSpPr txBox="1">
            <a:spLocks noGrp="1"/>
          </p:cNvSpPr>
          <p:nvPr>
            <p:ph type="title" idx="2" hasCustomPrompt="1"/>
          </p:nvPr>
        </p:nvSpPr>
        <p:spPr>
          <a:xfrm>
            <a:off x="5031100" y="2044893"/>
            <a:ext cx="2438400" cy="695700"/>
          </a:xfrm>
          <a:prstGeom prst="rect">
            <a:avLst/>
          </a:prstGeom>
        </p:spPr>
        <p:txBody>
          <a:bodyPr spcFirstLastPara="1" wrap="square" lIns="91425" tIns="91425" rIns="91425" bIns="91425" anchor="ctr" anchorCtr="0">
            <a:noAutofit/>
          </a:bodyPr>
          <a:lstStyle>
            <a:lvl1pPr lvl="0" rtl="0">
              <a:spcBef>
                <a:spcPts val="0"/>
              </a:spcBef>
              <a:spcAft>
                <a:spcPts val="0"/>
              </a:spcAft>
              <a:buClr>
                <a:schemeClr val="accent2"/>
              </a:buClr>
              <a:buSzPts val="4800"/>
              <a:buNone/>
              <a:defRPr sz="4800">
                <a:solidFill>
                  <a:schemeClr val="accent2"/>
                </a:solidFill>
              </a:defRPr>
            </a:lvl1pPr>
            <a:lvl2pPr lvl="1" algn="ctr" rtl="0">
              <a:spcBef>
                <a:spcPts val="0"/>
              </a:spcBef>
              <a:spcAft>
                <a:spcPts val="0"/>
              </a:spcAft>
              <a:buClr>
                <a:schemeClr val="accent2"/>
              </a:buClr>
              <a:buSzPts val="3600"/>
              <a:buNone/>
              <a:defRPr sz="3600">
                <a:solidFill>
                  <a:schemeClr val="accent2"/>
                </a:solidFill>
              </a:defRPr>
            </a:lvl2pPr>
            <a:lvl3pPr lvl="2" algn="ctr" rtl="0">
              <a:spcBef>
                <a:spcPts val="0"/>
              </a:spcBef>
              <a:spcAft>
                <a:spcPts val="0"/>
              </a:spcAft>
              <a:buClr>
                <a:schemeClr val="accent2"/>
              </a:buClr>
              <a:buSzPts val="3600"/>
              <a:buNone/>
              <a:defRPr sz="3600">
                <a:solidFill>
                  <a:schemeClr val="accent2"/>
                </a:solidFill>
              </a:defRPr>
            </a:lvl3pPr>
            <a:lvl4pPr lvl="3" algn="ctr" rtl="0">
              <a:spcBef>
                <a:spcPts val="0"/>
              </a:spcBef>
              <a:spcAft>
                <a:spcPts val="0"/>
              </a:spcAft>
              <a:buClr>
                <a:schemeClr val="accent2"/>
              </a:buClr>
              <a:buSzPts val="3600"/>
              <a:buNone/>
              <a:defRPr sz="3600">
                <a:solidFill>
                  <a:schemeClr val="accent2"/>
                </a:solidFill>
              </a:defRPr>
            </a:lvl4pPr>
            <a:lvl5pPr lvl="4" algn="ctr" rtl="0">
              <a:spcBef>
                <a:spcPts val="0"/>
              </a:spcBef>
              <a:spcAft>
                <a:spcPts val="0"/>
              </a:spcAft>
              <a:buClr>
                <a:schemeClr val="accent2"/>
              </a:buClr>
              <a:buSzPts val="3600"/>
              <a:buNone/>
              <a:defRPr sz="3600">
                <a:solidFill>
                  <a:schemeClr val="accent2"/>
                </a:solidFill>
              </a:defRPr>
            </a:lvl5pPr>
            <a:lvl6pPr lvl="5" algn="ctr" rtl="0">
              <a:spcBef>
                <a:spcPts val="0"/>
              </a:spcBef>
              <a:spcAft>
                <a:spcPts val="0"/>
              </a:spcAft>
              <a:buClr>
                <a:schemeClr val="accent2"/>
              </a:buClr>
              <a:buSzPts val="3600"/>
              <a:buNone/>
              <a:defRPr sz="3600">
                <a:solidFill>
                  <a:schemeClr val="accent2"/>
                </a:solidFill>
              </a:defRPr>
            </a:lvl6pPr>
            <a:lvl7pPr lvl="6" algn="ctr" rtl="0">
              <a:spcBef>
                <a:spcPts val="0"/>
              </a:spcBef>
              <a:spcAft>
                <a:spcPts val="0"/>
              </a:spcAft>
              <a:buClr>
                <a:schemeClr val="accent2"/>
              </a:buClr>
              <a:buSzPts val="3600"/>
              <a:buNone/>
              <a:defRPr sz="3600">
                <a:solidFill>
                  <a:schemeClr val="accent2"/>
                </a:solidFill>
              </a:defRPr>
            </a:lvl7pPr>
            <a:lvl8pPr lvl="7" algn="ctr" rtl="0">
              <a:spcBef>
                <a:spcPts val="0"/>
              </a:spcBef>
              <a:spcAft>
                <a:spcPts val="0"/>
              </a:spcAft>
              <a:buClr>
                <a:schemeClr val="accent2"/>
              </a:buClr>
              <a:buSzPts val="3600"/>
              <a:buNone/>
              <a:defRPr sz="3600">
                <a:solidFill>
                  <a:schemeClr val="accent2"/>
                </a:solidFill>
              </a:defRPr>
            </a:lvl8pPr>
            <a:lvl9pPr lvl="8" algn="ctr" rtl="0">
              <a:spcBef>
                <a:spcPts val="0"/>
              </a:spcBef>
              <a:spcAft>
                <a:spcPts val="0"/>
              </a:spcAft>
              <a:buClr>
                <a:schemeClr val="accent2"/>
              </a:buClr>
              <a:buSzPts val="3600"/>
              <a:buNone/>
              <a:defRPr sz="3600">
                <a:solidFill>
                  <a:schemeClr val="accent2"/>
                </a:solidFill>
              </a:defRPr>
            </a:lvl9pPr>
          </a:lstStyle>
          <a:p>
            <a:r>
              <a:t>xx%</a:t>
            </a:r>
          </a:p>
        </p:txBody>
      </p:sp>
      <p:sp>
        <p:nvSpPr>
          <p:cNvPr id="15" name="Google Shape;15;p3"/>
          <p:cNvSpPr/>
          <p:nvPr/>
        </p:nvSpPr>
        <p:spPr>
          <a:xfrm>
            <a:off x="5764625" y="-1100325"/>
            <a:ext cx="4778466" cy="4606087"/>
          </a:xfrm>
          <a:custGeom>
            <a:avLst/>
            <a:gdLst/>
            <a:ahLst/>
            <a:cxnLst/>
            <a:rect l="l" t="t" r="r" b="b"/>
            <a:pathLst>
              <a:path w="63314" h="61030" extrusionOk="0">
                <a:moveTo>
                  <a:pt x="19892" y="1"/>
                </a:moveTo>
                <a:cubicBezTo>
                  <a:pt x="19809" y="1"/>
                  <a:pt x="19727" y="2"/>
                  <a:pt x="19645" y="4"/>
                </a:cubicBezTo>
                <a:cubicBezTo>
                  <a:pt x="14510" y="157"/>
                  <a:pt x="9725" y="3293"/>
                  <a:pt x="6119" y="6712"/>
                </a:cubicBezTo>
                <a:cubicBezTo>
                  <a:pt x="2885" y="9771"/>
                  <a:pt x="1" y="14021"/>
                  <a:pt x="930" y="18370"/>
                </a:cubicBezTo>
                <a:cubicBezTo>
                  <a:pt x="1782" y="22423"/>
                  <a:pt x="5617" y="25100"/>
                  <a:pt x="9342" y="26935"/>
                </a:cubicBezTo>
                <a:cubicBezTo>
                  <a:pt x="13308" y="28891"/>
                  <a:pt x="17504" y="30388"/>
                  <a:pt x="21415" y="32453"/>
                </a:cubicBezTo>
                <a:cubicBezTo>
                  <a:pt x="25337" y="34517"/>
                  <a:pt x="29052" y="37249"/>
                  <a:pt x="31346" y="41029"/>
                </a:cubicBezTo>
                <a:cubicBezTo>
                  <a:pt x="32941" y="43662"/>
                  <a:pt x="33771" y="46688"/>
                  <a:pt x="34350" y="49704"/>
                </a:cubicBezTo>
                <a:cubicBezTo>
                  <a:pt x="35072" y="53418"/>
                  <a:pt x="35727" y="57658"/>
                  <a:pt x="38874" y="59755"/>
                </a:cubicBezTo>
                <a:cubicBezTo>
                  <a:pt x="40273" y="60693"/>
                  <a:pt x="41967" y="61030"/>
                  <a:pt x="43666" y="61030"/>
                </a:cubicBezTo>
                <a:cubicBezTo>
                  <a:pt x="44302" y="61030"/>
                  <a:pt x="44938" y="60983"/>
                  <a:pt x="45560" y="60902"/>
                </a:cubicBezTo>
                <a:cubicBezTo>
                  <a:pt x="52924" y="59919"/>
                  <a:pt x="59446" y="54249"/>
                  <a:pt x="61446" y="47093"/>
                </a:cubicBezTo>
                <a:cubicBezTo>
                  <a:pt x="63314" y="40450"/>
                  <a:pt x="61435" y="33261"/>
                  <a:pt x="58266" y="27121"/>
                </a:cubicBezTo>
                <a:cubicBezTo>
                  <a:pt x="54475" y="19757"/>
                  <a:pt x="48750" y="13442"/>
                  <a:pt x="41922" y="8766"/>
                </a:cubicBezTo>
                <a:cubicBezTo>
                  <a:pt x="38382" y="6352"/>
                  <a:pt x="34558" y="4385"/>
                  <a:pt x="30527" y="2921"/>
                </a:cubicBezTo>
                <a:cubicBezTo>
                  <a:pt x="27336" y="1758"/>
                  <a:pt x="23343" y="1"/>
                  <a:pt x="19892"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 name="Google Shape;16;p3"/>
          <p:cNvSpPr/>
          <p:nvPr/>
        </p:nvSpPr>
        <p:spPr>
          <a:xfrm rot="-4805047">
            <a:off x="-448650" y="2586341"/>
            <a:ext cx="3994858" cy="5126466"/>
          </a:xfrm>
          <a:custGeom>
            <a:avLst/>
            <a:gdLst/>
            <a:ahLst/>
            <a:cxnLst/>
            <a:rect l="l" t="t" r="r" b="b"/>
            <a:pathLst>
              <a:path w="43768" h="56166" extrusionOk="0">
                <a:moveTo>
                  <a:pt x="24054" y="0"/>
                </a:moveTo>
                <a:cubicBezTo>
                  <a:pt x="22092" y="0"/>
                  <a:pt x="20084" y="480"/>
                  <a:pt x="18082" y="1557"/>
                </a:cubicBezTo>
                <a:cubicBezTo>
                  <a:pt x="16673" y="2311"/>
                  <a:pt x="15329" y="3250"/>
                  <a:pt x="14411" y="4561"/>
                </a:cubicBezTo>
                <a:cubicBezTo>
                  <a:pt x="12925" y="6670"/>
                  <a:pt x="12739" y="9434"/>
                  <a:pt x="12991" y="12002"/>
                </a:cubicBezTo>
                <a:cubicBezTo>
                  <a:pt x="13253" y="14580"/>
                  <a:pt x="13908" y="17115"/>
                  <a:pt x="13887" y="19693"/>
                </a:cubicBezTo>
                <a:cubicBezTo>
                  <a:pt x="13843" y="23047"/>
                  <a:pt x="12685" y="26303"/>
                  <a:pt x="10598" y="28925"/>
                </a:cubicBezTo>
                <a:cubicBezTo>
                  <a:pt x="9025" y="30881"/>
                  <a:pt x="6971" y="32410"/>
                  <a:pt x="5452" y="34410"/>
                </a:cubicBezTo>
                <a:cubicBezTo>
                  <a:pt x="0" y="41555"/>
                  <a:pt x="2917" y="51945"/>
                  <a:pt x="11297" y="55212"/>
                </a:cubicBezTo>
                <a:cubicBezTo>
                  <a:pt x="12979" y="55866"/>
                  <a:pt x="14767" y="56166"/>
                  <a:pt x="16565" y="56166"/>
                </a:cubicBezTo>
                <a:cubicBezTo>
                  <a:pt x="18820" y="56166"/>
                  <a:pt x="21092" y="55695"/>
                  <a:pt x="23195" y="54862"/>
                </a:cubicBezTo>
                <a:cubicBezTo>
                  <a:pt x="26975" y="53365"/>
                  <a:pt x="30231" y="50765"/>
                  <a:pt x="32995" y="47793"/>
                </a:cubicBezTo>
                <a:cubicBezTo>
                  <a:pt x="37289" y="43172"/>
                  <a:pt x="40490" y="37644"/>
                  <a:pt x="42358" y="31613"/>
                </a:cubicBezTo>
                <a:cubicBezTo>
                  <a:pt x="43199" y="28849"/>
                  <a:pt x="43768" y="25975"/>
                  <a:pt x="43713" y="23091"/>
                </a:cubicBezTo>
                <a:cubicBezTo>
                  <a:pt x="43520" y="13399"/>
                  <a:pt x="34421" y="0"/>
                  <a:pt x="24054"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 name="Google Shape;17;p3"/>
          <p:cNvSpPr/>
          <p:nvPr/>
        </p:nvSpPr>
        <p:spPr>
          <a:xfrm>
            <a:off x="-870525" y="-498575"/>
            <a:ext cx="2127528" cy="2471228"/>
          </a:xfrm>
          <a:custGeom>
            <a:avLst/>
            <a:gdLst/>
            <a:ahLst/>
            <a:cxnLst/>
            <a:rect l="l" t="t" r="r" b="b"/>
            <a:pathLst>
              <a:path w="34782" h="40401" extrusionOk="0">
                <a:moveTo>
                  <a:pt x="27335" y="1"/>
                </a:moveTo>
                <a:cubicBezTo>
                  <a:pt x="21337" y="1"/>
                  <a:pt x="13261" y="3359"/>
                  <a:pt x="10708" y="5214"/>
                </a:cubicBezTo>
                <a:cubicBezTo>
                  <a:pt x="5420" y="9104"/>
                  <a:pt x="1793" y="14851"/>
                  <a:pt x="558" y="21297"/>
                </a:cubicBezTo>
                <a:cubicBezTo>
                  <a:pt x="88" y="23809"/>
                  <a:pt x="1" y="26421"/>
                  <a:pt x="634" y="28890"/>
                </a:cubicBezTo>
                <a:cubicBezTo>
                  <a:pt x="1661" y="32910"/>
                  <a:pt x="4589" y="36308"/>
                  <a:pt x="8195" y="38362"/>
                </a:cubicBezTo>
                <a:cubicBezTo>
                  <a:pt x="10396" y="39603"/>
                  <a:pt x="12905" y="40401"/>
                  <a:pt x="15423" y="40401"/>
                </a:cubicBezTo>
                <a:cubicBezTo>
                  <a:pt x="15942" y="40401"/>
                  <a:pt x="16461" y="40367"/>
                  <a:pt x="16979" y="40296"/>
                </a:cubicBezTo>
                <a:cubicBezTo>
                  <a:pt x="20005" y="39881"/>
                  <a:pt x="22911" y="38100"/>
                  <a:pt x="24299" y="35380"/>
                </a:cubicBezTo>
                <a:cubicBezTo>
                  <a:pt x="26069" y="31872"/>
                  <a:pt x="25140" y="27666"/>
                  <a:pt x="25523" y="23755"/>
                </a:cubicBezTo>
                <a:cubicBezTo>
                  <a:pt x="25839" y="20674"/>
                  <a:pt x="26987" y="17735"/>
                  <a:pt x="28844" y="15255"/>
                </a:cubicBezTo>
                <a:cubicBezTo>
                  <a:pt x="30898" y="12534"/>
                  <a:pt x="33902" y="10164"/>
                  <a:pt x="34252" y="6766"/>
                </a:cubicBezTo>
                <a:cubicBezTo>
                  <a:pt x="34782" y="1682"/>
                  <a:pt x="31578" y="1"/>
                  <a:pt x="27335"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8"/>
        <p:cNvGrpSpPr/>
        <p:nvPr/>
      </p:nvGrpSpPr>
      <p:grpSpPr>
        <a:xfrm>
          <a:off x="0" y="0"/>
          <a:ext cx="0" cy="0"/>
          <a:chOff x="0" y="0"/>
          <a:chExt cx="0" cy="0"/>
        </a:xfrm>
      </p:grpSpPr>
      <p:sp>
        <p:nvSpPr>
          <p:cNvPr id="19" name="Google Shape;19;p4"/>
          <p:cNvSpPr txBox="1">
            <a:spLocks noGrp="1"/>
          </p:cNvSpPr>
          <p:nvPr>
            <p:ph type="body" idx="1"/>
          </p:nvPr>
        </p:nvSpPr>
        <p:spPr>
          <a:xfrm>
            <a:off x="966450" y="1107375"/>
            <a:ext cx="7211100" cy="3371100"/>
          </a:xfrm>
          <a:prstGeom prst="rect">
            <a:avLst/>
          </a:prstGeom>
        </p:spPr>
        <p:txBody>
          <a:bodyPr spcFirstLastPara="1" wrap="square" lIns="91425" tIns="91425" rIns="91425" bIns="91425" anchor="t" anchorCtr="0">
            <a:noAutofit/>
          </a:bodyPr>
          <a:lstStyle>
            <a:lvl1pPr marL="457200" lvl="0" indent="-342900" rtl="0">
              <a:spcBef>
                <a:spcPts val="0"/>
              </a:spcBef>
              <a:spcAft>
                <a:spcPts val="0"/>
              </a:spcAft>
              <a:buSzPts val="1800"/>
              <a:buChar char="●"/>
              <a:defRPr/>
            </a:lvl1pPr>
            <a:lvl2pPr marL="914400" lvl="1" indent="-317500" rtl="0">
              <a:spcBef>
                <a:spcPts val="1600"/>
              </a:spcBef>
              <a:spcAft>
                <a:spcPts val="0"/>
              </a:spcAft>
              <a:buSzPts val="1400"/>
              <a:buChar char="○"/>
              <a:defRPr/>
            </a:lvl2pPr>
            <a:lvl3pPr marL="1371600" lvl="2" indent="-317500" rtl="0">
              <a:spcBef>
                <a:spcPts val="1600"/>
              </a:spcBef>
              <a:spcAft>
                <a:spcPts val="0"/>
              </a:spcAft>
              <a:buSzPts val="1400"/>
              <a:buChar char="■"/>
              <a:defRPr/>
            </a:lvl3pPr>
            <a:lvl4pPr marL="1828800" lvl="3" indent="-317500" rtl="0">
              <a:spcBef>
                <a:spcPts val="1600"/>
              </a:spcBef>
              <a:spcAft>
                <a:spcPts val="0"/>
              </a:spcAft>
              <a:buSzPts val="1400"/>
              <a:buChar char="●"/>
              <a:defRPr/>
            </a:lvl4pPr>
            <a:lvl5pPr marL="2286000" lvl="4" indent="-317500" rtl="0">
              <a:spcBef>
                <a:spcPts val="1600"/>
              </a:spcBef>
              <a:spcAft>
                <a:spcPts val="0"/>
              </a:spcAft>
              <a:buSzPts val="1400"/>
              <a:buChar char="○"/>
              <a:defRPr/>
            </a:lvl5pPr>
            <a:lvl6pPr marL="2743200" lvl="5" indent="-317500" rtl="0">
              <a:spcBef>
                <a:spcPts val="1600"/>
              </a:spcBef>
              <a:spcAft>
                <a:spcPts val="0"/>
              </a:spcAft>
              <a:buSzPts val="1400"/>
              <a:buChar char="■"/>
              <a:defRPr/>
            </a:lvl6pPr>
            <a:lvl7pPr marL="3200400" lvl="6" indent="-317500" rtl="0">
              <a:spcBef>
                <a:spcPts val="1600"/>
              </a:spcBef>
              <a:spcAft>
                <a:spcPts val="0"/>
              </a:spcAft>
              <a:buSzPts val="1400"/>
              <a:buChar char="●"/>
              <a:defRPr/>
            </a:lvl7pPr>
            <a:lvl8pPr marL="3657600" lvl="7" indent="-317500" rtl="0">
              <a:spcBef>
                <a:spcPts val="1600"/>
              </a:spcBef>
              <a:spcAft>
                <a:spcPts val="0"/>
              </a:spcAft>
              <a:buSzPts val="1400"/>
              <a:buChar char="○"/>
              <a:defRPr/>
            </a:lvl8pPr>
            <a:lvl9pPr marL="4114800" lvl="8" indent="-317500" rtl="0">
              <a:spcBef>
                <a:spcPts val="1600"/>
              </a:spcBef>
              <a:spcAft>
                <a:spcPts val="1600"/>
              </a:spcAft>
              <a:buSzPts val="1400"/>
              <a:buChar char="■"/>
              <a:defRPr/>
            </a:lvl9pPr>
          </a:lstStyle>
          <a:p>
            <a:endParaRPr/>
          </a:p>
        </p:txBody>
      </p:sp>
      <p:sp>
        <p:nvSpPr>
          <p:cNvPr id="20" name="Google Shape;20;p4"/>
          <p:cNvSpPr txBox="1">
            <a:spLocks noGrp="1"/>
          </p:cNvSpPr>
          <p:nvPr>
            <p:ph type="title"/>
          </p:nvPr>
        </p:nvSpPr>
        <p:spPr>
          <a:xfrm>
            <a:off x="-203250" y="292625"/>
            <a:ext cx="9550500" cy="5727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2800"/>
              <a:buNone/>
              <a:defRPr/>
            </a:lvl1pPr>
            <a:lvl2pPr lvl="1" algn="ctr" rtl="0">
              <a:spcBef>
                <a:spcPts val="0"/>
              </a:spcBef>
              <a:spcAft>
                <a:spcPts val="0"/>
              </a:spcAft>
              <a:buSzPts val="2800"/>
              <a:buNone/>
              <a:defRPr/>
            </a:lvl2pPr>
            <a:lvl3pPr lvl="2" algn="ctr" rtl="0">
              <a:spcBef>
                <a:spcPts val="0"/>
              </a:spcBef>
              <a:spcAft>
                <a:spcPts val="0"/>
              </a:spcAft>
              <a:buSzPts val="2800"/>
              <a:buNone/>
              <a:defRPr/>
            </a:lvl3pPr>
            <a:lvl4pPr lvl="3" algn="ctr" rtl="0">
              <a:spcBef>
                <a:spcPts val="0"/>
              </a:spcBef>
              <a:spcAft>
                <a:spcPts val="0"/>
              </a:spcAft>
              <a:buSzPts val="2800"/>
              <a:buNone/>
              <a:defRPr/>
            </a:lvl4pPr>
            <a:lvl5pPr lvl="4" algn="ctr" rtl="0">
              <a:spcBef>
                <a:spcPts val="0"/>
              </a:spcBef>
              <a:spcAft>
                <a:spcPts val="0"/>
              </a:spcAft>
              <a:buSzPts val="2800"/>
              <a:buNone/>
              <a:defRPr/>
            </a:lvl5pPr>
            <a:lvl6pPr lvl="5" algn="ctr" rtl="0">
              <a:spcBef>
                <a:spcPts val="0"/>
              </a:spcBef>
              <a:spcAft>
                <a:spcPts val="0"/>
              </a:spcAft>
              <a:buSzPts val="2800"/>
              <a:buNone/>
              <a:defRPr/>
            </a:lvl6pPr>
            <a:lvl7pPr lvl="6" algn="ctr" rtl="0">
              <a:spcBef>
                <a:spcPts val="0"/>
              </a:spcBef>
              <a:spcAft>
                <a:spcPts val="0"/>
              </a:spcAft>
              <a:buSzPts val="2800"/>
              <a:buNone/>
              <a:defRPr/>
            </a:lvl7pPr>
            <a:lvl8pPr lvl="7" algn="ctr" rtl="0">
              <a:spcBef>
                <a:spcPts val="0"/>
              </a:spcBef>
              <a:spcAft>
                <a:spcPts val="0"/>
              </a:spcAft>
              <a:buSzPts val="2800"/>
              <a:buNone/>
              <a:defRPr/>
            </a:lvl8pPr>
            <a:lvl9pPr lvl="8" algn="ctr" rtl="0">
              <a:spcBef>
                <a:spcPts val="0"/>
              </a:spcBef>
              <a:spcAft>
                <a:spcPts val="0"/>
              </a:spcAft>
              <a:buSzPts val="2800"/>
              <a:buNone/>
              <a:defRPr/>
            </a:lvl9pPr>
          </a:lstStyle>
          <a:p>
            <a:endParaRPr/>
          </a:p>
        </p:txBody>
      </p:sp>
      <p:sp>
        <p:nvSpPr>
          <p:cNvPr id="21" name="Google Shape;21;p4"/>
          <p:cNvSpPr/>
          <p:nvPr/>
        </p:nvSpPr>
        <p:spPr>
          <a:xfrm>
            <a:off x="4356650" y="865325"/>
            <a:ext cx="116100" cy="116100"/>
          </a:xfrm>
          <a:prstGeom prst="ellipse">
            <a:avLst/>
          </a:pr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 name="Google Shape;22;p4"/>
          <p:cNvSpPr/>
          <p:nvPr/>
        </p:nvSpPr>
        <p:spPr>
          <a:xfrm>
            <a:off x="4513950" y="865325"/>
            <a:ext cx="116100" cy="116100"/>
          </a:xfrm>
          <a:prstGeom prst="ellipse">
            <a:avLst/>
          </a:pr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 name="Google Shape;23;p4"/>
          <p:cNvSpPr/>
          <p:nvPr/>
        </p:nvSpPr>
        <p:spPr>
          <a:xfrm>
            <a:off x="4671250" y="865325"/>
            <a:ext cx="116100" cy="116100"/>
          </a:xfrm>
          <a:prstGeom prst="ellipse">
            <a:avLst/>
          </a:pr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31"/>
        <p:cNvGrpSpPr/>
        <p:nvPr/>
      </p:nvGrpSpPr>
      <p:grpSpPr>
        <a:xfrm>
          <a:off x="0" y="0"/>
          <a:ext cx="0" cy="0"/>
          <a:chOff x="0" y="0"/>
          <a:chExt cx="0" cy="0"/>
        </a:xfrm>
      </p:grpSpPr>
      <p:sp>
        <p:nvSpPr>
          <p:cNvPr id="32" name="Google Shape;32;p6"/>
          <p:cNvSpPr txBox="1">
            <a:spLocks noGrp="1"/>
          </p:cNvSpPr>
          <p:nvPr>
            <p:ph type="title"/>
          </p:nvPr>
        </p:nvSpPr>
        <p:spPr>
          <a:xfrm>
            <a:off x="-203250" y="292625"/>
            <a:ext cx="9550500" cy="5727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2800"/>
              <a:buNone/>
              <a:defRPr/>
            </a:lvl1pPr>
            <a:lvl2pPr lvl="1" algn="ctr" rtl="0">
              <a:spcBef>
                <a:spcPts val="0"/>
              </a:spcBef>
              <a:spcAft>
                <a:spcPts val="0"/>
              </a:spcAft>
              <a:buSzPts val="2800"/>
              <a:buNone/>
              <a:defRPr/>
            </a:lvl2pPr>
            <a:lvl3pPr lvl="2" algn="ctr" rtl="0">
              <a:spcBef>
                <a:spcPts val="0"/>
              </a:spcBef>
              <a:spcAft>
                <a:spcPts val="0"/>
              </a:spcAft>
              <a:buSzPts val="2800"/>
              <a:buNone/>
              <a:defRPr/>
            </a:lvl3pPr>
            <a:lvl4pPr lvl="3" algn="ctr" rtl="0">
              <a:spcBef>
                <a:spcPts val="0"/>
              </a:spcBef>
              <a:spcAft>
                <a:spcPts val="0"/>
              </a:spcAft>
              <a:buSzPts val="2800"/>
              <a:buNone/>
              <a:defRPr/>
            </a:lvl4pPr>
            <a:lvl5pPr lvl="4" algn="ctr" rtl="0">
              <a:spcBef>
                <a:spcPts val="0"/>
              </a:spcBef>
              <a:spcAft>
                <a:spcPts val="0"/>
              </a:spcAft>
              <a:buSzPts val="2800"/>
              <a:buNone/>
              <a:defRPr/>
            </a:lvl5pPr>
            <a:lvl6pPr lvl="5" algn="ctr" rtl="0">
              <a:spcBef>
                <a:spcPts val="0"/>
              </a:spcBef>
              <a:spcAft>
                <a:spcPts val="0"/>
              </a:spcAft>
              <a:buSzPts val="2800"/>
              <a:buNone/>
              <a:defRPr/>
            </a:lvl6pPr>
            <a:lvl7pPr lvl="6" algn="ctr" rtl="0">
              <a:spcBef>
                <a:spcPts val="0"/>
              </a:spcBef>
              <a:spcAft>
                <a:spcPts val="0"/>
              </a:spcAft>
              <a:buSzPts val="2800"/>
              <a:buNone/>
              <a:defRPr/>
            </a:lvl7pPr>
            <a:lvl8pPr lvl="7" algn="ctr" rtl="0">
              <a:spcBef>
                <a:spcPts val="0"/>
              </a:spcBef>
              <a:spcAft>
                <a:spcPts val="0"/>
              </a:spcAft>
              <a:buSzPts val="2800"/>
              <a:buNone/>
              <a:defRPr/>
            </a:lvl8pPr>
            <a:lvl9pPr lvl="8" algn="ctr" rtl="0">
              <a:spcBef>
                <a:spcPts val="0"/>
              </a:spcBef>
              <a:spcAft>
                <a:spcPts val="0"/>
              </a:spcAft>
              <a:buSzPts val="2800"/>
              <a:buNone/>
              <a:defRPr/>
            </a:lvl9pPr>
          </a:lstStyle>
          <a:p>
            <a:endParaRPr/>
          </a:p>
        </p:txBody>
      </p:sp>
      <p:sp>
        <p:nvSpPr>
          <p:cNvPr id="33" name="Google Shape;33;p6"/>
          <p:cNvSpPr/>
          <p:nvPr/>
        </p:nvSpPr>
        <p:spPr>
          <a:xfrm>
            <a:off x="4356650" y="865325"/>
            <a:ext cx="116100" cy="116100"/>
          </a:xfrm>
          <a:prstGeom prst="ellipse">
            <a:avLst/>
          </a:pr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 name="Google Shape;34;p6"/>
          <p:cNvSpPr/>
          <p:nvPr/>
        </p:nvSpPr>
        <p:spPr>
          <a:xfrm>
            <a:off x="4513950" y="865325"/>
            <a:ext cx="116100" cy="116100"/>
          </a:xfrm>
          <a:prstGeom prst="ellipse">
            <a:avLst/>
          </a:pr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 name="Google Shape;35;p6"/>
          <p:cNvSpPr/>
          <p:nvPr/>
        </p:nvSpPr>
        <p:spPr>
          <a:xfrm>
            <a:off x="4671250" y="865325"/>
            <a:ext cx="116100" cy="116100"/>
          </a:xfrm>
          <a:prstGeom prst="ellipse">
            <a:avLst/>
          </a:pr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 name="Google Shape;36;p6"/>
          <p:cNvSpPr/>
          <p:nvPr/>
        </p:nvSpPr>
        <p:spPr>
          <a:xfrm rot="4122990">
            <a:off x="7159659" y="-352922"/>
            <a:ext cx="3844910" cy="2419594"/>
          </a:xfrm>
          <a:custGeom>
            <a:avLst/>
            <a:gdLst/>
            <a:ahLst/>
            <a:cxnLst/>
            <a:rect l="l" t="t" r="r" b="b"/>
            <a:pathLst>
              <a:path w="28705" h="18064" extrusionOk="0">
                <a:moveTo>
                  <a:pt x="13915" y="0"/>
                </a:moveTo>
                <a:cubicBezTo>
                  <a:pt x="6664" y="0"/>
                  <a:pt x="0" y="4648"/>
                  <a:pt x="2505" y="13903"/>
                </a:cubicBezTo>
                <a:cubicBezTo>
                  <a:pt x="2953" y="15563"/>
                  <a:pt x="3871" y="17279"/>
                  <a:pt x="5488" y="17858"/>
                </a:cubicBezTo>
                <a:cubicBezTo>
                  <a:pt x="5892" y="18001"/>
                  <a:pt x="6298" y="18063"/>
                  <a:pt x="6705" y="18063"/>
                </a:cubicBezTo>
                <a:cubicBezTo>
                  <a:pt x="8492" y="18063"/>
                  <a:pt x="10289" y="16865"/>
                  <a:pt x="12043" y="16153"/>
                </a:cubicBezTo>
                <a:cubicBezTo>
                  <a:pt x="14123" y="15313"/>
                  <a:pt x="16377" y="15164"/>
                  <a:pt x="18640" y="15164"/>
                </a:cubicBezTo>
                <a:cubicBezTo>
                  <a:pt x="19586" y="15164"/>
                  <a:pt x="20534" y="15190"/>
                  <a:pt x="21471" y="15203"/>
                </a:cubicBezTo>
                <a:cubicBezTo>
                  <a:pt x="21539" y="15203"/>
                  <a:pt x="21608" y="15204"/>
                  <a:pt x="21676" y="15204"/>
                </a:cubicBezTo>
                <a:cubicBezTo>
                  <a:pt x="24069" y="15204"/>
                  <a:pt x="26856" y="14815"/>
                  <a:pt x="27950" y="12712"/>
                </a:cubicBezTo>
                <a:cubicBezTo>
                  <a:pt x="28704" y="11270"/>
                  <a:pt x="28354" y="9500"/>
                  <a:pt x="27677" y="8025"/>
                </a:cubicBezTo>
                <a:cubicBezTo>
                  <a:pt x="25242" y="2669"/>
                  <a:pt x="19410" y="0"/>
                  <a:pt x="13915"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6"/>
          <p:cNvSpPr/>
          <p:nvPr/>
        </p:nvSpPr>
        <p:spPr>
          <a:xfrm>
            <a:off x="6631091" y="-604600"/>
            <a:ext cx="2116112" cy="2039775"/>
          </a:xfrm>
          <a:custGeom>
            <a:avLst/>
            <a:gdLst/>
            <a:ahLst/>
            <a:cxnLst/>
            <a:rect l="l" t="t" r="r" b="b"/>
            <a:pathLst>
              <a:path w="63314" h="61030" extrusionOk="0">
                <a:moveTo>
                  <a:pt x="19892" y="1"/>
                </a:moveTo>
                <a:cubicBezTo>
                  <a:pt x="19809" y="1"/>
                  <a:pt x="19727" y="2"/>
                  <a:pt x="19645" y="4"/>
                </a:cubicBezTo>
                <a:cubicBezTo>
                  <a:pt x="14510" y="157"/>
                  <a:pt x="9725" y="3293"/>
                  <a:pt x="6119" y="6712"/>
                </a:cubicBezTo>
                <a:cubicBezTo>
                  <a:pt x="2885" y="9771"/>
                  <a:pt x="1" y="14021"/>
                  <a:pt x="930" y="18370"/>
                </a:cubicBezTo>
                <a:cubicBezTo>
                  <a:pt x="1782" y="22423"/>
                  <a:pt x="5617" y="25100"/>
                  <a:pt x="9342" y="26935"/>
                </a:cubicBezTo>
                <a:cubicBezTo>
                  <a:pt x="13308" y="28891"/>
                  <a:pt x="17504" y="30388"/>
                  <a:pt x="21415" y="32453"/>
                </a:cubicBezTo>
                <a:cubicBezTo>
                  <a:pt x="25337" y="34517"/>
                  <a:pt x="29052" y="37249"/>
                  <a:pt x="31346" y="41029"/>
                </a:cubicBezTo>
                <a:cubicBezTo>
                  <a:pt x="32941" y="43662"/>
                  <a:pt x="33771" y="46688"/>
                  <a:pt x="34350" y="49704"/>
                </a:cubicBezTo>
                <a:cubicBezTo>
                  <a:pt x="35072" y="53418"/>
                  <a:pt x="35727" y="57658"/>
                  <a:pt x="38874" y="59755"/>
                </a:cubicBezTo>
                <a:cubicBezTo>
                  <a:pt x="40273" y="60693"/>
                  <a:pt x="41967" y="61030"/>
                  <a:pt x="43666" y="61030"/>
                </a:cubicBezTo>
                <a:cubicBezTo>
                  <a:pt x="44302" y="61030"/>
                  <a:pt x="44938" y="60983"/>
                  <a:pt x="45560" y="60902"/>
                </a:cubicBezTo>
                <a:cubicBezTo>
                  <a:pt x="52924" y="59919"/>
                  <a:pt x="59446" y="54249"/>
                  <a:pt x="61446" y="47093"/>
                </a:cubicBezTo>
                <a:cubicBezTo>
                  <a:pt x="63314" y="40450"/>
                  <a:pt x="61435" y="33261"/>
                  <a:pt x="58266" y="27121"/>
                </a:cubicBezTo>
                <a:cubicBezTo>
                  <a:pt x="54475" y="19757"/>
                  <a:pt x="48750" y="13442"/>
                  <a:pt x="41922" y="8766"/>
                </a:cubicBezTo>
                <a:cubicBezTo>
                  <a:pt x="38382" y="6352"/>
                  <a:pt x="34558" y="4385"/>
                  <a:pt x="30527" y="2921"/>
                </a:cubicBezTo>
                <a:cubicBezTo>
                  <a:pt x="27336" y="1758"/>
                  <a:pt x="23343" y="1"/>
                  <a:pt x="19892"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 name="Google Shape;38;p6"/>
          <p:cNvSpPr/>
          <p:nvPr/>
        </p:nvSpPr>
        <p:spPr>
          <a:xfrm rot="6300082">
            <a:off x="-956640" y="-1136509"/>
            <a:ext cx="2639286" cy="2544076"/>
          </a:xfrm>
          <a:custGeom>
            <a:avLst/>
            <a:gdLst/>
            <a:ahLst/>
            <a:cxnLst/>
            <a:rect l="l" t="t" r="r" b="b"/>
            <a:pathLst>
              <a:path w="63314" h="61030" extrusionOk="0">
                <a:moveTo>
                  <a:pt x="19892" y="1"/>
                </a:moveTo>
                <a:cubicBezTo>
                  <a:pt x="19809" y="1"/>
                  <a:pt x="19727" y="2"/>
                  <a:pt x="19645" y="4"/>
                </a:cubicBezTo>
                <a:cubicBezTo>
                  <a:pt x="14510" y="157"/>
                  <a:pt x="9725" y="3293"/>
                  <a:pt x="6119" y="6712"/>
                </a:cubicBezTo>
                <a:cubicBezTo>
                  <a:pt x="2885" y="9771"/>
                  <a:pt x="1" y="14021"/>
                  <a:pt x="930" y="18370"/>
                </a:cubicBezTo>
                <a:cubicBezTo>
                  <a:pt x="1782" y="22423"/>
                  <a:pt x="5617" y="25100"/>
                  <a:pt x="9342" y="26935"/>
                </a:cubicBezTo>
                <a:cubicBezTo>
                  <a:pt x="13308" y="28891"/>
                  <a:pt x="17504" y="30388"/>
                  <a:pt x="21415" y="32453"/>
                </a:cubicBezTo>
                <a:cubicBezTo>
                  <a:pt x="25337" y="34517"/>
                  <a:pt x="29052" y="37249"/>
                  <a:pt x="31346" y="41029"/>
                </a:cubicBezTo>
                <a:cubicBezTo>
                  <a:pt x="32941" y="43662"/>
                  <a:pt x="33771" y="46688"/>
                  <a:pt x="34350" y="49704"/>
                </a:cubicBezTo>
                <a:cubicBezTo>
                  <a:pt x="35072" y="53418"/>
                  <a:pt x="35727" y="57658"/>
                  <a:pt x="38874" y="59755"/>
                </a:cubicBezTo>
                <a:cubicBezTo>
                  <a:pt x="40273" y="60693"/>
                  <a:pt x="41967" y="61030"/>
                  <a:pt x="43666" y="61030"/>
                </a:cubicBezTo>
                <a:cubicBezTo>
                  <a:pt x="44302" y="61030"/>
                  <a:pt x="44938" y="60983"/>
                  <a:pt x="45560" y="60902"/>
                </a:cubicBezTo>
                <a:cubicBezTo>
                  <a:pt x="52924" y="59919"/>
                  <a:pt x="59446" y="54249"/>
                  <a:pt x="61446" y="47093"/>
                </a:cubicBezTo>
                <a:cubicBezTo>
                  <a:pt x="63314" y="40450"/>
                  <a:pt x="61435" y="33261"/>
                  <a:pt x="58266" y="27121"/>
                </a:cubicBezTo>
                <a:cubicBezTo>
                  <a:pt x="54475" y="19757"/>
                  <a:pt x="48750" y="13442"/>
                  <a:pt x="41922" y="8766"/>
                </a:cubicBezTo>
                <a:cubicBezTo>
                  <a:pt x="38382" y="6352"/>
                  <a:pt x="34558" y="4385"/>
                  <a:pt x="30527" y="2921"/>
                </a:cubicBezTo>
                <a:cubicBezTo>
                  <a:pt x="27336" y="1758"/>
                  <a:pt x="23343" y="1"/>
                  <a:pt x="19892"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39"/>
        <p:cNvGrpSpPr/>
        <p:nvPr/>
      </p:nvGrpSpPr>
      <p:grpSpPr>
        <a:xfrm>
          <a:off x="0" y="0"/>
          <a:ext cx="0" cy="0"/>
          <a:chOff x="0" y="0"/>
          <a:chExt cx="0" cy="0"/>
        </a:xfrm>
      </p:grpSpPr>
      <p:sp>
        <p:nvSpPr>
          <p:cNvPr id="40" name="Google Shape;40;p7"/>
          <p:cNvSpPr txBox="1">
            <a:spLocks noGrp="1"/>
          </p:cNvSpPr>
          <p:nvPr>
            <p:ph type="title"/>
          </p:nvPr>
        </p:nvSpPr>
        <p:spPr>
          <a:xfrm>
            <a:off x="4871600" y="1221000"/>
            <a:ext cx="3142500" cy="755700"/>
          </a:xfrm>
          <a:prstGeom prst="rect">
            <a:avLst/>
          </a:prstGeom>
        </p:spPr>
        <p:txBody>
          <a:bodyPr spcFirstLastPara="1" wrap="square" lIns="91425" tIns="91425" rIns="91425" bIns="91425" anchor="b" anchorCtr="0">
            <a:noAutofit/>
          </a:bodyPr>
          <a:lstStyle>
            <a:lvl1pPr lvl="0" algn="ctr">
              <a:spcBef>
                <a:spcPts val="0"/>
              </a:spcBef>
              <a:spcAft>
                <a:spcPts val="0"/>
              </a:spcAft>
              <a:buSzPts val="2800"/>
              <a:buNone/>
              <a:defRPr/>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41" name="Google Shape;41;p7"/>
          <p:cNvSpPr txBox="1">
            <a:spLocks noGrp="1"/>
          </p:cNvSpPr>
          <p:nvPr>
            <p:ph type="body" idx="1"/>
          </p:nvPr>
        </p:nvSpPr>
        <p:spPr>
          <a:xfrm>
            <a:off x="4871600" y="2359800"/>
            <a:ext cx="3142500" cy="1867500"/>
          </a:xfrm>
          <a:prstGeom prst="rect">
            <a:avLst/>
          </a:prstGeom>
        </p:spPr>
        <p:txBody>
          <a:bodyPr spcFirstLastPara="1" wrap="square" lIns="91425" tIns="91425" rIns="91425" bIns="91425" anchor="t" anchorCtr="0">
            <a:noAutofit/>
          </a:bodyPr>
          <a:lstStyle>
            <a:lvl1pPr marL="457200" lvl="0" indent="-330200" algn="ctr">
              <a:spcBef>
                <a:spcPts val="0"/>
              </a:spcBef>
              <a:spcAft>
                <a:spcPts val="0"/>
              </a:spcAft>
              <a:buSzPts val="1600"/>
              <a:buChar char="●"/>
              <a:defRPr sz="1600"/>
            </a:lvl1pPr>
            <a:lvl2pPr marL="914400" lvl="1" indent="-330200" algn="ctr">
              <a:spcBef>
                <a:spcPts val="1600"/>
              </a:spcBef>
              <a:spcAft>
                <a:spcPts val="0"/>
              </a:spcAft>
              <a:buSzPts val="1600"/>
              <a:buChar char="○"/>
              <a:defRPr sz="1600"/>
            </a:lvl2pPr>
            <a:lvl3pPr marL="1371600" lvl="2" indent="-330200" algn="ctr">
              <a:spcBef>
                <a:spcPts val="1600"/>
              </a:spcBef>
              <a:spcAft>
                <a:spcPts val="0"/>
              </a:spcAft>
              <a:buSzPts val="1600"/>
              <a:buChar char="■"/>
              <a:defRPr sz="1600"/>
            </a:lvl3pPr>
            <a:lvl4pPr marL="1828800" lvl="3" indent="-330200" algn="ctr">
              <a:spcBef>
                <a:spcPts val="1600"/>
              </a:spcBef>
              <a:spcAft>
                <a:spcPts val="0"/>
              </a:spcAft>
              <a:buSzPts val="1600"/>
              <a:buChar char="●"/>
              <a:defRPr sz="1600"/>
            </a:lvl4pPr>
            <a:lvl5pPr marL="2286000" lvl="4" indent="-330200" algn="ctr">
              <a:spcBef>
                <a:spcPts val="1600"/>
              </a:spcBef>
              <a:spcAft>
                <a:spcPts val="0"/>
              </a:spcAft>
              <a:buSzPts val="1600"/>
              <a:buChar char="○"/>
              <a:defRPr sz="1600"/>
            </a:lvl5pPr>
            <a:lvl6pPr marL="2743200" lvl="5" indent="-330200" algn="ctr">
              <a:spcBef>
                <a:spcPts val="1600"/>
              </a:spcBef>
              <a:spcAft>
                <a:spcPts val="0"/>
              </a:spcAft>
              <a:buSzPts val="1600"/>
              <a:buChar char="■"/>
              <a:defRPr sz="1600"/>
            </a:lvl6pPr>
            <a:lvl7pPr marL="3200400" lvl="6" indent="-330200" algn="ctr">
              <a:spcBef>
                <a:spcPts val="1600"/>
              </a:spcBef>
              <a:spcAft>
                <a:spcPts val="0"/>
              </a:spcAft>
              <a:buSzPts val="1600"/>
              <a:buChar char="●"/>
              <a:defRPr sz="1600"/>
            </a:lvl7pPr>
            <a:lvl8pPr marL="3657600" lvl="7" indent="-330200" algn="ctr">
              <a:spcBef>
                <a:spcPts val="1600"/>
              </a:spcBef>
              <a:spcAft>
                <a:spcPts val="0"/>
              </a:spcAft>
              <a:buSzPts val="1600"/>
              <a:buChar char="○"/>
              <a:defRPr sz="1600"/>
            </a:lvl8pPr>
            <a:lvl9pPr marL="4114800" lvl="8" indent="-330200" algn="ctr">
              <a:spcBef>
                <a:spcPts val="1600"/>
              </a:spcBef>
              <a:spcAft>
                <a:spcPts val="1600"/>
              </a:spcAft>
              <a:buSzPts val="1600"/>
              <a:buChar char="■"/>
              <a:defRPr sz="1600"/>
            </a:lvl9pPr>
          </a:lstStyle>
          <a:p>
            <a:endParaRPr/>
          </a:p>
        </p:txBody>
      </p:sp>
      <p:sp>
        <p:nvSpPr>
          <p:cNvPr id="42" name="Google Shape;42;p7"/>
          <p:cNvSpPr/>
          <p:nvPr/>
        </p:nvSpPr>
        <p:spPr>
          <a:xfrm rot="-8814555">
            <a:off x="-1852144" y="34329"/>
            <a:ext cx="4058547" cy="3912138"/>
          </a:xfrm>
          <a:custGeom>
            <a:avLst/>
            <a:gdLst/>
            <a:ahLst/>
            <a:cxnLst/>
            <a:rect l="l" t="t" r="r" b="b"/>
            <a:pathLst>
              <a:path w="63314" h="61030" extrusionOk="0">
                <a:moveTo>
                  <a:pt x="19892" y="1"/>
                </a:moveTo>
                <a:cubicBezTo>
                  <a:pt x="19809" y="1"/>
                  <a:pt x="19727" y="2"/>
                  <a:pt x="19645" y="4"/>
                </a:cubicBezTo>
                <a:cubicBezTo>
                  <a:pt x="14510" y="157"/>
                  <a:pt x="9725" y="3293"/>
                  <a:pt x="6119" y="6712"/>
                </a:cubicBezTo>
                <a:cubicBezTo>
                  <a:pt x="2885" y="9771"/>
                  <a:pt x="1" y="14021"/>
                  <a:pt x="930" y="18370"/>
                </a:cubicBezTo>
                <a:cubicBezTo>
                  <a:pt x="1782" y="22423"/>
                  <a:pt x="5617" y="25100"/>
                  <a:pt x="9342" y="26935"/>
                </a:cubicBezTo>
                <a:cubicBezTo>
                  <a:pt x="13308" y="28891"/>
                  <a:pt x="17504" y="30388"/>
                  <a:pt x="21415" y="32453"/>
                </a:cubicBezTo>
                <a:cubicBezTo>
                  <a:pt x="25337" y="34517"/>
                  <a:pt x="29052" y="37249"/>
                  <a:pt x="31346" y="41029"/>
                </a:cubicBezTo>
                <a:cubicBezTo>
                  <a:pt x="32941" y="43662"/>
                  <a:pt x="33771" y="46688"/>
                  <a:pt x="34350" y="49704"/>
                </a:cubicBezTo>
                <a:cubicBezTo>
                  <a:pt x="35072" y="53418"/>
                  <a:pt x="35727" y="57658"/>
                  <a:pt x="38874" y="59755"/>
                </a:cubicBezTo>
                <a:cubicBezTo>
                  <a:pt x="40273" y="60693"/>
                  <a:pt x="41967" y="61030"/>
                  <a:pt x="43666" y="61030"/>
                </a:cubicBezTo>
                <a:cubicBezTo>
                  <a:pt x="44302" y="61030"/>
                  <a:pt x="44938" y="60983"/>
                  <a:pt x="45560" y="60902"/>
                </a:cubicBezTo>
                <a:cubicBezTo>
                  <a:pt x="52924" y="59919"/>
                  <a:pt x="59446" y="54249"/>
                  <a:pt x="61446" y="47093"/>
                </a:cubicBezTo>
                <a:cubicBezTo>
                  <a:pt x="63314" y="40450"/>
                  <a:pt x="61435" y="33261"/>
                  <a:pt x="58266" y="27121"/>
                </a:cubicBezTo>
                <a:cubicBezTo>
                  <a:pt x="54475" y="19757"/>
                  <a:pt x="48750" y="13442"/>
                  <a:pt x="41922" y="8766"/>
                </a:cubicBezTo>
                <a:cubicBezTo>
                  <a:pt x="38382" y="6352"/>
                  <a:pt x="34558" y="4385"/>
                  <a:pt x="30527" y="2921"/>
                </a:cubicBezTo>
                <a:cubicBezTo>
                  <a:pt x="27336" y="1758"/>
                  <a:pt x="23343" y="1"/>
                  <a:pt x="19892"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 name="Google Shape;43;p7"/>
          <p:cNvSpPr/>
          <p:nvPr/>
        </p:nvSpPr>
        <p:spPr>
          <a:xfrm>
            <a:off x="-754000" y="-915250"/>
            <a:ext cx="3301290" cy="2077495"/>
          </a:xfrm>
          <a:custGeom>
            <a:avLst/>
            <a:gdLst/>
            <a:ahLst/>
            <a:cxnLst/>
            <a:rect l="l" t="t" r="r" b="b"/>
            <a:pathLst>
              <a:path w="28705" h="18064" extrusionOk="0">
                <a:moveTo>
                  <a:pt x="13915" y="0"/>
                </a:moveTo>
                <a:cubicBezTo>
                  <a:pt x="6664" y="0"/>
                  <a:pt x="0" y="4648"/>
                  <a:pt x="2505" y="13903"/>
                </a:cubicBezTo>
                <a:cubicBezTo>
                  <a:pt x="2953" y="15563"/>
                  <a:pt x="3871" y="17279"/>
                  <a:pt x="5488" y="17858"/>
                </a:cubicBezTo>
                <a:cubicBezTo>
                  <a:pt x="5892" y="18001"/>
                  <a:pt x="6298" y="18063"/>
                  <a:pt x="6705" y="18063"/>
                </a:cubicBezTo>
                <a:cubicBezTo>
                  <a:pt x="8492" y="18063"/>
                  <a:pt x="10289" y="16865"/>
                  <a:pt x="12043" y="16153"/>
                </a:cubicBezTo>
                <a:cubicBezTo>
                  <a:pt x="14123" y="15313"/>
                  <a:pt x="16377" y="15164"/>
                  <a:pt x="18640" y="15164"/>
                </a:cubicBezTo>
                <a:cubicBezTo>
                  <a:pt x="19586" y="15164"/>
                  <a:pt x="20534" y="15190"/>
                  <a:pt x="21471" y="15203"/>
                </a:cubicBezTo>
                <a:cubicBezTo>
                  <a:pt x="21539" y="15203"/>
                  <a:pt x="21608" y="15204"/>
                  <a:pt x="21676" y="15204"/>
                </a:cubicBezTo>
                <a:cubicBezTo>
                  <a:pt x="24069" y="15204"/>
                  <a:pt x="26856" y="14815"/>
                  <a:pt x="27950" y="12712"/>
                </a:cubicBezTo>
                <a:cubicBezTo>
                  <a:pt x="28704" y="11270"/>
                  <a:pt x="28354" y="9500"/>
                  <a:pt x="27677" y="8025"/>
                </a:cubicBezTo>
                <a:cubicBezTo>
                  <a:pt x="25242" y="2669"/>
                  <a:pt x="19410" y="0"/>
                  <a:pt x="13915"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 name="Google Shape;44;p7"/>
          <p:cNvSpPr/>
          <p:nvPr/>
        </p:nvSpPr>
        <p:spPr>
          <a:xfrm>
            <a:off x="8014106" y="2954900"/>
            <a:ext cx="1875355" cy="2773842"/>
          </a:xfrm>
          <a:custGeom>
            <a:avLst/>
            <a:gdLst/>
            <a:ahLst/>
            <a:cxnLst/>
            <a:rect l="l" t="t" r="r" b="b"/>
            <a:pathLst>
              <a:path w="14882" h="22012" extrusionOk="0">
                <a:moveTo>
                  <a:pt x="7328" y="0"/>
                </a:moveTo>
                <a:cubicBezTo>
                  <a:pt x="6568" y="0"/>
                  <a:pt x="5784" y="253"/>
                  <a:pt x="4994" y="832"/>
                </a:cubicBezTo>
                <a:cubicBezTo>
                  <a:pt x="1" y="4460"/>
                  <a:pt x="2011" y="13386"/>
                  <a:pt x="3835" y="18062"/>
                </a:cubicBezTo>
                <a:cubicBezTo>
                  <a:pt x="4207" y="19034"/>
                  <a:pt x="4633" y="20018"/>
                  <a:pt x="5332" y="20793"/>
                </a:cubicBezTo>
                <a:cubicBezTo>
                  <a:pt x="5966" y="21497"/>
                  <a:pt x="6879" y="22012"/>
                  <a:pt x="7810" y="22012"/>
                </a:cubicBezTo>
                <a:cubicBezTo>
                  <a:pt x="7905" y="22012"/>
                  <a:pt x="8001" y="22006"/>
                  <a:pt x="8096" y="21995"/>
                </a:cubicBezTo>
                <a:cubicBezTo>
                  <a:pt x="8796" y="21919"/>
                  <a:pt x="9429" y="21547"/>
                  <a:pt x="10019" y="21176"/>
                </a:cubicBezTo>
                <a:cubicBezTo>
                  <a:pt x="11341" y="20323"/>
                  <a:pt x="12630" y="19351"/>
                  <a:pt x="13428" y="17996"/>
                </a:cubicBezTo>
                <a:cubicBezTo>
                  <a:pt x="14171" y="16740"/>
                  <a:pt x="14433" y="15265"/>
                  <a:pt x="14630" y="13812"/>
                </a:cubicBezTo>
                <a:cubicBezTo>
                  <a:pt x="14805" y="12763"/>
                  <a:pt x="14881" y="11692"/>
                  <a:pt x="14870" y="10622"/>
                </a:cubicBezTo>
                <a:cubicBezTo>
                  <a:pt x="14796" y="7270"/>
                  <a:pt x="11402" y="0"/>
                  <a:pt x="7328"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48"/>
        <p:cNvGrpSpPr/>
        <p:nvPr/>
      </p:nvGrpSpPr>
      <p:grpSpPr>
        <a:xfrm>
          <a:off x="0" y="0"/>
          <a:ext cx="0" cy="0"/>
          <a:chOff x="0" y="0"/>
          <a:chExt cx="0" cy="0"/>
        </a:xfrm>
      </p:grpSpPr>
      <p:sp>
        <p:nvSpPr>
          <p:cNvPr id="49" name="Google Shape;49;p9"/>
          <p:cNvSpPr/>
          <p:nvPr/>
        </p:nvSpPr>
        <p:spPr>
          <a:xfrm>
            <a:off x="-577875" y="-813950"/>
            <a:ext cx="3995455" cy="4260692"/>
          </a:xfrm>
          <a:custGeom>
            <a:avLst/>
            <a:gdLst/>
            <a:ahLst/>
            <a:cxnLst/>
            <a:rect l="l" t="t" r="r" b="b"/>
            <a:pathLst>
              <a:path w="37825" h="40336" extrusionOk="0">
                <a:moveTo>
                  <a:pt x="16838" y="0"/>
                </a:moveTo>
                <a:cubicBezTo>
                  <a:pt x="13194" y="0"/>
                  <a:pt x="8859" y="2850"/>
                  <a:pt x="6894" y="4923"/>
                </a:cubicBezTo>
                <a:cubicBezTo>
                  <a:pt x="1978" y="10123"/>
                  <a:pt x="1" y="17946"/>
                  <a:pt x="1858" y="24851"/>
                </a:cubicBezTo>
                <a:cubicBezTo>
                  <a:pt x="3726" y="31767"/>
                  <a:pt x="9353" y="37535"/>
                  <a:pt x="16225" y="39568"/>
                </a:cubicBezTo>
                <a:cubicBezTo>
                  <a:pt x="17945" y="40075"/>
                  <a:pt x="19757" y="40336"/>
                  <a:pt x="21564" y="40336"/>
                </a:cubicBezTo>
                <a:cubicBezTo>
                  <a:pt x="25517" y="40336"/>
                  <a:pt x="29445" y="39086"/>
                  <a:pt x="32340" y="36432"/>
                </a:cubicBezTo>
                <a:cubicBezTo>
                  <a:pt x="36546" y="32553"/>
                  <a:pt x="37824" y="25506"/>
                  <a:pt x="34437" y="20885"/>
                </a:cubicBezTo>
                <a:cubicBezTo>
                  <a:pt x="32252" y="17902"/>
                  <a:pt x="28658" y="16318"/>
                  <a:pt x="25992" y="13762"/>
                </a:cubicBezTo>
                <a:cubicBezTo>
                  <a:pt x="23960" y="11806"/>
                  <a:pt x="22452" y="9260"/>
                  <a:pt x="21873" y="6496"/>
                </a:cubicBezTo>
                <a:cubicBezTo>
                  <a:pt x="21545" y="4978"/>
                  <a:pt x="21873" y="2978"/>
                  <a:pt x="20781" y="1711"/>
                </a:cubicBezTo>
                <a:cubicBezTo>
                  <a:pt x="19728" y="485"/>
                  <a:pt x="18342" y="0"/>
                  <a:pt x="16838"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 name="Google Shape;50;p9"/>
          <p:cNvSpPr/>
          <p:nvPr/>
        </p:nvSpPr>
        <p:spPr>
          <a:xfrm rot="8899757">
            <a:off x="-1919492" y="1994985"/>
            <a:ext cx="5083025" cy="3198738"/>
          </a:xfrm>
          <a:custGeom>
            <a:avLst/>
            <a:gdLst/>
            <a:ahLst/>
            <a:cxnLst/>
            <a:rect l="l" t="t" r="r" b="b"/>
            <a:pathLst>
              <a:path w="28705" h="18064" extrusionOk="0">
                <a:moveTo>
                  <a:pt x="13915" y="0"/>
                </a:moveTo>
                <a:cubicBezTo>
                  <a:pt x="6664" y="0"/>
                  <a:pt x="0" y="4648"/>
                  <a:pt x="2505" y="13903"/>
                </a:cubicBezTo>
                <a:cubicBezTo>
                  <a:pt x="2953" y="15563"/>
                  <a:pt x="3871" y="17279"/>
                  <a:pt x="5488" y="17858"/>
                </a:cubicBezTo>
                <a:cubicBezTo>
                  <a:pt x="5892" y="18001"/>
                  <a:pt x="6298" y="18063"/>
                  <a:pt x="6705" y="18063"/>
                </a:cubicBezTo>
                <a:cubicBezTo>
                  <a:pt x="8492" y="18063"/>
                  <a:pt x="10289" y="16865"/>
                  <a:pt x="12043" y="16153"/>
                </a:cubicBezTo>
                <a:cubicBezTo>
                  <a:pt x="14123" y="15313"/>
                  <a:pt x="16377" y="15164"/>
                  <a:pt x="18640" y="15164"/>
                </a:cubicBezTo>
                <a:cubicBezTo>
                  <a:pt x="19586" y="15164"/>
                  <a:pt x="20534" y="15190"/>
                  <a:pt x="21471" y="15203"/>
                </a:cubicBezTo>
                <a:cubicBezTo>
                  <a:pt x="21539" y="15203"/>
                  <a:pt x="21608" y="15204"/>
                  <a:pt x="21676" y="15204"/>
                </a:cubicBezTo>
                <a:cubicBezTo>
                  <a:pt x="24069" y="15204"/>
                  <a:pt x="26856" y="14815"/>
                  <a:pt x="27950" y="12712"/>
                </a:cubicBezTo>
                <a:cubicBezTo>
                  <a:pt x="28704" y="11270"/>
                  <a:pt x="28354" y="9500"/>
                  <a:pt x="27677" y="8025"/>
                </a:cubicBezTo>
                <a:cubicBezTo>
                  <a:pt x="25242" y="2669"/>
                  <a:pt x="19410" y="0"/>
                  <a:pt x="13915"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 name="Google Shape;51;p9"/>
          <p:cNvSpPr txBox="1">
            <a:spLocks noGrp="1"/>
          </p:cNvSpPr>
          <p:nvPr>
            <p:ph type="subTitle" idx="1"/>
          </p:nvPr>
        </p:nvSpPr>
        <p:spPr>
          <a:xfrm>
            <a:off x="4939500" y="898775"/>
            <a:ext cx="3130500" cy="1235100"/>
          </a:xfrm>
          <a:prstGeom prst="rect">
            <a:avLst/>
          </a:prstGeom>
        </p:spPr>
        <p:txBody>
          <a:bodyPr spcFirstLastPara="1" wrap="square" lIns="91425" tIns="91425" rIns="91425" bIns="91425" anchor="b" anchorCtr="0">
            <a:noAutofit/>
          </a:bodyPr>
          <a:lstStyle>
            <a:lvl1pPr lvl="0">
              <a:lnSpc>
                <a:spcPct val="100000"/>
              </a:lnSpc>
              <a:spcBef>
                <a:spcPts val="0"/>
              </a:spcBef>
              <a:spcAft>
                <a:spcPts val="0"/>
              </a:spcAft>
              <a:buSzPts val="2100"/>
              <a:buFont typeface="Lilita One"/>
              <a:buNone/>
              <a:defRPr sz="2100">
                <a:latin typeface="Lilita One"/>
                <a:ea typeface="Lilita One"/>
                <a:cs typeface="Lilita One"/>
                <a:sym typeface="Lilita One"/>
              </a:defRPr>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52" name="Google Shape;52;p9"/>
          <p:cNvSpPr txBox="1">
            <a:spLocks noGrp="1"/>
          </p:cNvSpPr>
          <p:nvPr>
            <p:ph type="body" idx="2"/>
          </p:nvPr>
        </p:nvSpPr>
        <p:spPr>
          <a:xfrm>
            <a:off x="4939500" y="2210075"/>
            <a:ext cx="3130500" cy="2631000"/>
          </a:xfrm>
          <a:prstGeom prst="rect">
            <a:avLst/>
          </a:prstGeom>
        </p:spPr>
        <p:txBody>
          <a:bodyPr spcFirstLastPara="1" wrap="square" lIns="91425" tIns="91425" rIns="91425" bIns="91425" anchor="t" anchorCtr="0">
            <a:noAutofit/>
          </a:bodyPr>
          <a:lstStyle>
            <a:lvl1pPr marL="457200" lvl="0" indent="-317500">
              <a:spcBef>
                <a:spcPts val="0"/>
              </a:spcBef>
              <a:spcAft>
                <a:spcPts val="0"/>
              </a:spcAft>
              <a:buSzPts val="1400"/>
              <a:buChar char="●"/>
              <a:defRPr sz="1400"/>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53" name="Google Shape;53;p9"/>
          <p:cNvSpPr txBox="1">
            <a:spLocks noGrp="1"/>
          </p:cNvSpPr>
          <p:nvPr>
            <p:ph type="title"/>
          </p:nvPr>
        </p:nvSpPr>
        <p:spPr>
          <a:xfrm>
            <a:off x="-203250" y="292625"/>
            <a:ext cx="9550500" cy="5727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2800"/>
              <a:buNone/>
              <a:defRPr/>
            </a:lvl1pPr>
            <a:lvl2pPr lvl="1" algn="ctr" rtl="0">
              <a:spcBef>
                <a:spcPts val="0"/>
              </a:spcBef>
              <a:spcAft>
                <a:spcPts val="0"/>
              </a:spcAft>
              <a:buSzPts val="2800"/>
              <a:buNone/>
              <a:defRPr/>
            </a:lvl2pPr>
            <a:lvl3pPr lvl="2" algn="ctr" rtl="0">
              <a:spcBef>
                <a:spcPts val="0"/>
              </a:spcBef>
              <a:spcAft>
                <a:spcPts val="0"/>
              </a:spcAft>
              <a:buSzPts val="2800"/>
              <a:buNone/>
              <a:defRPr/>
            </a:lvl3pPr>
            <a:lvl4pPr lvl="3" algn="ctr" rtl="0">
              <a:spcBef>
                <a:spcPts val="0"/>
              </a:spcBef>
              <a:spcAft>
                <a:spcPts val="0"/>
              </a:spcAft>
              <a:buSzPts val="2800"/>
              <a:buNone/>
              <a:defRPr/>
            </a:lvl4pPr>
            <a:lvl5pPr lvl="4" algn="ctr" rtl="0">
              <a:spcBef>
                <a:spcPts val="0"/>
              </a:spcBef>
              <a:spcAft>
                <a:spcPts val="0"/>
              </a:spcAft>
              <a:buSzPts val="2800"/>
              <a:buNone/>
              <a:defRPr/>
            </a:lvl5pPr>
            <a:lvl6pPr lvl="5" algn="ctr" rtl="0">
              <a:spcBef>
                <a:spcPts val="0"/>
              </a:spcBef>
              <a:spcAft>
                <a:spcPts val="0"/>
              </a:spcAft>
              <a:buSzPts val="2800"/>
              <a:buNone/>
              <a:defRPr/>
            </a:lvl6pPr>
            <a:lvl7pPr lvl="6" algn="ctr" rtl="0">
              <a:spcBef>
                <a:spcPts val="0"/>
              </a:spcBef>
              <a:spcAft>
                <a:spcPts val="0"/>
              </a:spcAft>
              <a:buSzPts val="2800"/>
              <a:buNone/>
              <a:defRPr/>
            </a:lvl7pPr>
            <a:lvl8pPr lvl="7" algn="ctr" rtl="0">
              <a:spcBef>
                <a:spcPts val="0"/>
              </a:spcBef>
              <a:spcAft>
                <a:spcPts val="0"/>
              </a:spcAft>
              <a:buSzPts val="2800"/>
              <a:buNone/>
              <a:defRPr/>
            </a:lvl8pPr>
            <a:lvl9pPr lvl="8" algn="ctr" rtl="0">
              <a:spcBef>
                <a:spcPts val="0"/>
              </a:spcBef>
              <a:spcAft>
                <a:spcPts val="0"/>
              </a:spcAft>
              <a:buSzPts val="2800"/>
              <a:buNone/>
              <a:defRPr/>
            </a:lvl9pPr>
          </a:lstStyle>
          <a:p>
            <a:endParaRPr/>
          </a:p>
        </p:txBody>
      </p:sp>
      <p:sp>
        <p:nvSpPr>
          <p:cNvPr id="54" name="Google Shape;54;p9"/>
          <p:cNvSpPr/>
          <p:nvPr/>
        </p:nvSpPr>
        <p:spPr>
          <a:xfrm>
            <a:off x="4356650" y="865325"/>
            <a:ext cx="116100" cy="116100"/>
          </a:xfrm>
          <a:prstGeom prst="ellipse">
            <a:avLst/>
          </a:pr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 name="Google Shape;55;p9"/>
          <p:cNvSpPr/>
          <p:nvPr/>
        </p:nvSpPr>
        <p:spPr>
          <a:xfrm>
            <a:off x="4513950" y="865325"/>
            <a:ext cx="116100" cy="116100"/>
          </a:xfrm>
          <a:prstGeom prst="ellipse">
            <a:avLst/>
          </a:pr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 name="Google Shape;56;p9"/>
          <p:cNvSpPr/>
          <p:nvPr/>
        </p:nvSpPr>
        <p:spPr>
          <a:xfrm>
            <a:off x="4671250" y="865325"/>
            <a:ext cx="116100" cy="116100"/>
          </a:xfrm>
          <a:prstGeom prst="ellipse">
            <a:avLst/>
          </a:pr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Blank" type="blank">
  <p:cSld name="BLANK">
    <p:bg>
      <p:bgPr>
        <a:solidFill>
          <a:srgbClr val="FFFFFF"/>
        </a:solidFill>
        <a:effectLst/>
      </p:bgPr>
    </p:bg>
    <p:spTree>
      <p:nvGrpSpPr>
        <p:cNvPr id="1" name="Shape 76"/>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Table of contents">
  <p:cSld name="TITLE_ONLY_1">
    <p:spTree>
      <p:nvGrpSpPr>
        <p:cNvPr id="1" name="Shape 77"/>
        <p:cNvGrpSpPr/>
        <p:nvPr/>
      </p:nvGrpSpPr>
      <p:grpSpPr>
        <a:xfrm>
          <a:off x="0" y="0"/>
          <a:ext cx="0" cy="0"/>
          <a:chOff x="0" y="0"/>
          <a:chExt cx="0" cy="0"/>
        </a:xfrm>
      </p:grpSpPr>
      <p:sp>
        <p:nvSpPr>
          <p:cNvPr id="78" name="Google Shape;78;p13"/>
          <p:cNvSpPr/>
          <p:nvPr/>
        </p:nvSpPr>
        <p:spPr>
          <a:xfrm rot="8100000">
            <a:off x="6976684" y="-384464"/>
            <a:ext cx="2275859" cy="2627969"/>
          </a:xfrm>
          <a:custGeom>
            <a:avLst/>
            <a:gdLst/>
            <a:ahLst/>
            <a:cxnLst/>
            <a:rect l="l" t="t" r="r" b="b"/>
            <a:pathLst>
              <a:path w="49646" h="57327" extrusionOk="0">
                <a:moveTo>
                  <a:pt x="29268" y="0"/>
                </a:moveTo>
                <a:cubicBezTo>
                  <a:pt x="27037" y="0"/>
                  <a:pt x="24804" y="234"/>
                  <a:pt x="22605" y="706"/>
                </a:cubicBezTo>
                <a:cubicBezTo>
                  <a:pt x="19601" y="1340"/>
                  <a:pt x="16312" y="1941"/>
                  <a:pt x="13734" y="3711"/>
                </a:cubicBezTo>
                <a:cubicBezTo>
                  <a:pt x="9233" y="6803"/>
                  <a:pt x="5955" y="14024"/>
                  <a:pt x="3846" y="18886"/>
                </a:cubicBezTo>
                <a:cubicBezTo>
                  <a:pt x="1334" y="24666"/>
                  <a:pt x="1" y="30959"/>
                  <a:pt x="842" y="37252"/>
                </a:cubicBezTo>
                <a:cubicBezTo>
                  <a:pt x="1814" y="44495"/>
                  <a:pt x="5496" y="51695"/>
                  <a:pt x="11855" y="55279"/>
                </a:cubicBezTo>
                <a:cubicBezTo>
                  <a:pt x="14264" y="56640"/>
                  <a:pt x="17071" y="57326"/>
                  <a:pt x="19854" y="57326"/>
                </a:cubicBezTo>
                <a:cubicBezTo>
                  <a:pt x="24419" y="57326"/>
                  <a:pt x="28920" y="55482"/>
                  <a:pt x="31499" y="51750"/>
                </a:cubicBezTo>
                <a:cubicBezTo>
                  <a:pt x="36415" y="44637"/>
                  <a:pt x="33148" y="34062"/>
                  <a:pt x="38174" y="27026"/>
                </a:cubicBezTo>
                <a:cubicBezTo>
                  <a:pt x="41299" y="22644"/>
                  <a:pt x="47286" y="20274"/>
                  <a:pt x="48728" y="15084"/>
                </a:cubicBezTo>
                <a:cubicBezTo>
                  <a:pt x="49646" y="11795"/>
                  <a:pt x="48335" y="8168"/>
                  <a:pt x="45986" y="5710"/>
                </a:cubicBezTo>
                <a:cubicBezTo>
                  <a:pt x="43637" y="3241"/>
                  <a:pt x="40381" y="1810"/>
                  <a:pt x="37082" y="968"/>
                </a:cubicBezTo>
                <a:cubicBezTo>
                  <a:pt x="34518" y="325"/>
                  <a:pt x="31894" y="0"/>
                  <a:pt x="29268"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 name="Google Shape;79;p13"/>
          <p:cNvSpPr/>
          <p:nvPr/>
        </p:nvSpPr>
        <p:spPr>
          <a:xfrm>
            <a:off x="7826200" y="1420619"/>
            <a:ext cx="2438420" cy="1429781"/>
          </a:xfrm>
          <a:custGeom>
            <a:avLst/>
            <a:gdLst/>
            <a:ahLst/>
            <a:cxnLst/>
            <a:rect l="l" t="t" r="r" b="b"/>
            <a:pathLst>
              <a:path w="38799" h="22750" extrusionOk="0">
                <a:moveTo>
                  <a:pt x="21596" y="1"/>
                </a:moveTo>
                <a:cubicBezTo>
                  <a:pt x="18432" y="1"/>
                  <a:pt x="15293" y="432"/>
                  <a:pt x="12143" y="432"/>
                </a:cubicBezTo>
                <a:cubicBezTo>
                  <a:pt x="11346" y="432"/>
                  <a:pt x="10548" y="404"/>
                  <a:pt x="9748" y="335"/>
                </a:cubicBezTo>
                <a:cubicBezTo>
                  <a:pt x="9073" y="277"/>
                  <a:pt x="8246" y="226"/>
                  <a:pt x="7363" y="226"/>
                </a:cubicBezTo>
                <a:cubicBezTo>
                  <a:pt x="4074" y="226"/>
                  <a:pt x="1" y="939"/>
                  <a:pt x="35" y="4694"/>
                </a:cubicBezTo>
                <a:cubicBezTo>
                  <a:pt x="46" y="6224"/>
                  <a:pt x="1128" y="7524"/>
                  <a:pt x="2133" y="8671"/>
                </a:cubicBezTo>
                <a:lnTo>
                  <a:pt x="8524" y="15915"/>
                </a:lnTo>
                <a:cubicBezTo>
                  <a:pt x="11015" y="18733"/>
                  <a:pt x="13758" y="21716"/>
                  <a:pt x="17429" y="22525"/>
                </a:cubicBezTo>
                <a:cubicBezTo>
                  <a:pt x="18129" y="22680"/>
                  <a:pt x="18838" y="22750"/>
                  <a:pt x="19549" y="22750"/>
                </a:cubicBezTo>
                <a:cubicBezTo>
                  <a:pt x="21332" y="22750"/>
                  <a:pt x="23124" y="22311"/>
                  <a:pt x="24803" y="21694"/>
                </a:cubicBezTo>
                <a:cubicBezTo>
                  <a:pt x="29643" y="19913"/>
                  <a:pt x="33839" y="16712"/>
                  <a:pt x="36821" y="12506"/>
                </a:cubicBezTo>
                <a:cubicBezTo>
                  <a:pt x="37881" y="11020"/>
                  <a:pt x="38799" y="9228"/>
                  <a:pt x="38395" y="7458"/>
                </a:cubicBezTo>
                <a:cubicBezTo>
                  <a:pt x="38067" y="6049"/>
                  <a:pt x="36963" y="4967"/>
                  <a:pt x="35794" y="4104"/>
                </a:cubicBezTo>
                <a:cubicBezTo>
                  <a:pt x="32233" y="1482"/>
                  <a:pt x="27775" y="313"/>
                  <a:pt x="23361" y="51"/>
                </a:cubicBezTo>
                <a:cubicBezTo>
                  <a:pt x="22772" y="16"/>
                  <a:pt x="22183" y="1"/>
                  <a:pt x="21596"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 name="Google Shape;80;p13"/>
          <p:cNvSpPr txBox="1">
            <a:spLocks noGrp="1"/>
          </p:cNvSpPr>
          <p:nvPr>
            <p:ph type="title"/>
          </p:nvPr>
        </p:nvSpPr>
        <p:spPr>
          <a:xfrm>
            <a:off x="-203250" y="292625"/>
            <a:ext cx="9550500" cy="5727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2800"/>
              <a:buNone/>
              <a:defRPr/>
            </a:lvl1pPr>
            <a:lvl2pPr lvl="1" algn="ctr" rtl="0">
              <a:spcBef>
                <a:spcPts val="0"/>
              </a:spcBef>
              <a:spcAft>
                <a:spcPts val="0"/>
              </a:spcAft>
              <a:buSzPts val="2800"/>
              <a:buNone/>
              <a:defRPr/>
            </a:lvl2pPr>
            <a:lvl3pPr lvl="2" algn="ctr" rtl="0">
              <a:spcBef>
                <a:spcPts val="0"/>
              </a:spcBef>
              <a:spcAft>
                <a:spcPts val="0"/>
              </a:spcAft>
              <a:buSzPts val="2800"/>
              <a:buNone/>
              <a:defRPr/>
            </a:lvl3pPr>
            <a:lvl4pPr lvl="3" algn="ctr" rtl="0">
              <a:spcBef>
                <a:spcPts val="0"/>
              </a:spcBef>
              <a:spcAft>
                <a:spcPts val="0"/>
              </a:spcAft>
              <a:buSzPts val="2800"/>
              <a:buNone/>
              <a:defRPr/>
            </a:lvl4pPr>
            <a:lvl5pPr lvl="4" algn="ctr" rtl="0">
              <a:spcBef>
                <a:spcPts val="0"/>
              </a:spcBef>
              <a:spcAft>
                <a:spcPts val="0"/>
              </a:spcAft>
              <a:buSzPts val="2800"/>
              <a:buNone/>
              <a:defRPr/>
            </a:lvl5pPr>
            <a:lvl6pPr lvl="5" algn="ctr" rtl="0">
              <a:spcBef>
                <a:spcPts val="0"/>
              </a:spcBef>
              <a:spcAft>
                <a:spcPts val="0"/>
              </a:spcAft>
              <a:buSzPts val="2800"/>
              <a:buNone/>
              <a:defRPr/>
            </a:lvl6pPr>
            <a:lvl7pPr lvl="6" algn="ctr" rtl="0">
              <a:spcBef>
                <a:spcPts val="0"/>
              </a:spcBef>
              <a:spcAft>
                <a:spcPts val="0"/>
              </a:spcAft>
              <a:buSzPts val="2800"/>
              <a:buNone/>
              <a:defRPr/>
            </a:lvl7pPr>
            <a:lvl8pPr lvl="7" algn="ctr" rtl="0">
              <a:spcBef>
                <a:spcPts val="0"/>
              </a:spcBef>
              <a:spcAft>
                <a:spcPts val="0"/>
              </a:spcAft>
              <a:buSzPts val="2800"/>
              <a:buNone/>
              <a:defRPr/>
            </a:lvl8pPr>
            <a:lvl9pPr lvl="8" algn="ctr" rtl="0">
              <a:spcBef>
                <a:spcPts val="0"/>
              </a:spcBef>
              <a:spcAft>
                <a:spcPts val="0"/>
              </a:spcAft>
              <a:buSzPts val="2800"/>
              <a:buNone/>
              <a:defRPr/>
            </a:lvl9pPr>
          </a:lstStyle>
          <a:p>
            <a:endParaRPr/>
          </a:p>
        </p:txBody>
      </p:sp>
      <p:sp>
        <p:nvSpPr>
          <p:cNvPr id="81" name="Google Shape;81;p13"/>
          <p:cNvSpPr txBox="1">
            <a:spLocks noGrp="1"/>
          </p:cNvSpPr>
          <p:nvPr>
            <p:ph type="title" idx="2"/>
          </p:nvPr>
        </p:nvSpPr>
        <p:spPr>
          <a:xfrm>
            <a:off x="1786288" y="2102850"/>
            <a:ext cx="2438400" cy="380100"/>
          </a:xfrm>
          <a:prstGeom prst="rect">
            <a:avLst/>
          </a:prstGeom>
        </p:spPr>
        <p:txBody>
          <a:bodyPr spcFirstLastPara="1" wrap="square" lIns="91425" tIns="91425" rIns="91425" bIns="91425" anchor="b" anchorCtr="0">
            <a:noAutofit/>
          </a:bodyPr>
          <a:lstStyle>
            <a:lvl1pPr lvl="0" algn="ctr" rtl="0">
              <a:spcBef>
                <a:spcPts val="0"/>
              </a:spcBef>
              <a:spcAft>
                <a:spcPts val="0"/>
              </a:spcAft>
              <a:buSzPts val="1600"/>
              <a:buNone/>
              <a:defRPr sz="1600"/>
            </a:lvl1pPr>
            <a:lvl2pPr lvl="1" algn="ctr" rtl="0">
              <a:spcBef>
                <a:spcPts val="0"/>
              </a:spcBef>
              <a:spcAft>
                <a:spcPts val="0"/>
              </a:spcAft>
              <a:buSzPts val="4200"/>
              <a:buNone/>
              <a:defRPr sz="4200"/>
            </a:lvl2pPr>
            <a:lvl3pPr lvl="2" algn="ctr" rtl="0">
              <a:spcBef>
                <a:spcPts val="0"/>
              </a:spcBef>
              <a:spcAft>
                <a:spcPts val="0"/>
              </a:spcAft>
              <a:buSzPts val="4200"/>
              <a:buNone/>
              <a:defRPr sz="4200"/>
            </a:lvl3pPr>
            <a:lvl4pPr lvl="3" algn="ctr" rtl="0">
              <a:spcBef>
                <a:spcPts val="0"/>
              </a:spcBef>
              <a:spcAft>
                <a:spcPts val="0"/>
              </a:spcAft>
              <a:buSzPts val="4200"/>
              <a:buNone/>
              <a:defRPr sz="4200"/>
            </a:lvl4pPr>
            <a:lvl5pPr lvl="4" algn="ctr" rtl="0">
              <a:spcBef>
                <a:spcPts val="0"/>
              </a:spcBef>
              <a:spcAft>
                <a:spcPts val="0"/>
              </a:spcAft>
              <a:buSzPts val="4200"/>
              <a:buNone/>
              <a:defRPr sz="4200"/>
            </a:lvl5pPr>
            <a:lvl6pPr lvl="5" algn="ctr" rtl="0">
              <a:spcBef>
                <a:spcPts val="0"/>
              </a:spcBef>
              <a:spcAft>
                <a:spcPts val="0"/>
              </a:spcAft>
              <a:buSzPts val="4200"/>
              <a:buNone/>
              <a:defRPr sz="4200"/>
            </a:lvl6pPr>
            <a:lvl7pPr lvl="6" algn="ctr" rtl="0">
              <a:spcBef>
                <a:spcPts val="0"/>
              </a:spcBef>
              <a:spcAft>
                <a:spcPts val="0"/>
              </a:spcAft>
              <a:buSzPts val="4200"/>
              <a:buNone/>
              <a:defRPr sz="4200"/>
            </a:lvl7pPr>
            <a:lvl8pPr lvl="7" algn="ctr" rtl="0">
              <a:spcBef>
                <a:spcPts val="0"/>
              </a:spcBef>
              <a:spcAft>
                <a:spcPts val="0"/>
              </a:spcAft>
              <a:buSzPts val="4200"/>
              <a:buNone/>
              <a:defRPr sz="4200"/>
            </a:lvl8pPr>
            <a:lvl9pPr lvl="8" algn="ctr" rtl="0">
              <a:spcBef>
                <a:spcPts val="0"/>
              </a:spcBef>
              <a:spcAft>
                <a:spcPts val="0"/>
              </a:spcAft>
              <a:buSzPts val="4200"/>
              <a:buNone/>
              <a:defRPr sz="4200"/>
            </a:lvl9pPr>
          </a:lstStyle>
          <a:p>
            <a:endParaRPr/>
          </a:p>
        </p:txBody>
      </p:sp>
      <p:sp>
        <p:nvSpPr>
          <p:cNvPr id="82" name="Google Shape;82;p13"/>
          <p:cNvSpPr txBox="1">
            <a:spLocks noGrp="1"/>
          </p:cNvSpPr>
          <p:nvPr>
            <p:ph type="subTitle" idx="1"/>
          </p:nvPr>
        </p:nvSpPr>
        <p:spPr>
          <a:xfrm>
            <a:off x="1786288" y="2366647"/>
            <a:ext cx="2438400" cy="6123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400"/>
              <a:buNone/>
              <a:defRPr sz="1400"/>
            </a:lvl1pPr>
            <a:lvl2pPr lvl="1" algn="ctr" rtl="0">
              <a:lnSpc>
                <a:spcPct val="100000"/>
              </a:lnSpc>
              <a:spcBef>
                <a:spcPts val="0"/>
              </a:spcBef>
              <a:spcAft>
                <a:spcPts val="0"/>
              </a:spcAft>
              <a:buSzPts val="2100"/>
              <a:buNone/>
              <a:defRPr sz="2100"/>
            </a:lvl2pPr>
            <a:lvl3pPr lvl="2" algn="ctr" rtl="0">
              <a:lnSpc>
                <a:spcPct val="100000"/>
              </a:lnSpc>
              <a:spcBef>
                <a:spcPts val="0"/>
              </a:spcBef>
              <a:spcAft>
                <a:spcPts val="0"/>
              </a:spcAft>
              <a:buSzPts val="2100"/>
              <a:buNone/>
              <a:defRPr sz="2100"/>
            </a:lvl3pPr>
            <a:lvl4pPr lvl="3" algn="ctr" rtl="0">
              <a:lnSpc>
                <a:spcPct val="100000"/>
              </a:lnSpc>
              <a:spcBef>
                <a:spcPts val="0"/>
              </a:spcBef>
              <a:spcAft>
                <a:spcPts val="0"/>
              </a:spcAft>
              <a:buSzPts val="2100"/>
              <a:buNone/>
              <a:defRPr sz="2100"/>
            </a:lvl4pPr>
            <a:lvl5pPr lvl="4" algn="ctr" rtl="0">
              <a:lnSpc>
                <a:spcPct val="100000"/>
              </a:lnSpc>
              <a:spcBef>
                <a:spcPts val="0"/>
              </a:spcBef>
              <a:spcAft>
                <a:spcPts val="0"/>
              </a:spcAft>
              <a:buSzPts val="2100"/>
              <a:buNone/>
              <a:defRPr sz="2100"/>
            </a:lvl5pPr>
            <a:lvl6pPr lvl="5" algn="ctr" rtl="0">
              <a:lnSpc>
                <a:spcPct val="100000"/>
              </a:lnSpc>
              <a:spcBef>
                <a:spcPts val="0"/>
              </a:spcBef>
              <a:spcAft>
                <a:spcPts val="0"/>
              </a:spcAft>
              <a:buSzPts val="2100"/>
              <a:buNone/>
              <a:defRPr sz="2100"/>
            </a:lvl6pPr>
            <a:lvl7pPr lvl="6" algn="ctr" rtl="0">
              <a:lnSpc>
                <a:spcPct val="100000"/>
              </a:lnSpc>
              <a:spcBef>
                <a:spcPts val="0"/>
              </a:spcBef>
              <a:spcAft>
                <a:spcPts val="0"/>
              </a:spcAft>
              <a:buSzPts val="2100"/>
              <a:buNone/>
              <a:defRPr sz="2100"/>
            </a:lvl7pPr>
            <a:lvl8pPr lvl="7" algn="ctr" rtl="0">
              <a:lnSpc>
                <a:spcPct val="100000"/>
              </a:lnSpc>
              <a:spcBef>
                <a:spcPts val="0"/>
              </a:spcBef>
              <a:spcAft>
                <a:spcPts val="0"/>
              </a:spcAft>
              <a:buSzPts val="2100"/>
              <a:buNone/>
              <a:defRPr sz="2100"/>
            </a:lvl8pPr>
            <a:lvl9pPr lvl="8" algn="ctr" rtl="0">
              <a:lnSpc>
                <a:spcPct val="100000"/>
              </a:lnSpc>
              <a:spcBef>
                <a:spcPts val="0"/>
              </a:spcBef>
              <a:spcAft>
                <a:spcPts val="0"/>
              </a:spcAft>
              <a:buSzPts val="2100"/>
              <a:buNone/>
              <a:defRPr sz="2100"/>
            </a:lvl9pPr>
          </a:lstStyle>
          <a:p>
            <a:endParaRPr/>
          </a:p>
        </p:txBody>
      </p:sp>
      <p:sp>
        <p:nvSpPr>
          <p:cNvPr id="83" name="Google Shape;83;p13"/>
          <p:cNvSpPr/>
          <p:nvPr/>
        </p:nvSpPr>
        <p:spPr>
          <a:xfrm>
            <a:off x="4356650" y="865325"/>
            <a:ext cx="116100" cy="116100"/>
          </a:xfrm>
          <a:prstGeom prst="ellipse">
            <a:avLst/>
          </a:pr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 name="Google Shape;84;p13"/>
          <p:cNvSpPr/>
          <p:nvPr/>
        </p:nvSpPr>
        <p:spPr>
          <a:xfrm>
            <a:off x="4513950" y="865325"/>
            <a:ext cx="116100" cy="116100"/>
          </a:xfrm>
          <a:prstGeom prst="ellipse">
            <a:avLst/>
          </a:pr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5" name="Google Shape;85;p13"/>
          <p:cNvSpPr/>
          <p:nvPr/>
        </p:nvSpPr>
        <p:spPr>
          <a:xfrm>
            <a:off x="4671250" y="865325"/>
            <a:ext cx="116100" cy="116100"/>
          </a:xfrm>
          <a:prstGeom prst="ellipse">
            <a:avLst/>
          </a:pr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 name="Google Shape;86;p13"/>
          <p:cNvSpPr txBox="1">
            <a:spLocks noGrp="1"/>
          </p:cNvSpPr>
          <p:nvPr>
            <p:ph type="title" idx="3" hasCustomPrompt="1"/>
          </p:nvPr>
        </p:nvSpPr>
        <p:spPr>
          <a:xfrm>
            <a:off x="1786288" y="1490550"/>
            <a:ext cx="2438400" cy="612300"/>
          </a:xfrm>
          <a:prstGeom prst="rect">
            <a:avLst/>
          </a:prstGeom>
        </p:spPr>
        <p:txBody>
          <a:bodyPr spcFirstLastPara="1" wrap="square" lIns="91425" tIns="91425" rIns="91425" bIns="91425" anchor="ctr" anchorCtr="0">
            <a:noAutofit/>
          </a:bodyPr>
          <a:lstStyle>
            <a:lvl1pPr lvl="0" algn="ctr" rtl="0">
              <a:spcBef>
                <a:spcPts val="0"/>
              </a:spcBef>
              <a:spcAft>
                <a:spcPts val="0"/>
              </a:spcAft>
              <a:buClr>
                <a:schemeClr val="accent2"/>
              </a:buClr>
              <a:buSzPts val="3600"/>
              <a:buNone/>
              <a:defRPr sz="3600">
                <a:solidFill>
                  <a:schemeClr val="accent2"/>
                </a:solidFill>
              </a:defRPr>
            </a:lvl1pPr>
            <a:lvl2pPr lvl="1" algn="ctr" rtl="0">
              <a:spcBef>
                <a:spcPts val="0"/>
              </a:spcBef>
              <a:spcAft>
                <a:spcPts val="0"/>
              </a:spcAft>
              <a:buClr>
                <a:schemeClr val="accent2"/>
              </a:buClr>
              <a:buSzPts val="3600"/>
              <a:buNone/>
              <a:defRPr sz="3600">
                <a:solidFill>
                  <a:schemeClr val="accent2"/>
                </a:solidFill>
              </a:defRPr>
            </a:lvl2pPr>
            <a:lvl3pPr lvl="2" algn="ctr" rtl="0">
              <a:spcBef>
                <a:spcPts val="0"/>
              </a:spcBef>
              <a:spcAft>
                <a:spcPts val="0"/>
              </a:spcAft>
              <a:buClr>
                <a:schemeClr val="accent2"/>
              </a:buClr>
              <a:buSzPts val="3600"/>
              <a:buNone/>
              <a:defRPr sz="3600">
                <a:solidFill>
                  <a:schemeClr val="accent2"/>
                </a:solidFill>
              </a:defRPr>
            </a:lvl3pPr>
            <a:lvl4pPr lvl="3" algn="ctr" rtl="0">
              <a:spcBef>
                <a:spcPts val="0"/>
              </a:spcBef>
              <a:spcAft>
                <a:spcPts val="0"/>
              </a:spcAft>
              <a:buClr>
                <a:schemeClr val="accent2"/>
              </a:buClr>
              <a:buSzPts val="3600"/>
              <a:buNone/>
              <a:defRPr sz="3600">
                <a:solidFill>
                  <a:schemeClr val="accent2"/>
                </a:solidFill>
              </a:defRPr>
            </a:lvl4pPr>
            <a:lvl5pPr lvl="4" algn="ctr" rtl="0">
              <a:spcBef>
                <a:spcPts val="0"/>
              </a:spcBef>
              <a:spcAft>
                <a:spcPts val="0"/>
              </a:spcAft>
              <a:buClr>
                <a:schemeClr val="accent2"/>
              </a:buClr>
              <a:buSzPts val="3600"/>
              <a:buNone/>
              <a:defRPr sz="3600">
                <a:solidFill>
                  <a:schemeClr val="accent2"/>
                </a:solidFill>
              </a:defRPr>
            </a:lvl5pPr>
            <a:lvl6pPr lvl="5" algn="ctr" rtl="0">
              <a:spcBef>
                <a:spcPts val="0"/>
              </a:spcBef>
              <a:spcAft>
                <a:spcPts val="0"/>
              </a:spcAft>
              <a:buClr>
                <a:schemeClr val="accent2"/>
              </a:buClr>
              <a:buSzPts val="3600"/>
              <a:buNone/>
              <a:defRPr sz="3600">
                <a:solidFill>
                  <a:schemeClr val="accent2"/>
                </a:solidFill>
              </a:defRPr>
            </a:lvl6pPr>
            <a:lvl7pPr lvl="6" algn="ctr" rtl="0">
              <a:spcBef>
                <a:spcPts val="0"/>
              </a:spcBef>
              <a:spcAft>
                <a:spcPts val="0"/>
              </a:spcAft>
              <a:buClr>
                <a:schemeClr val="accent2"/>
              </a:buClr>
              <a:buSzPts val="3600"/>
              <a:buNone/>
              <a:defRPr sz="3600">
                <a:solidFill>
                  <a:schemeClr val="accent2"/>
                </a:solidFill>
              </a:defRPr>
            </a:lvl7pPr>
            <a:lvl8pPr lvl="7" algn="ctr" rtl="0">
              <a:spcBef>
                <a:spcPts val="0"/>
              </a:spcBef>
              <a:spcAft>
                <a:spcPts val="0"/>
              </a:spcAft>
              <a:buClr>
                <a:schemeClr val="accent2"/>
              </a:buClr>
              <a:buSzPts val="3600"/>
              <a:buNone/>
              <a:defRPr sz="3600">
                <a:solidFill>
                  <a:schemeClr val="accent2"/>
                </a:solidFill>
              </a:defRPr>
            </a:lvl8pPr>
            <a:lvl9pPr lvl="8" algn="ctr" rtl="0">
              <a:spcBef>
                <a:spcPts val="0"/>
              </a:spcBef>
              <a:spcAft>
                <a:spcPts val="0"/>
              </a:spcAft>
              <a:buClr>
                <a:schemeClr val="accent2"/>
              </a:buClr>
              <a:buSzPts val="3600"/>
              <a:buNone/>
              <a:defRPr sz="3600">
                <a:solidFill>
                  <a:schemeClr val="accent2"/>
                </a:solidFill>
              </a:defRPr>
            </a:lvl9pPr>
          </a:lstStyle>
          <a:p>
            <a:r>
              <a:t>xx%</a:t>
            </a:r>
          </a:p>
        </p:txBody>
      </p:sp>
      <p:sp>
        <p:nvSpPr>
          <p:cNvPr id="87" name="Google Shape;87;p13"/>
          <p:cNvSpPr txBox="1">
            <a:spLocks noGrp="1"/>
          </p:cNvSpPr>
          <p:nvPr>
            <p:ph type="title" idx="4"/>
          </p:nvPr>
        </p:nvSpPr>
        <p:spPr>
          <a:xfrm>
            <a:off x="1786288" y="3708900"/>
            <a:ext cx="2438400" cy="380100"/>
          </a:xfrm>
          <a:prstGeom prst="rect">
            <a:avLst/>
          </a:prstGeom>
        </p:spPr>
        <p:txBody>
          <a:bodyPr spcFirstLastPara="1" wrap="square" lIns="91425" tIns="91425" rIns="91425" bIns="91425" anchor="b" anchorCtr="0">
            <a:noAutofit/>
          </a:bodyPr>
          <a:lstStyle>
            <a:lvl1pPr lvl="0" algn="ctr" rtl="0">
              <a:spcBef>
                <a:spcPts val="0"/>
              </a:spcBef>
              <a:spcAft>
                <a:spcPts val="0"/>
              </a:spcAft>
              <a:buSzPts val="1600"/>
              <a:buNone/>
              <a:defRPr sz="1600"/>
            </a:lvl1pPr>
            <a:lvl2pPr lvl="1" algn="ctr" rtl="0">
              <a:spcBef>
                <a:spcPts val="0"/>
              </a:spcBef>
              <a:spcAft>
                <a:spcPts val="0"/>
              </a:spcAft>
              <a:buSzPts val="4200"/>
              <a:buNone/>
              <a:defRPr sz="4200"/>
            </a:lvl2pPr>
            <a:lvl3pPr lvl="2" algn="ctr" rtl="0">
              <a:spcBef>
                <a:spcPts val="0"/>
              </a:spcBef>
              <a:spcAft>
                <a:spcPts val="0"/>
              </a:spcAft>
              <a:buSzPts val="4200"/>
              <a:buNone/>
              <a:defRPr sz="4200"/>
            </a:lvl3pPr>
            <a:lvl4pPr lvl="3" algn="ctr" rtl="0">
              <a:spcBef>
                <a:spcPts val="0"/>
              </a:spcBef>
              <a:spcAft>
                <a:spcPts val="0"/>
              </a:spcAft>
              <a:buSzPts val="4200"/>
              <a:buNone/>
              <a:defRPr sz="4200"/>
            </a:lvl4pPr>
            <a:lvl5pPr lvl="4" algn="ctr" rtl="0">
              <a:spcBef>
                <a:spcPts val="0"/>
              </a:spcBef>
              <a:spcAft>
                <a:spcPts val="0"/>
              </a:spcAft>
              <a:buSzPts val="4200"/>
              <a:buNone/>
              <a:defRPr sz="4200"/>
            </a:lvl5pPr>
            <a:lvl6pPr lvl="5" algn="ctr" rtl="0">
              <a:spcBef>
                <a:spcPts val="0"/>
              </a:spcBef>
              <a:spcAft>
                <a:spcPts val="0"/>
              </a:spcAft>
              <a:buSzPts val="4200"/>
              <a:buNone/>
              <a:defRPr sz="4200"/>
            </a:lvl6pPr>
            <a:lvl7pPr lvl="6" algn="ctr" rtl="0">
              <a:spcBef>
                <a:spcPts val="0"/>
              </a:spcBef>
              <a:spcAft>
                <a:spcPts val="0"/>
              </a:spcAft>
              <a:buSzPts val="4200"/>
              <a:buNone/>
              <a:defRPr sz="4200"/>
            </a:lvl7pPr>
            <a:lvl8pPr lvl="7" algn="ctr" rtl="0">
              <a:spcBef>
                <a:spcPts val="0"/>
              </a:spcBef>
              <a:spcAft>
                <a:spcPts val="0"/>
              </a:spcAft>
              <a:buSzPts val="4200"/>
              <a:buNone/>
              <a:defRPr sz="4200"/>
            </a:lvl8pPr>
            <a:lvl9pPr lvl="8" algn="ctr" rtl="0">
              <a:spcBef>
                <a:spcPts val="0"/>
              </a:spcBef>
              <a:spcAft>
                <a:spcPts val="0"/>
              </a:spcAft>
              <a:buSzPts val="4200"/>
              <a:buNone/>
              <a:defRPr sz="4200"/>
            </a:lvl9pPr>
          </a:lstStyle>
          <a:p>
            <a:endParaRPr/>
          </a:p>
        </p:txBody>
      </p:sp>
      <p:sp>
        <p:nvSpPr>
          <p:cNvPr id="88" name="Google Shape;88;p13"/>
          <p:cNvSpPr txBox="1">
            <a:spLocks noGrp="1"/>
          </p:cNvSpPr>
          <p:nvPr>
            <p:ph type="subTitle" idx="5"/>
          </p:nvPr>
        </p:nvSpPr>
        <p:spPr>
          <a:xfrm>
            <a:off x="1786288" y="3972697"/>
            <a:ext cx="2438400" cy="6123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400"/>
              <a:buNone/>
              <a:defRPr sz="1400"/>
            </a:lvl1pPr>
            <a:lvl2pPr lvl="1" algn="ctr" rtl="0">
              <a:lnSpc>
                <a:spcPct val="100000"/>
              </a:lnSpc>
              <a:spcBef>
                <a:spcPts val="0"/>
              </a:spcBef>
              <a:spcAft>
                <a:spcPts val="0"/>
              </a:spcAft>
              <a:buSzPts val="2100"/>
              <a:buNone/>
              <a:defRPr sz="2100"/>
            </a:lvl2pPr>
            <a:lvl3pPr lvl="2" algn="ctr" rtl="0">
              <a:lnSpc>
                <a:spcPct val="100000"/>
              </a:lnSpc>
              <a:spcBef>
                <a:spcPts val="0"/>
              </a:spcBef>
              <a:spcAft>
                <a:spcPts val="0"/>
              </a:spcAft>
              <a:buSzPts val="2100"/>
              <a:buNone/>
              <a:defRPr sz="2100"/>
            </a:lvl3pPr>
            <a:lvl4pPr lvl="3" algn="ctr" rtl="0">
              <a:lnSpc>
                <a:spcPct val="100000"/>
              </a:lnSpc>
              <a:spcBef>
                <a:spcPts val="0"/>
              </a:spcBef>
              <a:spcAft>
                <a:spcPts val="0"/>
              </a:spcAft>
              <a:buSzPts val="2100"/>
              <a:buNone/>
              <a:defRPr sz="2100"/>
            </a:lvl4pPr>
            <a:lvl5pPr lvl="4" algn="ctr" rtl="0">
              <a:lnSpc>
                <a:spcPct val="100000"/>
              </a:lnSpc>
              <a:spcBef>
                <a:spcPts val="0"/>
              </a:spcBef>
              <a:spcAft>
                <a:spcPts val="0"/>
              </a:spcAft>
              <a:buSzPts val="2100"/>
              <a:buNone/>
              <a:defRPr sz="2100"/>
            </a:lvl5pPr>
            <a:lvl6pPr lvl="5" algn="ctr" rtl="0">
              <a:lnSpc>
                <a:spcPct val="100000"/>
              </a:lnSpc>
              <a:spcBef>
                <a:spcPts val="0"/>
              </a:spcBef>
              <a:spcAft>
                <a:spcPts val="0"/>
              </a:spcAft>
              <a:buSzPts val="2100"/>
              <a:buNone/>
              <a:defRPr sz="2100"/>
            </a:lvl6pPr>
            <a:lvl7pPr lvl="6" algn="ctr" rtl="0">
              <a:lnSpc>
                <a:spcPct val="100000"/>
              </a:lnSpc>
              <a:spcBef>
                <a:spcPts val="0"/>
              </a:spcBef>
              <a:spcAft>
                <a:spcPts val="0"/>
              </a:spcAft>
              <a:buSzPts val="2100"/>
              <a:buNone/>
              <a:defRPr sz="2100"/>
            </a:lvl7pPr>
            <a:lvl8pPr lvl="7" algn="ctr" rtl="0">
              <a:lnSpc>
                <a:spcPct val="100000"/>
              </a:lnSpc>
              <a:spcBef>
                <a:spcPts val="0"/>
              </a:spcBef>
              <a:spcAft>
                <a:spcPts val="0"/>
              </a:spcAft>
              <a:buSzPts val="2100"/>
              <a:buNone/>
              <a:defRPr sz="2100"/>
            </a:lvl8pPr>
            <a:lvl9pPr lvl="8" algn="ctr" rtl="0">
              <a:lnSpc>
                <a:spcPct val="100000"/>
              </a:lnSpc>
              <a:spcBef>
                <a:spcPts val="0"/>
              </a:spcBef>
              <a:spcAft>
                <a:spcPts val="0"/>
              </a:spcAft>
              <a:buSzPts val="2100"/>
              <a:buNone/>
              <a:defRPr sz="2100"/>
            </a:lvl9pPr>
          </a:lstStyle>
          <a:p>
            <a:endParaRPr/>
          </a:p>
        </p:txBody>
      </p:sp>
      <p:sp>
        <p:nvSpPr>
          <p:cNvPr id="89" name="Google Shape;89;p13"/>
          <p:cNvSpPr txBox="1">
            <a:spLocks noGrp="1"/>
          </p:cNvSpPr>
          <p:nvPr>
            <p:ph type="title" idx="6" hasCustomPrompt="1"/>
          </p:nvPr>
        </p:nvSpPr>
        <p:spPr>
          <a:xfrm>
            <a:off x="1786288" y="3096600"/>
            <a:ext cx="2438400" cy="612300"/>
          </a:xfrm>
          <a:prstGeom prst="rect">
            <a:avLst/>
          </a:prstGeom>
        </p:spPr>
        <p:txBody>
          <a:bodyPr spcFirstLastPara="1" wrap="square" lIns="91425" tIns="91425" rIns="91425" bIns="91425" anchor="ctr" anchorCtr="0">
            <a:noAutofit/>
          </a:bodyPr>
          <a:lstStyle>
            <a:lvl1pPr lvl="0" algn="ctr" rtl="0">
              <a:spcBef>
                <a:spcPts val="0"/>
              </a:spcBef>
              <a:spcAft>
                <a:spcPts val="0"/>
              </a:spcAft>
              <a:buClr>
                <a:schemeClr val="accent2"/>
              </a:buClr>
              <a:buSzPts val="3600"/>
              <a:buNone/>
              <a:defRPr sz="3600">
                <a:solidFill>
                  <a:schemeClr val="accent2"/>
                </a:solidFill>
              </a:defRPr>
            </a:lvl1pPr>
            <a:lvl2pPr lvl="1" algn="ctr" rtl="0">
              <a:spcBef>
                <a:spcPts val="0"/>
              </a:spcBef>
              <a:spcAft>
                <a:spcPts val="0"/>
              </a:spcAft>
              <a:buClr>
                <a:schemeClr val="accent2"/>
              </a:buClr>
              <a:buSzPts val="3600"/>
              <a:buNone/>
              <a:defRPr sz="3600">
                <a:solidFill>
                  <a:schemeClr val="accent2"/>
                </a:solidFill>
              </a:defRPr>
            </a:lvl2pPr>
            <a:lvl3pPr lvl="2" algn="ctr" rtl="0">
              <a:spcBef>
                <a:spcPts val="0"/>
              </a:spcBef>
              <a:spcAft>
                <a:spcPts val="0"/>
              </a:spcAft>
              <a:buClr>
                <a:schemeClr val="accent2"/>
              </a:buClr>
              <a:buSzPts val="3600"/>
              <a:buNone/>
              <a:defRPr sz="3600">
                <a:solidFill>
                  <a:schemeClr val="accent2"/>
                </a:solidFill>
              </a:defRPr>
            </a:lvl3pPr>
            <a:lvl4pPr lvl="3" algn="ctr" rtl="0">
              <a:spcBef>
                <a:spcPts val="0"/>
              </a:spcBef>
              <a:spcAft>
                <a:spcPts val="0"/>
              </a:spcAft>
              <a:buClr>
                <a:schemeClr val="accent2"/>
              </a:buClr>
              <a:buSzPts val="3600"/>
              <a:buNone/>
              <a:defRPr sz="3600">
                <a:solidFill>
                  <a:schemeClr val="accent2"/>
                </a:solidFill>
              </a:defRPr>
            </a:lvl4pPr>
            <a:lvl5pPr lvl="4" algn="ctr" rtl="0">
              <a:spcBef>
                <a:spcPts val="0"/>
              </a:spcBef>
              <a:spcAft>
                <a:spcPts val="0"/>
              </a:spcAft>
              <a:buClr>
                <a:schemeClr val="accent2"/>
              </a:buClr>
              <a:buSzPts val="3600"/>
              <a:buNone/>
              <a:defRPr sz="3600">
                <a:solidFill>
                  <a:schemeClr val="accent2"/>
                </a:solidFill>
              </a:defRPr>
            </a:lvl5pPr>
            <a:lvl6pPr lvl="5" algn="ctr" rtl="0">
              <a:spcBef>
                <a:spcPts val="0"/>
              </a:spcBef>
              <a:spcAft>
                <a:spcPts val="0"/>
              </a:spcAft>
              <a:buClr>
                <a:schemeClr val="accent2"/>
              </a:buClr>
              <a:buSzPts val="3600"/>
              <a:buNone/>
              <a:defRPr sz="3600">
                <a:solidFill>
                  <a:schemeClr val="accent2"/>
                </a:solidFill>
              </a:defRPr>
            </a:lvl6pPr>
            <a:lvl7pPr lvl="6" algn="ctr" rtl="0">
              <a:spcBef>
                <a:spcPts val="0"/>
              </a:spcBef>
              <a:spcAft>
                <a:spcPts val="0"/>
              </a:spcAft>
              <a:buClr>
                <a:schemeClr val="accent2"/>
              </a:buClr>
              <a:buSzPts val="3600"/>
              <a:buNone/>
              <a:defRPr sz="3600">
                <a:solidFill>
                  <a:schemeClr val="accent2"/>
                </a:solidFill>
              </a:defRPr>
            </a:lvl7pPr>
            <a:lvl8pPr lvl="7" algn="ctr" rtl="0">
              <a:spcBef>
                <a:spcPts val="0"/>
              </a:spcBef>
              <a:spcAft>
                <a:spcPts val="0"/>
              </a:spcAft>
              <a:buClr>
                <a:schemeClr val="accent2"/>
              </a:buClr>
              <a:buSzPts val="3600"/>
              <a:buNone/>
              <a:defRPr sz="3600">
                <a:solidFill>
                  <a:schemeClr val="accent2"/>
                </a:solidFill>
              </a:defRPr>
            </a:lvl8pPr>
            <a:lvl9pPr lvl="8" algn="ctr" rtl="0">
              <a:spcBef>
                <a:spcPts val="0"/>
              </a:spcBef>
              <a:spcAft>
                <a:spcPts val="0"/>
              </a:spcAft>
              <a:buClr>
                <a:schemeClr val="accent2"/>
              </a:buClr>
              <a:buSzPts val="3600"/>
              <a:buNone/>
              <a:defRPr sz="3600">
                <a:solidFill>
                  <a:schemeClr val="accent2"/>
                </a:solidFill>
              </a:defRPr>
            </a:lvl9pPr>
          </a:lstStyle>
          <a:p>
            <a:r>
              <a:t>xx%</a:t>
            </a:r>
          </a:p>
        </p:txBody>
      </p:sp>
      <p:sp>
        <p:nvSpPr>
          <p:cNvPr id="90" name="Google Shape;90;p13"/>
          <p:cNvSpPr txBox="1">
            <a:spLocks noGrp="1"/>
          </p:cNvSpPr>
          <p:nvPr>
            <p:ph type="title" idx="7"/>
          </p:nvPr>
        </p:nvSpPr>
        <p:spPr>
          <a:xfrm>
            <a:off x="4919313" y="2102850"/>
            <a:ext cx="2438400" cy="380100"/>
          </a:xfrm>
          <a:prstGeom prst="rect">
            <a:avLst/>
          </a:prstGeom>
        </p:spPr>
        <p:txBody>
          <a:bodyPr spcFirstLastPara="1" wrap="square" lIns="91425" tIns="91425" rIns="91425" bIns="91425" anchor="b" anchorCtr="0">
            <a:noAutofit/>
          </a:bodyPr>
          <a:lstStyle>
            <a:lvl1pPr lvl="0" algn="ctr" rtl="0">
              <a:spcBef>
                <a:spcPts val="0"/>
              </a:spcBef>
              <a:spcAft>
                <a:spcPts val="0"/>
              </a:spcAft>
              <a:buSzPts val="1600"/>
              <a:buNone/>
              <a:defRPr sz="1600"/>
            </a:lvl1pPr>
            <a:lvl2pPr lvl="1" algn="ctr" rtl="0">
              <a:spcBef>
                <a:spcPts val="0"/>
              </a:spcBef>
              <a:spcAft>
                <a:spcPts val="0"/>
              </a:spcAft>
              <a:buSzPts val="4200"/>
              <a:buNone/>
              <a:defRPr sz="4200"/>
            </a:lvl2pPr>
            <a:lvl3pPr lvl="2" algn="ctr" rtl="0">
              <a:spcBef>
                <a:spcPts val="0"/>
              </a:spcBef>
              <a:spcAft>
                <a:spcPts val="0"/>
              </a:spcAft>
              <a:buSzPts val="4200"/>
              <a:buNone/>
              <a:defRPr sz="4200"/>
            </a:lvl3pPr>
            <a:lvl4pPr lvl="3" algn="ctr" rtl="0">
              <a:spcBef>
                <a:spcPts val="0"/>
              </a:spcBef>
              <a:spcAft>
                <a:spcPts val="0"/>
              </a:spcAft>
              <a:buSzPts val="4200"/>
              <a:buNone/>
              <a:defRPr sz="4200"/>
            </a:lvl4pPr>
            <a:lvl5pPr lvl="4" algn="ctr" rtl="0">
              <a:spcBef>
                <a:spcPts val="0"/>
              </a:spcBef>
              <a:spcAft>
                <a:spcPts val="0"/>
              </a:spcAft>
              <a:buSzPts val="4200"/>
              <a:buNone/>
              <a:defRPr sz="4200"/>
            </a:lvl5pPr>
            <a:lvl6pPr lvl="5" algn="ctr" rtl="0">
              <a:spcBef>
                <a:spcPts val="0"/>
              </a:spcBef>
              <a:spcAft>
                <a:spcPts val="0"/>
              </a:spcAft>
              <a:buSzPts val="4200"/>
              <a:buNone/>
              <a:defRPr sz="4200"/>
            </a:lvl6pPr>
            <a:lvl7pPr lvl="6" algn="ctr" rtl="0">
              <a:spcBef>
                <a:spcPts val="0"/>
              </a:spcBef>
              <a:spcAft>
                <a:spcPts val="0"/>
              </a:spcAft>
              <a:buSzPts val="4200"/>
              <a:buNone/>
              <a:defRPr sz="4200"/>
            </a:lvl7pPr>
            <a:lvl8pPr lvl="7" algn="ctr" rtl="0">
              <a:spcBef>
                <a:spcPts val="0"/>
              </a:spcBef>
              <a:spcAft>
                <a:spcPts val="0"/>
              </a:spcAft>
              <a:buSzPts val="4200"/>
              <a:buNone/>
              <a:defRPr sz="4200"/>
            </a:lvl8pPr>
            <a:lvl9pPr lvl="8" algn="ctr" rtl="0">
              <a:spcBef>
                <a:spcPts val="0"/>
              </a:spcBef>
              <a:spcAft>
                <a:spcPts val="0"/>
              </a:spcAft>
              <a:buSzPts val="4200"/>
              <a:buNone/>
              <a:defRPr sz="4200"/>
            </a:lvl9pPr>
          </a:lstStyle>
          <a:p>
            <a:endParaRPr/>
          </a:p>
        </p:txBody>
      </p:sp>
      <p:sp>
        <p:nvSpPr>
          <p:cNvPr id="91" name="Google Shape;91;p13"/>
          <p:cNvSpPr txBox="1">
            <a:spLocks noGrp="1"/>
          </p:cNvSpPr>
          <p:nvPr>
            <p:ph type="subTitle" idx="8"/>
          </p:nvPr>
        </p:nvSpPr>
        <p:spPr>
          <a:xfrm>
            <a:off x="4919313" y="2366647"/>
            <a:ext cx="2438400" cy="6123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400"/>
              <a:buNone/>
              <a:defRPr sz="1400"/>
            </a:lvl1pPr>
            <a:lvl2pPr lvl="1" algn="ctr" rtl="0">
              <a:lnSpc>
                <a:spcPct val="100000"/>
              </a:lnSpc>
              <a:spcBef>
                <a:spcPts val="0"/>
              </a:spcBef>
              <a:spcAft>
                <a:spcPts val="0"/>
              </a:spcAft>
              <a:buSzPts val="2100"/>
              <a:buNone/>
              <a:defRPr sz="2100"/>
            </a:lvl2pPr>
            <a:lvl3pPr lvl="2" algn="ctr" rtl="0">
              <a:lnSpc>
                <a:spcPct val="100000"/>
              </a:lnSpc>
              <a:spcBef>
                <a:spcPts val="0"/>
              </a:spcBef>
              <a:spcAft>
                <a:spcPts val="0"/>
              </a:spcAft>
              <a:buSzPts val="2100"/>
              <a:buNone/>
              <a:defRPr sz="2100"/>
            </a:lvl3pPr>
            <a:lvl4pPr lvl="3" algn="ctr" rtl="0">
              <a:lnSpc>
                <a:spcPct val="100000"/>
              </a:lnSpc>
              <a:spcBef>
                <a:spcPts val="0"/>
              </a:spcBef>
              <a:spcAft>
                <a:spcPts val="0"/>
              </a:spcAft>
              <a:buSzPts val="2100"/>
              <a:buNone/>
              <a:defRPr sz="2100"/>
            </a:lvl4pPr>
            <a:lvl5pPr lvl="4" algn="ctr" rtl="0">
              <a:lnSpc>
                <a:spcPct val="100000"/>
              </a:lnSpc>
              <a:spcBef>
                <a:spcPts val="0"/>
              </a:spcBef>
              <a:spcAft>
                <a:spcPts val="0"/>
              </a:spcAft>
              <a:buSzPts val="2100"/>
              <a:buNone/>
              <a:defRPr sz="2100"/>
            </a:lvl5pPr>
            <a:lvl6pPr lvl="5" algn="ctr" rtl="0">
              <a:lnSpc>
                <a:spcPct val="100000"/>
              </a:lnSpc>
              <a:spcBef>
                <a:spcPts val="0"/>
              </a:spcBef>
              <a:spcAft>
                <a:spcPts val="0"/>
              </a:spcAft>
              <a:buSzPts val="2100"/>
              <a:buNone/>
              <a:defRPr sz="2100"/>
            </a:lvl6pPr>
            <a:lvl7pPr lvl="6" algn="ctr" rtl="0">
              <a:lnSpc>
                <a:spcPct val="100000"/>
              </a:lnSpc>
              <a:spcBef>
                <a:spcPts val="0"/>
              </a:spcBef>
              <a:spcAft>
                <a:spcPts val="0"/>
              </a:spcAft>
              <a:buSzPts val="2100"/>
              <a:buNone/>
              <a:defRPr sz="2100"/>
            </a:lvl7pPr>
            <a:lvl8pPr lvl="7" algn="ctr" rtl="0">
              <a:lnSpc>
                <a:spcPct val="100000"/>
              </a:lnSpc>
              <a:spcBef>
                <a:spcPts val="0"/>
              </a:spcBef>
              <a:spcAft>
                <a:spcPts val="0"/>
              </a:spcAft>
              <a:buSzPts val="2100"/>
              <a:buNone/>
              <a:defRPr sz="2100"/>
            </a:lvl8pPr>
            <a:lvl9pPr lvl="8" algn="ctr" rtl="0">
              <a:lnSpc>
                <a:spcPct val="100000"/>
              </a:lnSpc>
              <a:spcBef>
                <a:spcPts val="0"/>
              </a:spcBef>
              <a:spcAft>
                <a:spcPts val="0"/>
              </a:spcAft>
              <a:buSzPts val="2100"/>
              <a:buNone/>
              <a:defRPr sz="2100"/>
            </a:lvl9pPr>
          </a:lstStyle>
          <a:p>
            <a:endParaRPr/>
          </a:p>
        </p:txBody>
      </p:sp>
      <p:sp>
        <p:nvSpPr>
          <p:cNvPr id="92" name="Google Shape;92;p13"/>
          <p:cNvSpPr txBox="1">
            <a:spLocks noGrp="1"/>
          </p:cNvSpPr>
          <p:nvPr>
            <p:ph type="title" idx="9" hasCustomPrompt="1"/>
          </p:nvPr>
        </p:nvSpPr>
        <p:spPr>
          <a:xfrm>
            <a:off x="4919313" y="1490550"/>
            <a:ext cx="2438400" cy="612300"/>
          </a:xfrm>
          <a:prstGeom prst="rect">
            <a:avLst/>
          </a:prstGeom>
        </p:spPr>
        <p:txBody>
          <a:bodyPr spcFirstLastPara="1" wrap="square" lIns="91425" tIns="91425" rIns="91425" bIns="91425" anchor="ctr" anchorCtr="0">
            <a:noAutofit/>
          </a:bodyPr>
          <a:lstStyle>
            <a:lvl1pPr lvl="0" algn="ctr" rtl="0">
              <a:spcBef>
                <a:spcPts val="0"/>
              </a:spcBef>
              <a:spcAft>
                <a:spcPts val="0"/>
              </a:spcAft>
              <a:buClr>
                <a:schemeClr val="accent2"/>
              </a:buClr>
              <a:buSzPts val="3600"/>
              <a:buNone/>
              <a:defRPr sz="3600">
                <a:solidFill>
                  <a:schemeClr val="accent2"/>
                </a:solidFill>
              </a:defRPr>
            </a:lvl1pPr>
            <a:lvl2pPr lvl="1" algn="ctr" rtl="0">
              <a:spcBef>
                <a:spcPts val="0"/>
              </a:spcBef>
              <a:spcAft>
                <a:spcPts val="0"/>
              </a:spcAft>
              <a:buClr>
                <a:schemeClr val="accent2"/>
              </a:buClr>
              <a:buSzPts val="3600"/>
              <a:buNone/>
              <a:defRPr sz="3600">
                <a:solidFill>
                  <a:schemeClr val="accent2"/>
                </a:solidFill>
              </a:defRPr>
            </a:lvl2pPr>
            <a:lvl3pPr lvl="2" algn="ctr" rtl="0">
              <a:spcBef>
                <a:spcPts val="0"/>
              </a:spcBef>
              <a:spcAft>
                <a:spcPts val="0"/>
              </a:spcAft>
              <a:buClr>
                <a:schemeClr val="accent2"/>
              </a:buClr>
              <a:buSzPts val="3600"/>
              <a:buNone/>
              <a:defRPr sz="3600">
                <a:solidFill>
                  <a:schemeClr val="accent2"/>
                </a:solidFill>
              </a:defRPr>
            </a:lvl3pPr>
            <a:lvl4pPr lvl="3" algn="ctr" rtl="0">
              <a:spcBef>
                <a:spcPts val="0"/>
              </a:spcBef>
              <a:spcAft>
                <a:spcPts val="0"/>
              </a:spcAft>
              <a:buClr>
                <a:schemeClr val="accent2"/>
              </a:buClr>
              <a:buSzPts val="3600"/>
              <a:buNone/>
              <a:defRPr sz="3600">
                <a:solidFill>
                  <a:schemeClr val="accent2"/>
                </a:solidFill>
              </a:defRPr>
            </a:lvl4pPr>
            <a:lvl5pPr lvl="4" algn="ctr" rtl="0">
              <a:spcBef>
                <a:spcPts val="0"/>
              </a:spcBef>
              <a:spcAft>
                <a:spcPts val="0"/>
              </a:spcAft>
              <a:buClr>
                <a:schemeClr val="accent2"/>
              </a:buClr>
              <a:buSzPts val="3600"/>
              <a:buNone/>
              <a:defRPr sz="3600">
                <a:solidFill>
                  <a:schemeClr val="accent2"/>
                </a:solidFill>
              </a:defRPr>
            </a:lvl5pPr>
            <a:lvl6pPr lvl="5" algn="ctr" rtl="0">
              <a:spcBef>
                <a:spcPts val="0"/>
              </a:spcBef>
              <a:spcAft>
                <a:spcPts val="0"/>
              </a:spcAft>
              <a:buClr>
                <a:schemeClr val="accent2"/>
              </a:buClr>
              <a:buSzPts val="3600"/>
              <a:buNone/>
              <a:defRPr sz="3600">
                <a:solidFill>
                  <a:schemeClr val="accent2"/>
                </a:solidFill>
              </a:defRPr>
            </a:lvl6pPr>
            <a:lvl7pPr lvl="6" algn="ctr" rtl="0">
              <a:spcBef>
                <a:spcPts val="0"/>
              </a:spcBef>
              <a:spcAft>
                <a:spcPts val="0"/>
              </a:spcAft>
              <a:buClr>
                <a:schemeClr val="accent2"/>
              </a:buClr>
              <a:buSzPts val="3600"/>
              <a:buNone/>
              <a:defRPr sz="3600">
                <a:solidFill>
                  <a:schemeClr val="accent2"/>
                </a:solidFill>
              </a:defRPr>
            </a:lvl7pPr>
            <a:lvl8pPr lvl="7" algn="ctr" rtl="0">
              <a:spcBef>
                <a:spcPts val="0"/>
              </a:spcBef>
              <a:spcAft>
                <a:spcPts val="0"/>
              </a:spcAft>
              <a:buClr>
                <a:schemeClr val="accent2"/>
              </a:buClr>
              <a:buSzPts val="3600"/>
              <a:buNone/>
              <a:defRPr sz="3600">
                <a:solidFill>
                  <a:schemeClr val="accent2"/>
                </a:solidFill>
              </a:defRPr>
            </a:lvl8pPr>
            <a:lvl9pPr lvl="8" algn="ctr" rtl="0">
              <a:spcBef>
                <a:spcPts val="0"/>
              </a:spcBef>
              <a:spcAft>
                <a:spcPts val="0"/>
              </a:spcAft>
              <a:buClr>
                <a:schemeClr val="accent2"/>
              </a:buClr>
              <a:buSzPts val="3600"/>
              <a:buNone/>
              <a:defRPr sz="3600">
                <a:solidFill>
                  <a:schemeClr val="accent2"/>
                </a:solidFill>
              </a:defRPr>
            </a:lvl9pPr>
          </a:lstStyle>
          <a:p>
            <a:r>
              <a:t>xx%</a:t>
            </a:r>
          </a:p>
        </p:txBody>
      </p:sp>
      <p:sp>
        <p:nvSpPr>
          <p:cNvPr id="93" name="Google Shape;93;p13"/>
          <p:cNvSpPr txBox="1">
            <a:spLocks noGrp="1"/>
          </p:cNvSpPr>
          <p:nvPr>
            <p:ph type="title" idx="13"/>
          </p:nvPr>
        </p:nvSpPr>
        <p:spPr>
          <a:xfrm>
            <a:off x="4919313" y="3708900"/>
            <a:ext cx="2438400" cy="380100"/>
          </a:xfrm>
          <a:prstGeom prst="rect">
            <a:avLst/>
          </a:prstGeom>
        </p:spPr>
        <p:txBody>
          <a:bodyPr spcFirstLastPara="1" wrap="square" lIns="91425" tIns="91425" rIns="91425" bIns="91425" anchor="b" anchorCtr="0">
            <a:noAutofit/>
          </a:bodyPr>
          <a:lstStyle>
            <a:lvl1pPr lvl="0" algn="ctr" rtl="0">
              <a:spcBef>
                <a:spcPts val="0"/>
              </a:spcBef>
              <a:spcAft>
                <a:spcPts val="0"/>
              </a:spcAft>
              <a:buSzPts val="1600"/>
              <a:buNone/>
              <a:defRPr sz="1600"/>
            </a:lvl1pPr>
            <a:lvl2pPr lvl="1" algn="ctr" rtl="0">
              <a:spcBef>
                <a:spcPts val="0"/>
              </a:spcBef>
              <a:spcAft>
                <a:spcPts val="0"/>
              </a:spcAft>
              <a:buSzPts val="4200"/>
              <a:buNone/>
              <a:defRPr sz="4200"/>
            </a:lvl2pPr>
            <a:lvl3pPr lvl="2" algn="ctr" rtl="0">
              <a:spcBef>
                <a:spcPts val="0"/>
              </a:spcBef>
              <a:spcAft>
                <a:spcPts val="0"/>
              </a:spcAft>
              <a:buSzPts val="4200"/>
              <a:buNone/>
              <a:defRPr sz="4200"/>
            </a:lvl3pPr>
            <a:lvl4pPr lvl="3" algn="ctr" rtl="0">
              <a:spcBef>
                <a:spcPts val="0"/>
              </a:spcBef>
              <a:spcAft>
                <a:spcPts val="0"/>
              </a:spcAft>
              <a:buSzPts val="4200"/>
              <a:buNone/>
              <a:defRPr sz="4200"/>
            </a:lvl4pPr>
            <a:lvl5pPr lvl="4" algn="ctr" rtl="0">
              <a:spcBef>
                <a:spcPts val="0"/>
              </a:spcBef>
              <a:spcAft>
                <a:spcPts val="0"/>
              </a:spcAft>
              <a:buSzPts val="4200"/>
              <a:buNone/>
              <a:defRPr sz="4200"/>
            </a:lvl5pPr>
            <a:lvl6pPr lvl="5" algn="ctr" rtl="0">
              <a:spcBef>
                <a:spcPts val="0"/>
              </a:spcBef>
              <a:spcAft>
                <a:spcPts val="0"/>
              </a:spcAft>
              <a:buSzPts val="4200"/>
              <a:buNone/>
              <a:defRPr sz="4200"/>
            </a:lvl6pPr>
            <a:lvl7pPr lvl="6" algn="ctr" rtl="0">
              <a:spcBef>
                <a:spcPts val="0"/>
              </a:spcBef>
              <a:spcAft>
                <a:spcPts val="0"/>
              </a:spcAft>
              <a:buSzPts val="4200"/>
              <a:buNone/>
              <a:defRPr sz="4200"/>
            </a:lvl7pPr>
            <a:lvl8pPr lvl="7" algn="ctr" rtl="0">
              <a:spcBef>
                <a:spcPts val="0"/>
              </a:spcBef>
              <a:spcAft>
                <a:spcPts val="0"/>
              </a:spcAft>
              <a:buSzPts val="4200"/>
              <a:buNone/>
              <a:defRPr sz="4200"/>
            </a:lvl8pPr>
            <a:lvl9pPr lvl="8" algn="ctr" rtl="0">
              <a:spcBef>
                <a:spcPts val="0"/>
              </a:spcBef>
              <a:spcAft>
                <a:spcPts val="0"/>
              </a:spcAft>
              <a:buSzPts val="4200"/>
              <a:buNone/>
              <a:defRPr sz="4200"/>
            </a:lvl9pPr>
          </a:lstStyle>
          <a:p>
            <a:endParaRPr/>
          </a:p>
        </p:txBody>
      </p:sp>
      <p:sp>
        <p:nvSpPr>
          <p:cNvPr id="94" name="Google Shape;94;p13"/>
          <p:cNvSpPr txBox="1">
            <a:spLocks noGrp="1"/>
          </p:cNvSpPr>
          <p:nvPr>
            <p:ph type="subTitle" idx="14"/>
          </p:nvPr>
        </p:nvSpPr>
        <p:spPr>
          <a:xfrm>
            <a:off x="4919313" y="3972697"/>
            <a:ext cx="2438400" cy="6123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400"/>
              <a:buNone/>
              <a:defRPr sz="1400"/>
            </a:lvl1pPr>
            <a:lvl2pPr lvl="1" algn="ctr" rtl="0">
              <a:lnSpc>
                <a:spcPct val="100000"/>
              </a:lnSpc>
              <a:spcBef>
                <a:spcPts val="0"/>
              </a:spcBef>
              <a:spcAft>
                <a:spcPts val="0"/>
              </a:spcAft>
              <a:buSzPts val="2100"/>
              <a:buNone/>
              <a:defRPr sz="2100"/>
            </a:lvl2pPr>
            <a:lvl3pPr lvl="2" algn="ctr" rtl="0">
              <a:lnSpc>
                <a:spcPct val="100000"/>
              </a:lnSpc>
              <a:spcBef>
                <a:spcPts val="0"/>
              </a:spcBef>
              <a:spcAft>
                <a:spcPts val="0"/>
              </a:spcAft>
              <a:buSzPts val="2100"/>
              <a:buNone/>
              <a:defRPr sz="2100"/>
            </a:lvl3pPr>
            <a:lvl4pPr lvl="3" algn="ctr" rtl="0">
              <a:lnSpc>
                <a:spcPct val="100000"/>
              </a:lnSpc>
              <a:spcBef>
                <a:spcPts val="0"/>
              </a:spcBef>
              <a:spcAft>
                <a:spcPts val="0"/>
              </a:spcAft>
              <a:buSzPts val="2100"/>
              <a:buNone/>
              <a:defRPr sz="2100"/>
            </a:lvl4pPr>
            <a:lvl5pPr lvl="4" algn="ctr" rtl="0">
              <a:lnSpc>
                <a:spcPct val="100000"/>
              </a:lnSpc>
              <a:spcBef>
                <a:spcPts val="0"/>
              </a:spcBef>
              <a:spcAft>
                <a:spcPts val="0"/>
              </a:spcAft>
              <a:buSzPts val="2100"/>
              <a:buNone/>
              <a:defRPr sz="2100"/>
            </a:lvl5pPr>
            <a:lvl6pPr lvl="5" algn="ctr" rtl="0">
              <a:lnSpc>
                <a:spcPct val="100000"/>
              </a:lnSpc>
              <a:spcBef>
                <a:spcPts val="0"/>
              </a:spcBef>
              <a:spcAft>
                <a:spcPts val="0"/>
              </a:spcAft>
              <a:buSzPts val="2100"/>
              <a:buNone/>
              <a:defRPr sz="2100"/>
            </a:lvl6pPr>
            <a:lvl7pPr lvl="6" algn="ctr" rtl="0">
              <a:lnSpc>
                <a:spcPct val="100000"/>
              </a:lnSpc>
              <a:spcBef>
                <a:spcPts val="0"/>
              </a:spcBef>
              <a:spcAft>
                <a:spcPts val="0"/>
              </a:spcAft>
              <a:buSzPts val="2100"/>
              <a:buNone/>
              <a:defRPr sz="2100"/>
            </a:lvl7pPr>
            <a:lvl8pPr lvl="7" algn="ctr" rtl="0">
              <a:lnSpc>
                <a:spcPct val="100000"/>
              </a:lnSpc>
              <a:spcBef>
                <a:spcPts val="0"/>
              </a:spcBef>
              <a:spcAft>
                <a:spcPts val="0"/>
              </a:spcAft>
              <a:buSzPts val="2100"/>
              <a:buNone/>
              <a:defRPr sz="2100"/>
            </a:lvl8pPr>
            <a:lvl9pPr lvl="8" algn="ctr" rtl="0">
              <a:lnSpc>
                <a:spcPct val="100000"/>
              </a:lnSpc>
              <a:spcBef>
                <a:spcPts val="0"/>
              </a:spcBef>
              <a:spcAft>
                <a:spcPts val="0"/>
              </a:spcAft>
              <a:buSzPts val="2100"/>
              <a:buNone/>
              <a:defRPr sz="2100"/>
            </a:lvl9pPr>
          </a:lstStyle>
          <a:p>
            <a:endParaRPr/>
          </a:p>
        </p:txBody>
      </p:sp>
      <p:sp>
        <p:nvSpPr>
          <p:cNvPr id="95" name="Google Shape;95;p13"/>
          <p:cNvSpPr txBox="1">
            <a:spLocks noGrp="1"/>
          </p:cNvSpPr>
          <p:nvPr>
            <p:ph type="title" idx="15" hasCustomPrompt="1"/>
          </p:nvPr>
        </p:nvSpPr>
        <p:spPr>
          <a:xfrm>
            <a:off x="4919313" y="3096600"/>
            <a:ext cx="2438400" cy="612300"/>
          </a:xfrm>
          <a:prstGeom prst="rect">
            <a:avLst/>
          </a:prstGeom>
        </p:spPr>
        <p:txBody>
          <a:bodyPr spcFirstLastPara="1" wrap="square" lIns="91425" tIns="91425" rIns="91425" bIns="91425" anchor="ctr" anchorCtr="0">
            <a:noAutofit/>
          </a:bodyPr>
          <a:lstStyle>
            <a:lvl1pPr lvl="0" algn="ctr" rtl="0">
              <a:spcBef>
                <a:spcPts val="0"/>
              </a:spcBef>
              <a:spcAft>
                <a:spcPts val="0"/>
              </a:spcAft>
              <a:buClr>
                <a:schemeClr val="accent2"/>
              </a:buClr>
              <a:buSzPts val="3600"/>
              <a:buNone/>
              <a:defRPr sz="3600">
                <a:solidFill>
                  <a:schemeClr val="accent2"/>
                </a:solidFill>
              </a:defRPr>
            </a:lvl1pPr>
            <a:lvl2pPr lvl="1" algn="ctr" rtl="0">
              <a:spcBef>
                <a:spcPts val="0"/>
              </a:spcBef>
              <a:spcAft>
                <a:spcPts val="0"/>
              </a:spcAft>
              <a:buClr>
                <a:schemeClr val="accent2"/>
              </a:buClr>
              <a:buSzPts val="3600"/>
              <a:buNone/>
              <a:defRPr sz="3600">
                <a:solidFill>
                  <a:schemeClr val="accent2"/>
                </a:solidFill>
              </a:defRPr>
            </a:lvl2pPr>
            <a:lvl3pPr lvl="2" algn="ctr" rtl="0">
              <a:spcBef>
                <a:spcPts val="0"/>
              </a:spcBef>
              <a:spcAft>
                <a:spcPts val="0"/>
              </a:spcAft>
              <a:buClr>
                <a:schemeClr val="accent2"/>
              </a:buClr>
              <a:buSzPts val="3600"/>
              <a:buNone/>
              <a:defRPr sz="3600">
                <a:solidFill>
                  <a:schemeClr val="accent2"/>
                </a:solidFill>
              </a:defRPr>
            </a:lvl3pPr>
            <a:lvl4pPr lvl="3" algn="ctr" rtl="0">
              <a:spcBef>
                <a:spcPts val="0"/>
              </a:spcBef>
              <a:spcAft>
                <a:spcPts val="0"/>
              </a:spcAft>
              <a:buClr>
                <a:schemeClr val="accent2"/>
              </a:buClr>
              <a:buSzPts val="3600"/>
              <a:buNone/>
              <a:defRPr sz="3600">
                <a:solidFill>
                  <a:schemeClr val="accent2"/>
                </a:solidFill>
              </a:defRPr>
            </a:lvl4pPr>
            <a:lvl5pPr lvl="4" algn="ctr" rtl="0">
              <a:spcBef>
                <a:spcPts val="0"/>
              </a:spcBef>
              <a:spcAft>
                <a:spcPts val="0"/>
              </a:spcAft>
              <a:buClr>
                <a:schemeClr val="accent2"/>
              </a:buClr>
              <a:buSzPts val="3600"/>
              <a:buNone/>
              <a:defRPr sz="3600">
                <a:solidFill>
                  <a:schemeClr val="accent2"/>
                </a:solidFill>
              </a:defRPr>
            </a:lvl5pPr>
            <a:lvl6pPr lvl="5" algn="ctr" rtl="0">
              <a:spcBef>
                <a:spcPts val="0"/>
              </a:spcBef>
              <a:spcAft>
                <a:spcPts val="0"/>
              </a:spcAft>
              <a:buClr>
                <a:schemeClr val="accent2"/>
              </a:buClr>
              <a:buSzPts val="3600"/>
              <a:buNone/>
              <a:defRPr sz="3600">
                <a:solidFill>
                  <a:schemeClr val="accent2"/>
                </a:solidFill>
              </a:defRPr>
            </a:lvl6pPr>
            <a:lvl7pPr lvl="6" algn="ctr" rtl="0">
              <a:spcBef>
                <a:spcPts val="0"/>
              </a:spcBef>
              <a:spcAft>
                <a:spcPts val="0"/>
              </a:spcAft>
              <a:buClr>
                <a:schemeClr val="accent2"/>
              </a:buClr>
              <a:buSzPts val="3600"/>
              <a:buNone/>
              <a:defRPr sz="3600">
                <a:solidFill>
                  <a:schemeClr val="accent2"/>
                </a:solidFill>
              </a:defRPr>
            </a:lvl7pPr>
            <a:lvl8pPr lvl="7" algn="ctr" rtl="0">
              <a:spcBef>
                <a:spcPts val="0"/>
              </a:spcBef>
              <a:spcAft>
                <a:spcPts val="0"/>
              </a:spcAft>
              <a:buClr>
                <a:schemeClr val="accent2"/>
              </a:buClr>
              <a:buSzPts val="3600"/>
              <a:buNone/>
              <a:defRPr sz="3600">
                <a:solidFill>
                  <a:schemeClr val="accent2"/>
                </a:solidFill>
              </a:defRPr>
            </a:lvl8pPr>
            <a:lvl9pPr lvl="8" algn="ctr" rtl="0">
              <a:spcBef>
                <a:spcPts val="0"/>
              </a:spcBef>
              <a:spcAft>
                <a:spcPts val="0"/>
              </a:spcAft>
              <a:buClr>
                <a:schemeClr val="accent2"/>
              </a:buClr>
              <a:buSzPts val="3600"/>
              <a:buNone/>
              <a:defRPr sz="3600">
                <a:solidFill>
                  <a:schemeClr val="accent2"/>
                </a:solidFill>
              </a:defRPr>
            </a:lvl9pPr>
          </a:lstStyle>
          <a:p>
            <a:r>
              <a:t>xx%</a:t>
            </a:r>
          </a:p>
        </p:txBody>
      </p:sp>
      <p:sp>
        <p:nvSpPr>
          <p:cNvPr id="96" name="Google Shape;96;p13"/>
          <p:cNvSpPr/>
          <p:nvPr/>
        </p:nvSpPr>
        <p:spPr>
          <a:xfrm rot="-2198493">
            <a:off x="-832604" y="1517377"/>
            <a:ext cx="2323178" cy="2682610"/>
          </a:xfrm>
          <a:custGeom>
            <a:avLst/>
            <a:gdLst/>
            <a:ahLst/>
            <a:cxnLst/>
            <a:rect l="l" t="t" r="r" b="b"/>
            <a:pathLst>
              <a:path w="49646" h="57327" extrusionOk="0">
                <a:moveTo>
                  <a:pt x="29268" y="0"/>
                </a:moveTo>
                <a:cubicBezTo>
                  <a:pt x="27037" y="0"/>
                  <a:pt x="24804" y="234"/>
                  <a:pt x="22605" y="706"/>
                </a:cubicBezTo>
                <a:cubicBezTo>
                  <a:pt x="19601" y="1340"/>
                  <a:pt x="16312" y="1941"/>
                  <a:pt x="13734" y="3711"/>
                </a:cubicBezTo>
                <a:cubicBezTo>
                  <a:pt x="9233" y="6803"/>
                  <a:pt x="5955" y="14024"/>
                  <a:pt x="3846" y="18886"/>
                </a:cubicBezTo>
                <a:cubicBezTo>
                  <a:pt x="1334" y="24666"/>
                  <a:pt x="1" y="30959"/>
                  <a:pt x="842" y="37252"/>
                </a:cubicBezTo>
                <a:cubicBezTo>
                  <a:pt x="1814" y="44495"/>
                  <a:pt x="5496" y="51695"/>
                  <a:pt x="11855" y="55279"/>
                </a:cubicBezTo>
                <a:cubicBezTo>
                  <a:pt x="14264" y="56640"/>
                  <a:pt x="17071" y="57326"/>
                  <a:pt x="19854" y="57326"/>
                </a:cubicBezTo>
                <a:cubicBezTo>
                  <a:pt x="24419" y="57326"/>
                  <a:pt x="28920" y="55482"/>
                  <a:pt x="31499" y="51750"/>
                </a:cubicBezTo>
                <a:cubicBezTo>
                  <a:pt x="36415" y="44637"/>
                  <a:pt x="33148" y="34062"/>
                  <a:pt x="38174" y="27026"/>
                </a:cubicBezTo>
                <a:cubicBezTo>
                  <a:pt x="41299" y="22644"/>
                  <a:pt x="47286" y="20274"/>
                  <a:pt x="48728" y="15084"/>
                </a:cubicBezTo>
                <a:cubicBezTo>
                  <a:pt x="49646" y="11795"/>
                  <a:pt x="48335" y="8168"/>
                  <a:pt x="45986" y="5710"/>
                </a:cubicBezTo>
                <a:cubicBezTo>
                  <a:pt x="43637" y="3241"/>
                  <a:pt x="40381" y="1810"/>
                  <a:pt x="37082" y="968"/>
                </a:cubicBezTo>
                <a:cubicBezTo>
                  <a:pt x="34518" y="325"/>
                  <a:pt x="31894" y="0"/>
                  <a:pt x="29268"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 name="Google Shape;97;p13"/>
          <p:cNvSpPr/>
          <p:nvPr/>
        </p:nvSpPr>
        <p:spPr>
          <a:xfrm>
            <a:off x="-427750" y="2978950"/>
            <a:ext cx="1746888" cy="2357125"/>
          </a:xfrm>
          <a:custGeom>
            <a:avLst/>
            <a:gdLst/>
            <a:ahLst/>
            <a:cxnLst/>
            <a:rect l="l" t="t" r="r" b="b"/>
            <a:pathLst>
              <a:path w="17110" h="23087" extrusionOk="0">
                <a:moveTo>
                  <a:pt x="11060" y="0"/>
                </a:moveTo>
                <a:cubicBezTo>
                  <a:pt x="8458" y="0"/>
                  <a:pt x="4658" y="1566"/>
                  <a:pt x="3223" y="2864"/>
                </a:cubicBezTo>
                <a:cubicBezTo>
                  <a:pt x="252" y="5519"/>
                  <a:pt x="0" y="12336"/>
                  <a:pt x="732" y="15865"/>
                </a:cubicBezTo>
                <a:cubicBezTo>
                  <a:pt x="1322" y="18750"/>
                  <a:pt x="3136" y="21525"/>
                  <a:pt x="5878" y="22606"/>
                </a:cubicBezTo>
                <a:cubicBezTo>
                  <a:pt x="6704" y="22933"/>
                  <a:pt x="7578" y="23086"/>
                  <a:pt x="8457" y="23086"/>
                </a:cubicBezTo>
                <a:cubicBezTo>
                  <a:pt x="10604" y="23086"/>
                  <a:pt x="12780" y="22176"/>
                  <a:pt x="14346" y="20673"/>
                </a:cubicBezTo>
                <a:cubicBezTo>
                  <a:pt x="15241" y="19809"/>
                  <a:pt x="15973" y="18739"/>
                  <a:pt x="16279" y="17526"/>
                </a:cubicBezTo>
                <a:cubicBezTo>
                  <a:pt x="17110" y="14248"/>
                  <a:pt x="14651" y="11047"/>
                  <a:pt x="14422" y="7671"/>
                </a:cubicBezTo>
                <a:cubicBezTo>
                  <a:pt x="14335" y="6371"/>
                  <a:pt x="14586" y="5071"/>
                  <a:pt x="14520" y="3771"/>
                </a:cubicBezTo>
                <a:cubicBezTo>
                  <a:pt x="14444" y="2482"/>
                  <a:pt x="13985" y="1094"/>
                  <a:pt x="12882" y="406"/>
                </a:cubicBezTo>
                <a:cubicBezTo>
                  <a:pt x="12419" y="122"/>
                  <a:pt x="11786" y="0"/>
                  <a:pt x="11060"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 name="Google Shape;98;p13"/>
          <p:cNvSpPr/>
          <p:nvPr/>
        </p:nvSpPr>
        <p:spPr>
          <a:xfrm>
            <a:off x="623750" y="4420925"/>
            <a:ext cx="1244959" cy="1141771"/>
          </a:xfrm>
          <a:custGeom>
            <a:avLst/>
            <a:gdLst/>
            <a:ahLst/>
            <a:cxnLst/>
            <a:rect l="l" t="t" r="r" b="b"/>
            <a:pathLst>
              <a:path w="15624" h="14329" extrusionOk="0">
                <a:moveTo>
                  <a:pt x="8358" y="1"/>
                </a:moveTo>
                <a:cubicBezTo>
                  <a:pt x="5891" y="1"/>
                  <a:pt x="2866" y="476"/>
                  <a:pt x="1694" y="1253"/>
                </a:cubicBezTo>
                <a:cubicBezTo>
                  <a:pt x="459" y="2061"/>
                  <a:pt x="0" y="3700"/>
                  <a:pt x="230" y="5153"/>
                </a:cubicBezTo>
                <a:cubicBezTo>
                  <a:pt x="448" y="6595"/>
                  <a:pt x="1235" y="7895"/>
                  <a:pt x="2065" y="9097"/>
                </a:cubicBezTo>
                <a:cubicBezTo>
                  <a:pt x="3201" y="10736"/>
                  <a:pt x="4502" y="12331"/>
                  <a:pt x="6228" y="13347"/>
                </a:cubicBezTo>
                <a:cubicBezTo>
                  <a:pt x="7260" y="13959"/>
                  <a:pt x="8475" y="14329"/>
                  <a:pt x="9667" y="14329"/>
                </a:cubicBezTo>
                <a:cubicBezTo>
                  <a:pt x="10455" y="14329"/>
                  <a:pt x="11233" y="14167"/>
                  <a:pt x="11942" y="13806"/>
                </a:cubicBezTo>
                <a:cubicBezTo>
                  <a:pt x="13329" y="13107"/>
                  <a:pt x="14302" y="11719"/>
                  <a:pt x="14728" y="10222"/>
                </a:cubicBezTo>
                <a:cubicBezTo>
                  <a:pt x="15624" y="7120"/>
                  <a:pt x="14739" y="1515"/>
                  <a:pt x="11188" y="324"/>
                </a:cubicBezTo>
                <a:cubicBezTo>
                  <a:pt x="10524" y="103"/>
                  <a:pt x="9501" y="1"/>
                  <a:pt x="8358"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Title + Six Columns">
  <p:cSld name="TITLE_ONLY_1_1">
    <p:spTree>
      <p:nvGrpSpPr>
        <p:cNvPr id="1" name="Shape 99"/>
        <p:cNvGrpSpPr/>
        <p:nvPr/>
      </p:nvGrpSpPr>
      <p:grpSpPr>
        <a:xfrm>
          <a:off x="0" y="0"/>
          <a:ext cx="0" cy="0"/>
          <a:chOff x="0" y="0"/>
          <a:chExt cx="0" cy="0"/>
        </a:xfrm>
      </p:grpSpPr>
      <p:sp>
        <p:nvSpPr>
          <p:cNvPr id="100" name="Google Shape;100;p14"/>
          <p:cNvSpPr txBox="1">
            <a:spLocks noGrp="1"/>
          </p:cNvSpPr>
          <p:nvPr>
            <p:ph type="title"/>
          </p:nvPr>
        </p:nvSpPr>
        <p:spPr>
          <a:xfrm>
            <a:off x="-203250" y="292625"/>
            <a:ext cx="9550500" cy="5727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2800"/>
              <a:buNone/>
              <a:defRPr/>
            </a:lvl1pPr>
            <a:lvl2pPr lvl="1" algn="ctr" rtl="0">
              <a:spcBef>
                <a:spcPts val="0"/>
              </a:spcBef>
              <a:spcAft>
                <a:spcPts val="0"/>
              </a:spcAft>
              <a:buSzPts val="2800"/>
              <a:buNone/>
              <a:defRPr/>
            </a:lvl2pPr>
            <a:lvl3pPr lvl="2" algn="ctr" rtl="0">
              <a:spcBef>
                <a:spcPts val="0"/>
              </a:spcBef>
              <a:spcAft>
                <a:spcPts val="0"/>
              </a:spcAft>
              <a:buSzPts val="2800"/>
              <a:buNone/>
              <a:defRPr/>
            </a:lvl3pPr>
            <a:lvl4pPr lvl="3" algn="ctr" rtl="0">
              <a:spcBef>
                <a:spcPts val="0"/>
              </a:spcBef>
              <a:spcAft>
                <a:spcPts val="0"/>
              </a:spcAft>
              <a:buSzPts val="2800"/>
              <a:buNone/>
              <a:defRPr/>
            </a:lvl4pPr>
            <a:lvl5pPr lvl="4" algn="ctr" rtl="0">
              <a:spcBef>
                <a:spcPts val="0"/>
              </a:spcBef>
              <a:spcAft>
                <a:spcPts val="0"/>
              </a:spcAft>
              <a:buSzPts val="2800"/>
              <a:buNone/>
              <a:defRPr/>
            </a:lvl5pPr>
            <a:lvl6pPr lvl="5" algn="ctr" rtl="0">
              <a:spcBef>
                <a:spcPts val="0"/>
              </a:spcBef>
              <a:spcAft>
                <a:spcPts val="0"/>
              </a:spcAft>
              <a:buSzPts val="2800"/>
              <a:buNone/>
              <a:defRPr/>
            </a:lvl6pPr>
            <a:lvl7pPr lvl="6" algn="ctr" rtl="0">
              <a:spcBef>
                <a:spcPts val="0"/>
              </a:spcBef>
              <a:spcAft>
                <a:spcPts val="0"/>
              </a:spcAft>
              <a:buSzPts val="2800"/>
              <a:buNone/>
              <a:defRPr/>
            </a:lvl7pPr>
            <a:lvl8pPr lvl="7" algn="ctr" rtl="0">
              <a:spcBef>
                <a:spcPts val="0"/>
              </a:spcBef>
              <a:spcAft>
                <a:spcPts val="0"/>
              </a:spcAft>
              <a:buSzPts val="2800"/>
              <a:buNone/>
              <a:defRPr/>
            </a:lvl8pPr>
            <a:lvl9pPr lvl="8" algn="ctr" rtl="0">
              <a:spcBef>
                <a:spcPts val="0"/>
              </a:spcBef>
              <a:spcAft>
                <a:spcPts val="0"/>
              </a:spcAft>
              <a:buSzPts val="2800"/>
              <a:buNone/>
              <a:defRPr/>
            </a:lvl9pPr>
          </a:lstStyle>
          <a:p>
            <a:endParaRPr/>
          </a:p>
        </p:txBody>
      </p:sp>
      <p:sp>
        <p:nvSpPr>
          <p:cNvPr id="101" name="Google Shape;101;p14"/>
          <p:cNvSpPr txBox="1">
            <a:spLocks noGrp="1"/>
          </p:cNvSpPr>
          <p:nvPr>
            <p:ph type="title" idx="2"/>
          </p:nvPr>
        </p:nvSpPr>
        <p:spPr>
          <a:xfrm>
            <a:off x="963099" y="1719029"/>
            <a:ext cx="2216700" cy="380100"/>
          </a:xfrm>
          <a:prstGeom prst="rect">
            <a:avLst/>
          </a:prstGeom>
        </p:spPr>
        <p:txBody>
          <a:bodyPr spcFirstLastPara="1" wrap="square" lIns="91425" tIns="91425" rIns="91425" bIns="91425" anchor="b" anchorCtr="0">
            <a:noAutofit/>
          </a:bodyPr>
          <a:lstStyle>
            <a:lvl1pPr lvl="0" algn="ctr" rtl="0">
              <a:spcBef>
                <a:spcPts val="0"/>
              </a:spcBef>
              <a:spcAft>
                <a:spcPts val="0"/>
              </a:spcAft>
              <a:buClr>
                <a:schemeClr val="accent4"/>
              </a:buClr>
              <a:buSzPts val="1800"/>
              <a:buNone/>
              <a:defRPr sz="1800">
                <a:solidFill>
                  <a:schemeClr val="accent4"/>
                </a:solidFill>
              </a:defRPr>
            </a:lvl1pPr>
            <a:lvl2pPr lvl="1" algn="ctr" rtl="0">
              <a:spcBef>
                <a:spcPts val="0"/>
              </a:spcBef>
              <a:spcAft>
                <a:spcPts val="0"/>
              </a:spcAft>
              <a:buClr>
                <a:schemeClr val="accent4"/>
              </a:buClr>
              <a:buSzPts val="1800"/>
              <a:buNone/>
              <a:defRPr sz="1800">
                <a:solidFill>
                  <a:schemeClr val="accent4"/>
                </a:solidFill>
              </a:defRPr>
            </a:lvl2pPr>
            <a:lvl3pPr lvl="2" algn="ctr" rtl="0">
              <a:spcBef>
                <a:spcPts val="0"/>
              </a:spcBef>
              <a:spcAft>
                <a:spcPts val="0"/>
              </a:spcAft>
              <a:buClr>
                <a:schemeClr val="accent4"/>
              </a:buClr>
              <a:buSzPts val="1800"/>
              <a:buNone/>
              <a:defRPr sz="1800">
                <a:solidFill>
                  <a:schemeClr val="accent4"/>
                </a:solidFill>
              </a:defRPr>
            </a:lvl3pPr>
            <a:lvl4pPr lvl="3" algn="ctr" rtl="0">
              <a:spcBef>
                <a:spcPts val="0"/>
              </a:spcBef>
              <a:spcAft>
                <a:spcPts val="0"/>
              </a:spcAft>
              <a:buClr>
                <a:schemeClr val="accent4"/>
              </a:buClr>
              <a:buSzPts val="1800"/>
              <a:buNone/>
              <a:defRPr sz="1800">
                <a:solidFill>
                  <a:schemeClr val="accent4"/>
                </a:solidFill>
              </a:defRPr>
            </a:lvl4pPr>
            <a:lvl5pPr lvl="4" algn="ctr" rtl="0">
              <a:spcBef>
                <a:spcPts val="0"/>
              </a:spcBef>
              <a:spcAft>
                <a:spcPts val="0"/>
              </a:spcAft>
              <a:buClr>
                <a:schemeClr val="accent4"/>
              </a:buClr>
              <a:buSzPts val="1800"/>
              <a:buNone/>
              <a:defRPr sz="1800">
                <a:solidFill>
                  <a:schemeClr val="accent4"/>
                </a:solidFill>
              </a:defRPr>
            </a:lvl5pPr>
            <a:lvl6pPr lvl="5" algn="ctr" rtl="0">
              <a:spcBef>
                <a:spcPts val="0"/>
              </a:spcBef>
              <a:spcAft>
                <a:spcPts val="0"/>
              </a:spcAft>
              <a:buClr>
                <a:schemeClr val="accent4"/>
              </a:buClr>
              <a:buSzPts val="1800"/>
              <a:buNone/>
              <a:defRPr sz="1800">
                <a:solidFill>
                  <a:schemeClr val="accent4"/>
                </a:solidFill>
              </a:defRPr>
            </a:lvl6pPr>
            <a:lvl7pPr lvl="6" algn="ctr" rtl="0">
              <a:spcBef>
                <a:spcPts val="0"/>
              </a:spcBef>
              <a:spcAft>
                <a:spcPts val="0"/>
              </a:spcAft>
              <a:buClr>
                <a:schemeClr val="accent4"/>
              </a:buClr>
              <a:buSzPts val="1800"/>
              <a:buNone/>
              <a:defRPr sz="1800">
                <a:solidFill>
                  <a:schemeClr val="accent4"/>
                </a:solidFill>
              </a:defRPr>
            </a:lvl7pPr>
            <a:lvl8pPr lvl="7" algn="ctr" rtl="0">
              <a:spcBef>
                <a:spcPts val="0"/>
              </a:spcBef>
              <a:spcAft>
                <a:spcPts val="0"/>
              </a:spcAft>
              <a:buClr>
                <a:schemeClr val="accent4"/>
              </a:buClr>
              <a:buSzPts val="1800"/>
              <a:buNone/>
              <a:defRPr sz="1800">
                <a:solidFill>
                  <a:schemeClr val="accent4"/>
                </a:solidFill>
              </a:defRPr>
            </a:lvl8pPr>
            <a:lvl9pPr lvl="8" algn="ctr" rtl="0">
              <a:spcBef>
                <a:spcPts val="0"/>
              </a:spcBef>
              <a:spcAft>
                <a:spcPts val="0"/>
              </a:spcAft>
              <a:buClr>
                <a:schemeClr val="accent4"/>
              </a:buClr>
              <a:buSzPts val="1800"/>
              <a:buNone/>
              <a:defRPr sz="1800">
                <a:solidFill>
                  <a:schemeClr val="accent4"/>
                </a:solidFill>
              </a:defRPr>
            </a:lvl9pPr>
          </a:lstStyle>
          <a:p>
            <a:endParaRPr/>
          </a:p>
        </p:txBody>
      </p:sp>
      <p:sp>
        <p:nvSpPr>
          <p:cNvPr id="102" name="Google Shape;102;p14"/>
          <p:cNvSpPr txBox="1">
            <a:spLocks noGrp="1"/>
          </p:cNvSpPr>
          <p:nvPr>
            <p:ph type="subTitle" idx="1"/>
          </p:nvPr>
        </p:nvSpPr>
        <p:spPr>
          <a:xfrm>
            <a:off x="963100" y="1990901"/>
            <a:ext cx="2216700" cy="7566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400"/>
              <a:buNone/>
              <a:defRPr sz="1400"/>
            </a:lvl1pPr>
            <a:lvl2pPr lvl="1" algn="ctr" rtl="0">
              <a:lnSpc>
                <a:spcPct val="100000"/>
              </a:lnSpc>
              <a:spcBef>
                <a:spcPts val="0"/>
              </a:spcBef>
              <a:spcAft>
                <a:spcPts val="0"/>
              </a:spcAft>
              <a:buSzPts val="2100"/>
              <a:buNone/>
              <a:defRPr sz="2100"/>
            </a:lvl2pPr>
            <a:lvl3pPr lvl="2" algn="ctr" rtl="0">
              <a:lnSpc>
                <a:spcPct val="100000"/>
              </a:lnSpc>
              <a:spcBef>
                <a:spcPts val="0"/>
              </a:spcBef>
              <a:spcAft>
                <a:spcPts val="0"/>
              </a:spcAft>
              <a:buSzPts val="2100"/>
              <a:buNone/>
              <a:defRPr sz="2100"/>
            </a:lvl3pPr>
            <a:lvl4pPr lvl="3" algn="ctr" rtl="0">
              <a:lnSpc>
                <a:spcPct val="100000"/>
              </a:lnSpc>
              <a:spcBef>
                <a:spcPts val="0"/>
              </a:spcBef>
              <a:spcAft>
                <a:spcPts val="0"/>
              </a:spcAft>
              <a:buSzPts val="2100"/>
              <a:buNone/>
              <a:defRPr sz="2100"/>
            </a:lvl4pPr>
            <a:lvl5pPr lvl="4" algn="ctr" rtl="0">
              <a:lnSpc>
                <a:spcPct val="100000"/>
              </a:lnSpc>
              <a:spcBef>
                <a:spcPts val="0"/>
              </a:spcBef>
              <a:spcAft>
                <a:spcPts val="0"/>
              </a:spcAft>
              <a:buSzPts val="2100"/>
              <a:buNone/>
              <a:defRPr sz="2100"/>
            </a:lvl5pPr>
            <a:lvl6pPr lvl="5" algn="ctr" rtl="0">
              <a:lnSpc>
                <a:spcPct val="100000"/>
              </a:lnSpc>
              <a:spcBef>
                <a:spcPts val="0"/>
              </a:spcBef>
              <a:spcAft>
                <a:spcPts val="0"/>
              </a:spcAft>
              <a:buSzPts val="2100"/>
              <a:buNone/>
              <a:defRPr sz="2100"/>
            </a:lvl6pPr>
            <a:lvl7pPr lvl="6" algn="ctr" rtl="0">
              <a:lnSpc>
                <a:spcPct val="100000"/>
              </a:lnSpc>
              <a:spcBef>
                <a:spcPts val="0"/>
              </a:spcBef>
              <a:spcAft>
                <a:spcPts val="0"/>
              </a:spcAft>
              <a:buSzPts val="2100"/>
              <a:buNone/>
              <a:defRPr sz="2100"/>
            </a:lvl7pPr>
            <a:lvl8pPr lvl="7" algn="ctr" rtl="0">
              <a:lnSpc>
                <a:spcPct val="100000"/>
              </a:lnSpc>
              <a:spcBef>
                <a:spcPts val="0"/>
              </a:spcBef>
              <a:spcAft>
                <a:spcPts val="0"/>
              </a:spcAft>
              <a:buSzPts val="2100"/>
              <a:buNone/>
              <a:defRPr sz="2100"/>
            </a:lvl8pPr>
            <a:lvl9pPr lvl="8" algn="ctr" rtl="0">
              <a:lnSpc>
                <a:spcPct val="100000"/>
              </a:lnSpc>
              <a:spcBef>
                <a:spcPts val="0"/>
              </a:spcBef>
              <a:spcAft>
                <a:spcPts val="0"/>
              </a:spcAft>
              <a:buSzPts val="2100"/>
              <a:buNone/>
              <a:defRPr sz="2100"/>
            </a:lvl9pPr>
          </a:lstStyle>
          <a:p>
            <a:endParaRPr/>
          </a:p>
        </p:txBody>
      </p:sp>
      <p:sp>
        <p:nvSpPr>
          <p:cNvPr id="103" name="Google Shape;103;p14"/>
          <p:cNvSpPr/>
          <p:nvPr/>
        </p:nvSpPr>
        <p:spPr>
          <a:xfrm>
            <a:off x="4356650" y="865325"/>
            <a:ext cx="116100" cy="116100"/>
          </a:xfrm>
          <a:prstGeom prst="ellipse">
            <a:avLst/>
          </a:pr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 name="Google Shape;104;p14"/>
          <p:cNvSpPr/>
          <p:nvPr/>
        </p:nvSpPr>
        <p:spPr>
          <a:xfrm>
            <a:off x="4513950" y="865325"/>
            <a:ext cx="116100" cy="116100"/>
          </a:xfrm>
          <a:prstGeom prst="ellipse">
            <a:avLst/>
          </a:pr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 name="Google Shape;105;p14"/>
          <p:cNvSpPr/>
          <p:nvPr/>
        </p:nvSpPr>
        <p:spPr>
          <a:xfrm>
            <a:off x="4671250" y="865325"/>
            <a:ext cx="116100" cy="116100"/>
          </a:xfrm>
          <a:prstGeom prst="ellipse">
            <a:avLst/>
          </a:pr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6" name="Google Shape;106;p14"/>
          <p:cNvSpPr txBox="1">
            <a:spLocks noGrp="1"/>
          </p:cNvSpPr>
          <p:nvPr>
            <p:ph type="title" idx="3"/>
          </p:nvPr>
        </p:nvSpPr>
        <p:spPr>
          <a:xfrm>
            <a:off x="3463649" y="1719029"/>
            <a:ext cx="2216700" cy="380100"/>
          </a:xfrm>
          <a:prstGeom prst="rect">
            <a:avLst/>
          </a:prstGeom>
        </p:spPr>
        <p:txBody>
          <a:bodyPr spcFirstLastPara="1" wrap="square" lIns="91425" tIns="91425" rIns="91425" bIns="91425" anchor="b" anchorCtr="0">
            <a:noAutofit/>
          </a:bodyPr>
          <a:lstStyle>
            <a:lvl1pPr lvl="0" algn="ctr" rtl="0">
              <a:spcBef>
                <a:spcPts val="0"/>
              </a:spcBef>
              <a:spcAft>
                <a:spcPts val="0"/>
              </a:spcAft>
              <a:buClr>
                <a:schemeClr val="accent4"/>
              </a:buClr>
              <a:buSzPts val="1800"/>
              <a:buNone/>
              <a:defRPr sz="1800">
                <a:solidFill>
                  <a:schemeClr val="accent4"/>
                </a:solidFill>
              </a:defRPr>
            </a:lvl1pPr>
            <a:lvl2pPr lvl="1" algn="ctr" rtl="0">
              <a:spcBef>
                <a:spcPts val="0"/>
              </a:spcBef>
              <a:spcAft>
                <a:spcPts val="0"/>
              </a:spcAft>
              <a:buClr>
                <a:schemeClr val="accent4"/>
              </a:buClr>
              <a:buSzPts val="1800"/>
              <a:buNone/>
              <a:defRPr sz="1800">
                <a:solidFill>
                  <a:schemeClr val="accent4"/>
                </a:solidFill>
              </a:defRPr>
            </a:lvl2pPr>
            <a:lvl3pPr lvl="2" algn="ctr" rtl="0">
              <a:spcBef>
                <a:spcPts val="0"/>
              </a:spcBef>
              <a:spcAft>
                <a:spcPts val="0"/>
              </a:spcAft>
              <a:buClr>
                <a:schemeClr val="accent4"/>
              </a:buClr>
              <a:buSzPts val="1800"/>
              <a:buNone/>
              <a:defRPr sz="1800">
                <a:solidFill>
                  <a:schemeClr val="accent4"/>
                </a:solidFill>
              </a:defRPr>
            </a:lvl3pPr>
            <a:lvl4pPr lvl="3" algn="ctr" rtl="0">
              <a:spcBef>
                <a:spcPts val="0"/>
              </a:spcBef>
              <a:spcAft>
                <a:spcPts val="0"/>
              </a:spcAft>
              <a:buClr>
                <a:schemeClr val="accent4"/>
              </a:buClr>
              <a:buSzPts val="1800"/>
              <a:buNone/>
              <a:defRPr sz="1800">
                <a:solidFill>
                  <a:schemeClr val="accent4"/>
                </a:solidFill>
              </a:defRPr>
            </a:lvl4pPr>
            <a:lvl5pPr lvl="4" algn="ctr" rtl="0">
              <a:spcBef>
                <a:spcPts val="0"/>
              </a:spcBef>
              <a:spcAft>
                <a:spcPts val="0"/>
              </a:spcAft>
              <a:buClr>
                <a:schemeClr val="accent4"/>
              </a:buClr>
              <a:buSzPts val="1800"/>
              <a:buNone/>
              <a:defRPr sz="1800">
                <a:solidFill>
                  <a:schemeClr val="accent4"/>
                </a:solidFill>
              </a:defRPr>
            </a:lvl5pPr>
            <a:lvl6pPr lvl="5" algn="ctr" rtl="0">
              <a:spcBef>
                <a:spcPts val="0"/>
              </a:spcBef>
              <a:spcAft>
                <a:spcPts val="0"/>
              </a:spcAft>
              <a:buClr>
                <a:schemeClr val="accent4"/>
              </a:buClr>
              <a:buSzPts val="1800"/>
              <a:buNone/>
              <a:defRPr sz="1800">
                <a:solidFill>
                  <a:schemeClr val="accent4"/>
                </a:solidFill>
              </a:defRPr>
            </a:lvl6pPr>
            <a:lvl7pPr lvl="6" algn="ctr" rtl="0">
              <a:spcBef>
                <a:spcPts val="0"/>
              </a:spcBef>
              <a:spcAft>
                <a:spcPts val="0"/>
              </a:spcAft>
              <a:buClr>
                <a:schemeClr val="accent4"/>
              </a:buClr>
              <a:buSzPts val="1800"/>
              <a:buNone/>
              <a:defRPr sz="1800">
                <a:solidFill>
                  <a:schemeClr val="accent4"/>
                </a:solidFill>
              </a:defRPr>
            </a:lvl7pPr>
            <a:lvl8pPr lvl="7" algn="ctr" rtl="0">
              <a:spcBef>
                <a:spcPts val="0"/>
              </a:spcBef>
              <a:spcAft>
                <a:spcPts val="0"/>
              </a:spcAft>
              <a:buClr>
                <a:schemeClr val="accent4"/>
              </a:buClr>
              <a:buSzPts val="1800"/>
              <a:buNone/>
              <a:defRPr sz="1800">
                <a:solidFill>
                  <a:schemeClr val="accent4"/>
                </a:solidFill>
              </a:defRPr>
            </a:lvl8pPr>
            <a:lvl9pPr lvl="8" algn="ctr" rtl="0">
              <a:spcBef>
                <a:spcPts val="0"/>
              </a:spcBef>
              <a:spcAft>
                <a:spcPts val="0"/>
              </a:spcAft>
              <a:buClr>
                <a:schemeClr val="accent4"/>
              </a:buClr>
              <a:buSzPts val="1800"/>
              <a:buNone/>
              <a:defRPr sz="1800">
                <a:solidFill>
                  <a:schemeClr val="accent4"/>
                </a:solidFill>
              </a:defRPr>
            </a:lvl9pPr>
          </a:lstStyle>
          <a:p>
            <a:endParaRPr/>
          </a:p>
        </p:txBody>
      </p:sp>
      <p:sp>
        <p:nvSpPr>
          <p:cNvPr id="107" name="Google Shape;107;p14"/>
          <p:cNvSpPr txBox="1">
            <a:spLocks noGrp="1"/>
          </p:cNvSpPr>
          <p:nvPr>
            <p:ph type="subTitle" idx="4"/>
          </p:nvPr>
        </p:nvSpPr>
        <p:spPr>
          <a:xfrm>
            <a:off x="3463650" y="1990901"/>
            <a:ext cx="2216700" cy="7566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400"/>
              <a:buNone/>
              <a:defRPr sz="1400"/>
            </a:lvl1pPr>
            <a:lvl2pPr lvl="1" algn="ctr" rtl="0">
              <a:lnSpc>
                <a:spcPct val="100000"/>
              </a:lnSpc>
              <a:spcBef>
                <a:spcPts val="0"/>
              </a:spcBef>
              <a:spcAft>
                <a:spcPts val="0"/>
              </a:spcAft>
              <a:buSzPts val="2100"/>
              <a:buNone/>
              <a:defRPr sz="2100"/>
            </a:lvl2pPr>
            <a:lvl3pPr lvl="2" algn="ctr" rtl="0">
              <a:lnSpc>
                <a:spcPct val="100000"/>
              </a:lnSpc>
              <a:spcBef>
                <a:spcPts val="0"/>
              </a:spcBef>
              <a:spcAft>
                <a:spcPts val="0"/>
              </a:spcAft>
              <a:buSzPts val="2100"/>
              <a:buNone/>
              <a:defRPr sz="2100"/>
            </a:lvl3pPr>
            <a:lvl4pPr lvl="3" algn="ctr" rtl="0">
              <a:lnSpc>
                <a:spcPct val="100000"/>
              </a:lnSpc>
              <a:spcBef>
                <a:spcPts val="0"/>
              </a:spcBef>
              <a:spcAft>
                <a:spcPts val="0"/>
              </a:spcAft>
              <a:buSzPts val="2100"/>
              <a:buNone/>
              <a:defRPr sz="2100"/>
            </a:lvl4pPr>
            <a:lvl5pPr lvl="4" algn="ctr" rtl="0">
              <a:lnSpc>
                <a:spcPct val="100000"/>
              </a:lnSpc>
              <a:spcBef>
                <a:spcPts val="0"/>
              </a:spcBef>
              <a:spcAft>
                <a:spcPts val="0"/>
              </a:spcAft>
              <a:buSzPts val="2100"/>
              <a:buNone/>
              <a:defRPr sz="2100"/>
            </a:lvl5pPr>
            <a:lvl6pPr lvl="5" algn="ctr" rtl="0">
              <a:lnSpc>
                <a:spcPct val="100000"/>
              </a:lnSpc>
              <a:spcBef>
                <a:spcPts val="0"/>
              </a:spcBef>
              <a:spcAft>
                <a:spcPts val="0"/>
              </a:spcAft>
              <a:buSzPts val="2100"/>
              <a:buNone/>
              <a:defRPr sz="2100"/>
            </a:lvl6pPr>
            <a:lvl7pPr lvl="6" algn="ctr" rtl="0">
              <a:lnSpc>
                <a:spcPct val="100000"/>
              </a:lnSpc>
              <a:spcBef>
                <a:spcPts val="0"/>
              </a:spcBef>
              <a:spcAft>
                <a:spcPts val="0"/>
              </a:spcAft>
              <a:buSzPts val="2100"/>
              <a:buNone/>
              <a:defRPr sz="2100"/>
            </a:lvl7pPr>
            <a:lvl8pPr lvl="7" algn="ctr" rtl="0">
              <a:lnSpc>
                <a:spcPct val="100000"/>
              </a:lnSpc>
              <a:spcBef>
                <a:spcPts val="0"/>
              </a:spcBef>
              <a:spcAft>
                <a:spcPts val="0"/>
              </a:spcAft>
              <a:buSzPts val="2100"/>
              <a:buNone/>
              <a:defRPr sz="2100"/>
            </a:lvl8pPr>
            <a:lvl9pPr lvl="8" algn="ctr" rtl="0">
              <a:lnSpc>
                <a:spcPct val="100000"/>
              </a:lnSpc>
              <a:spcBef>
                <a:spcPts val="0"/>
              </a:spcBef>
              <a:spcAft>
                <a:spcPts val="0"/>
              </a:spcAft>
              <a:buSzPts val="2100"/>
              <a:buNone/>
              <a:defRPr sz="2100"/>
            </a:lvl9pPr>
          </a:lstStyle>
          <a:p>
            <a:endParaRPr/>
          </a:p>
        </p:txBody>
      </p:sp>
      <p:sp>
        <p:nvSpPr>
          <p:cNvPr id="108" name="Google Shape;108;p14"/>
          <p:cNvSpPr txBox="1">
            <a:spLocks noGrp="1"/>
          </p:cNvSpPr>
          <p:nvPr>
            <p:ph type="title" idx="5"/>
          </p:nvPr>
        </p:nvSpPr>
        <p:spPr>
          <a:xfrm>
            <a:off x="5964199" y="1719029"/>
            <a:ext cx="2216700" cy="380100"/>
          </a:xfrm>
          <a:prstGeom prst="rect">
            <a:avLst/>
          </a:prstGeom>
        </p:spPr>
        <p:txBody>
          <a:bodyPr spcFirstLastPara="1" wrap="square" lIns="91425" tIns="91425" rIns="91425" bIns="91425" anchor="b" anchorCtr="0">
            <a:noAutofit/>
          </a:bodyPr>
          <a:lstStyle>
            <a:lvl1pPr lvl="0" algn="ctr" rtl="0">
              <a:spcBef>
                <a:spcPts val="0"/>
              </a:spcBef>
              <a:spcAft>
                <a:spcPts val="0"/>
              </a:spcAft>
              <a:buClr>
                <a:schemeClr val="accent4"/>
              </a:buClr>
              <a:buSzPts val="1800"/>
              <a:buNone/>
              <a:defRPr sz="1800">
                <a:solidFill>
                  <a:schemeClr val="accent4"/>
                </a:solidFill>
              </a:defRPr>
            </a:lvl1pPr>
            <a:lvl2pPr lvl="1" algn="ctr" rtl="0">
              <a:spcBef>
                <a:spcPts val="0"/>
              </a:spcBef>
              <a:spcAft>
                <a:spcPts val="0"/>
              </a:spcAft>
              <a:buClr>
                <a:schemeClr val="accent4"/>
              </a:buClr>
              <a:buSzPts val="1800"/>
              <a:buNone/>
              <a:defRPr sz="1800">
                <a:solidFill>
                  <a:schemeClr val="accent4"/>
                </a:solidFill>
              </a:defRPr>
            </a:lvl2pPr>
            <a:lvl3pPr lvl="2" algn="ctr" rtl="0">
              <a:spcBef>
                <a:spcPts val="0"/>
              </a:spcBef>
              <a:spcAft>
                <a:spcPts val="0"/>
              </a:spcAft>
              <a:buClr>
                <a:schemeClr val="accent4"/>
              </a:buClr>
              <a:buSzPts val="1800"/>
              <a:buNone/>
              <a:defRPr sz="1800">
                <a:solidFill>
                  <a:schemeClr val="accent4"/>
                </a:solidFill>
              </a:defRPr>
            </a:lvl3pPr>
            <a:lvl4pPr lvl="3" algn="ctr" rtl="0">
              <a:spcBef>
                <a:spcPts val="0"/>
              </a:spcBef>
              <a:spcAft>
                <a:spcPts val="0"/>
              </a:spcAft>
              <a:buClr>
                <a:schemeClr val="accent4"/>
              </a:buClr>
              <a:buSzPts val="1800"/>
              <a:buNone/>
              <a:defRPr sz="1800">
                <a:solidFill>
                  <a:schemeClr val="accent4"/>
                </a:solidFill>
              </a:defRPr>
            </a:lvl4pPr>
            <a:lvl5pPr lvl="4" algn="ctr" rtl="0">
              <a:spcBef>
                <a:spcPts val="0"/>
              </a:spcBef>
              <a:spcAft>
                <a:spcPts val="0"/>
              </a:spcAft>
              <a:buClr>
                <a:schemeClr val="accent4"/>
              </a:buClr>
              <a:buSzPts val="1800"/>
              <a:buNone/>
              <a:defRPr sz="1800">
                <a:solidFill>
                  <a:schemeClr val="accent4"/>
                </a:solidFill>
              </a:defRPr>
            </a:lvl5pPr>
            <a:lvl6pPr lvl="5" algn="ctr" rtl="0">
              <a:spcBef>
                <a:spcPts val="0"/>
              </a:spcBef>
              <a:spcAft>
                <a:spcPts val="0"/>
              </a:spcAft>
              <a:buClr>
                <a:schemeClr val="accent4"/>
              </a:buClr>
              <a:buSzPts val="1800"/>
              <a:buNone/>
              <a:defRPr sz="1800">
                <a:solidFill>
                  <a:schemeClr val="accent4"/>
                </a:solidFill>
              </a:defRPr>
            </a:lvl6pPr>
            <a:lvl7pPr lvl="6" algn="ctr" rtl="0">
              <a:spcBef>
                <a:spcPts val="0"/>
              </a:spcBef>
              <a:spcAft>
                <a:spcPts val="0"/>
              </a:spcAft>
              <a:buClr>
                <a:schemeClr val="accent4"/>
              </a:buClr>
              <a:buSzPts val="1800"/>
              <a:buNone/>
              <a:defRPr sz="1800">
                <a:solidFill>
                  <a:schemeClr val="accent4"/>
                </a:solidFill>
              </a:defRPr>
            </a:lvl7pPr>
            <a:lvl8pPr lvl="7" algn="ctr" rtl="0">
              <a:spcBef>
                <a:spcPts val="0"/>
              </a:spcBef>
              <a:spcAft>
                <a:spcPts val="0"/>
              </a:spcAft>
              <a:buClr>
                <a:schemeClr val="accent4"/>
              </a:buClr>
              <a:buSzPts val="1800"/>
              <a:buNone/>
              <a:defRPr sz="1800">
                <a:solidFill>
                  <a:schemeClr val="accent4"/>
                </a:solidFill>
              </a:defRPr>
            </a:lvl8pPr>
            <a:lvl9pPr lvl="8" algn="ctr" rtl="0">
              <a:spcBef>
                <a:spcPts val="0"/>
              </a:spcBef>
              <a:spcAft>
                <a:spcPts val="0"/>
              </a:spcAft>
              <a:buClr>
                <a:schemeClr val="accent4"/>
              </a:buClr>
              <a:buSzPts val="1800"/>
              <a:buNone/>
              <a:defRPr sz="1800">
                <a:solidFill>
                  <a:schemeClr val="accent4"/>
                </a:solidFill>
              </a:defRPr>
            </a:lvl9pPr>
          </a:lstStyle>
          <a:p>
            <a:endParaRPr/>
          </a:p>
        </p:txBody>
      </p:sp>
      <p:sp>
        <p:nvSpPr>
          <p:cNvPr id="109" name="Google Shape;109;p14"/>
          <p:cNvSpPr txBox="1">
            <a:spLocks noGrp="1"/>
          </p:cNvSpPr>
          <p:nvPr>
            <p:ph type="subTitle" idx="6"/>
          </p:nvPr>
        </p:nvSpPr>
        <p:spPr>
          <a:xfrm>
            <a:off x="5964200" y="1990901"/>
            <a:ext cx="2216700" cy="7566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400"/>
              <a:buNone/>
              <a:defRPr sz="1400"/>
            </a:lvl1pPr>
            <a:lvl2pPr lvl="1" algn="ctr" rtl="0">
              <a:lnSpc>
                <a:spcPct val="100000"/>
              </a:lnSpc>
              <a:spcBef>
                <a:spcPts val="0"/>
              </a:spcBef>
              <a:spcAft>
                <a:spcPts val="0"/>
              </a:spcAft>
              <a:buSzPts val="2100"/>
              <a:buNone/>
              <a:defRPr sz="2100"/>
            </a:lvl2pPr>
            <a:lvl3pPr lvl="2" algn="ctr" rtl="0">
              <a:lnSpc>
                <a:spcPct val="100000"/>
              </a:lnSpc>
              <a:spcBef>
                <a:spcPts val="0"/>
              </a:spcBef>
              <a:spcAft>
                <a:spcPts val="0"/>
              </a:spcAft>
              <a:buSzPts val="2100"/>
              <a:buNone/>
              <a:defRPr sz="2100"/>
            </a:lvl3pPr>
            <a:lvl4pPr lvl="3" algn="ctr" rtl="0">
              <a:lnSpc>
                <a:spcPct val="100000"/>
              </a:lnSpc>
              <a:spcBef>
                <a:spcPts val="0"/>
              </a:spcBef>
              <a:spcAft>
                <a:spcPts val="0"/>
              </a:spcAft>
              <a:buSzPts val="2100"/>
              <a:buNone/>
              <a:defRPr sz="2100"/>
            </a:lvl4pPr>
            <a:lvl5pPr lvl="4" algn="ctr" rtl="0">
              <a:lnSpc>
                <a:spcPct val="100000"/>
              </a:lnSpc>
              <a:spcBef>
                <a:spcPts val="0"/>
              </a:spcBef>
              <a:spcAft>
                <a:spcPts val="0"/>
              </a:spcAft>
              <a:buSzPts val="2100"/>
              <a:buNone/>
              <a:defRPr sz="2100"/>
            </a:lvl5pPr>
            <a:lvl6pPr lvl="5" algn="ctr" rtl="0">
              <a:lnSpc>
                <a:spcPct val="100000"/>
              </a:lnSpc>
              <a:spcBef>
                <a:spcPts val="0"/>
              </a:spcBef>
              <a:spcAft>
                <a:spcPts val="0"/>
              </a:spcAft>
              <a:buSzPts val="2100"/>
              <a:buNone/>
              <a:defRPr sz="2100"/>
            </a:lvl6pPr>
            <a:lvl7pPr lvl="6" algn="ctr" rtl="0">
              <a:lnSpc>
                <a:spcPct val="100000"/>
              </a:lnSpc>
              <a:spcBef>
                <a:spcPts val="0"/>
              </a:spcBef>
              <a:spcAft>
                <a:spcPts val="0"/>
              </a:spcAft>
              <a:buSzPts val="2100"/>
              <a:buNone/>
              <a:defRPr sz="2100"/>
            </a:lvl7pPr>
            <a:lvl8pPr lvl="7" algn="ctr" rtl="0">
              <a:lnSpc>
                <a:spcPct val="100000"/>
              </a:lnSpc>
              <a:spcBef>
                <a:spcPts val="0"/>
              </a:spcBef>
              <a:spcAft>
                <a:spcPts val="0"/>
              </a:spcAft>
              <a:buSzPts val="2100"/>
              <a:buNone/>
              <a:defRPr sz="2100"/>
            </a:lvl8pPr>
            <a:lvl9pPr lvl="8" algn="ctr" rtl="0">
              <a:lnSpc>
                <a:spcPct val="100000"/>
              </a:lnSpc>
              <a:spcBef>
                <a:spcPts val="0"/>
              </a:spcBef>
              <a:spcAft>
                <a:spcPts val="0"/>
              </a:spcAft>
              <a:buSzPts val="2100"/>
              <a:buNone/>
              <a:defRPr sz="2100"/>
            </a:lvl9pPr>
          </a:lstStyle>
          <a:p>
            <a:endParaRPr/>
          </a:p>
        </p:txBody>
      </p:sp>
      <p:sp>
        <p:nvSpPr>
          <p:cNvPr id="110" name="Google Shape;110;p14"/>
          <p:cNvSpPr txBox="1">
            <a:spLocks noGrp="1"/>
          </p:cNvSpPr>
          <p:nvPr>
            <p:ph type="title" idx="7"/>
          </p:nvPr>
        </p:nvSpPr>
        <p:spPr>
          <a:xfrm>
            <a:off x="963099" y="2995129"/>
            <a:ext cx="2216700" cy="380100"/>
          </a:xfrm>
          <a:prstGeom prst="rect">
            <a:avLst/>
          </a:prstGeom>
        </p:spPr>
        <p:txBody>
          <a:bodyPr spcFirstLastPara="1" wrap="square" lIns="91425" tIns="91425" rIns="91425" bIns="91425" anchor="b" anchorCtr="0">
            <a:noAutofit/>
          </a:bodyPr>
          <a:lstStyle>
            <a:lvl1pPr lvl="0" algn="ctr" rtl="0">
              <a:spcBef>
                <a:spcPts val="0"/>
              </a:spcBef>
              <a:spcAft>
                <a:spcPts val="0"/>
              </a:spcAft>
              <a:buClr>
                <a:schemeClr val="accent4"/>
              </a:buClr>
              <a:buSzPts val="1800"/>
              <a:buNone/>
              <a:defRPr sz="1800">
                <a:solidFill>
                  <a:schemeClr val="accent4"/>
                </a:solidFill>
              </a:defRPr>
            </a:lvl1pPr>
            <a:lvl2pPr lvl="1" algn="ctr" rtl="0">
              <a:spcBef>
                <a:spcPts val="0"/>
              </a:spcBef>
              <a:spcAft>
                <a:spcPts val="0"/>
              </a:spcAft>
              <a:buClr>
                <a:schemeClr val="accent4"/>
              </a:buClr>
              <a:buSzPts val="1800"/>
              <a:buNone/>
              <a:defRPr sz="1800">
                <a:solidFill>
                  <a:schemeClr val="accent4"/>
                </a:solidFill>
              </a:defRPr>
            </a:lvl2pPr>
            <a:lvl3pPr lvl="2" algn="ctr" rtl="0">
              <a:spcBef>
                <a:spcPts val="0"/>
              </a:spcBef>
              <a:spcAft>
                <a:spcPts val="0"/>
              </a:spcAft>
              <a:buClr>
                <a:schemeClr val="accent4"/>
              </a:buClr>
              <a:buSzPts val="1800"/>
              <a:buNone/>
              <a:defRPr sz="1800">
                <a:solidFill>
                  <a:schemeClr val="accent4"/>
                </a:solidFill>
              </a:defRPr>
            </a:lvl3pPr>
            <a:lvl4pPr lvl="3" algn="ctr" rtl="0">
              <a:spcBef>
                <a:spcPts val="0"/>
              </a:spcBef>
              <a:spcAft>
                <a:spcPts val="0"/>
              </a:spcAft>
              <a:buClr>
                <a:schemeClr val="accent4"/>
              </a:buClr>
              <a:buSzPts val="1800"/>
              <a:buNone/>
              <a:defRPr sz="1800">
                <a:solidFill>
                  <a:schemeClr val="accent4"/>
                </a:solidFill>
              </a:defRPr>
            </a:lvl4pPr>
            <a:lvl5pPr lvl="4" algn="ctr" rtl="0">
              <a:spcBef>
                <a:spcPts val="0"/>
              </a:spcBef>
              <a:spcAft>
                <a:spcPts val="0"/>
              </a:spcAft>
              <a:buClr>
                <a:schemeClr val="accent4"/>
              </a:buClr>
              <a:buSzPts val="1800"/>
              <a:buNone/>
              <a:defRPr sz="1800">
                <a:solidFill>
                  <a:schemeClr val="accent4"/>
                </a:solidFill>
              </a:defRPr>
            </a:lvl5pPr>
            <a:lvl6pPr lvl="5" algn="ctr" rtl="0">
              <a:spcBef>
                <a:spcPts val="0"/>
              </a:spcBef>
              <a:spcAft>
                <a:spcPts val="0"/>
              </a:spcAft>
              <a:buClr>
                <a:schemeClr val="accent4"/>
              </a:buClr>
              <a:buSzPts val="1800"/>
              <a:buNone/>
              <a:defRPr sz="1800">
                <a:solidFill>
                  <a:schemeClr val="accent4"/>
                </a:solidFill>
              </a:defRPr>
            </a:lvl6pPr>
            <a:lvl7pPr lvl="6" algn="ctr" rtl="0">
              <a:spcBef>
                <a:spcPts val="0"/>
              </a:spcBef>
              <a:spcAft>
                <a:spcPts val="0"/>
              </a:spcAft>
              <a:buClr>
                <a:schemeClr val="accent4"/>
              </a:buClr>
              <a:buSzPts val="1800"/>
              <a:buNone/>
              <a:defRPr sz="1800">
                <a:solidFill>
                  <a:schemeClr val="accent4"/>
                </a:solidFill>
              </a:defRPr>
            </a:lvl7pPr>
            <a:lvl8pPr lvl="7" algn="ctr" rtl="0">
              <a:spcBef>
                <a:spcPts val="0"/>
              </a:spcBef>
              <a:spcAft>
                <a:spcPts val="0"/>
              </a:spcAft>
              <a:buClr>
                <a:schemeClr val="accent4"/>
              </a:buClr>
              <a:buSzPts val="1800"/>
              <a:buNone/>
              <a:defRPr sz="1800">
                <a:solidFill>
                  <a:schemeClr val="accent4"/>
                </a:solidFill>
              </a:defRPr>
            </a:lvl8pPr>
            <a:lvl9pPr lvl="8" algn="ctr" rtl="0">
              <a:spcBef>
                <a:spcPts val="0"/>
              </a:spcBef>
              <a:spcAft>
                <a:spcPts val="0"/>
              </a:spcAft>
              <a:buClr>
                <a:schemeClr val="accent4"/>
              </a:buClr>
              <a:buSzPts val="1800"/>
              <a:buNone/>
              <a:defRPr sz="1800">
                <a:solidFill>
                  <a:schemeClr val="accent4"/>
                </a:solidFill>
              </a:defRPr>
            </a:lvl9pPr>
          </a:lstStyle>
          <a:p>
            <a:endParaRPr/>
          </a:p>
        </p:txBody>
      </p:sp>
      <p:sp>
        <p:nvSpPr>
          <p:cNvPr id="111" name="Google Shape;111;p14"/>
          <p:cNvSpPr txBox="1">
            <a:spLocks noGrp="1"/>
          </p:cNvSpPr>
          <p:nvPr>
            <p:ph type="subTitle" idx="8"/>
          </p:nvPr>
        </p:nvSpPr>
        <p:spPr>
          <a:xfrm>
            <a:off x="963100" y="3267001"/>
            <a:ext cx="2216700" cy="7566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400"/>
              <a:buNone/>
              <a:defRPr sz="1400"/>
            </a:lvl1pPr>
            <a:lvl2pPr lvl="1" algn="ctr" rtl="0">
              <a:lnSpc>
                <a:spcPct val="100000"/>
              </a:lnSpc>
              <a:spcBef>
                <a:spcPts val="0"/>
              </a:spcBef>
              <a:spcAft>
                <a:spcPts val="0"/>
              </a:spcAft>
              <a:buSzPts val="2100"/>
              <a:buNone/>
              <a:defRPr sz="2100"/>
            </a:lvl2pPr>
            <a:lvl3pPr lvl="2" algn="ctr" rtl="0">
              <a:lnSpc>
                <a:spcPct val="100000"/>
              </a:lnSpc>
              <a:spcBef>
                <a:spcPts val="0"/>
              </a:spcBef>
              <a:spcAft>
                <a:spcPts val="0"/>
              </a:spcAft>
              <a:buSzPts val="2100"/>
              <a:buNone/>
              <a:defRPr sz="2100"/>
            </a:lvl3pPr>
            <a:lvl4pPr lvl="3" algn="ctr" rtl="0">
              <a:lnSpc>
                <a:spcPct val="100000"/>
              </a:lnSpc>
              <a:spcBef>
                <a:spcPts val="0"/>
              </a:spcBef>
              <a:spcAft>
                <a:spcPts val="0"/>
              </a:spcAft>
              <a:buSzPts val="2100"/>
              <a:buNone/>
              <a:defRPr sz="2100"/>
            </a:lvl4pPr>
            <a:lvl5pPr lvl="4" algn="ctr" rtl="0">
              <a:lnSpc>
                <a:spcPct val="100000"/>
              </a:lnSpc>
              <a:spcBef>
                <a:spcPts val="0"/>
              </a:spcBef>
              <a:spcAft>
                <a:spcPts val="0"/>
              </a:spcAft>
              <a:buSzPts val="2100"/>
              <a:buNone/>
              <a:defRPr sz="2100"/>
            </a:lvl5pPr>
            <a:lvl6pPr lvl="5" algn="ctr" rtl="0">
              <a:lnSpc>
                <a:spcPct val="100000"/>
              </a:lnSpc>
              <a:spcBef>
                <a:spcPts val="0"/>
              </a:spcBef>
              <a:spcAft>
                <a:spcPts val="0"/>
              </a:spcAft>
              <a:buSzPts val="2100"/>
              <a:buNone/>
              <a:defRPr sz="2100"/>
            </a:lvl6pPr>
            <a:lvl7pPr lvl="6" algn="ctr" rtl="0">
              <a:lnSpc>
                <a:spcPct val="100000"/>
              </a:lnSpc>
              <a:spcBef>
                <a:spcPts val="0"/>
              </a:spcBef>
              <a:spcAft>
                <a:spcPts val="0"/>
              </a:spcAft>
              <a:buSzPts val="2100"/>
              <a:buNone/>
              <a:defRPr sz="2100"/>
            </a:lvl7pPr>
            <a:lvl8pPr lvl="7" algn="ctr" rtl="0">
              <a:lnSpc>
                <a:spcPct val="100000"/>
              </a:lnSpc>
              <a:spcBef>
                <a:spcPts val="0"/>
              </a:spcBef>
              <a:spcAft>
                <a:spcPts val="0"/>
              </a:spcAft>
              <a:buSzPts val="2100"/>
              <a:buNone/>
              <a:defRPr sz="2100"/>
            </a:lvl8pPr>
            <a:lvl9pPr lvl="8" algn="ctr" rtl="0">
              <a:lnSpc>
                <a:spcPct val="100000"/>
              </a:lnSpc>
              <a:spcBef>
                <a:spcPts val="0"/>
              </a:spcBef>
              <a:spcAft>
                <a:spcPts val="0"/>
              </a:spcAft>
              <a:buSzPts val="2100"/>
              <a:buNone/>
              <a:defRPr sz="2100"/>
            </a:lvl9pPr>
          </a:lstStyle>
          <a:p>
            <a:endParaRPr/>
          </a:p>
        </p:txBody>
      </p:sp>
      <p:sp>
        <p:nvSpPr>
          <p:cNvPr id="112" name="Google Shape;112;p14"/>
          <p:cNvSpPr txBox="1">
            <a:spLocks noGrp="1"/>
          </p:cNvSpPr>
          <p:nvPr>
            <p:ph type="title" idx="9"/>
          </p:nvPr>
        </p:nvSpPr>
        <p:spPr>
          <a:xfrm>
            <a:off x="3463649" y="2995129"/>
            <a:ext cx="2216700" cy="380100"/>
          </a:xfrm>
          <a:prstGeom prst="rect">
            <a:avLst/>
          </a:prstGeom>
        </p:spPr>
        <p:txBody>
          <a:bodyPr spcFirstLastPara="1" wrap="square" lIns="91425" tIns="91425" rIns="91425" bIns="91425" anchor="b" anchorCtr="0">
            <a:noAutofit/>
          </a:bodyPr>
          <a:lstStyle>
            <a:lvl1pPr lvl="0" algn="ctr" rtl="0">
              <a:spcBef>
                <a:spcPts val="0"/>
              </a:spcBef>
              <a:spcAft>
                <a:spcPts val="0"/>
              </a:spcAft>
              <a:buClr>
                <a:schemeClr val="accent4"/>
              </a:buClr>
              <a:buSzPts val="1800"/>
              <a:buNone/>
              <a:defRPr sz="1800">
                <a:solidFill>
                  <a:schemeClr val="accent4"/>
                </a:solidFill>
              </a:defRPr>
            </a:lvl1pPr>
            <a:lvl2pPr lvl="1" algn="ctr" rtl="0">
              <a:spcBef>
                <a:spcPts val="0"/>
              </a:spcBef>
              <a:spcAft>
                <a:spcPts val="0"/>
              </a:spcAft>
              <a:buClr>
                <a:schemeClr val="accent4"/>
              </a:buClr>
              <a:buSzPts val="1800"/>
              <a:buNone/>
              <a:defRPr sz="1800">
                <a:solidFill>
                  <a:schemeClr val="accent4"/>
                </a:solidFill>
              </a:defRPr>
            </a:lvl2pPr>
            <a:lvl3pPr lvl="2" algn="ctr" rtl="0">
              <a:spcBef>
                <a:spcPts val="0"/>
              </a:spcBef>
              <a:spcAft>
                <a:spcPts val="0"/>
              </a:spcAft>
              <a:buClr>
                <a:schemeClr val="accent4"/>
              </a:buClr>
              <a:buSzPts val="1800"/>
              <a:buNone/>
              <a:defRPr sz="1800">
                <a:solidFill>
                  <a:schemeClr val="accent4"/>
                </a:solidFill>
              </a:defRPr>
            </a:lvl3pPr>
            <a:lvl4pPr lvl="3" algn="ctr" rtl="0">
              <a:spcBef>
                <a:spcPts val="0"/>
              </a:spcBef>
              <a:spcAft>
                <a:spcPts val="0"/>
              </a:spcAft>
              <a:buClr>
                <a:schemeClr val="accent4"/>
              </a:buClr>
              <a:buSzPts val="1800"/>
              <a:buNone/>
              <a:defRPr sz="1800">
                <a:solidFill>
                  <a:schemeClr val="accent4"/>
                </a:solidFill>
              </a:defRPr>
            </a:lvl4pPr>
            <a:lvl5pPr lvl="4" algn="ctr" rtl="0">
              <a:spcBef>
                <a:spcPts val="0"/>
              </a:spcBef>
              <a:spcAft>
                <a:spcPts val="0"/>
              </a:spcAft>
              <a:buClr>
                <a:schemeClr val="accent4"/>
              </a:buClr>
              <a:buSzPts val="1800"/>
              <a:buNone/>
              <a:defRPr sz="1800">
                <a:solidFill>
                  <a:schemeClr val="accent4"/>
                </a:solidFill>
              </a:defRPr>
            </a:lvl5pPr>
            <a:lvl6pPr lvl="5" algn="ctr" rtl="0">
              <a:spcBef>
                <a:spcPts val="0"/>
              </a:spcBef>
              <a:spcAft>
                <a:spcPts val="0"/>
              </a:spcAft>
              <a:buClr>
                <a:schemeClr val="accent4"/>
              </a:buClr>
              <a:buSzPts val="1800"/>
              <a:buNone/>
              <a:defRPr sz="1800">
                <a:solidFill>
                  <a:schemeClr val="accent4"/>
                </a:solidFill>
              </a:defRPr>
            </a:lvl6pPr>
            <a:lvl7pPr lvl="6" algn="ctr" rtl="0">
              <a:spcBef>
                <a:spcPts val="0"/>
              </a:spcBef>
              <a:spcAft>
                <a:spcPts val="0"/>
              </a:spcAft>
              <a:buClr>
                <a:schemeClr val="accent4"/>
              </a:buClr>
              <a:buSzPts val="1800"/>
              <a:buNone/>
              <a:defRPr sz="1800">
                <a:solidFill>
                  <a:schemeClr val="accent4"/>
                </a:solidFill>
              </a:defRPr>
            </a:lvl7pPr>
            <a:lvl8pPr lvl="7" algn="ctr" rtl="0">
              <a:spcBef>
                <a:spcPts val="0"/>
              </a:spcBef>
              <a:spcAft>
                <a:spcPts val="0"/>
              </a:spcAft>
              <a:buClr>
                <a:schemeClr val="accent4"/>
              </a:buClr>
              <a:buSzPts val="1800"/>
              <a:buNone/>
              <a:defRPr sz="1800">
                <a:solidFill>
                  <a:schemeClr val="accent4"/>
                </a:solidFill>
              </a:defRPr>
            </a:lvl8pPr>
            <a:lvl9pPr lvl="8" algn="ctr" rtl="0">
              <a:spcBef>
                <a:spcPts val="0"/>
              </a:spcBef>
              <a:spcAft>
                <a:spcPts val="0"/>
              </a:spcAft>
              <a:buClr>
                <a:schemeClr val="accent4"/>
              </a:buClr>
              <a:buSzPts val="1800"/>
              <a:buNone/>
              <a:defRPr sz="1800">
                <a:solidFill>
                  <a:schemeClr val="accent4"/>
                </a:solidFill>
              </a:defRPr>
            </a:lvl9pPr>
          </a:lstStyle>
          <a:p>
            <a:endParaRPr/>
          </a:p>
        </p:txBody>
      </p:sp>
      <p:sp>
        <p:nvSpPr>
          <p:cNvPr id="113" name="Google Shape;113;p14"/>
          <p:cNvSpPr txBox="1">
            <a:spLocks noGrp="1"/>
          </p:cNvSpPr>
          <p:nvPr>
            <p:ph type="subTitle" idx="13"/>
          </p:nvPr>
        </p:nvSpPr>
        <p:spPr>
          <a:xfrm>
            <a:off x="3463650" y="3267001"/>
            <a:ext cx="2216700" cy="7566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400"/>
              <a:buNone/>
              <a:defRPr sz="1400"/>
            </a:lvl1pPr>
            <a:lvl2pPr lvl="1" algn="ctr" rtl="0">
              <a:lnSpc>
                <a:spcPct val="100000"/>
              </a:lnSpc>
              <a:spcBef>
                <a:spcPts val="0"/>
              </a:spcBef>
              <a:spcAft>
                <a:spcPts val="0"/>
              </a:spcAft>
              <a:buSzPts val="2100"/>
              <a:buNone/>
              <a:defRPr sz="2100"/>
            </a:lvl2pPr>
            <a:lvl3pPr lvl="2" algn="ctr" rtl="0">
              <a:lnSpc>
                <a:spcPct val="100000"/>
              </a:lnSpc>
              <a:spcBef>
                <a:spcPts val="0"/>
              </a:spcBef>
              <a:spcAft>
                <a:spcPts val="0"/>
              </a:spcAft>
              <a:buSzPts val="2100"/>
              <a:buNone/>
              <a:defRPr sz="2100"/>
            </a:lvl3pPr>
            <a:lvl4pPr lvl="3" algn="ctr" rtl="0">
              <a:lnSpc>
                <a:spcPct val="100000"/>
              </a:lnSpc>
              <a:spcBef>
                <a:spcPts val="0"/>
              </a:spcBef>
              <a:spcAft>
                <a:spcPts val="0"/>
              </a:spcAft>
              <a:buSzPts val="2100"/>
              <a:buNone/>
              <a:defRPr sz="2100"/>
            </a:lvl4pPr>
            <a:lvl5pPr lvl="4" algn="ctr" rtl="0">
              <a:lnSpc>
                <a:spcPct val="100000"/>
              </a:lnSpc>
              <a:spcBef>
                <a:spcPts val="0"/>
              </a:spcBef>
              <a:spcAft>
                <a:spcPts val="0"/>
              </a:spcAft>
              <a:buSzPts val="2100"/>
              <a:buNone/>
              <a:defRPr sz="2100"/>
            </a:lvl5pPr>
            <a:lvl6pPr lvl="5" algn="ctr" rtl="0">
              <a:lnSpc>
                <a:spcPct val="100000"/>
              </a:lnSpc>
              <a:spcBef>
                <a:spcPts val="0"/>
              </a:spcBef>
              <a:spcAft>
                <a:spcPts val="0"/>
              </a:spcAft>
              <a:buSzPts val="2100"/>
              <a:buNone/>
              <a:defRPr sz="2100"/>
            </a:lvl6pPr>
            <a:lvl7pPr lvl="6" algn="ctr" rtl="0">
              <a:lnSpc>
                <a:spcPct val="100000"/>
              </a:lnSpc>
              <a:spcBef>
                <a:spcPts val="0"/>
              </a:spcBef>
              <a:spcAft>
                <a:spcPts val="0"/>
              </a:spcAft>
              <a:buSzPts val="2100"/>
              <a:buNone/>
              <a:defRPr sz="2100"/>
            </a:lvl7pPr>
            <a:lvl8pPr lvl="7" algn="ctr" rtl="0">
              <a:lnSpc>
                <a:spcPct val="100000"/>
              </a:lnSpc>
              <a:spcBef>
                <a:spcPts val="0"/>
              </a:spcBef>
              <a:spcAft>
                <a:spcPts val="0"/>
              </a:spcAft>
              <a:buSzPts val="2100"/>
              <a:buNone/>
              <a:defRPr sz="2100"/>
            </a:lvl8pPr>
            <a:lvl9pPr lvl="8" algn="ctr" rtl="0">
              <a:lnSpc>
                <a:spcPct val="100000"/>
              </a:lnSpc>
              <a:spcBef>
                <a:spcPts val="0"/>
              </a:spcBef>
              <a:spcAft>
                <a:spcPts val="0"/>
              </a:spcAft>
              <a:buSzPts val="2100"/>
              <a:buNone/>
              <a:defRPr sz="2100"/>
            </a:lvl9pPr>
          </a:lstStyle>
          <a:p>
            <a:endParaRPr/>
          </a:p>
        </p:txBody>
      </p:sp>
      <p:sp>
        <p:nvSpPr>
          <p:cNvPr id="114" name="Google Shape;114;p14"/>
          <p:cNvSpPr txBox="1">
            <a:spLocks noGrp="1"/>
          </p:cNvSpPr>
          <p:nvPr>
            <p:ph type="title" idx="14"/>
          </p:nvPr>
        </p:nvSpPr>
        <p:spPr>
          <a:xfrm>
            <a:off x="5964199" y="2995129"/>
            <a:ext cx="2216700" cy="380100"/>
          </a:xfrm>
          <a:prstGeom prst="rect">
            <a:avLst/>
          </a:prstGeom>
        </p:spPr>
        <p:txBody>
          <a:bodyPr spcFirstLastPara="1" wrap="square" lIns="91425" tIns="91425" rIns="91425" bIns="91425" anchor="b" anchorCtr="0">
            <a:noAutofit/>
          </a:bodyPr>
          <a:lstStyle>
            <a:lvl1pPr lvl="0" algn="ctr" rtl="0">
              <a:spcBef>
                <a:spcPts val="0"/>
              </a:spcBef>
              <a:spcAft>
                <a:spcPts val="0"/>
              </a:spcAft>
              <a:buClr>
                <a:schemeClr val="accent4"/>
              </a:buClr>
              <a:buSzPts val="1800"/>
              <a:buNone/>
              <a:defRPr sz="1800">
                <a:solidFill>
                  <a:schemeClr val="accent4"/>
                </a:solidFill>
              </a:defRPr>
            </a:lvl1pPr>
            <a:lvl2pPr lvl="1" algn="ctr" rtl="0">
              <a:spcBef>
                <a:spcPts val="0"/>
              </a:spcBef>
              <a:spcAft>
                <a:spcPts val="0"/>
              </a:spcAft>
              <a:buClr>
                <a:schemeClr val="accent4"/>
              </a:buClr>
              <a:buSzPts val="1800"/>
              <a:buNone/>
              <a:defRPr sz="1800">
                <a:solidFill>
                  <a:schemeClr val="accent4"/>
                </a:solidFill>
              </a:defRPr>
            </a:lvl2pPr>
            <a:lvl3pPr lvl="2" algn="ctr" rtl="0">
              <a:spcBef>
                <a:spcPts val="0"/>
              </a:spcBef>
              <a:spcAft>
                <a:spcPts val="0"/>
              </a:spcAft>
              <a:buClr>
                <a:schemeClr val="accent4"/>
              </a:buClr>
              <a:buSzPts val="1800"/>
              <a:buNone/>
              <a:defRPr sz="1800">
                <a:solidFill>
                  <a:schemeClr val="accent4"/>
                </a:solidFill>
              </a:defRPr>
            </a:lvl3pPr>
            <a:lvl4pPr lvl="3" algn="ctr" rtl="0">
              <a:spcBef>
                <a:spcPts val="0"/>
              </a:spcBef>
              <a:spcAft>
                <a:spcPts val="0"/>
              </a:spcAft>
              <a:buClr>
                <a:schemeClr val="accent4"/>
              </a:buClr>
              <a:buSzPts val="1800"/>
              <a:buNone/>
              <a:defRPr sz="1800">
                <a:solidFill>
                  <a:schemeClr val="accent4"/>
                </a:solidFill>
              </a:defRPr>
            </a:lvl4pPr>
            <a:lvl5pPr lvl="4" algn="ctr" rtl="0">
              <a:spcBef>
                <a:spcPts val="0"/>
              </a:spcBef>
              <a:spcAft>
                <a:spcPts val="0"/>
              </a:spcAft>
              <a:buClr>
                <a:schemeClr val="accent4"/>
              </a:buClr>
              <a:buSzPts val="1800"/>
              <a:buNone/>
              <a:defRPr sz="1800">
                <a:solidFill>
                  <a:schemeClr val="accent4"/>
                </a:solidFill>
              </a:defRPr>
            </a:lvl5pPr>
            <a:lvl6pPr lvl="5" algn="ctr" rtl="0">
              <a:spcBef>
                <a:spcPts val="0"/>
              </a:spcBef>
              <a:spcAft>
                <a:spcPts val="0"/>
              </a:spcAft>
              <a:buClr>
                <a:schemeClr val="accent4"/>
              </a:buClr>
              <a:buSzPts val="1800"/>
              <a:buNone/>
              <a:defRPr sz="1800">
                <a:solidFill>
                  <a:schemeClr val="accent4"/>
                </a:solidFill>
              </a:defRPr>
            </a:lvl6pPr>
            <a:lvl7pPr lvl="6" algn="ctr" rtl="0">
              <a:spcBef>
                <a:spcPts val="0"/>
              </a:spcBef>
              <a:spcAft>
                <a:spcPts val="0"/>
              </a:spcAft>
              <a:buClr>
                <a:schemeClr val="accent4"/>
              </a:buClr>
              <a:buSzPts val="1800"/>
              <a:buNone/>
              <a:defRPr sz="1800">
                <a:solidFill>
                  <a:schemeClr val="accent4"/>
                </a:solidFill>
              </a:defRPr>
            </a:lvl7pPr>
            <a:lvl8pPr lvl="7" algn="ctr" rtl="0">
              <a:spcBef>
                <a:spcPts val="0"/>
              </a:spcBef>
              <a:spcAft>
                <a:spcPts val="0"/>
              </a:spcAft>
              <a:buClr>
                <a:schemeClr val="accent4"/>
              </a:buClr>
              <a:buSzPts val="1800"/>
              <a:buNone/>
              <a:defRPr sz="1800">
                <a:solidFill>
                  <a:schemeClr val="accent4"/>
                </a:solidFill>
              </a:defRPr>
            </a:lvl8pPr>
            <a:lvl9pPr lvl="8" algn="ctr" rtl="0">
              <a:spcBef>
                <a:spcPts val="0"/>
              </a:spcBef>
              <a:spcAft>
                <a:spcPts val="0"/>
              </a:spcAft>
              <a:buClr>
                <a:schemeClr val="accent4"/>
              </a:buClr>
              <a:buSzPts val="1800"/>
              <a:buNone/>
              <a:defRPr sz="1800">
                <a:solidFill>
                  <a:schemeClr val="accent4"/>
                </a:solidFill>
              </a:defRPr>
            </a:lvl9pPr>
          </a:lstStyle>
          <a:p>
            <a:endParaRPr/>
          </a:p>
        </p:txBody>
      </p:sp>
      <p:sp>
        <p:nvSpPr>
          <p:cNvPr id="115" name="Google Shape;115;p14"/>
          <p:cNvSpPr txBox="1">
            <a:spLocks noGrp="1"/>
          </p:cNvSpPr>
          <p:nvPr>
            <p:ph type="subTitle" idx="15"/>
          </p:nvPr>
        </p:nvSpPr>
        <p:spPr>
          <a:xfrm>
            <a:off x="5964200" y="3267001"/>
            <a:ext cx="2216700" cy="7566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400"/>
              <a:buNone/>
              <a:defRPr sz="1400"/>
            </a:lvl1pPr>
            <a:lvl2pPr lvl="1" algn="ctr" rtl="0">
              <a:lnSpc>
                <a:spcPct val="100000"/>
              </a:lnSpc>
              <a:spcBef>
                <a:spcPts val="0"/>
              </a:spcBef>
              <a:spcAft>
                <a:spcPts val="0"/>
              </a:spcAft>
              <a:buSzPts val="2100"/>
              <a:buNone/>
              <a:defRPr sz="2100"/>
            </a:lvl2pPr>
            <a:lvl3pPr lvl="2" algn="ctr" rtl="0">
              <a:lnSpc>
                <a:spcPct val="100000"/>
              </a:lnSpc>
              <a:spcBef>
                <a:spcPts val="0"/>
              </a:spcBef>
              <a:spcAft>
                <a:spcPts val="0"/>
              </a:spcAft>
              <a:buSzPts val="2100"/>
              <a:buNone/>
              <a:defRPr sz="2100"/>
            </a:lvl3pPr>
            <a:lvl4pPr lvl="3" algn="ctr" rtl="0">
              <a:lnSpc>
                <a:spcPct val="100000"/>
              </a:lnSpc>
              <a:spcBef>
                <a:spcPts val="0"/>
              </a:spcBef>
              <a:spcAft>
                <a:spcPts val="0"/>
              </a:spcAft>
              <a:buSzPts val="2100"/>
              <a:buNone/>
              <a:defRPr sz="2100"/>
            </a:lvl4pPr>
            <a:lvl5pPr lvl="4" algn="ctr" rtl="0">
              <a:lnSpc>
                <a:spcPct val="100000"/>
              </a:lnSpc>
              <a:spcBef>
                <a:spcPts val="0"/>
              </a:spcBef>
              <a:spcAft>
                <a:spcPts val="0"/>
              </a:spcAft>
              <a:buSzPts val="2100"/>
              <a:buNone/>
              <a:defRPr sz="2100"/>
            </a:lvl5pPr>
            <a:lvl6pPr lvl="5" algn="ctr" rtl="0">
              <a:lnSpc>
                <a:spcPct val="100000"/>
              </a:lnSpc>
              <a:spcBef>
                <a:spcPts val="0"/>
              </a:spcBef>
              <a:spcAft>
                <a:spcPts val="0"/>
              </a:spcAft>
              <a:buSzPts val="2100"/>
              <a:buNone/>
              <a:defRPr sz="2100"/>
            </a:lvl6pPr>
            <a:lvl7pPr lvl="6" algn="ctr" rtl="0">
              <a:lnSpc>
                <a:spcPct val="100000"/>
              </a:lnSpc>
              <a:spcBef>
                <a:spcPts val="0"/>
              </a:spcBef>
              <a:spcAft>
                <a:spcPts val="0"/>
              </a:spcAft>
              <a:buSzPts val="2100"/>
              <a:buNone/>
              <a:defRPr sz="2100"/>
            </a:lvl7pPr>
            <a:lvl8pPr lvl="7" algn="ctr" rtl="0">
              <a:lnSpc>
                <a:spcPct val="100000"/>
              </a:lnSpc>
              <a:spcBef>
                <a:spcPts val="0"/>
              </a:spcBef>
              <a:spcAft>
                <a:spcPts val="0"/>
              </a:spcAft>
              <a:buSzPts val="2100"/>
              <a:buNone/>
              <a:defRPr sz="2100"/>
            </a:lvl8pPr>
            <a:lvl9pPr lvl="8" algn="ctr" rtl="0">
              <a:lnSpc>
                <a:spcPct val="100000"/>
              </a:lnSpc>
              <a:spcBef>
                <a:spcPts val="0"/>
              </a:spcBef>
              <a:spcAft>
                <a:spcPts val="0"/>
              </a:spcAft>
              <a:buSzPts val="2100"/>
              <a:buNone/>
              <a:defRPr sz="2100"/>
            </a:lvl9pPr>
          </a:lstStyle>
          <a:p>
            <a:endParaRPr/>
          </a:p>
        </p:txBody>
      </p:sp>
      <p:sp>
        <p:nvSpPr>
          <p:cNvPr id="116" name="Google Shape;116;p14"/>
          <p:cNvSpPr/>
          <p:nvPr/>
        </p:nvSpPr>
        <p:spPr>
          <a:xfrm>
            <a:off x="-802325" y="3622850"/>
            <a:ext cx="7267126" cy="3326016"/>
          </a:xfrm>
          <a:custGeom>
            <a:avLst/>
            <a:gdLst/>
            <a:ahLst/>
            <a:cxnLst/>
            <a:rect l="l" t="t" r="r" b="b"/>
            <a:pathLst>
              <a:path w="77386" h="35418" extrusionOk="0">
                <a:moveTo>
                  <a:pt x="9118" y="0"/>
                </a:moveTo>
                <a:cubicBezTo>
                  <a:pt x="8417" y="0"/>
                  <a:pt x="7719" y="80"/>
                  <a:pt x="7048" y="276"/>
                </a:cubicBezTo>
                <a:cubicBezTo>
                  <a:pt x="1" y="2341"/>
                  <a:pt x="3792" y="9901"/>
                  <a:pt x="6076" y="14064"/>
                </a:cubicBezTo>
                <a:cubicBezTo>
                  <a:pt x="7987" y="17527"/>
                  <a:pt x="10795" y="20412"/>
                  <a:pt x="13778" y="23012"/>
                </a:cubicBezTo>
                <a:cubicBezTo>
                  <a:pt x="17547" y="26290"/>
                  <a:pt x="21677" y="29174"/>
                  <a:pt x="26200" y="31261"/>
                </a:cubicBezTo>
                <a:cubicBezTo>
                  <a:pt x="32498" y="34160"/>
                  <a:pt x="39402" y="35417"/>
                  <a:pt x="46355" y="35417"/>
                </a:cubicBezTo>
                <a:cubicBezTo>
                  <a:pt x="50981" y="35417"/>
                  <a:pt x="55629" y="34861"/>
                  <a:pt x="60134" y="33861"/>
                </a:cubicBezTo>
                <a:cubicBezTo>
                  <a:pt x="65980" y="32561"/>
                  <a:pt x="72251" y="30059"/>
                  <a:pt x="74829" y="24651"/>
                </a:cubicBezTo>
                <a:cubicBezTo>
                  <a:pt x="77386" y="19297"/>
                  <a:pt x="74906" y="12119"/>
                  <a:pt x="69585" y="9486"/>
                </a:cubicBezTo>
                <a:cubicBezTo>
                  <a:pt x="67586" y="8492"/>
                  <a:pt x="65335" y="8099"/>
                  <a:pt x="63095" y="8055"/>
                </a:cubicBezTo>
                <a:cubicBezTo>
                  <a:pt x="62924" y="8051"/>
                  <a:pt x="62754" y="8050"/>
                  <a:pt x="62583" y="8050"/>
                </a:cubicBezTo>
                <a:cubicBezTo>
                  <a:pt x="57191" y="8050"/>
                  <a:pt x="51934" y="9844"/>
                  <a:pt x="46554" y="10459"/>
                </a:cubicBezTo>
                <a:cubicBezTo>
                  <a:pt x="45177" y="10614"/>
                  <a:pt x="43797" y="10691"/>
                  <a:pt x="42420" y="10691"/>
                </a:cubicBezTo>
                <a:cubicBezTo>
                  <a:pt x="37196" y="10691"/>
                  <a:pt x="32015" y="9583"/>
                  <a:pt x="27216" y="7421"/>
                </a:cubicBezTo>
                <a:cubicBezTo>
                  <a:pt x="21906" y="5018"/>
                  <a:pt x="17077" y="1325"/>
                  <a:pt x="11352" y="232"/>
                </a:cubicBezTo>
                <a:cubicBezTo>
                  <a:pt x="10620" y="92"/>
                  <a:pt x="9866" y="0"/>
                  <a:pt x="9118"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7" name="Google Shape;117;p14"/>
          <p:cNvSpPr/>
          <p:nvPr/>
        </p:nvSpPr>
        <p:spPr>
          <a:xfrm>
            <a:off x="5424400" y="4358775"/>
            <a:ext cx="2216706" cy="1746430"/>
          </a:xfrm>
          <a:custGeom>
            <a:avLst/>
            <a:gdLst/>
            <a:ahLst/>
            <a:cxnLst/>
            <a:rect l="l" t="t" r="r" b="b"/>
            <a:pathLst>
              <a:path w="10238" h="8066" extrusionOk="0">
                <a:moveTo>
                  <a:pt x="5570" y="0"/>
                </a:moveTo>
                <a:cubicBezTo>
                  <a:pt x="4215" y="0"/>
                  <a:pt x="2810" y="534"/>
                  <a:pt x="1825" y="1409"/>
                </a:cubicBezTo>
                <a:cubicBezTo>
                  <a:pt x="568" y="2523"/>
                  <a:pt x="0" y="4184"/>
                  <a:pt x="1082" y="6030"/>
                </a:cubicBezTo>
                <a:cubicBezTo>
                  <a:pt x="1846" y="7319"/>
                  <a:pt x="3352" y="8066"/>
                  <a:pt x="4858" y="8066"/>
                </a:cubicBezTo>
                <a:cubicBezTo>
                  <a:pt x="5075" y="8066"/>
                  <a:pt x="5292" y="8050"/>
                  <a:pt x="5507" y="8018"/>
                </a:cubicBezTo>
                <a:cubicBezTo>
                  <a:pt x="7200" y="7767"/>
                  <a:pt x="8686" y="6609"/>
                  <a:pt x="9538" y="5123"/>
                </a:cubicBezTo>
                <a:cubicBezTo>
                  <a:pt x="9953" y="4402"/>
                  <a:pt x="10237" y="3550"/>
                  <a:pt x="10052" y="2741"/>
                </a:cubicBezTo>
                <a:cubicBezTo>
                  <a:pt x="9746" y="1430"/>
                  <a:pt x="8358" y="709"/>
                  <a:pt x="7091" y="250"/>
                </a:cubicBezTo>
                <a:cubicBezTo>
                  <a:pt x="6610" y="80"/>
                  <a:pt x="6094" y="0"/>
                  <a:pt x="5570"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8" name="Google Shape;118;p14"/>
          <p:cNvSpPr/>
          <p:nvPr/>
        </p:nvSpPr>
        <p:spPr>
          <a:xfrm rot="-7494708">
            <a:off x="6652476" y="3361969"/>
            <a:ext cx="2330085" cy="3511563"/>
          </a:xfrm>
          <a:custGeom>
            <a:avLst/>
            <a:gdLst/>
            <a:ahLst/>
            <a:cxnLst/>
            <a:rect l="l" t="t" r="r" b="b"/>
            <a:pathLst>
              <a:path w="34782" h="40401" extrusionOk="0">
                <a:moveTo>
                  <a:pt x="27335" y="1"/>
                </a:moveTo>
                <a:cubicBezTo>
                  <a:pt x="21337" y="1"/>
                  <a:pt x="13261" y="3359"/>
                  <a:pt x="10708" y="5214"/>
                </a:cubicBezTo>
                <a:cubicBezTo>
                  <a:pt x="5420" y="9104"/>
                  <a:pt x="1793" y="14851"/>
                  <a:pt x="558" y="21297"/>
                </a:cubicBezTo>
                <a:cubicBezTo>
                  <a:pt x="88" y="23809"/>
                  <a:pt x="1" y="26421"/>
                  <a:pt x="634" y="28890"/>
                </a:cubicBezTo>
                <a:cubicBezTo>
                  <a:pt x="1661" y="32910"/>
                  <a:pt x="4589" y="36308"/>
                  <a:pt x="8195" y="38362"/>
                </a:cubicBezTo>
                <a:cubicBezTo>
                  <a:pt x="10396" y="39603"/>
                  <a:pt x="12905" y="40401"/>
                  <a:pt x="15423" y="40401"/>
                </a:cubicBezTo>
                <a:cubicBezTo>
                  <a:pt x="15942" y="40401"/>
                  <a:pt x="16461" y="40367"/>
                  <a:pt x="16979" y="40296"/>
                </a:cubicBezTo>
                <a:cubicBezTo>
                  <a:pt x="20005" y="39881"/>
                  <a:pt x="22911" y="38100"/>
                  <a:pt x="24299" y="35380"/>
                </a:cubicBezTo>
                <a:cubicBezTo>
                  <a:pt x="26069" y="31872"/>
                  <a:pt x="25140" y="27666"/>
                  <a:pt x="25523" y="23755"/>
                </a:cubicBezTo>
                <a:cubicBezTo>
                  <a:pt x="25839" y="20674"/>
                  <a:pt x="26987" y="17735"/>
                  <a:pt x="28844" y="15255"/>
                </a:cubicBezTo>
                <a:cubicBezTo>
                  <a:pt x="30898" y="12534"/>
                  <a:pt x="33902" y="10164"/>
                  <a:pt x="34252" y="6766"/>
                </a:cubicBezTo>
                <a:cubicBezTo>
                  <a:pt x="34782" y="1682"/>
                  <a:pt x="31578" y="1"/>
                  <a:pt x="27335"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accent3"/>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lvl1pPr lvl="0">
              <a:spcBef>
                <a:spcPts val="0"/>
              </a:spcBef>
              <a:spcAft>
                <a:spcPts val="0"/>
              </a:spcAft>
              <a:buClr>
                <a:schemeClr val="accent1"/>
              </a:buClr>
              <a:buSzPts val="2800"/>
              <a:buFont typeface="Lilita One"/>
              <a:buNone/>
              <a:defRPr sz="2800">
                <a:solidFill>
                  <a:schemeClr val="accent1"/>
                </a:solidFill>
                <a:latin typeface="Lilita One"/>
                <a:ea typeface="Lilita One"/>
                <a:cs typeface="Lilita One"/>
                <a:sym typeface="Lilita One"/>
              </a:defRPr>
            </a:lvl1pPr>
            <a:lvl2pPr lvl="1">
              <a:spcBef>
                <a:spcPts val="0"/>
              </a:spcBef>
              <a:spcAft>
                <a:spcPts val="0"/>
              </a:spcAft>
              <a:buClr>
                <a:schemeClr val="accent1"/>
              </a:buClr>
              <a:buSzPts val="2800"/>
              <a:buNone/>
              <a:defRPr sz="2800">
                <a:solidFill>
                  <a:schemeClr val="accent1"/>
                </a:solidFill>
              </a:defRPr>
            </a:lvl2pPr>
            <a:lvl3pPr lvl="2">
              <a:spcBef>
                <a:spcPts val="0"/>
              </a:spcBef>
              <a:spcAft>
                <a:spcPts val="0"/>
              </a:spcAft>
              <a:buClr>
                <a:schemeClr val="accent1"/>
              </a:buClr>
              <a:buSzPts val="2800"/>
              <a:buNone/>
              <a:defRPr sz="2800">
                <a:solidFill>
                  <a:schemeClr val="accent1"/>
                </a:solidFill>
              </a:defRPr>
            </a:lvl3pPr>
            <a:lvl4pPr lvl="3">
              <a:spcBef>
                <a:spcPts val="0"/>
              </a:spcBef>
              <a:spcAft>
                <a:spcPts val="0"/>
              </a:spcAft>
              <a:buClr>
                <a:schemeClr val="accent1"/>
              </a:buClr>
              <a:buSzPts val="2800"/>
              <a:buNone/>
              <a:defRPr sz="2800">
                <a:solidFill>
                  <a:schemeClr val="accent1"/>
                </a:solidFill>
              </a:defRPr>
            </a:lvl4pPr>
            <a:lvl5pPr lvl="4">
              <a:spcBef>
                <a:spcPts val="0"/>
              </a:spcBef>
              <a:spcAft>
                <a:spcPts val="0"/>
              </a:spcAft>
              <a:buClr>
                <a:schemeClr val="accent1"/>
              </a:buClr>
              <a:buSzPts val="2800"/>
              <a:buNone/>
              <a:defRPr sz="2800">
                <a:solidFill>
                  <a:schemeClr val="accent1"/>
                </a:solidFill>
              </a:defRPr>
            </a:lvl5pPr>
            <a:lvl6pPr lvl="5">
              <a:spcBef>
                <a:spcPts val="0"/>
              </a:spcBef>
              <a:spcAft>
                <a:spcPts val="0"/>
              </a:spcAft>
              <a:buClr>
                <a:schemeClr val="accent1"/>
              </a:buClr>
              <a:buSzPts val="2800"/>
              <a:buNone/>
              <a:defRPr sz="2800">
                <a:solidFill>
                  <a:schemeClr val="accent1"/>
                </a:solidFill>
              </a:defRPr>
            </a:lvl6pPr>
            <a:lvl7pPr lvl="6">
              <a:spcBef>
                <a:spcPts val="0"/>
              </a:spcBef>
              <a:spcAft>
                <a:spcPts val="0"/>
              </a:spcAft>
              <a:buClr>
                <a:schemeClr val="accent1"/>
              </a:buClr>
              <a:buSzPts val="2800"/>
              <a:buNone/>
              <a:defRPr sz="2800">
                <a:solidFill>
                  <a:schemeClr val="accent1"/>
                </a:solidFill>
              </a:defRPr>
            </a:lvl7pPr>
            <a:lvl8pPr lvl="7">
              <a:spcBef>
                <a:spcPts val="0"/>
              </a:spcBef>
              <a:spcAft>
                <a:spcPts val="0"/>
              </a:spcAft>
              <a:buClr>
                <a:schemeClr val="accent1"/>
              </a:buClr>
              <a:buSzPts val="2800"/>
              <a:buNone/>
              <a:defRPr sz="2800">
                <a:solidFill>
                  <a:schemeClr val="accent1"/>
                </a:solidFill>
              </a:defRPr>
            </a:lvl8pPr>
            <a:lvl9pPr lvl="8">
              <a:spcBef>
                <a:spcPts val="0"/>
              </a:spcBef>
              <a:spcAft>
                <a:spcPts val="0"/>
              </a:spcAft>
              <a:buClr>
                <a:schemeClr val="accent1"/>
              </a:buClr>
              <a:buSzPts val="2800"/>
              <a:buNone/>
              <a:defRPr sz="2800">
                <a:solidFill>
                  <a:schemeClr val="accent1"/>
                </a:solidFill>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Autofit/>
          </a:bodyPr>
          <a:lstStyle>
            <a:lvl1pPr marL="457200" lvl="0" indent="-342900">
              <a:lnSpc>
                <a:spcPct val="100000"/>
              </a:lnSpc>
              <a:spcBef>
                <a:spcPts val="0"/>
              </a:spcBef>
              <a:spcAft>
                <a:spcPts val="0"/>
              </a:spcAft>
              <a:buClr>
                <a:schemeClr val="accent1"/>
              </a:buClr>
              <a:buSzPts val="1800"/>
              <a:buFont typeface="Catamaran"/>
              <a:buChar char="●"/>
              <a:defRPr sz="1800">
                <a:solidFill>
                  <a:schemeClr val="accent1"/>
                </a:solidFill>
                <a:latin typeface="Catamaran"/>
                <a:ea typeface="Catamaran"/>
                <a:cs typeface="Catamaran"/>
                <a:sym typeface="Catamaran"/>
              </a:defRPr>
            </a:lvl1pPr>
            <a:lvl2pPr marL="914400" lvl="1" indent="-317500">
              <a:lnSpc>
                <a:spcPct val="100000"/>
              </a:lnSpc>
              <a:spcBef>
                <a:spcPts val="1600"/>
              </a:spcBef>
              <a:spcAft>
                <a:spcPts val="0"/>
              </a:spcAft>
              <a:buClr>
                <a:schemeClr val="accent1"/>
              </a:buClr>
              <a:buSzPts val="1400"/>
              <a:buFont typeface="Catamaran"/>
              <a:buChar char="○"/>
              <a:defRPr>
                <a:solidFill>
                  <a:schemeClr val="accent1"/>
                </a:solidFill>
                <a:latin typeface="Catamaran"/>
                <a:ea typeface="Catamaran"/>
                <a:cs typeface="Catamaran"/>
                <a:sym typeface="Catamaran"/>
              </a:defRPr>
            </a:lvl2pPr>
            <a:lvl3pPr marL="1371600" lvl="2" indent="-317500">
              <a:lnSpc>
                <a:spcPct val="100000"/>
              </a:lnSpc>
              <a:spcBef>
                <a:spcPts val="1600"/>
              </a:spcBef>
              <a:spcAft>
                <a:spcPts val="0"/>
              </a:spcAft>
              <a:buClr>
                <a:schemeClr val="accent1"/>
              </a:buClr>
              <a:buSzPts val="1400"/>
              <a:buFont typeface="Catamaran"/>
              <a:buChar char="■"/>
              <a:defRPr>
                <a:solidFill>
                  <a:schemeClr val="accent1"/>
                </a:solidFill>
                <a:latin typeface="Catamaran"/>
                <a:ea typeface="Catamaran"/>
                <a:cs typeface="Catamaran"/>
                <a:sym typeface="Catamaran"/>
              </a:defRPr>
            </a:lvl3pPr>
            <a:lvl4pPr marL="1828800" lvl="3" indent="-317500">
              <a:lnSpc>
                <a:spcPct val="100000"/>
              </a:lnSpc>
              <a:spcBef>
                <a:spcPts val="1600"/>
              </a:spcBef>
              <a:spcAft>
                <a:spcPts val="0"/>
              </a:spcAft>
              <a:buClr>
                <a:schemeClr val="accent1"/>
              </a:buClr>
              <a:buSzPts val="1400"/>
              <a:buFont typeface="Catamaran"/>
              <a:buChar char="●"/>
              <a:defRPr>
                <a:solidFill>
                  <a:schemeClr val="accent1"/>
                </a:solidFill>
                <a:latin typeface="Catamaran"/>
                <a:ea typeface="Catamaran"/>
                <a:cs typeface="Catamaran"/>
                <a:sym typeface="Catamaran"/>
              </a:defRPr>
            </a:lvl4pPr>
            <a:lvl5pPr marL="2286000" lvl="4" indent="-317500">
              <a:lnSpc>
                <a:spcPct val="100000"/>
              </a:lnSpc>
              <a:spcBef>
                <a:spcPts val="1600"/>
              </a:spcBef>
              <a:spcAft>
                <a:spcPts val="0"/>
              </a:spcAft>
              <a:buClr>
                <a:schemeClr val="accent1"/>
              </a:buClr>
              <a:buSzPts val="1400"/>
              <a:buFont typeface="Catamaran"/>
              <a:buChar char="○"/>
              <a:defRPr>
                <a:solidFill>
                  <a:schemeClr val="accent1"/>
                </a:solidFill>
                <a:latin typeface="Catamaran"/>
                <a:ea typeface="Catamaran"/>
                <a:cs typeface="Catamaran"/>
                <a:sym typeface="Catamaran"/>
              </a:defRPr>
            </a:lvl5pPr>
            <a:lvl6pPr marL="2743200" lvl="5" indent="-317500">
              <a:lnSpc>
                <a:spcPct val="100000"/>
              </a:lnSpc>
              <a:spcBef>
                <a:spcPts val="1600"/>
              </a:spcBef>
              <a:spcAft>
                <a:spcPts val="0"/>
              </a:spcAft>
              <a:buClr>
                <a:schemeClr val="accent1"/>
              </a:buClr>
              <a:buSzPts val="1400"/>
              <a:buFont typeface="Catamaran"/>
              <a:buChar char="■"/>
              <a:defRPr>
                <a:solidFill>
                  <a:schemeClr val="accent1"/>
                </a:solidFill>
                <a:latin typeface="Catamaran"/>
                <a:ea typeface="Catamaran"/>
                <a:cs typeface="Catamaran"/>
                <a:sym typeface="Catamaran"/>
              </a:defRPr>
            </a:lvl6pPr>
            <a:lvl7pPr marL="3200400" lvl="6" indent="-317500">
              <a:lnSpc>
                <a:spcPct val="100000"/>
              </a:lnSpc>
              <a:spcBef>
                <a:spcPts val="1600"/>
              </a:spcBef>
              <a:spcAft>
                <a:spcPts val="0"/>
              </a:spcAft>
              <a:buClr>
                <a:schemeClr val="accent1"/>
              </a:buClr>
              <a:buSzPts val="1400"/>
              <a:buFont typeface="Catamaran"/>
              <a:buChar char="●"/>
              <a:defRPr>
                <a:solidFill>
                  <a:schemeClr val="accent1"/>
                </a:solidFill>
                <a:latin typeface="Catamaran"/>
                <a:ea typeface="Catamaran"/>
                <a:cs typeface="Catamaran"/>
                <a:sym typeface="Catamaran"/>
              </a:defRPr>
            </a:lvl7pPr>
            <a:lvl8pPr marL="3657600" lvl="7" indent="-317500">
              <a:lnSpc>
                <a:spcPct val="100000"/>
              </a:lnSpc>
              <a:spcBef>
                <a:spcPts val="1600"/>
              </a:spcBef>
              <a:spcAft>
                <a:spcPts val="0"/>
              </a:spcAft>
              <a:buClr>
                <a:schemeClr val="accent1"/>
              </a:buClr>
              <a:buSzPts val="1400"/>
              <a:buFont typeface="Catamaran"/>
              <a:buChar char="○"/>
              <a:defRPr>
                <a:solidFill>
                  <a:schemeClr val="accent1"/>
                </a:solidFill>
                <a:latin typeface="Catamaran"/>
                <a:ea typeface="Catamaran"/>
                <a:cs typeface="Catamaran"/>
                <a:sym typeface="Catamaran"/>
              </a:defRPr>
            </a:lvl8pPr>
            <a:lvl9pPr marL="4114800" lvl="8" indent="-317500">
              <a:lnSpc>
                <a:spcPct val="100000"/>
              </a:lnSpc>
              <a:spcBef>
                <a:spcPts val="1600"/>
              </a:spcBef>
              <a:spcAft>
                <a:spcPts val="1600"/>
              </a:spcAft>
              <a:buClr>
                <a:schemeClr val="accent1"/>
              </a:buClr>
              <a:buSzPts val="1400"/>
              <a:buFont typeface="Catamaran"/>
              <a:buChar char="■"/>
              <a:defRPr>
                <a:solidFill>
                  <a:schemeClr val="accent1"/>
                </a:solidFill>
                <a:latin typeface="Catamaran"/>
                <a:ea typeface="Catamaran"/>
                <a:cs typeface="Catamaran"/>
                <a:sym typeface="Catamaran"/>
              </a:defRPr>
            </a:lvl9pPr>
          </a:lstStyle>
          <a:p>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2" r:id="rId4"/>
    <p:sldLayoutId id="2147483653" r:id="rId5"/>
    <p:sldLayoutId id="2147483655" r:id="rId6"/>
    <p:sldLayoutId id="2147483658" r:id="rId7"/>
    <p:sldLayoutId id="2147483659" r:id="rId8"/>
    <p:sldLayoutId id="2147483660" r:id="rId9"/>
    <p:sldLayoutId id="2147483662" r:id="rId10"/>
    <p:sldLayoutId id="2147483664" r:id="rId11"/>
    <p:sldLayoutId id="2147483668" r:id="rId12"/>
    <p:sldLayoutId id="2147483669" r:id="rId13"/>
    <p:sldLayoutId id="2147483670" r:id="rId14"/>
    <p:sldLayoutId id="2147483671" r:id="rId15"/>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6.svg"/><Relationship Id="rId2" Type="http://schemas.openxmlformats.org/officeDocument/2006/relationships/image" Target="../media/image5.png"/><Relationship Id="rId1" Type="http://schemas.openxmlformats.org/officeDocument/2006/relationships/slideLayout" Target="../slideLayouts/slideLayout3.xml"/><Relationship Id="rId4" Type="http://schemas.openxmlformats.org/officeDocument/2006/relationships/image" Target="../media/image7.svg"/></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9.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0.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213"/>
        <p:cNvGrpSpPr/>
        <p:nvPr/>
      </p:nvGrpSpPr>
      <p:grpSpPr>
        <a:xfrm>
          <a:off x="0" y="0"/>
          <a:ext cx="0" cy="0"/>
          <a:chOff x="0" y="0"/>
          <a:chExt cx="0" cy="0"/>
        </a:xfrm>
      </p:grpSpPr>
      <p:sp>
        <p:nvSpPr>
          <p:cNvPr id="214" name="Google Shape;214;p28"/>
          <p:cNvSpPr/>
          <p:nvPr/>
        </p:nvSpPr>
        <p:spPr>
          <a:xfrm>
            <a:off x="2005586" y="4148375"/>
            <a:ext cx="1417991" cy="1193882"/>
          </a:xfrm>
          <a:custGeom>
            <a:avLst/>
            <a:gdLst/>
            <a:ahLst/>
            <a:cxnLst/>
            <a:rect l="l" t="t" r="r" b="b"/>
            <a:pathLst>
              <a:path w="44721" h="37653" extrusionOk="0">
                <a:moveTo>
                  <a:pt x="27258" y="1"/>
                </a:moveTo>
                <a:cubicBezTo>
                  <a:pt x="26810" y="1"/>
                  <a:pt x="26362" y="42"/>
                  <a:pt x="25920" y="127"/>
                </a:cubicBezTo>
                <a:cubicBezTo>
                  <a:pt x="23467" y="601"/>
                  <a:pt x="21352" y="2258"/>
                  <a:pt x="18884" y="2655"/>
                </a:cubicBezTo>
                <a:cubicBezTo>
                  <a:pt x="18429" y="2728"/>
                  <a:pt x="17972" y="2757"/>
                  <a:pt x="17514" y="2757"/>
                </a:cubicBezTo>
                <a:cubicBezTo>
                  <a:pt x="15988" y="2757"/>
                  <a:pt x="14448" y="2439"/>
                  <a:pt x="12913" y="2390"/>
                </a:cubicBezTo>
                <a:cubicBezTo>
                  <a:pt x="12755" y="2385"/>
                  <a:pt x="12599" y="2382"/>
                  <a:pt x="12444" y="2382"/>
                </a:cubicBezTo>
                <a:cubicBezTo>
                  <a:pt x="7176" y="2382"/>
                  <a:pt x="3676" y="5309"/>
                  <a:pt x="1537" y="10004"/>
                </a:cubicBezTo>
                <a:cubicBezTo>
                  <a:pt x="639" y="11975"/>
                  <a:pt x="0" y="14274"/>
                  <a:pt x="827" y="16277"/>
                </a:cubicBezTo>
                <a:cubicBezTo>
                  <a:pt x="1847" y="18754"/>
                  <a:pt x="4770" y="19912"/>
                  <a:pt x="5776" y="22331"/>
                </a:cubicBezTo>
                <a:cubicBezTo>
                  <a:pt x="7056" y="25413"/>
                  <a:pt x="6934" y="28588"/>
                  <a:pt x="8905" y="31525"/>
                </a:cubicBezTo>
                <a:cubicBezTo>
                  <a:pt x="11391" y="35229"/>
                  <a:pt x="15744" y="37653"/>
                  <a:pt x="20205" y="37653"/>
                </a:cubicBezTo>
                <a:cubicBezTo>
                  <a:pt x="20219" y="37653"/>
                  <a:pt x="20234" y="37653"/>
                  <a:pt x="20249" y="37653"/>
                </a:cubicBezTo>
                <a:cubicBezTo>
                  <a:pt x="24724" y="37636"/>
                  <a:pt x="29146" y="35107"/>
                  <a:pt x="31286" y="31176"/>
                </a:cubicBezTo>
                <a:cubicBezTo>
                  <a:pt x="32114" y="29655"/>
                  <a:pt x="32626" y="27940"/>
                  <a:pt x="33740" y="26615"/>
                </a:cubicBezTo>
                <a:cubicBezTo>
                  <a:pt x="35995" y="23932"/>
                  <a:pt x="40102" y="23515"/>
                  <a:pt x="42534" y="20991"/>
                </a:cubicBezTo>
                <a:cubicBezTo>
                  <a:pt x="44031" y="19438"/>
                  <a:pt x="44720" y="17144"/>
                  <a:pt x="44327" y="15022"/>
                </a:cubicBezTo>
                <a:cubicBezTo>
                  <a:pt x="43933" y="12902"/>
                  <a:pt x="42468" y="11007"/>
                  <a:pt x="40514" y="10094"/>
                </a:cubicBezTo>
                <a:cubicBezTo>
                  <a:pt x="39236" y="9497"/>
                  <a:pt x="37756" y="9285"/>
                  <a:pt x="36658" y="8399"/>
                </a:cubicBezTo>
                <a:cubicBezTo>
                  <a:pt x="35232" y="7249"/>
                  <a:pt x="34822" y="5282"/>
                  <a:pt x="33886" y="3707"/>
                </a:cubicBezTo>
                <a:cubicBezTo>
                  <a:pt x="33122" y="2419"/>
                  <a:pt x="31948" y="1404"/>
                  <a:pt x="30597" y="764"/>
                </a:cubicBezTo>
                <a:cubicBezTo>
                  <a:pt x="29555" y="271"/>
                  <a:pt x="28407" y="1"/>
                  <a:pt x="27258"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5" name="Google Shape;215;p28"/>
          <p:cNvSpPr/>
          <p:nvPr/>
        </p:nvSpPr>
        <p:spPr>
          <a:xfrm>
            <a:off x="5663450" y="4254975"/>
            <a:ext cx="1417991" cy="1193882"/>
          </a:xfrm>
          <a:custGeom>
            <a:avLst/>
            <a:gdLst/>
            <a:ahLst/>
            <a:cxnLst/>
            <a:rect l="l" t="t" r="r" b="b"/>
            <a:pathLst>
              <a:path w="44721" h="37653" extrusionOk="0">
                <a:moveTo>
                  <a:pt x="27258" y="1"/>
                </a:moveTo>
                <a:cubicBezTo>
                  <a:pt x="26810" y="1"/>
                  <a:pt x="26362" y="42"/>
                  <a:pt x="25920" y="127"/>
                </a:cubicBezTo>
                <a:cubicBezTo>
                  <a:pt x="23467" y="601"/>
                  <a:pt x="21352" y="2258"/>
                  <a:pt x="18884" y="2655"/>
                </a:cubicBezTo>
                <a:cubicBezTo>
                  <a:pt x="18429" y="2728"/>
                  <a:pt x="17972" y="2757"/>
                  <a:pt x="17514" y="2757"/>
                </a:cubicBezTo>
                <a:cubicBezTo>
                  <a:pt x="15988" y="2757"/>
                  <a:pt x="14448" y="2439"/>
                  <a:pt x="12913" y="2390"/>
                </a:cubicBezTo>
                <a:cubicBezTo>
                  <a:pt x="12755" y="2385"/>
                  <a:pt x="12599" y="2382"/>
                  <a:pt x="12444" y="2382"/>
                </a:cubicBezTo>
                <a:cubicBezTo>
                  <a:pt x="7176" y="2382"/>
                  <a:pt x="3676" y="5309"/>
                  <a:pt x="1537" y="10004"/>
                </a:cubicBezTo>
                <a:cubicBezTo>
                  <a:pt x="639" y="11975"/>
                  <a:pt x="0" y="14274"/>
                  <a:pt x="827" y="16277"/>
                </a:cubicBezTo>
                <a:cubicBezTo>
                  <a:pt x="1847" y="18754"/>
                  <a:pt x="4770" y="19912"/>
                  <a:pt x="5776" y="22331"/>
                </a:cubicBezTo>
                <a:cubicBezTo>
                  <a:pt x="7056" y="25413"/>
                  <a:pt x="6934" y="28588"/>
                  <a:pt x="8905" y="31525"/>
                </a:cubicBezTo>
                <a:cubicBezTo>
                  <a:pt x="11391" y="35229"/>
                  <a:pt x="15744" y="37653"/>
                  <a:pt x="20205" y="37653"/>
                </a:cubicBezTo>
                <a:cubicBezTo>
                  <a:pt x="20219" y="37653"/>
                  <a:pt x="20234" y="37653"/>
                  <a:pt x="20249" y="37653"/>
                </a:cubicBezTo>
                <a:cubicBezTo>
                  <a:pt x="24724" y="37636"/>
                  <a:pt x="29146" y="35107"/>
                  <a:pt x="31286" y="31176"/>
                </a:cubicBezTo>
                <a:cubicBezTo>
                  <a:pt x="32114" y="29655"/>
                  <a:pt x="32626" y="27940"/>
                  <a:pt x="33740" y="26615"/>
                </a:cubicBezTo>
                <a:cubicBezTo>
                  <a:pt x="35995" y="23932"/>
                  <a:pt x="40102" y="23515"/>
                  <a:pt x="42534" y="20991"/>
                </a:cubicBezTo>
                <a:cubicBezTo>
                  <a:pt x="44031" y="19438"/>
                  <a:pt x="44720" y="17144"/>
                  <a:pt x="44327" y="15022"/>
                </a:cubicBezTo>
                <a:cubicBezTo>
                  <a:pt x="43933" y="12902"/>
                  <a:pt x="42468" y="11007"/>
                  <a:pt x="40514" y="10094"/>
                </a:cubicBezTo>
                <a:cubicBezTo>
                  <a:pt x="39236" y="9497"/>
                  <a:pt x="37756" y="9285"/>
                  <a:pt x="36658" y="8399"/>
                </a:cubicBezTo>
                <a:cubicBezTo>
                  <a:pt x="35232" y="7249"/>
                  <a:pt x="34822" y="5282"/>
                  <a:pt x="33886" y="3707"/>
                </a:cubicBezTo>
                <a:cubicBezTo>
                  <a:pt x="33122" y="2419"/>
                  <a:pt x="31948" y="1404"/>
                  <a:pt x="30597" y="764"/>
                </a:cubicBezTo>
                <a:cubicBezTo>
                  <a:pt x="29555" y="271"/>
                  <a:pt x="28407" y="1"/>
                  <a:pt x="27258"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6" name="Google Shape;216;p28"/>
          <p:cNvSpPr/>
          <p:nvPr/>
        </p:nvSpPr>
        <p:spPr>
          <a:xfrm rot="-1916022">
            <a:off x="3295305" y="1799169"/>
            <a:ext cx="3326401" cy="3909125"/>
          </a:xfrm>
          <a:custGeom>
            <a:avLst/>
            <a:gdLst/>
            <a:ahLst/>
            <a:cxnLst/>
            <a:rect l="l" t="t" r="r" b="b"/>
            <a:pathLst>
              <a:path w="74791" h="87893" extrusionOk="0">
                <a:moveTo>
                  <a:pt x="26476" y="1"/>
                </a:moveTo>
                <a:cubicBezTo>
                  <a:pt x="23552" y="1"/>
                  <a:pt x="20661" y="318"/>
                  <a:pt x="17986" y="1448"/>
                </a:cubicBezTo>
                <a:cubicBezTo>
                  <a:pt x="15199" y="2626"/>
                  <a:pt x="11132" y="5482"/>
                  <a:pt x="10467" y="8699"/>
                </a:cubicBezTo>
                <a:cubicBezTo>
                  <a:pt x="10095" y="10505"/>
                  <a:pt x="10375" y="12431"/>
                  <a:pt x="9763" y="14172"/>
                </a:cubicBezTo>
                <a:cubicBezTo>
                  <a:pt x="9157" y="15893"/>
                  <a:pt x="7765" y="17196"/>
                  <a:pt x="6721" y="18693"/>
                </a:cubicBezTo>
                <a:cubicBezTo>
                  <a:pt x="5678" y="20189"/>
                  <a:pt x="4983" y="22235"/>
                  <a:pt x="5921" y="23800"/>
                </a:cubicBezTo>
                <a:cubicBezTo>
                  <a:pt x="6245" y="24344"/>
                  <a:pt x="6756" y="24808"/>
                  <a:pt x="6862" y="25431"/>
                </a:cubicBezTo>
                <a:cubicBezTo>
                  <a:pt x="7086" y="26765"/>
                  <a:pt x="5474" y="27551"/>
                  <a:pt x="4552" y="28540"/>
                </a:cubicBezTo>
                <a:cubicBezTo>
                  <a:pt x="0" y="33426"/>
                  <a:pt x="7315" y="39951"/>
                  <a:pt x="7947" y="44528"/>
                </a:cubicBezTo>
                <a:cubicBezTo>
                  <a:pt x="8144" y="45947"/>
                  <a:pt x="8025" y="47402"/>
                  <a:pt x="8310" y="48806"/>
                </a:cubicBezTo>
                <a:cubicBezTo>
                  <a:pt x="9290" y="53640"/>
                  <a:pt x="14509" y="56265"/>
                  <a:pt x="19265" y="57575"/>
                </a:cubicBezTo>
                <a:cubicBezTo>
                  <a:pt x="20856" y="58014"/>
                  <a:pt x="22568" y="58445"/>
                  <a:pt x="23674" y="59669"/>
                </a:cubicBezTo>
                <a:cubicBezTo>
                  <a:pt x="24365" y="60435"/>
                  <a:pt x="24743" y="61438"/>
                  <a:pt x="25388" y="62243"/>
                </a:cubicBezTo>
                <a:cubicBezTo>
                  <a:pt x="26770" y="63966"/>
                  <a:pt x="28823" y="64251"/>
                  <a:pt x="30780" y="64915"/>
                </a:cubicBezTo>
                <a:cubicBezTo>
                  <a:pt x="32524" y="65508"/>
                  <a:pt x="33972" y="66503"/>
                  <a:pt x="35572" y="67488"/>
                </a:cubicBezTo>
                <a:cubicBezTo>
                  <a:pt x="38808" y="69477"/>
                  <a:pt x="42292" y="71610"/>
                  <a:pt x="43924" y="75209"/>
                </a:cubicBezTo>
                <a:cubicBezTo>
                  <a:pt x="44912" y="77391"/>
                  <a:pt x="45088" y="79876"/>
                  <a:pt x="46114" y="82040"/>
                </a:cubicBezTo>
                <a:cubicBezTo>
                  <a:pt x="47867" y="85743"/>
                  <a:pt x="52031" y="87892"/>
                  <a:pt x="56146" y="87892"/>
                </a:cubicBezTo>
                <a:cubicBezTo>
                  <a:pt x="56801" y="87892"/>
                  <a:pt x="57455" y="87838"/>
                  <a:pt x="58097" y="87727"/>
                </a:cubicBezTo>
                <a:cubicBezTo>
                  <a:pt x="58882" y="87590"/>
                  <a:pt x="59653" y="87383"/>
                  <a:pt x="60400" y="87107"/>
                </a:cubicBezTo>
                <a:cubicBezTo>
                  <a:pt x="64070" y="85753"/>
                  <a:pt x="67139" y="82832"/>
                  <a:pt x="69079" y="79392"/>
                </a:cubicBezTo>
                <a:cubicBezTo>
                  <a:pt x="74790" y="69263"/>
                  <a:pt x="72233" y="57473"/>
                  <a:pt x="66105" y="48230"/>
                </a:cubicBezTo>
                <a:cubicBezTo>
                  <a:pt x="63027" y="43588"/>
                  <a:pt x="62715" y="39486"/>
                  <a:pt x="61950" y="34099"/>
                </a:cubicBezTo>
                <a:cubicBezTo>
                  <a:pt x="61508" y="30986"/>
                  <a:pt x="60094" y="27986"/>
                  <a:pt x="57825" y="25810"/>
                </a:cubicBezTo>
                <a:cubicBezTo>
                  <a:pt x="56358" y="24403"/>
                  <a:pt x="54544" y="23333"/>
                  <a:pt x="53355" y="21682"/>
                </a:cubicBezTo>
                <a:cubicBezTo>
                  <a:pt x="51427" y="19005"/>
                  <a:pt x="51539" y="15422"/>
                  <a:pt x="50681" y="12236"/>
                </a:cubicBezTo>
                <a:cubicBezTo>
                  <a:pt x="49466" y="7721"/>
                  <a:pt x="46079" y="3845"/>
                  <a:pt x="41768" y="2036"/>
                </a:cubicBezTo>
                <a:cubicBezTo>
                  <a:pt x="38670" y="736"/>
                  <a:pt x="35248" y="483"/>
                  <a:pt x="31896" y="248"/>
                </a:cubicBezTo>
                <a:cubicBezTo>
                  <a:pt x="30105" y="122"/>
                  <a:pt x="28284" y="1"/>
                  <a:pt x="26476"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7" name="Google Shape;217;p28"/>
          <p:cNvSpPr/>
          <p:nvPr/>
        </p:nvSpPr>
        <p:spPr>
          <a:xfrm rot="-1233339">
            <a:off x="2311261" y="2418695"/>
            <a:ext cx="3230111" cy="3552685"/>
          </a:xfrm>
          <a:custGeom>
            <a:avLst/>
            <a:gdLst/>
            <a:ahLst/>
            <a:cxnLst/>
            <a:rect l="l" t="t" r="r" b="b"/>
            <a:pathLst>
              <a:path w="77575" h="85322" extrusionOk="0">
                <a:moveTo>
                  <a:pt x="18008" y="0"/>
                </a:moveTo>
                <a:cubicBezTo>
                  <a:pt x="17012" y="0"/>
                  <a:pt x="16016" y="123"/>
                  <a:pt x="15058" y="375"/>
                </a:cubicBezTo>
                <a:cubicBezTo>
                  <a:pt x="14288" y="578"/>
                  <a:pt x="13539" y="850"/>
                  <a:pt x="12817" y="1189"/>
                </a:cubicBezTo>
                <a:cubicBezTo>
                  <a:pt x="9276" y="2851"/>
                  <a:pt x="6468" y="6023"/>
                  <a:pt x="4829" y="9615"/>
                </a:cubicBezTo>
                <a:cubicBezTo>
                  <a:pt x="1" y="20196"/>
                  <a:pt x="3555" y="31724"/>
                  <a:pt x="10449" y="40411"/>
                </a:cubicBezTo>
                <a:cubicBezTo>
                  <a:pt x="13911" y="44772"/>
                  <a:pt x="14573" y="48833"/>
                  <a:pt x="15793" y="54135"/>
                </a:cubicBezTo>
                <a:cubicBezTo>
                  <a:pt x="16499" y="57199"/>
                  <a:pt x="18164" y="60068"/>
                  <a:pt x="20611" y="62043"/>
                </a:cubicBezTo>
                <a:cubicBezTo>
                  <a:pt x="22193" y="63320"/>
                  <a:pt x="24091" y="64232"/>
                  <a:pt x="25415" y="65775"/>
                </a:cubicBezTo>
                <a:cubicBezTo>
                  <a:pt x="27565" y="68278"/>
                  <a:pt x="27760" y="71857"/>
                  <a:pt x="28885" y="74959"/>
                </a:cubicBezTo>
                <a:cubicBezTo>
                  <a:pt x="30481" y="79353"/>
                  <a:pt x="34187" y="82925"/>
                  <a:pt x="38636" y="84361"/>
                </a:cubicBezTo>
                <a:cubicBezTo>
                  <a:pt x="41164" y="85176"/>
                  <a:pt x="43838" y="85322"/>
                  <a:pt x="46507" y="85322"/>
                </a:cubicBezTo>
                <a:cubicBezTo>
                  <a:pt x="47214" y="85322"/>
                  <a:pt x="47921" y="85311"/>
                  <a:pt x="48624" y="85301"/>
                </a:cubicBezTo>
                <a:cubicBezTo>
                  <a:pt x="53323" y="85229"/>
                  <a:pt x="58224" y="85109"/>
                  <a:pt x="62381" y="82918"/>
                </a:cubicBezTo>
                <a:cubicBezTo>
                  <a:pt x="65059" y="81507"/>
                  <a:pt x="68867" y="78315"/>
                  <a:pt x="69254" y="75054"/>
                </a:cubicBezTo>
                <a:cubicBezTo>
                  <a:pt x="69471" y="73222"/>
                  <a:pt x="69028" y="71326"/>
                  <a:pt x="69489" y="69540"/>
                </a:cubicBezTo>
                <a:cubicBezTo>
                  <a:pt x="69946" y="67774"/>
                  <a:pt x="71221" y="66356"/>
                  <a:pt x="72134" y="64776"/>
                </a:cubicBezTo>
                <a:cubicBezTo>
                  <a:pt x="73046" y="63197"/>
                  <a:pt x="73565" y="61099"/>
                  <a:pt x="72497" y="59619"/>
                </a:cubicBezTo>
                <a:cubicBezTo>
                  <a:pt x="72126" y="59106"/>
                  <a:pt x="71578" y="58688"/>
                  <a:pt x="71419" y="58074"/>
                </a:cubicBezTo>
                <a:cubicBezTo>
                  <a:pt x="71082" y="56765"/>
                  <a:pt x="72622" y="55844"/>
                  <a:pt x="73456" y="54780"/>
                </a:cubicBezTo>
                <a:cubicBezTo>
                  <a:pt x="77575" y="49525"/>
                  <a:pt x="69729" y="43645"/>
                  <a:pt x="68710" y="39140"/>
                </a:cubicBezTo>
                <a:cubicBezTo>
                  <a:pt x="68393" y="37744"/>
                  <a:pt x="68387" y="36282"/>
                  <a:pt x="67983" y="34908"/>
                </a:cubicBezTo>
                <a:cubicBezTo>
                  <a:pt x="66595" y="30175"/>
                  <a:pt x="61170" y="28006"/>
                  <a:pt x="56320" y="27106"/>
                </a:cubicBezTo>
                <a:cubicBezTo>
                  <a:pt x="54697" y="26804"/>
                  <a:pt x="52956" y="26522"/>
                  <a:pt x="51750" y="25395"/>
                </a:cubicBezTo>
                <a:cubicBezTo>
                  <a:pt x="50995" y="24691"/>
                  <a:pt x="50533" y="23724"/>
                  <a:pt x="49821" y="22977"/>
                </a:cubicBezTo>
                <a:cubicBezTo>
                  <a:pt x="48297" y="21379"/>
                  <a:pt x="46228" y="21270"/>
                  <a:pt x="44221" y="20773"/>
                </a:cubicBezTo>
                <a:cubicBezTo>
                  <a:pt x="42433" y="20333"/>
                  <a:pt x="40905" y="19464"/>
                  <a:pt x="39228" y="18621"/>
                </a:cubicBezTo>
                <a:cubicBezTo>
                  <a:pt x="35834" y="16913"/>
                  <a:pt x="32181" y="15086"/>
                  <a:pt x="30248" y="11639"/>
                </a:cubicBezTo>
                <a:cubicBezTo>
                  <a:pt x="29077" y="9550"/>
                  <a:pt x="28690" y="7088"/>
                  <a:pt x="27484" y="5020"/>
                </a:cubicBezTo>
                <a:cubicBezTo>
                  <a:pt x="25591" y="1772"/>
                  <a:pt x="21789" y="0"/>
                  <a:pt x="18008"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8" name="Google Shape;218;p28"/>
          <p:cNvSpPr txBox="1">
            <a:spLocks noGrp="1"/>
          </p:cNvSpPr>
          <p:nvPr>
            <p:ph type="ctrTitle"/>
          </p:nvPr>
        </p:nvSpPr>
        <p:spPr>
          <a:xfrm>
            <a:off x="886950" y="524625"/>
            <a:ext cx="7370100" cy="10407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ar-JO" dirty="0">
                <a:latin typeface="Times New Roman" panose="02020603050405020304" pitchFamily="18" charset="0"/>
                <a:cs typeface="Times New Roman" panose="02020603050405020304" pitchFamily="18" charset="0"/>
              </a:rPr>
              <a:t>السّمنة و الزّيادة المفرطة في الوزن</a:t>
            </a:r>
            <a:endParaRPr dirty="0">
              <a:latin typeface="Times New Roman" panose="02020603050405020304" pitchFamily="18" charset="0"/>
              <a:cs typeface="Times New Roman" panose="02020603050405020304" pitchFamily="18" charset="0"/>
            </a:endParaRPr>
          </a:p>
        </p:txBody>
      </p:sp>
      <p:sp>
        <p:nvSpPr>
          <p:cNvPr id="219" name="Google Shape;219;p28"/>
          <p:cNvSpPr txBox="1">
            <a:spLocks noGrp="1"/>
          </p:cNvSpPr>
          <p:nvPr>
            <p:ph type="subTitle" idx="1"/>
          </p:nvPr>
        </p:nvSpPr>
        <p:spPr>
          <a:xfrm>
            <a:off x="1560900" y="1546600"/>
            <a:ext cx="6022200" cy="488700"/>
          </a:xfrm>
          <a:prstGeom prst="rect">
            <a:avLst/>
          </a:prstGeom>
        </p:spPr>
        <p:txBody>
          <a:bodyPr spcFirstLastPara="1" wrap="square" lIns="91425" tIns="91425" rIns="91425" bIns="91425" anchor="t" anchorCtr="0">
            <a:noAutofit/>
          </a:bodyPr>
          <a:lstStyle/>
          <a:p>
            <a:pPr marL="0" indent="0"/>
            <a:r>
              <a:rPr lang="ar-JO" dirty="0">
                <a:cs typeface="Times New Roman"/>
              </a:rPr>
              <a:t>عمل:  جنى المومني وتيا البيروتي</a:t>
            </a:r>
            <a:endParaRPr dirty="0">
              <a:cs typeface="Times New Roman"/>
            </a:endParaRPr>
          </a:p>
        </p:txBody>
      </p:sp>
      <p:grpSp>
        <p:nvGrpSpPr>
          <p:cNvPr id="220" name="Google Shape;220;p28"/>
          <p:cNvGrpSpPr/>
          <p:nvPr/>
        </p:nvGrpSpPr>
        <p:grpSpPr>
          <a:xfrm>
            <a:off x="2903475" y="2502397"/>
            <a:ext cx="3277950" cy="2717902"/>
            <a:chOff x="2903475" y="2502397"/>
            <a:chExt cx="3277950" cy="2717902"/>
          </a:xfrm>
        </p:grpSpPr>
        <p:grpSp>
          <p:nvGrpSpPr>
            <p:cNvPr id="221" name="Google Shape;221;p28"/>
            <p:cNvGrpSpPr/>
            <p:nvPr/>
          </p:nvGrpSpPr>
          <p:grpSpPr>
            <a:xfrm>
              <a:off x="3316032" y="2502397"/>
              <a:ext cx="2511952" cy="2717902"/>
              <a:chOff x="1388725" y="238125"/>
              <a:chExt cx="4841850" cy="5238825"/>
            </a:xfrm>
          </p:grpSpPr>
          <p:sp>
            <p:nvSpPr>
              <p:cNvPr id="222" name="Google Shape;222;p28"/>
              <p:cNvSpPr/>
              <p:nvPr/>
            </p:nvSpPr>
            <p:spPr>
              <a:xfrm>
                <a:off x="1649450" y="238125"/>
                <a:ext cx="4122750" cy="3693200"/>
              </a:xfrm>
              <a:custGeom>
                <a:avLst/>
                <a:gdLst/>
                <a:ahLst/>
                <a:cxnLst/>
                <a:rect l="l" t="t" r="r" b="b"/>
                <a:pathLst>
                  <a:path w="164910" h="147728" extrusionOk="0">
                    <a:moveTo>
                      <a:pt x="10737" y="0"/>
                    </a:moveTo>
                    <a:cubicBezTo>
                      <a:pt x="4488" y="0"/>
                      <a:pt x="1" y="5075"/>
                      <a:pt x="766" y="11278"/>
                    </a:cubicBezTo>
                    <a:lnTo>
                      <a:pt x="16211" y="136449"/>
                    </a:lnTo>
                    <a:cubicBezTo>
                      <a:pt x="16977" y="142652"/>
                      <a:pt x="22716" y="147728"/>
                      <a:pt x="28966" y="147728"/>
                    </a:cubicBezTo>
                    <a:lnTo>
                      <a:pt x="139388" y="147728"/>
                    </a:lnTo>
                    <a:cubicBezTo>
                      <a:pt x="145638" y="147728"/>
                      <a:pt x="151256" y="142639"/>
                      <a:pt x="151874" y="136420"/>
                    </a:cubicBezTo>
                    <a:lnTo>
                      <a:pt x="164292" y="11308"/>
                    </a:lnTo>
                    <a:cubicBezTo>
                      <a:pt x="164910" y="5089"/>
                      <a:pt x="160300" y="0"/>
                      <a:pt x="154050"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3" name="Google Shape;223;p28"/>
              <p:cNvSpPr/>
              <p:nvPr/>
            </p:nvSpPr>
            <p:spPr>
              <a:xfrm>
                <a:off x="1716600" y="271400"/>
                <a:ext cx="3664275" cy="3684800"/>
              </a:xfrm>
              <a:custGeom>
                <a:avLst/>
                <a:gdLst/>
                <a:ahLst/>
                <a:cxnLst/>
                <a:rect l="l" t="t" r="r" b="b"/>
                <a:pathLst>
                  <a:path w="146571" h="147392" extrusionOk="0">
                    <a:moveTo>
                      <a:pt x="10951" y="0"/>
                    </a:moveTo>
                    <a:lnTo>
                      <a:pt x="10130" y="6"/>
                    </a:lnTo>
                    <a:cubicBezTo>
                      <a:pt x="10098" y="5"/>
                      <a:pt x="10066" y="4"/>
                      <a:pt x="10033" y="4"/>
                    </a:cubicBezTo>
                    <a:cubicBezTo>
                      <a:pt x="9779" y="4"/>
                      <a:pt x="9476" y="37"/>
                      <a:pt x="9122" y="76"/>
                    </a:cubicBezTo>
                    <a:cubicBezTo>
                      <a:pt x="8719" y="100"/>
                      <a:pt x="8264" y="199"/>
                      <a:pt x="7744" y="308"/>
                    </a:cubicBezTo>
                    <a:cubicBezTo>
                      <a:pt x="6719" y="562"/>
                      <a:pt x="5453" y="998"/>
                      <a:pt x="4160" y="1888"/>
                    </a:cubicBezTo>
                    <a:cubicBezTo>
                      <a:pt x="3999" y="2001"/>
                      <a:pt x="3835" y="2115"/>
                      <a:pt x="3669" y="2232"/>
                    </a:cubicBezTo>
                    <a:cubicBezTo>
                      <a:pt x="3515" y="2365"/>
                      <a:pt x="3358" y="2502"/>
                      <a:pt x="3197" y="2639"/>
                    </a:cubicBezTo>
                    <a:cubicBezTo>
                      <a:pt x="2864" y="2903"/>
                      <a:pt x="2581" y="3240"/>
                      <a:pt x="2270" y="3572"/>
                    </a:cubicBezTo>
                    <a:cubicBezTo>
                      <a:pt x="1702" y="4276"/>
                      <a:pt x="1137" y="5084"/>
                      <a:pt x="760" y="6046"/>
                    </a:cubicBezTo>
                    <a:cubicBezTo>
                      <a:pt x="364" y="7004"/>
                      <a:pt x="79" y="8044"/>
                      <a:pt x="29" y="9237"/>
                    </a:cubicBezTo>
                    <a:lnTo>
                      <a:pt x="0" y="9684"/>
                    </a:lnTo>
                    <a:lnTo>
                      <a:pt x="15" y="10092"/>
                    </a:lnTo>
                    <a:lnTo>
                      <a:pt x="29" y="10504"/>
                    </a:lnTo>
                    <a:lnTo>
                      <a:pt x="37" y="10712"/>
                    </a:lnTo>
                    <a:lnTo>
                      <a:pt x="39" y="10763"/>
                    </a:lnTo>
                    <a:lnTo>
                      <a:pt x="47" y="10856"/>
                    </a:lnTo>
                    <a:lnTo>
                      <a:pt x="56" y="10960"/>
                    </a:lnTo>
                    <a:cubicBezTo>
                      <a:pt x="106" y="11516"/>
                      <a:pt x="159" y="12084"/>
                      <a:pt x="210" y="12662"/>
                    </a:cubicBezTo>
                    <a:cubicBezTo>
                      <a:pt x="421" y="14981"/>
                      <a:pt x="650" y="17490"/>
                      <a:pt x="892" y="20170"/>
                    </a:cubicBezTo>
                    <a:cubicBezTo>
                      <a:pt x="1136" y="22850"/>
                      <a:pt x="1395" y="25702"/>
                      <a:pt x="1668" y="28709"/>
                    </a:cubicBezTo>
                    <a:cubicBezTo>
                      <a:pt x="1939" y="31715"/>
                      <a:pt x="2272" y="34871"/>
                      <a:pt x="2593" y="38168"/>
                    </a:cubicBezTo>
                    <a:cubicBezTo>
                      <a:pt x="3244" y="44759"/>
                      <a:pt x="3949" y="51899"/>
                      <a:pt x="4762" y="59444"/>
                    </a:cubicBezTo>
                    <a:cubicBezTo>
                      <a:pt x="5561" y="66989"/>
                      <a:pt x="6378" y="74950"/>
                      <a:pt x="7319" y="83174"/>
                    </a:cubicBezTo>
                    <a:cubicBezTo>
                      <a:pt x="7779" y="87292"/>
                      <a:pt x="8246" y="91468"/>
                      <a:pt x="8719" y="95701"/>
                    </a:cubicBezTo>
                    <a:cubicBezTo>
                      <a:pt x="9187" y="99936"/>
                      <a:pt x="9669" y="104220"/>
                      <a:pt x="10189" y="108534"/>
                    </a:cubicBezTo>
                    <a:cubicBezTo>
                      <a:pt x="11210" y="117169"/>
                      <a:pt x="12247" y="125940"/>
                      <a:pt x="13285" y="134712"/>
                    </a:cubicBezTo>
                    <a:cubicBezTo>
                      <a:pt x="13466" y="136083"/>
                      <a:pt x="13879" y="137399"/>
                      <a:pt x="14441" y="138628"/>
                    </a:cubicBezTo>
                    <a:cubicBezTo>
                      <a:pt x="15023" y="139849"/>
                      <a:pt x="15779" y="140954"/>
                      <a:pt x="16633" y="141960"/>
                    </a:cubicBezTo>
                    <a:cubicBezTo>
                      <a:pt x="17504" y="142953"/>
                      <a:pt x="18498" y="143811"/>
                      <a:pt x="19558" y="144567"/>
                    </a:cubicBezTo>
                    <a:cubicBezTo>
                      <a:pt x="20640" y="145296"/>
                      <a:pt x="21794" y="145905"/>
                      <a:pt x="23008" y="146375"/>
                    </a:cubicBezTo>
                    <a:cubicBezTo>
                      <a:pt x="23312" y="146491"/>
                      <a:pt x="23626" y="146582"/>
                      <a:pt x="23934" y="146685"/>
                    </a:cubicBezTo>
                    <a:lnTo>
                      <a:pt x="24401" y="146832"/>
                    </a:lnTo>
                    <a:lnTo>
                      <a:pt x="24878" y="146944"/>
                    </a:lnTo>
                    <a:cubicBezTo>
                      <a:pt x="25200" y="147016"/>
                      <a:pt x="25504" y="147095"/>
                      <a:pt x="25841" y="147154"/>
                    </a:cubicBezTo>
                    <a:lnTo>
                      <a:pt x="26895" y="147297"/>
                    </a:lnTo>
                    <a:cubicBezTo>
                      <a:pt x="27281" y="147353"/>
                      <a:pt x="27505" y="147346"/>
                      <a:pt x="27790" y="147361"/>
                    </a:cubicBezTo>
                    <a:lnTo>
                      <a:pt x="28201" y="147380"/>
                    </a:lnTo>
                    <a:lnTo>
                      <a:pt x="28521" y="147391"/>
                    </a:lnTo>
                    <a:lnTo>
                      <a:pt x="28726" y="147391"/>
                    </a:lnTo>
                    <a:lnTo>
                      <a:pt x="30369" y="147385"/>
                    </a:lnTo>
                    <a:lnTo>
                      <a:pt x="36910" y="147365"/>
                    </a:lnTo>
                    <a:lnTo>
                      <a:pt x="43400" y="147344"/>
                    </a:lnTo>
                    <a:cubicBezTo>
                      <a:pt x="45554" y="147323"/>
                      <a:pt x="47696" y="147303"/>
                      <a:pt x="49825" y="147283"/>
                    </a:cubicBezTo>
                    <a:lnTo>
                      <a:pt x="62430" y="147162"/>
                    </a:lnTo>
                    <a:cubicBezTo>
                      <a:pt x="70707" y="147104"/>
                      <a:pt x="78709" y="146962"/>
                      <a:pt x="86296" y="146843"/>
                    </a:cubicBezTo>
                    <a:cubicBezTo>
                      <a:pt x="90095" y="146779"/>
                      <a:pt x="93779" y="146718"/>
                      <a:pt x="97349" y="146658"/>
                    </a:cubicBezTo>
                    <a:cubicBezTo>
                      <a:pt x="100918" y="146580"/>
                      <a:pt x="104367" y="146504"/>
                      <a:pt x="107678" y="146432"/>
                    </a:cubicBezTo>
                    <a:lnTo>
                      <a:pt x="117179" y="146211"/>
                    </a:lnTo>
                    <a:lnTo>
                      <a:pt x="125749" y="145951"/>
                    </a:lnTo>
                    <a:cubicBezTo>
                      <a:pt x="128439" y="145869"/>
                      <a:pt x="130957" y="145793"/>
                      <a:pt x="133284" y="145722"/>
                    </a:cubicBezTo>
                    <a:cubicBezTo>
                      <a:pt x="133852" y="145715"/>
                      <a:pt x="134468" y="145663"/>
                      <a:pt x="135057" y="145617"/>
                    </a:cubicBezTo>
                    <a:cubicBezTo>
                      <a:pt x="135350" y="145590"/>
                      <a:pt x="135636" y="145526"/>
                      <a:pt x="135921" y="145482"/>
                    </a:cubicBezTo>
                    <a:cubicBezTo>
                      <a:pt x="136207" y="145439"/>
                      <a:pt x="136487" y="145387"/>
                      <a:pt x="136758" y="145306"/>
                    </a:cubicBezTo>
                    <a:cubicBezTo>
                      <a:pt x="137029" y="145234"/>
                      <a:pt x="137297" y="145164"/>
                      <a:pt x="137562" y="145093"/>
                    </a:cubicBezTo>
                    <a:cubicBezTo>
                      <a:pt x="137820" y="145000"/>
                      <a:pt x="138075" y="144908"/>
                      <a:pt x="138326" y="144817"/>
                    </a:cubicBezTo>
                    <a:cubicBezTo>
                      <a:pt x="138835" y="144654"/>
                      <a:pt x="139290" y="144391"/>
                      <a:pt x="139752" y="144192"/>
                    </a:cubicBezTo>
                    <a:cubicBezTo>
                      <a:pt x="141547" y="143257"/>
                      <a:pt x="142923" y="142056"/>
                      <a:pt x="143904" y="140855"/>
                    </a:cubicBezTo>
                    <a:cubicBezTo>
                      <a:pt x="144739" y="139844"/>
                      <a:pt x="145408" y="138708"/>
                      <a:pt x="145887" y="137488"/>
                    </a:cubicBezTo>
                    <a:cubicBezTo>
                      <a:pt x="146245" y="136496"/>
                      <a:pt x="146417" y="135676"/>
                      <a:pt x="146481" y="135149"/>
                    </a:cubicBezTo>
                    <a:cubicBezTo>
                      <a:pt x="146540" y="134618"/>
                      <a:pt x="146571" y="134344"/>
                      <a:pt x="146571" y="134344"/>
                    </a:cubicBezTo>
                    <a:lnTo>
                      <a:pt x="146292" y="134302"/>
                    </a:lnTo>
                    <a:cubicBezTo>
                      <a:pt x="146292" y="134302"/>
                      <a:pt x="146250" y="134575"/>
                      <a:pt x="146169" y="135103"/>
                    </a:cubicBezTo>
                    <a:cubicBezTo>
                      <a:pt x="146081" y="135630"/>
                      <a:pt x="145890" y="136376"/>
                      <a:pt x="145506" y="137328"/>
                    </a:cubicBezTo>
                    <a:cubicBezTo>
                      <a:pt x="145092" y="138258"/>
                      <a:pt x="144467" y="139370"/>
                      <a:pt x="143476" y="140475"/>
                    </a:cubicBezTo>
                    <a:cubicBezTo>
                      <a:pt x="142490" y="141578"/>
                      <a:pt x="141144" y="142674"/>
                      <a:pt x="139425" y="143512"/>
                    </a:cubicBezTo>
                    <a:cubicBezTo>
                      <a:pt x="137818" y="144262"/>
                      <a:pt x="135898" y="144774"/>
                      <a:pt x="133771" y="144774"/>
                    </a:cubicBezTo>
                    <a:cubicBezTo>
                      <a:pt x="133610" y="144774"/>
                      <a:pt x="133448" y="144771"/>
                      <a:pt x="133284" y="144765"/>
                    </a:cubicBezTo>
                    <a:cubicBezTo>
                      <a:pt x="130956" y="144763"/>
                      <a:pt x="128438" y="144761"/>
                      <a:pt x="125748" y="144759"/>
                    </a:cubicBezTo>
                    <a:cubicBezTo>
                      <a:pt x="120368" y="144753"/>
                      <a:pt x="114299" y="144746"/>
                      <a:pt x="107677" y="144740"/>
                    </a:cubicBezTo>
                    <a:cubicBezTo>
                      <a:pt x="94434" y="144727"/>
                      <a:pt x="78983" y="144712"/>
                      <a:pt x="62430" y="144695"/>
                    </a:cubicBezTo>
                    <a:cubicBezTo>
                      <a:pt x="54153" y="144687"/>
                      <a:pt x="45600" y="144678"/>
                      <a:pt x="36909" y="144670"/>
                    </a:cubicBezTo>
                    <a:lnTo>
                      <a:pt x="30368" y="144663"/>
                    </a:lnTo>
                    <a:lnTo>
                      <a:pt x="28726" y="144662"/>
                    </a:lnTo>
                    <a:lnTo>
                      <a:pt x="28520" y="144662"/>
                    </a:lnTo>
                    <a:lnTo>
                      <a:pt x="28327" y="144653"/>
                    </a:lnTo>
                    <a:lnTo>
                      <a:pt x="27917" y="144632"/>
                    </a:lnTo>
                    <a:cubicBezTo>
                      <a:pt x="27645" y="144616"/>
                      <a:pt x="27364" y="144619"/>
                      <a:pt x="27106" y="144570"/>
                    </a:cubicBezTo>
                    <a:cubicBezTo>
                      <a:pt x="26053" y="144465"/>
                      <a:pt x="24998" y="144167"/>
                      <a:pt x="23988" y="143808"/>
                    </a:cubicBezTo>
                    <a:cubicBezTo>
                      <a:pt x="22985" y="143415"/>
                      <a:pt x="22029" y="142903"/>
                      <a:pt x="21135" y="142299"/>
                    </a:cubicBezTo>
                    <a:cubicBezTo>
                      <a:pt x="20260" y="141668"/>
                      <a:pt x="19441" y="140957"/>
                      <a:pt x="18731" y="140141"/>
                    </a:cubicBezTo>
                    <a:cubicBezTo>
                      <a:pt x="18039" y="139315"/>
                      <a:pt x="17429" y="138419"/>
                      <a:pt x="16968" y="137444"/>
                    </a:cubicBezTo>
                    <a:cubicBezTo>
                      <a:pt x="16526" y="136463"/>
                      <a:pt x="16210" y="135428"/>
                      <a:pt x="16065" y="134363"/>
                    </a:cubicBezTo>
                    <a:cubicBezTo>
                      <a:pt x="11776" y="99310"/>
                      <a:pt x="7485" y="64257"/>
                      <a:pt x="4268" y="37968"/>
                    </a:cubicBezTo>
                    <a:cubicBezTo>
                      <a:pt x="3463" y="31395"/>
                      <a:pt x="2727" y="25370"/>
                      <a:pt x="2073" y="20030"/>
                    </a:cubicBezTo>
                    <a:cubicBezTo>
                      <a:pt x="1746" y="17359"/>
                      <a:pt x="1440" y="14861"/>
                      <a:pt x="1157" y="12550"/>
                    </a:cubicBezTo>
                    <a:cubicBezTo>
                      <a:pt x="1022" y="11392"/>
                      <a:pt x="837" y="10287"/>
                      <a:pt x="878" y="9237"/>
                    </a:cubicBezTo>
                    <a:cubicBezTo>
                      <a:pt x="890" y="8196"/>
                      <a:pt x="1126" y="7201"/>
                      <a:pt x="1463" y="6319"/>
                    </a:cubicBezTo>
                    <a:cubicBezTo>
                      <a:pt x="2137" y="4533"/>
                      <a:pt x="3323" y="3223"/>
                      <a:pt x="4501" y="2345"/>
                    </a:cubicBezTo>
                    <a:cubicBezTo>
                      <a:pt x="5686" y="1457"/>
                      <a:pt x="6880" y="990"/>
                      <a:pt x="7854" y="705"/>
                    </a:cubicBezTo>
                    <a:cubicBezTo>
                      <a:pt x="8350" y="581"/>
                      <a:pt x="8786" y="465"/>
                      <a:pt x="9175" y="427"/>
                    </a:cubicBezTo>
                    <a:cubicBezTo>
                      <a:pt x="9561" y="369"/>
                      <a:pt x="9885" y="319"/>
                      <a:pt x="10150" y="319"/>
                    </a:cubicBezTo>
                    <a:lnTo>
                      <a:pt x="10951" y="280"/>
                    </a:lnTo>
                    <a:lnTo>
                      <a:pt x="10951"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4" name="Google Shape;224;p28"/>
              <p:cNvSpPr/>
              <p:nvPr/>
            </p:nvSpPr>
            <p:spPr>
              <a:xfrm>
                <a:off x="1835375" y="379550"/>
                <a:ext cx="3764750" cy="3408100"/>
              </a:xfrm>
              <a:custGeom>
                <a:avLst/>
                <a:gdLst/>
                <a:ahLst/>
                <a:cxnLst/>
                <a:rect l="l" t="t" r="r" b="b"/>
                <a:pathLst>
                  <a:path w="150590" h="136324" extrusionOk="0">
                    <a:moveTo>
                      <a:pt x="9862" y="0"/>
                    </a:moveTo>
                    <a:cubicBezTo>
                      <a:pt x="4125" y="0"/>
                      <a:pt x="0" y="4660"/>
                      <a:pt x="695" y="10355"/>
                    </a:cubicBezTo>
                    <a:lnTo>
                      <a:pt x="14812" y="125969"/>
                    </a:lnTo>
                    <a:cubicBezTo>
                      <a:pt x="15507" y="131664"/>
                      <a:pt x="20770" y="136324"/>
                      <a:pt x="26507" y="136324"/>
                    </a:cubicBezTo>
                    <a:lnTo>
                      <a:pt x="127229" y="136324"/>
                    </a:lnTo>
                    <a:cubicBezTo>
                      <a:pt x="132966" y="136324"/>
                      <a:pt x="138119" y="131651"/>
                      <a:pt x="138679" y="125942"/>
                    </a:cubicBezTo>
                    <a:lnTo>
                      <a:pt x="150028" y="10382"/>
                    </a:lnTo>
                    <a:cubicBezTo>
                      <a:pt x="150589" y="4672"/>
                      <a:pt x="146354" y="0"/>
                      <a:pt x="140617"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5" name="Google Shape;225;p28"/>
              <p:cNvSpPr/>
              <p:nvPr/>
            </p:nvSpPr>
            <p:spPr>
              <a:xfrm>
                <a:off x="3099500" y="663375"/>
                <a:ext cx="1186300" cy="628075"/>
              </a:xfrm>
              <a:custGeom>
                <a:avLst/>
                <a:gdLst/>
                <a:ahLst/>
                <a:cxnLst/>
                <a:rect l="l" t="t" r="r" b="b"/>
                <a:pathLst>
                  <a:path w="47452" h="25123" extrusionOk="0">
                    <a:moveTo>
                      <a:pt x="12640" y="1"/>
                    </a:moveTo>
                    <a:cubicBezTo>
                      <a:pt x="5660" y="1"/>
                      <a:pt x="0" y="5625"/>
                      <a:pt x="0" y="12562"/>
                    </a:cubicBezTo>
                    <a:cubicBezTo>
                      <a:pt x="0" y="19499"/>
                      <a:pt x="5660" y="25123"/>
                      <a:pt x="12640" y="25123"/>
                    </a:cubicBezTo>
                    <a:lnTo>
                      <a:pt x="34811" y="25123"/>
                    </a:lnTo>
                    <a:cubicBezTo>
                      <a:pt x="41793" y="25123"/>
                      <a:pt x="47451" y="19499"/>
                      <a:pt x="47451" y="12562"/>
                    </a:cubicBezTo>
                    <a:cubicBezTo>
                      <a:pt x="47451" y="5625"/>
                      <a:pt x="41793" y="1"/>
                      <a:pt x="34811"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6" name="Google Shape;226;p28"/>
              <p:cNvSpPr/>
              <p:nvPr/>
            </p:nvSpPr>
            <p:spPr>
              <a:xfrm>
                <a:off x="3674025" y="661675"/>
                <a:ext cx="26550" cy="401050"/>
              </a:xfrm>
              <a:custGeom>
                <a:avLst/>
                <a:gdLst/>
                <a:ahLst/>
                <a:cxnLst/>
                <a:rect l="l" t="t" r="r" b="b"/>
                <a:pathLst>
                  <a:path w="1062" h="16042" extrusionOk="0">
                    <a:moveTo>
                      <a:pt x="531" y="0"/>
                    </a:moveTo>
                    <a:cubicBezTo>
                      <a:pt x="238" y="0"/>
                      <a:pt x="1" y="237"/>
                      <a:pt x="1" y="531"/>
                    </a:cubicBezTo>
                    <a:lnTo>
                      <a:pt x="1" y="15512"/>
                    </a:lnTo>
                    <a:cubicBezTo>
                      <a:pt x="0" y="15804"/>
                      <a:pt x="238" y="16042"/>
                      <a:pt x="531" y="16042"/>
                    </a:cubicBezTo>
                    <a:cubicBezTo>
                      <a:pt x="824" y="16042"/>
                      <a:pt x="1062" y="15804"/>
                      <a:pt x="1062" y="15512"/>
                    </a:cubicBezTo>
                    <a:lnTo>
                      <a:pt x="1062" y="531"/>
                    </a:lnTo>
                    <a:cubicBezTo>
                      <a:pt x="1062" y="237"/>
                      <a:pt x="824" y="0"/>
                      <a:pt x="531"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7" name="Google Shape;227;p28"/>
              <p:cNvSpPr/>
              <p:nvPr/>
            </p:nvSpPr>
            <p:spPr>
              <a:xfrm>
                <a:off x="3079950" y="972125"/>
                <a:ext cx="147925" cy="48625"/>
              </a:xfrm>
              <a:custGeom>
                <a:avLst/>
                <a:gdLst/>
                <a:ahLst/>
                <a:cxnLst/>
                <a:rect l="l" t="t" r="r" b="b"/>
                <a:pathLst>
                  <a:path w="5917" h="1945" extrusionOk="0">
                    <a:moveTo>
                      <a:pt x="293" y="0"/>
                    </a:moveTo>
                    <a:cubicBezTo>
                      <a:pt x="176" y="0"/>
                      <a:pt x="69" y="79"/>
                      <a:pt x="37" y="197"/>
                    </a:cubicBezTo>
                    <a:cubicBezTo>
                      <a:pt x="1" y="338"/>
                      <a:pt x="83" y="483"/>
                      <a:pt x="224" y="522"/>
                    </a:cubicBezTo>
                    <a:lnTo>
                      <a:pt x="5568" y="1936"/>
                    </a:lnTo>
                    <a:cubicBezTo>
                      <a:pt x="5590" y="1941"/>
                      <a:pt x="5613" y="1945"/>
                      <a:pt x="5635" y="1945"/>
                    </a:cubicBezTo>
                    <a:cubicBezTo>
                      <a:pt x="5770" y="1945"/>
                      <a:pt x="5882" y="1846"/>
                      <a:pt x="5899" y="1714"/>
                    </a:cubicBezTo>
                    <a:cubicBezTo>
                      <a:pt x="5916" y="1581"/>
                      <a:pt x="5832" y="1457"/>
                      <a:pt x="5704" y="1423"/>
                    </a:cubicBezTo>
                    <a:lnTo>
                      <a:pt x="359" y="9"/>
                    </a:lnTo>
                    <a:cubicBezTo>
                      <a:pt x="337" y="3"/>
                      <a:pt x="315" y="0"/>
                      <a:pt x="293"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8" name="Google Shape;228;p28"/>
              <p:cNvSpPr/>
              <p:nvPr/>
            </p:nvSpPr>
            <p:spPr>
              <a:xfrm>
                <a:off x="3213275" y="688775"/>
                <a:ext cx="136900" cy="183800"/>
              </a:xfrm>
              <a:custGeom>
                <a:avLst/>
                <a:gdLst/>
                <a:ahLst/>
                <a:cxnLst/>
                <a:rect l="l" t="t" r="r" b="b"/>
                <a:pathLst>
                  <a:path w="5476" h="7352" extrusionOk="0">
                    <a:moveTo>
                      <a:pt x="303" y="0"/>
                    </a:moveTo>
                    <a:cubicBezTo>
                      <a:pt x="250" y="0"/>
                      <a:pt x="197" y="16"/>
                      <a:pt x="150" y="49"/>
                    </a:cubicBezTo>
                    <a:cubicBezTo>
                      <a:pt x="29" y="134"/>
                      <a:pt x="1" y="299"/>
                      <a:pt x="86" y="419"/>
                    </a:cubicBezTo>
                    <a:lnTo>
                      <a:pt x="4918" y="7240"/>
                    </a:lnTo>
                    <a:cubicBezTo>
                      <a:pt x="4968" y="7311"/>
                      <a:pt x="5049" y="7352"/>
                      <a:pt x="5135" y="7352"/>
                    </a:cubicBezTo>
                    <a:cubicBezTo>
                      <a:pt x="5349" y="7352"/>
                      <a:pt x="5475" y="7109"/>
                      <a:pt x="5351" y="6933"/>
                    </a:cubicBezTo>
                    <a:lnTo>
                      <a:pt x="519" y="112"/>
                    </a:lnTo>
                    <a:cubicBezTo>
                      <a:pt x="467" y="39"/>
                      <a:pt x="386" y="0"/>
                      <a:pt x="303"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9" name="Google Shape;229;p28"/>
              <p:cNvSpPr/>
              <p:nvPr/>
            </p:nvSpPr>
            <p:spPr>
              <a:xfrm>
                <a:off x="3531975" y="627025"/>
                <a:ext cx="30075" cy="196600"/>
              </a:xfrm>
              <a:custGeom>
                <a:avLst/>
                <a:gdLst/>
                <a:ahLst/>
                <a:cxnLst/>
                <a:rect l="l" t="t" r="r" b="b"/>
                <a:pathLst>
                  <a:path w="1203" h="7864" extrusionOk="0">
                    <a:moveTo>
                      <a:pt x="285" y="0"/>
                    </a:moveTo>
                    <a:cubicBezTo>
                      <a:pt x="275" y="0"/>
                      <a:pt x="265" y="1"/>
                      <a:pt x="255" y="2"/>
                    </a:cubicBezTo>
                    <a:cubicBezTo>
                      <a:pt x="109" y="16"/>
                      <a:pt x="1" y="144"/>
                      <a:pt x="15" y="290"/>
                    </a:cubicBezTo>
                    <a:lnTo>
                      <a:pt x="661" y="7622"/>
                    </a:lnTo>
                    <a:cubicBezTo>
                      <a:pt x="673" y="7758"/>
                      <a:pt x="787" y="7863"/>
                      <a:pt x="925" y="7864"/>
                    </a:cubicBezTo>
                    <a:cubicBezTo>
                      <a:pt x="930" y="7864"/>
                      <a:pt x="935" y="7863"/>
                      <a:pt x="941" y="7863"/>
                    </a:cubicBezTo>
                    <a:cubicBezTo>
                      <a:pt x="943" y="7863"/>
                      <a:pt x="946" y="7864"/>
                      <a:pt x="949" y="7864"/>
                    </a:cubicBezTo>
                    <a:cubicBezTo>
                      <a:pt x="1094" y="7850"/>
                      <a:pt x="1202" y="7722"/>
                      <a:pt x="1189" y="7576"/>
                    </a:cubicBezTo>
                    <a:lnTo>
                      <a:pt x="542" y="244"/>
                    </a:lnTo>
                    <a:cubicBezTo>
                      <a:pt x="531" y="108"/>
                      <a:pt x="417" y="0"/>
                      <a:pt x="285"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0" name="Google Shape;230;p28"/>
              <p:cNvSpPr/>
              <p:nvPr/>
            </p:nvSpPr>
            <p:spPr>
              <a:xfrm>
                <a:off x="3140000" y="803875"/>
                <a:ext cx="118100" cy="81625"/>
              </a:xfrm>
              <a:custGeom>
                <a:avLst/>
                <a:gdLst/>
                <a:ahLst/>
                <a:cxnLst/>
                <a:rect l="l" t="t" r="r" b="b"/>
                <a:pathLst>
                  <a:path w="4724" h="3265" extrusionOk="0">
                    <a:moveTo>
                      <a:pt x="151" y="1"/>
                    </a:moveTo>
                    <a:cubicBezTo>
                      <a:pt x="109" y="1"/>
                      <a:pt x="67" y="21"/>
                      <a:pt x="41" y="58"/>
                    </a:cubicBezTo>
                    <a:cubicBezTo>
                      <a:pt x="0" y="120"/>
                      <a:pt x="16" y="204"/>
                      <a:pt x="79" y="244"/>
                    </a:cubicBezTo>
                    <a:lnTo>
                      <a:pt x="4468" y="3240"/>
                    </a:lnTo>
                    <a:cubicBezTo>
                      <a:pt x="4489" y="3256"/>
                      <a:pt x="4516" y="3264"/>
                      <a:pt x="4543" y="3264"/>
                    </a:cubicBezTo>
                    <a:lnTo>
                      <a:pt x="4543" y="3263"/>
                    </a:lnTo>
                    <a:cubicBezTo>
                      <a:pt x="4671" y="3262"/>
                      <a:pt x="4724" y="3096"/>
                      <a:pt x="4618" y="3022"/>
                    </a:cubicBezTo>
                    <a:lnTo>
                      <a:pt x="228" y="26"/>
                    </a:lnTo>
                    <a:cubicBezTo>
                      <a:pt x="205" y="9"/>
                      <a:pt x="178" y="1"/>
                      <a:pt x="151"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1" name="Google Shape;231;p28"/>
              <p:cNvSpPr/>
              <p:nvPr/>
            </p:nvSpPr>
            <p:spPr>
              <a:xfrm>
                <a:off x="3107700" y="862625"/>
                <a:ext cx="131750" cy="56575"/>
              </a:xfrm>
              <a:custGeom>
                <a:avLst/>
                <a:gdLst/>
                <a:ahLst/>
                <a:cxnLst/>
                <a:rect l="l" t="t" r="r" b="b"/>
                <a:pathLst>
                  <a:path w="5270" h="2263" extrusionOk="0">
                    <a:moveTo>
                      <a:pt x="150" y="0"/>
                    </a:moveTo>
                    <a:cubicBezTo>
                      <a:pt x="98" y="0"/>
                      <a:pt x="48" y="31"/>
                      <a:pt x="27" y="83"/>
                    </a:cubicBezTo>
                    <a:cubicBezTo>
                      <a:pt x="0" y="151"/>
                      <a:pt x="33" y="228"/>
                      <a:pt x="100" y="256"/>
                    </a:cubicBezTo>
                    <a:lnTo>
                      <a:pt x="5034" y="2252"/>
                    </a:lnTo>
                    <a:cubicBezTo>
                      <a:pt x="5050" y="2259"/>
                      <a:pt x="5066" y="2261"/>
                      <a:pt x="5083" y="2262"/>
                    </a:cubicBezTo>
                    <a:cubicBezTo>
                      <a:pt x="5230" y="2262"/>
                      <a:pt x="5269" y="2060"/>
                      <a:pt x="5133" y="2006"/>
                    </a:cubicBezTo>
                    <a:lnTo>
                      <a:pt x="200" y="10"/>
                    </a:lnTo>
                    <a:cubicBezTo>
                      <a:pt x="184" y="3"/>
                      <a:pt x="167" y="0"/>
                      <a:pt x="150"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2" name="Google Shape;232;p28"/>
              <p:cNvSpPr/>
              <p:nvPr/>
            </p:nvSpPr>
            <p:spPr>
              <a:xfrm>
                <a:off x="3090650" y="918075"/>
                <a:ext cx="133750" cy="48125"/>
              </a:xfrm>
              <a:custGeom>
                <a:avLst/>
                <a:gdLst/>
                <a:ahLst/>
                <a:cxnLst/>
                <a:rect l="l" t="t" r="r" b="b"/>
                <a:pathLst>
                  <a:path w="5350" h="1925" extrusionOk="0">
                    <a:moveTo>
                      <a:pt x="148" y="1"/>
                    </a:moveTo>
                    <a:cubicBezTo>
                      <a:pt x="93" y="1"/>
                      <a:pt x="41" y="37"/>
                      <a:pt x="23" y="93"/>
                    </a:cubicBezTo>
                    <a:cubicBezTo>
                      <a:pt x="1" y="164"/>
                      <a:pt x="38" y="238"/>
                      <a:pt x="109" y="262"/>
                    </a:cubicBezTo>
                    <a:lnTo>
                      <a:pt x="5167" y="1918"/>
                    </a:lnTo>
                    <a:cubicBezTo>
                      <a:pt x="5180" y="1923"/>
                      <a:pt x="5194" y="1925"/>
                      <a:pt x="5207" y="1925"/>
                    </a:cubicBezTo>
                    <a:lnTo>
                      <a:pt x="5209" y="1925"/>
                    </a:lnTo>
                    <a:cubicBezTo>
                      <a:pt x="5273" y="1924"/>
                      <a:pt x="5329" y="1877"/>
                      <a:pt x="5339" y="1812"/>
                    </a:cubicBezTo>
                    <a:cubicBezTo>
                      <a:pt x="5350" y="1748"/>
                      <a:pt x="5311" y="1686"/>
                      <a:pt x="5250" y="1665"/>
                    </a:cubicBezTo>
                    <a:lnTo>
                      <a:pt x="191" y="8"/>
                    </a:lnTo>
                    <a:cubicBezTo>
                      <a:pt x="177" y="3"/>
                      <a:pt x="162" y="1"/>
                      <a:pt x="148"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3" name="Google Shape;233;p28"/>
              <p:cNvSpPr/>
              <p:nvPr/>
            </p:nvSpPr>
            <p:spPr>
              <a:xfrm>
                <a:off x="3174800" y="757325"/>
                <a:ext cx="110975" cy="90725"/>
              </a:xfrm>
              <a:custGeom>
                <a:avLst/>
                <a:gdLst/>
                <a:ahLst/>
                <a:cxnLst/>
                <a:rect l="l" t="t" r="r" b="b"/>
                <a:pathLst>
                  <a:path w="4439" h="3629" extrusionOk="0">
                    <a:moveTo>
                      <a:pt x="149" y="0"/>
                    </a:moveTo>
                    <a:cubicBezTo>
                      <a:pt x="111" y="0"/>
                      <a:pt x="73" y="17"/>
                      <a:pt x="46" y="49"/>
                    </a:cubicBezTo>
                    <a:cubicBezTo>
                      <a:pt x="1" y="105"/>
                      <a:pt x="8" y="187"/>
                      <a:pt x="62" y="233"/>
                    </a:cubicBezTo>
                    <a:lnTo>
                      <a:pt x="4174" y="3598"/>
                    </a:lnTo>
                    <a:cubicBezTo>
                      <a:pt x="4196" y="3617"/>
                      <a:pt x="4227" y="3628"/>
                      <a:pt x="4258" y="3628"/>
                    </a:cubicBezTo>
                    <a:lnTo>
                      <a:pt x="4258" y="3627"/>
                    </a:lnTo>
                    <a:cubicBezTo>
                      <a:pt x="4258" y="3627"/>
                      <a:pt x="4259" y="3627"/>
                      <a:pt x="4259" y="3627"/>
                    </a:cubicBezTo>
                    <a:cubicBezTo>
                      <a:pt x="4382" y="3627"/>
                      <a:pt x="4438" y="3471"/>
                      <a:pt x="4341" y="3393"/>
                    </a:cubicBezTo>
                    <a:lnTo>
                      <a:pt x="231" y="29"/>
                    </a:lnTo>
                    <a:cubicBezTo>
                      <a:pt x="206" y="9"/>
                      <a:pt x="178" y="0"/>
                      <a:pt x="149"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4" name="Google Shape;234;p28"/>
              <p:cNvSpPr/>
              <p:nvPr/>
            </p:nvSpPr>
            <p:spPr>
              <a:xfrm>
                <a:off x="3407200" y="621675"/>
                <a:ext cx="44025" cy="142275"/>
              </a:xfrm>
              <a:custGeom>
                <a:avLst/>
                <a:gdLst/>
                <a:ahLst/>
                <a:cxnLst/>
                <a:rect l="l" t="t" r="r" b="b"/>
                <a:pathLst>
                  <a:path w="1761" h="5691" extrusionOk="0">
                    <a:moveTo>
                      <a:pt x="150" y="0"/>
                    </a:moveTo>
                    <a:cubicBezTo>
                      <a:pt x="138" y="0"/>
                      <a:pt x="126" y="2"/>
                      <a:pt x="114" y="5"/>
                    </a:cubicBezTo>
                    <a:cubicBezTo>
                      <a:pt x="42" y="25"/>
                      <a:pt x="0" y="100"/>
                      <a:pt x="22" y="173"/>
                    </a:cubicBezTo>
                    <a:lnTo>
                      <a:pt x="1486" y="5592"/>
                    </a:lnTo>
                    <a:cubicBezTo>
                      <a:pt x="1502" y="5649"/>
                      <a:pt x="1554" y="5689"/>
                      <a:pt x="1613" y="5690"/>
                    </a:cubicBezTo>
                    <a:cubicBezTo>
                      <a:pt x="1626" y="5690"/>
                      <a:pt x="1637" y="5688"/>
                      <a:pt x="1649" y="5686"/>
                    </a:cubicBezTo>
                    <a:cubicBezTo>
                      <a:pt x="1719" y="5666"/>
                      <a:pt x="1760" y="5593"/>
                      <a:pt x="1742" y="5523"/>
                    </a:cubicBezTo>
                    <a:lnTo>
                      <a:pt x="278" y="102"/>
                    </a:lnTo>
                    <a:cubicBezTo>
                      <a:pt x="264" y="41"/>
                      <a:pt x="210" y="0"/>
                      <a:pt x="150"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5" name="Google Shape;235;p28"/>
              <p:cNvSpPr/>
              <p:nvPr/>
            </p:nvSpPr>
            <p:spPr>
              <a:xfrm>
                <a:off x="3337875" y="641950"/>
                <a:ext cx="64000" cy="135325"/>
              </a:xfrm>
              <a:custGeom>
                <a:avLst/>
                <a:gdLst/>
                <a:ahLst/>
                <a:cxnLst/>
                <a:rect l="l" t="t" r="r" b="b"/>
                <a:pathLst>
                  <a:path w="2560" h="5413" extrusionOk="0">
                    <a:moveTo>
                      <a:pt x="151" y="1"/>
                    </a:moveTo>
                    <a:cubicBezTo>
                      <a:pt x="133" y="1"/>
                      <a:pt x="115" y="5"/>
                      <a:pt x="98" y="12"/>
                    </a:cubicBezTo>
                    <a:cubicBezTo>
                      <a:pt x="32" y="41"/>
                      <a:pt x="1" y="118"/>
                      <a:pt x="28" y="185"/>
                    </a:cubicBezTo>
                    <a:lnTo>
                      <a:pt x="2287" y="5333"/>
                    </a:lnTo>
                    <a:cubicBezTo>
                      <a:pt x="2308" y="5381"/>
                      <a:pt x="2356" y="5413"/>
                      <a:pt x="2408" y="5413"/>
                    </a:cubicBezTo>
                    <a:cubicBezTo>
                      <a:pt x="2427" y="5413"/>
                      <a:pt x="2446" y="5408"/>
                      <a:pt x="2461" y="5401"/>
                    </a:cubicBezTo>
                    <a:cubicBezTo>
                      <a:pt x="2529" y="5372"/>
                      <a:pt x="2559" y="5293"/>
                      <a:pt x="2530" y="5226"/>
                    </a:cubicBezTo>
                    <a:lnTo>
                      <a:pt x="272" y="78"/>
                    </a:lnTo>
                    <a:cubicBezTo>
                      <a:pt x="250" y="30"/>
                      <a:pt x="201" y="1"/>
                      <a:pt x="151"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6" name="Google Shape;236;p28"/>
              <p:cNvSpPr/>
              <p:nvPr/>
            </p:nvSpPr>
            <p:spPr>
              <a:xfrm>
                <a:off x="3277425" y="675175"/>
                <a:ext cx="76150" cy="125250"/>
              </a:xfrm>
              <a:custGeom>
                <a:avLst/>
                <a:gdLst/>
                <a:ahLst/>
                <a:cxnLst/>
                <a:rect l="l" t="t" r="r" b="b"/>
                <a:pathLst>
                  <a:path w="3046" h="5010" extrusionOk="0">
                    <a:moveTo>
                      <a:pt x="151" y="0"/>
                    </a:moveTo>
                    <a:cubicBezTo>
                      <a:pt x="129" y="0"/>
                      <a:pt x="106" y="6"/>
                      <a:pt x="86" y="18"/>
                    </a:cubicBezTo>
                    <a:cubicBezTo>
                      <a:pt x="22" y="55"/>
                      <a:pt x="0" y="136"/>
                      <a:pt x="37" y="200"/>
                    </a:cubicBezTo>
                    <a:lnTo>
                      <a:pt x="2765" y="4943"/>
                    </a:lnTo>
                    <a:cubicBezTo>
                      <a:pt x="2787" y="4985"/>
                      <a:pt x="2832" y="5010"/>
                      <a:pt x="2880" y="5010"/>
                    </a:cubicBezTo>
                    <a:cubicBezTo>
                      <a:pt x="2982" y="5010"/>
                      <a:pt x="3046" y="4899"/>
                      <a:pt x="2994" y="4811"/>
                    </a:cubicBezTo>
                    <a:lnTo>
                      <a:pt x="268" y="67"/>
                    </a:lnTo>
                    <a:cubicBezTo>
                      <a:pt x="242" y="25"/>
                      <a:pt x="197" y="0"/>
                      <a:pt x="151"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7" name="Google Shape;237;p28"/>
              <p:cNvSpPr/>
              <p:nvPr/>
            </p:nvSpPr>
            <p:spPr>
              <a:xfrm>
                <a:off x="3469075" y="621775"/>
                <a:ext cx="25500" cy="142175"/>
              </a:xfrm>
              <a:custGeom>
                <a:avLst/>
                <a:gdLst/>
                <a:ahLst/>
                <a:cxnLst/>
                <a:rect l="l" t="t" r="r" b="b"/>
                <a:pathLst>
                  <a:path w="1020" h="5687" extrusionOk="0">
                    <a:moveTo>
                      <a:pt x="143" y="0"/>
                    </a:moveTo>
                    <a:cubicBezTo>
                      <a:pt x="137" y="0"/>
                      <a:pt x="131" y="1"/>
                      <a:pt x="125" y="1"/>
                    </a:cubicBezTo>
                    <a:cubicBezTo>
                      <a:pt x="52" y="11"/>
                      <a:pt x="1" y="78"/>
                      <a:pt x="11" y="151"/>
                    </a:cubicBezTo>
                    <a:lnTo>
                      <a:pt x="748" y="5571"/>
                    </a:lnTo>
                    <a:cubicBezTo>
                      <a:pt x="757" y="5636"/>
                      <a:pt x="813" y="5685"/>
                      <a:pt x="879" y="5686"/>
                    </a:cubicBezTo>
                    <a:cubicBezTo>
                      <a:pt x="885" y="5685"/>
                      <a:pt x="891" y="5685"/>
                      <a:pt x="897" y="5684"/>
                    </a:cubicBezTo>
                    <a:cubicBezTo>
                      <a:pt x="970" y="5675"/>
                      <a:pt x="1020" y="5608"/>
                      <a:pt x="1011" y="5535"/>
                    </a:cubicBezTo>
                    <a:lnTo>
                      <a:pt x="274" y="115"/>
                    </a:lnTo>
                    <a:cubicBezTo>
                      <a:pt x="264" y="49"/>
                      <a:pt x="208" y="0"/>
                      <a:pt x="143"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8" name="Google Shape;238;p28"/>
              <p:cNvSpPr/>
              <p:nvPr/>
            </p:nvSpPr>
            <p:spPr>
              <a:xfrm>
                <a:off x="3593300" y="659800"/>
                <a:ext cx="11200" cy="101550"/>
              </a:xfrm>
              <a:custGeom>
                <a:avLst/>
                <a:gdLst/>
                <a:ahLst/>
                <a:cxnLst/>
                <a:rect l="l" t="t" r="r" b="b"/>
                <a:pathLst>
                  <a:path w="448" h="4062" extrusionOk="0">
                    <a:moveTo>
                      <a:pt x="149" y="0"/>
                    </a:moveTo>
                    <a:cubicBezTo>
                      <a:pt x="143" y="0"/>
                      <a:pt x="137" y="1"/>
                      <a:pt x="130" y="1"/>
                    </a:cubicBezTo>
                    <a:cubicBezTo>
                      <a:pt x="58" y="5"/>
                      <a:pt x="1" y="67"/>
                      <a:pt x="4" y="140"/>
                    </a:cubicBezTo>
                    <a:lnTo>
                      <a:pt x="180" y="3935"/>
                    </a:lnTo>
                    <a:cubicBezTo>
                      <a:pt x="184" y="4006"/>
                      <a:pt x="242" y="4062"/>
                      <a:pt x="312" y="4062"/>
                    </a:cubicBezTo>
                    <a:lnTo>
                      <a:pt x="319" y="4062"/>
                    </a:lnTo>
                    <a:cubicBezTo>
                      <a:pt x="392" y="4058"/>
                      <a:pt x="448" y="3996"/>
                      <a:pt x="445" y="3923"/>
                    </a:cubicBezTo>
                    <a:lnTo>
                      <a:pt x="269" y="128"/>
                    </a:lnTo>
                    <a:cubicBezTo>
                      <a:pt x="266" y="60"/>
                      <a:pt x="225" y="0"/>
                      <a:pt x="149"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9" name="Google Shape;239;p28"/>
              <p:cNvSpPr/>
              <p:nvPr/>
            </p:nvSpPr>
            <p:spPr>
              <a:xfrm>
                <a:off x="3636475" y="657850"/>
                <a:ext cx="11225" cy="101500"/>
              </a:xfrm>
              <a:custGeom>
                <a:avLst/>
                <a:gdLst/>
                <a:ahLst/>
                <a:cxnLst/>
                <a:rect l="l" t="t" r="r" b="b"/>
                <a:pathLst>
                  <a:path w="449" h="4060" extrusionOk="0">
                    <a:moveTo>
                      <a:pt x="138" y="1"/>
                    </a:moveTo>
                    <a:cubicBezTo>
                      <a:pt x="135" y="1"/>
                      <a:pt x="133" y="1"/>
                      <a:pt x="130" y="1"/>
                    </a:cubicBezTo>
                    <a:cubicBezTo>
                      <a:pt x="57" y="4"/>
                      <a:pt x="1" y="66"/>
                      <a:pt x="4" y="139"/>
                    </a:cubicBezTo>
                    <a:lnTo>
                      <a:pt x="180" y="3934"/>
                    </a:lnTo>
                    <a:cubicBezTo>
                      <a:pt x="184" y="4004"/>
                      <a:pt x="242" y="4060"/>
                      <a:pt x="313" y="4060"/>
                    </a:cubicBezTo>
                    <a:lnTo>
                      <a:pt x="319" y="4060"/>
                    </a:lnTo>
                    <a:cubicBezTo>
                      <a:pt x="392" y="4057"/>
                      <a:pt x="449" y="3995"/>
                      <a:pt x="445" y="3921"/>
                    </a:cubicBezTo>
                    <a:lnTo>
                      <a:pt x="269" y="127"/>
                    </a:lnTo>
                    <a:cubicBezTo>
                      <a:pt x="266" y="57"/>
                      <a:pt x="219" y="1"/>
                      <a:pt x="138"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0" name="Google Shape;240;p28"/>
              <p:cNvSpPr/>
              <p:nvPr/>
            </p:nvSpPr>
            <p:spPr>
              <a:xfrm>
                <a:off x="4152300" y="968700"/>
                <a:ext cx="147850" cy="48650"/>
              </a:xfrm>
              <a:custGeom>
                <a:avLst/>
                <a:gdLst/>
                <a:ahLst/>
                <a:cxnLst/>
                <a:rect l="l" t="t" r="r" b="b"/>
                <a:pathLst>
                  <a:path w="5914" h="1946" extrusionOk="0">
                    <a:moveTo>
                      <a:pt x="5619" y="1"/>
                    </a:moveTo>
                    <a:cubicBezTo>
                      <a:pt x="5598" y="1"/>
                      <a:pt x="5578" y="3"/>
                      <a:pt x="5557" y="8"/>
                    </a:cubicBezTo>
                    <a:lnTo>
                      <a:pt x="213" y="1423"/>
                    </a:lnTo>
                    <a:cubicBezTo>
                      <a:pt x="83" y="1457"/>
                      <a:pt x="0" y="1581"/>
                      <a:pt x="17" y="1713"/>
                    </a:cubicBezTo>
                    <a:cubicBezTo>
                      <a:pt x="34" y="1846"/>
                      <a:pt x="147" y="1944"/>
                      <a:pt x="280" y="1945"/>
                    </a:cubicBezTo>
                    <a:cubicBezTo>
                      <a:pt x="303" y="1944"/>
                      <a:pt x="326" y="1942"/>
                      <a:pt x="348" y="1936"/>
                    </a:cubicBezTo>
                    <a:lnTo>
                      <a:pt x="5693" y="521"/>
                    </a:lnTo>
                    <a:cubicBezTo>
                      <a:pt x="5832" y="481"/>
                      <a:pt x="5914" y="338"/>
                      <a:pt x="5876" y="199"/>
                    </a:cubicBezTo>
                    <a:cubicBezTo>
                      <a:pt x="5845" y="80"/>
                      <a:pt x="5737" y="1"/>
                      <a:pt x="5619"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1" name="Google Shape;241;p28"/>
              <p:cNvSpPr/>
              <p:nvPr/>
            </p:nvSpPr>
            <p:spPr>
              <a:xfrm>
                <a:off x="4031000" y="685350"/>
                <a:ext cx="135850" cy="183825"/>
              </a:xfrm>
              <a:custGeom>
                <a:avLst/>
                <a:gdLst/>
                <a:ahLst/>
                <a:cxnLst/>
                <a:rect l="l" t="t" r="r" b="b"/>
                <a:pathLst>
                  <a:path w="5434" h="7353" extrusionOk="0">
                    <a:moveTo>
                      <a:pt x="5133" y="0"/>
                    </a:moveTo>
                    <a:cubicBezTo>
                      <a:pt x="5050" y="0"/>
                      <a:pt x="4968" y="39"/>
                      <a:pt x="4916" y="111"/>
                    </a:cubicBezTo>
                    <a:lnTo>
                      <a:pt x="85" y="6934"/>
                    </a:lnTo>
                    <a:cubicBezTo>
                      <a:pt x="0" y="7053"/>
                      <a:pt x="28" y="7218"/>
                      <a:pt x="148" y="7303"/>
                    </a:cubicBezTo>
                    <a:cubicBezTo>
                      <a:pt x="193" y="7335"/>
                      <a:pt x="246" y="7352"/>
                      <a:pt x="301" y="7352"/>
                    </a:cubicBezTo>
                    <a:cubicBezTo>
                      <a:pt x="387" y="7352"/>
                      <a:pt x="468" y="7310"/>
                      <a:pt x="517" y="7240"/>
                    </a:cubicBezTo>
                    <a:lnTo>
                      <a:pt x="5348" y="419"/>
                    </a:lnTo>
                    <a:cubicBezTo>
                      <a:pt x="5434" y="299"/>
                      <a:pt x="5405" y="134"/>
                      <a:pt x="5286" y="49"/>
                    </a:cubicBezTo>
                    <a:cubicBezTo>
                      <a:pt x="5239" y="16"/>
                      <a:pt x="5186" y="0"/>
                      <a:pt x="5133"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2" name="Google Shape;242;p28"/>
              <p:cNvSpPr/>
              <p:nvPr/>
            </p:nvSpPr>
            <p:spPr>
              <a:xfrm>
                <a:off x="3818125" y="623575"/>
                <a:ext cx="30025" cy="196650"/>
              </a:xfrm>
              <a:custGeom>
                <a:avLst/>
                <a:gdLst/>
                <a:ahLst/>
                <a:cxnLst/>
                <a:rect l="l" t="t" r="r" b="b"/>
                <a:pathLst>
                  <a:path w="1201" h="7866" extrusionOk="0">
                    <a:moveTo>
                      <a:pt x="921" y="1"/>
                    </a:moveTo>
                    <a:cubicBezTo>
                      <a:pt x="785" y="1"/>
                      <a:pt x="669" y="107"/>
                      <a:pt x="659" y="245"/>
                    </a:cubicBezTo>
                    <a:lnTo>
                      <a:pt x="13" y="7577"/>
                    </a:lnTo>
                    <a:cubicBezTo>
                      <a:pt x="0" y="7722"/>
                      <a:pt x="109" y="7851"/>
                      <a:pt x="254" y="7864"/>
                    </a:cubicBezTo>
                    <a:cubicBezTo>
                      <a:pt x="262" y="7865"/>
                      <a:pt x="270" y="7865"/>
                      <a:pt x="278" y="7865"/>
                    </a:cubicBezTo>
                    <a:cubicBezTo>
                      <a:pt x="416" y="7864"/>
                      <a:pt x="531" y="7760"/>
                      <a:pt x="542" y="7622"/>
                    </a:cubicBezTo>
                    <a:lnTo>
                      <a:pt x="1188" y="290"/>
                    </a:lnTo>
                    <a:cubicBezTo>
                      <a:pt x="1201" y="145"/>
                      <a:pt x="1093" y="16"/>
                      <a:pt x="947" y="2"/>
                    </a:cubicBezTo>
                    <a:cubicBezTo>
                      <a:pt x="938" y="1"/>
                      <a:pt x="929" y="1"/>
                      <a:pt x="921"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3" name="Google Shape;243;p28"/>
              <p:cNvSpPr/>
              <p:nvPr/>
            </p:nvSpPr>
            <p:spPr>
              <a:xfrm>
                <a:off x="4122000" y="800550"/>
                <a:ext cx="118025" cy="81525"/>
              </a:xfrm>
              <a:custGeom>
                <a:avLst/>
                <a:gdLst/>
                <a:ahLst/>
                <a:cxnLst/>
                <a:rect l="l" t="t" r="r" b="b"/>
                <a:pathLst>
                  <a:path w="4721" h="3261" extrusionOk="0">
                    <a:moveTo>
                      <a:pt x="4571" y="0"/>
                    </a:moveTo>
                    <a:cubicBezTo>
                      <a:pt x="4546" y="0"/>
                      <a:pt x="4521" y="7"/>
                      <a:pt x="4499" y="22"/>
                    </a:cubicBezTo>
                    <a:lnTo>
                      <a:pt x="108" y="3018"/>
                    </a:lnTo>
                    <a:cubicBezTo>
                      <a:pt x="1" y="3092"/>
                      <a:pt x="52" y="3261"/>
                      <a:pt x="183" y="3261"/>
                    </a:cubicBezTo>
                    <a:cubicBezTo>
                      <a:pt x="209" y="3261"/>
                      <a:pt x="235" y="3253"/>
                      <a:pt x="258" y="3237"/>
                    </a:cubicBezTo>
                    <a:lnTo>
                      <a:pt x="4648" y="240"/>
                    </a:lnTo>
                    <a:cubicBezTo>
                      <a:pt x="4707" y="198"/>
                      <a:pt x="4721" y="118"/>
                      <a:pt x="4680" y="58"/>
                    </a:cubicBezTo>
                    <a:cubicBezTo>
                      <a:pt x="4655" y="20"/>
                      <a:pt x="4613" y="0"/>
                      <a:pt x="4571"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4" name="Google Shape;244;p28"/>
              <p:cNvSpPr/>
              <p:nvPr/>
            </p:nvSpPr>
            <p:spPr>
              <a:xfrm>
                <a:off x="4140725" y="859175"/>
                <a:ext cx="131750" cy="56575"/>
              </a:xfrm>
              <a:custGeom>
                <a:avLst/>
                <a:gdLst/>
                <a:ahLst/>
                <a:cxnLst/>
                <a:rect l="l" t="t" r="r" b="b"/>
                <a:pathLst>
                  <a:path w="5270" h="2263" extrusionOk="0">
                    <a:moveTo>
                      <a:pt x="5118" y="1"/>
                    </a:moveTo>
                    <a:cubicBezTo>
                      <a:pt x="5102" y="1"/>
                      <a:pt x="5085" y="4"/>
                      <a:pt x="5069" y="10"/>
                    </a:cubicBezTo>
                    <a:lnTo>
                      <a:pt x="137" y="2007"/>
                    </a:lnTo>
                    <a:cubicBezTo>
                      <a:pt x="1" y="2061"/>
                      <a:pt x="40" y="2263"/>
                      <a:pt x="184" y="2263"/>
                    </a:cubicBezTo>
                    <a:cubicBezTo>
                      <a:pt x="185" y="2263"/>
                      <a:pt x="185" y="2263"/>
                      <a:pt x="186" y="2263"/>
                    </a:cubicBezTo>
                    <a:cubicBezTo>
                      <a:pt x="203" y="2263"/>
                      <a:pt x="220" y="2259"/>
                      <a:pt x="236" y="2252"/>
                    </a:cubicBezTo>
                    <a:lnTo>
                      <a:pt x="5168" y="256"/>
                    </a:lnTo>
                    <a:cubicBezTo>
                      <a:pt x="5237" y="229"/>
                      <a:pt x="5270" y="151"/>
                      <a:pt x="5241" y="84"/>
                    </a:cubicBezTo>
                    <a:cubicBezTo>
                      <a:pt x="5220" y="32"/>
                      <a:pt x="5171" y="1"/>
                      <a:pt x="5118"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5" name="Google Shape;245;p28"/>
              <p:cNvSpPr/>
              <p:nvPr/>
            </p:nvSpPr>
            <p:spPr>
              <a:xfrm>
                <a:off x="4154700" y="914675"/>
                <a:ext cx="134825" cy="48100"/>
              </a:xfrm>
              <a:custGeom>
                <a:avLst/>
                <a:gdLst/>
                <a:ahLst/>
                <a:cxnLst/>
                <a:rect l="l" t="t" r="r" b="b"/>
                <a:pathLst>
                  <a:path w="5393" h="1924" extrusionOk="0">
                    <a:moveTo>
                      <a:pt x="5243" y="1"/>
                    </a:moveTo>
                    <a:cubicBezTo>
                      <a:pt x="5229" y="1"/>
                      <a:pt x="5216" y="3"/>
                      <a:pt x="5202" y="7"/>
                    </a:cubicBezTo>
                    <a:lnTo>
                      <a:pt x="143" y="1665"/>
                    </a:lnTo>
                    <a:cubicBezTo>
                      <a:pt x="0" y="1711"/>
                      <a:pt x="33" y="1923"/>
                      <a:pt x="183" y="1923"/>
                    </a:cubicBezTo>
                    <a:cubicBezTo>
                      <a:pt x="183" y="1923"/>
                      <a:pt x="184" y="1923"/>
                      <a:pt x="184" y="1923"/>
                    </a:cubicBezTo>
                    <a:cubicBezTo>
                      <a:pt x="199" y="1923"/>
                      <a:pt x="213" y="1921"/>
                      <a:pt x="225" y="1916"/>
                    </a:cubicBezTo>
                    <a:lnTo>
                      <a:pt x="5284" y="260"/>
                    </a:lnTo>
                    <a:cubicBezTo>
                      <a:pt x="5355" y="237"/>
                      <a:pt x="5392" y="162"/>
                      <a:pt x="5369" y="93"/>
                    </a:cubicBezTo>
                    <a:cubicBezTo>
                      <a:pt x="5351" y="37"/>
                      <a:pt x="5299" y="1"/>
                      <a:pt x="5243"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6" name="Google Shape;246;p28"/>
              <p:cNvSpPr/>
              <p:nvPr/>
            </p:nvSpPr>
            <p:spPr>
              <a:xfrm>
                <a:off x="4094400" y="753875"/>
                <a:ext cx="111050" cy="90750"/>
              </a:xfrm>
              <a:custGeom>
                <a:avLst/>
                <a:gdLst/>
                <a:ahLst/>
                <a:cxnLst/>
                <a:rect l="l" t="t" r="r" b="b"/>
                <a:pathLst>
                  <a:path w="4442" h="3630" extrusionOk="0">
                    <a:moveTo>
                      <a:pt x="4291" y="0"/>
                    </a:moveTo>
                    <a:cubicBezTo>
                      <a:pt x="4262" y="0"/>
                      <a:pt x="4233" y="10"/>
                      <a:pt x="4208" y="30"/>
                    </a:cubicBezTo>
                    <a:lnTo>
                      <a:pt x="97" y="3394"/>
                    </a:lnTo>
                    <a:cubicBezTo>
                      <a:pt x="0" y="3474"/>
                      <a:pt x="56" y="3630"/>
                      <a:pt x="181" y="3630"/>
                    </a:cubicBezTo>
                    <a:cubicBezTo>
                      <a:pt x="212" y="3630"/>
                      <a:pt x="241" y="3619"/>
                      <a:pt x="265" y="3600"/>
                    </a:cubicBezTo>
                    <a:lnTo>
                      <a:pt x="4375" y="236"/>
                    </a:lnTo>
                    <a:cubicBezTo>
                      <a:pt x="4432" y="189"/>
                      <a:pt x="4441" y="106"/>
                      <a:pt x="4395" y="49"/>
                    </a:cubicBezTo>
                    <a:cubicBezTo>
                      <a:pt x="4368" y="17"/>
                      <a:pt x="4330" y="0"/>
                      <a:pt x="4291"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7" name="Google Shape;247;p28"/>
              <p:cNvSpPr/>
              <p:nvPr/>
            </p:nvSpPr>
            <p:spPr>
              <a:xfrm>
                <a:off x="3928925" y="618350"/>
                <a:ext cx="43975" cy="142175"/>
              </a:xfrm>
              <a:custGeom>
                <a:avLst/>
                <a:gdLst/>
                <a:ahLst/>
                <a:cxnLst/>
                <a:rect l="l" t="t" r="r" b="b"/>
                <a:pathLst>
                  <a:path w="1759" h="5687" extrusionOk="0">
                    <a:moveTo>
                      <a:pt x="1609" y="0"/>
                    </a:moveTo>
                    <a:cubicBezTo>
                      <a:pt x="1551" y="0"/>
                      <a:pt x="1498" y="39"/>
                      <a:pt x="1483" y="99"/>
                    </a:cubicBezTo>
                    <a:lnTo>
                      <a:pt x="20" y="5518"/>
                    </a:lnTo>
                    <a:cubicBezTo>
                      <a:pt x="1" y="5590"/>
                      <a:pt x="43" y="5663"/>
                      <a:pt x="113" y="5682"/>
                    </a:cubicBezTo>
                    <a:cubicBezTo>
                      <a:pt x="125" y="5684"/>
                      <a:pt x="136" y="5685"/>
                      <a:pt x="147" y="5687"/>
                    </a:cubicBezTo>
                    <a:cubicBezTo>
                      <a:pt x="208" y="5687"/>
                      <a:pt x="260" y="5646"/>
                      <a:pt x="276" y="5588"/>
                    </a:cubicBezTo>
                    <a:lnTo>
                      <a:pt x="1739" y="168"/>
                    </a:lnTo>
                    <a:cubicBezTo>
                      <a:pt x="1758" y="98"/>
                      <a:pt x="1716" y="25"/>
                      <a:pt x="1646" y="5"/>
                    </a:cubicBezTo>
                    <a:cubicBezTo>
                      <a:pt x="1633" y="2"/>
                      <a:pt x="1621" y="0"/>
                      <a:pt x="1609"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8" name="Google Shape;248;p28"/>
              <p:cNvSpPr/>
              <p:nvPr/>
            </p:nvSpPr>
            <p:spPr>
              <a:xfrm>
                <a:off x="3978275" y="638500"/>
                <a:ext cx="64050" cy="135375"/>
              </a:xfrm>
              <a:custGeom>
                <a:avLst/>
                <a:gdLst/>
                <a:ahLst/>
                <a:cxnLst/>
                <a:rect l="l" t="t" r="r" b="b"/>
                <a:pathLst>
                  <a:path w="2562" h="5415" extrusionOk="0">
                    <a:moveTo>
                      <a:pt x="2410" y="0"/>
                    </a:moveTo>
                    <a:cubicBezTo>
                      <a:pt x="2359" y="0"/>
                      <a:pt x="2310" y="30"/>
                      <a:pt x="2288" y="80"/>
                    </a:cubicBezTo>
                    <a:lnTo>
                      <a:pt x="30" y="5228"/>
                    </a:lnTo>
                    <a:cubicBezTo>
                      <a:pt x="0" y="5295"/>
                      <a:pt x="31" y="5373"/>
                      <a:pt x="98" y="5403"/>
                    </a:cubicBezTo>
                    <a:cubicBezTo>
                      <a:pt x="115" y="5410"/>
                      <a:pt x="133" y="5414"/>
                      <a:pt x="152" y="5414"/>
                    </a:cubicBezTo>
                    <a:cubicBezTo>
                      <a:pt x="204" y="5414"/>
                      <a:pt x="252" y="5382"/>
                      <a:pt x="273" y="5335"/>
                    </a:cubicBezTo>
                    <a:lnTo>
                      <a:pt x="2531" y="187"/>
                    </a:lnTo>
                    <a:cubicBezTo>
                      <a:pt x="2561" y="120"/>
                      <a:pt x="2530" y="41"/>
                      <a:pt x="2463" y="12"/>
                    </a:cubicBezTo>
                    <a:cubicBezTo>
                      <a:pt x="2446" y="4"/>
                      <a:pt x="2428" y="0"/>
                      <a:pt x="2410"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9" name="Google Shape;249;p28"/>
              <p:cNvSpPr/>
              <p:nvPr/>
            </p:nvSpPr>
            <p:spPr>
              <a:xfrm>
                <a:off x="4026550" y="671675"/>
                <a:ext cx="76225" cy="125350"/>
              </a:xfrm>
              <a:custGeom>
                <a:avLst/>
                <a:gdLst/>
                <a:ahLst/>
                <a:cxnLst/>
                <a:rect l="l" t="t" r="r" b="b"/>
                <a:pathLst>
                  <a:path w="3049" h="5014" extrusionOk="0">
                    <a:moveTo>
                      <a:pt x="2897" y="1"/>
                    </a:moveTo>
                    <a:cubicBezTo>
                      <a:pt x="2850" y="1"/>
                      <a:pt x="2804" y="25"/>
                      <a:pt x="2780" y="70"/>
                    </a:cubicBezTo>
                    <a:lnTo>
                      <a:pt x="52" y="4814"/>
                    </a:lnTo>
                    <a:cubicBezTo>
                      <a:pt x="1" y="4902"/>
                      <a:pt x="65" y="5013"/>
                      <a:pt x="167" y="5013"/>
                    </a:cubicBezTo>
                    <a:cubicBezTo>
                      <a:pt x="215" y="5013"/>
                      <a:pt x="258" y="4987"/>
                      <a:pt x="282" y="4946"/>
                    </a:cubicBezTo>
                    <a:lnTo>
                      <a:pt x="3010" y="202"/>
                    </a:lnTo>
                    <a:cubicBezTo>
                      <a:pt x="3049" y="139"/>
                      <a:pt x="3028" y="55"/>
                      <a:pt x="2963" y="18"/>
                    </a:cubicBezTo>
                    <a:cubicBezTo>
                      <a:pt x="2942" y="6"/>
                      <a:pt x="2920" y="1"/>
                      <a:pt x="2897"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0" name="Google Shape;250;p28"/>
              <p:cNvSpPr/>
              <p:nvPr/>
            </p:nvSpPr>
            <p:spPr>
              <a:xfrm>
                <a:off x="3885525" y="618325"/>
                <a:ext cx="25575" cy="142200"/>
              </a:xfrm>
              <a:custGeom>
                <a:avLst/>
                <a:gdLst/>
                <a:ahLst/>
                <a:cxnLst/>
                <a:rect l="l" t="t" r="r" b="b"/>
                <a:pathLst>
                  <a:path w="1023" h="5688" extrusionOk="0">
                    <a:moveTo>
                      <a:pt x="875" y="1"/>
                    </a:moveTo>
                    <a:cubicBezTo>
                      <a:pt x="811" y="1"/>
                      <a:pt x="755" y="50"/>
                      <a:pt x="749" y="117"/>
                    </a:cubicBezTo>
                    <a:lnTo>
                      <a:pt x="11" y="5536"/>
                    </a:lnTo>
                    <a:cubicBezTo>
                      <a:pt x="1" y="5609"/>
                      <a:pt x="52" y="5676"/>
                      <a:pt x="125" y="5685"/>
                    </a:cubicBezTo>
                    <a:cubicBezTo>
                      <a:pt x="130" y="5686"/>
                      <a:pt x="136" y="5686"/>
                      <a:pt x="143" y="5688"/>
                    </a:cubicBezTo>
                    <a:cubicBezTo>
                      <a:pt x="209" y="5688"/>
                      <a:pt x="266" y="5638"/>
                      <a:pt x="274" y="5572"/>
                    </a:cubicBezTo>
                    <a:lnTo>
                      <a:pt x="1012" y="152"/>
                    </a:lnTo>
                    <a:cubicBezTo>
                      <a:pt x="1022" y="79"/>
                      <a:pt x="971" y="12"/>
                      <a:pt x="898" y="3"/>
                    </a:cubicBezTo>
                    <a:cubicBezTo>
                      <a:pt x="890" y="2"/>
                      <a:pt x="883" y="1"/>
                      <a:pt x="875"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1" name="Google Shape;251;p28"/>
              <p:cNvSpPr/>
              <p:nvPr/>
            </p:nvSpPr>
            <p:spPr>
              <a:xfrm>
                <a:off x="3775600" y="656425"/>
                <a:ext cx="11275" cy="101525"/>
              </a:xfrm>
              <a:custGeom>
                <a:avLst/>
                <a:gdLst/>
                <a:ahLst/>
                <a:cxnLst/>
                <a:rect l="l" t="t" r="r" b="b"/>
                <a:pathLst>
                  <a:path w="451" h="4061" extrusionOk="0">
                    <a:moveTo>
                      <a:pt x="305" y="0"/>
                    </a:moveTo>
                    <a:cubicBezTo>
                      <a:pt x="234" y="0"/>
                      <a:pt x="185" y="59"/>
                      <a:pt x="182" y="127"/>
                    </a:cubicBezTo>
                    <a:lnTo>
                      <a:pt x="4" y="3921"/>
                    </a:lnTo>
                    <a:cubicBezTo>
                      <a:pt x="1" y="3995"/>
                      <a:pt x="58" y="4057"/>
                      <a:pt x="130" y="4060"/>
                    </a:cubicBezTo>
                    <a:lnTo>
                      <a:pt x="137" y="4060"/>
                    </a:lnTo>
                    <a:cubicBezTo>
                      <a:pt x="208" y="4060"/>
                      <a:pt x="266" y="4004"/>
                      <a:pt x="269" y="3934"/>
                    </a:cubicBezTo>
                    <a:lnTo>
                      <a:pt x="447" y="139"/>
                    </a:lnTo>
                    <a:cubicBezTo>
                      <a:pt x="450" y="66"/>
                      <a:pt x="393" y="5"/>
                      <a:pt x="320" y="1"/>
                    </a:cubicBezTo>
                    <a:cubicBezTo>
                      <a:pt x="315" y="1"/>
                      <a:pt x="310" y="0"/>
                      <a:pt x="305"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2" name="Google Shape;252;p28"/>
              <p:cNvSpPr/>
              <p:nvPr/>
            </p:nvSpPr>
            <p:spPr>
              <a:xfrm>
                <a:off x="3732450" y="654400"/>
                <a:ext cx="11225" cy="101550"/>
              </a:xfrm>
              <a:custGeom>
                <a:avLst/>
                <a:gdLst/>
                <a:ahLst/>
                <a:cxnLst/>
                <a:rect l="l" t="t" r="r" b="b"/>
                <a:pathLst>
                  <a:path w="449" h="4062" extrusionOk="0">
                    <a:moveTo>
                      <a:pt x="300" y="1"/>
                    </a:moveTo>
                    <a:cubicBezTo>
                      <a:pt x="232" y="1"/>
                      <a:pt x="183" y="62"/>
                      <a:pt x="180" y="129"/>
                    </a:cubicBezTo>
                    <a:lnTo>
                      <a:pt x="4" y="3924"/>
                    </a:lnTo>
                    <a:cubicBezTo>
                      <a:pt x="1" y="3997"/>
                      <a:pt x="57" y="4058"/>
                      <a:pt x="131" y="4061"/>
                    </a:cubicBezTo>
                    <a:lnTo>
                      <a:pt x="136" y="4061"/>
                    </a:lnTo>
                    <a:cubicBezTo>
                      <a:pt x="207" y="4061"/>
                      <a:pt x="265" y="4007"/>
                      <a:pt x="269" y="3935"/>
                    </a:cubicBezTo>
                    <a:lnTo>
                      <a:pt x="445" y="141"/>
                    </a:lnTo>
                    <a:cubicBezTo>
                      <a:pt x="448" y="67"/>
                      <a:pt x="391" y="6"/>
                      <a:pt x="318" y="2"/>
                    </a:cubicBezTo>
                    <a:cubicBezTo>
                      <a:pt x="312" y="1"/>
                      <a:pt x="306" y="1"/>
                      <a:pt x="300"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3" name="Google Shape;253;p28"/>
              <p:cNvSpPr/>
              <p:nvPr/>
            </p:nvSpPr>
            <p:spPr>
              <a:xfrm>
                <a:off x="3033025" y="606125"/>
                <a:ext cx="1308575" cy="753650"/>
              </a:xfrm>
              <a:custGeom>
                <a:avLst/>
                <a:gdLst/>
                <a:ahLst/>
                <a:cxnLst/>
                <a:rect l="l" t="t" r="r" b="b"/>
                <a:pathLst>
                  <a:path w="52343" h="30146" extrusionOk="0">
                    <a:moveTo>
                      <a:pt x="36596" y="2753"/>
                    </a:moveTo>
                    <a:cubicBezTo>
                      <a:pt x="43428" y="2753"/>
                      <a:pt x="48968" y="8257"/>
                      <a:pt x="48968" y="15047"/>
                    </a:cubicBezTo>
                    <a:cubicBezTo>
                      <a:pt x="48968" y="21837"/>
                      <a:pt x="43428" y="27341"/>
                      <a:pt x="36596" y="27341"/>
                    </a:cubicBezTo>
                    <a:lnTo>
                      <a:pt x="15745" y="27341"/>
                    </a:lnTo>
                    <a:cubicBezTo>
                      <a:pt x="8914" y="27341"/>
                      <a:pt x="3374" y="21838"/>
                      <a:pt x="3374" y="15047"/>
                    </a:cubicBezTo>
                    <a:cubicBezTo>
                      <a:pt x="3374" y="8256"/>
                      <a:pt x="8914" y="2753"/>
                      <a:pt x="15745" y="2753"/>
                    </a:cubicBezTo>
                    <a:close/>
                    <a:moveTo>
                      <a:pt x="14204" y="1"/>
                    </a:moveTo>
                    <a:cubicBezTo>
                      <a:pt x="6359" y="1"/>
                      <a:pt x="1" y="6749"/>
                      <a:pt x="1" y="15073"/>
                    </a:cubicBezTo>
                    <a:cubicBezTo>
                      <a:pt x="1" y="23397"/>
                      <a:pt x="6359" y="30145"/>
                      <a:pt x="14204" y="30145"/>
                    </a:cubicBezTo>
                    <a:lnTo>
                      <a:pt x="38139" y="30145"/>
                    </a:lnTo>
                    <a:cubicBezTo>
                      <a:pt x="45983" y="30145"/>
                      <a:pt x="52342" y="23397"/>
                      <a:pt x="52342" y="15072"/>
                    </a:cubicBezTo>
                    <a:cubicBezTo>
                      <a:pt x="52342" y="6748"/>
                      <a:pt x="45983" y="1"/>
                      <a:pt x="38139"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4" name="Google Shape;254;p28"/>
              <p:cNvSpPr/>
              <p:nvPr/>
            </p:nvSpPr>
            <p:spPr>
              <a:xfrm>
                <a:off x="3035600" y="616100"/>
                <a:ext cx="1287125" cy="742150"/>
              </a:xfrm>
              <a:custGeom>
                <a:avLst/>
                <a:gdLst/>
                <a:ahLst/>
                <a:cxnLst/>
                <a:rect l="l" t="t" r="r" b="b"/>
                <a:pathLst>
                  <a:path w="51485" h="29686" extrusionOk="0">
                    <a:moveTo>
                      <a:pt x="14035" y="1"/>
                    </a:moveTo>
                    <a:lnTo>
                      <a:pt x="13014" y="54"/>
                    </a:lnTo>
                    <a:cubicBezTo>
                      <a:pt x="12679" y="54"/>
                      <a:pt x="12272" y="130"/>
                      <a:pt x="11792" y="207"/>
                    </a:cubicBezTo>
                    <a:cubicBezTo>
                      <a:pt x="11305" y="261"/>
                      <a:pt x="10769" y="420"/>
                      <a:pt x="10167" y="585"/>
                    </a:cubicBezTo>
                    <a:cubicBezTo>
                      <a:pt x="8978" y="960"/>
                      <a:pt x="7561" y="1556"/>
                      <a:pt x="6146" y="2580"/>
                    </a:cubicBezTo>
                    <a:cubicBezTo>
                      <a:pt x="4733" y="3595"/>
                      <a:pt x="3332" y="5031"/>
                      <a:pt x="2232" y="6874"/>
                    </a:cubicBezTo>
                    <a:cubicBezTo>
                      <a:pt x="1134" y="8711"/>
                      <a:pt x="327" y="10949"/>
                      <a:pt x="103" y="13400"/>
                    </a:cubicBezTo>
                    <a:cubicBezTo>
                      <a:pt x="29" y="14628"/>
                      <a:pt x="0" y="15891"/>
                      <a:pt x="223" y="17168"/>
                    </a:cubicBezTo>
                    <a:cubicBezTo>
                      <a:pt x="288" y="17815"/>
                      <a:pt x="475" y="18440"/>
                      <a:pt x="623" y="19083"/>
                    </a:cubicBezTo>
                    <a:cubicBezTo>
                      <a:pt x="702" y="19402"/>
                      <a:pt x="830" y="19710"/>
                      <a:pt x="932" y="20025"/>
                    </a:cubicBezTo>
                    <a:cubicBezTo>
                      <a:pt x="1038" y="20340"/>
                      <a:pt x="1142" y="20658"/>
                      <a:pt x="1293" y="20959"/>
                    </a:cubicBezTo>
                    <a:cubicBezTo>
                      <a:pt x="1431" y="21264"/>
                      <a:pt x="1570" y="21571"/>
                      <a:pt x="1710" y="21878"/>
                    </a:cubicBezTo>
                    <a:cubicBezTo>
                      <a:pt x="1877" y="22173"/>
                      <a:pt x="2046" y="22468"/>
                      <a:pt x="2214" y="22763"/>
                    </a:cubicBezTo>
                    <a:cubicBezTo>
                      <a:pt x="2372" y="23066"/>
                      <a:pt x="2572" y="23344"/>
                      <a:pt x="2771" y="23622"/>
                    </a:cubicBezTo>
                    <a:cubicBezTo>
                      <a:pt x="2977" y="23896"/>
                      <a:pt x="3149" y="24199"/>
                      <a:pt x="3385" y="24453"/>
                    </a:cubicBezTo>
                    <a:cubicBezTo>
                      <a:pt x="4239" y="25541"/>
                      <a:pt x="5296" y="26478"/>
                      <a:pt x="6444" y="27292"/>
                    </a:cubicBezTo>
                    <a:cubicBezTo>
                      <a:pt x="8671" y="28837"/>
                      <a:pt x="11418" y="29686"/>
                      <a:pt x="14168" y="29686"/>
                    </a:cubicBezTo>
                    <a:cubicBezTo>
                      <a:pt x="14281" y="29686"/>
                      <a:pt x="14394" y="29684"/>
                      <a:pt x="14507" y="29681"/>
                    </a:cubicBezTo>
                    <a:cubicBezTo>
                      <a:pt x="20198" y="29674"/>
                      <a:pt x="25890" y="29668"/>
                      <a:pt x="31225" y="29662"/>
                    </a:cubicBezTo>
                    <a:lnTo>
                      <a:pt x="35154" y="29657"/>
                    </a:lnTo>
                    <a:cubicBezTo>
                      <a:pt x="35460" y="29657"/>
                      <a:pt x="35764" y="29658"/>
                      <a:pt x="36067" y="29658"/>
                    </a:cubicBezTo>
                    <a:cubicBezTo>
                      <a:pt x="37035" y="29658"/>
                      <a:pt x="37990" y="29650"/>
                      <a:pt x="38919" y="29578"/>
                    </a:cubicBezTo>
                    <a:cubicBezTo>
                      <a:pt x="41375" y="29290"/>
                      <a:pt x="43573" y="28357"/>
                      <a:pt x="45322" y="27118"/>
                    </a:cubicBezTo>
                    <a:cubicBezTo>
                      <a:pt x="47062" y="25857"/>
                      <a:pt x="48353" y="24324"/>
                      <a:pt x="49256" y="22842"/>
                    </a:cubicBezTo>
                    <a:cubicBezTo>
                      <a:pt x="50178" y="21358"/>
                      <a:pt x="50682" y="19906"/>
                      <a:pt x="50988" y="18700"/>
                    </a:cubicBezTo>
                    <a:cubicBezTo>
                      <a:pt x="51062" y="18396"/>
                      <a:pt x="51130" y="18108"/>
                      <a:pt x="51196" y="17838"/>
                    </a:cubicBezTo>
                    <a:cubicBezTo>
                      <a:pt x="51236" y="17562"/>
                      <a:pt x="51275" y="17305"/>
                      <a:pt x="51310" y="17065"/>
                    </a:cubicBezTo>
                    <a:cubicBezTo>
                      <a:pt x="51344" y="16825"/>
                      <a:pt x="51376" y="16602"/>
                      <a:pt x="51404" y="16398"/>
                    </a:cubicBezTo>
                    <a:cubicBezTo>
                      <a:pt x="51427" y="16195"/>
                      <a:pt x="51426" y="16007"/>
                      <a:pt x="51437" y="15840"/>
                    </a:cubicBezTo>
                    <a:cubicBezTo>
                      <a:pt x="51468" y="15172"/>
                      <a:pt x="51485" y="14815"/>
                      <a:pt x="51485" y="14815"/>
                    </a:cubicBezTo>
                    <a:lnTo>
                      <a:pt x="51381" y="14815"/>
                    </a:lnTo>
                    <a:cubicBezTo>
                      <a:pt x="51381" y="14815"/>
                      <a:pt x="51347" y="15169"/>
                      <a:pt x="51285" y="15831"/>
                    </a:cubicBezTo>
                    <a:cubicBezTo>
                      <a:pt x="51266" y="15995"/>
                      <a:pt x="51258" y="16180"/>
                      <a:pt x="51227" y="16381"/>
                    </a:cubicBezTo>
                    <a:cubicBezTo>
                      <a:pt x="51187" y="16582"/>
                      <a:pt x="51146" y="16799"/>
                      <a:pt x="51100" y="17036"/>
                    </a:cubicBezTo>
                    <a:cubicBezTo>
                      <a:pt x="51054" y="17270"/>
                      <a:pt x="51005" y="17521"/>
                      <a:pt x="50951" y="17791"/>
                    </a:cubicBezTo>
                    <a:cubicBezTo>
                      <a:pt x="50877" y="18055"/>
                      <a:pt x="50799" y="18335"/>
                      <a:pt x="50716" y="18630"/>
                    </a:cubicBezTo>
                    <a:cubicBezTo>
                      <a:pt x="50372" y="19803"/>
                      <a:pt x="49827" y="21206"/>
                      <a:pt x="48880" y="22612"/>
                    </a:cubicBezTo>
                    <a:cubicBezTo>
                      <a:pt x="47837" y="24181"/>
                      <a:pt x="46508" y="25539"/>
                      <a:pt x="44964" y="26618"/>
                    </a:cubicBezTo>
                    <a:cubicBezTo>
                      <a:pt x="44097" y="27165"/>
                      <a:pt x="43173" y="27706"/>
                      <a:pt x="42133" y="28062"/>
                    </a:cubicBezTo>
                    <a:cubicBezTo>
                      <a:pt x="41112" y="28479"/>
                      <a:pt x="39980" y="28666"/>
                      <a:pt x="38878" y="28809"/>
                    </a:cubicBezTo>
                    <a:lnTo>
                      <a:pt x="37954" y="28839"/>
                    </a:lnTo>
                    <a:lnTo>
                      <a:pt x="37489" y="28854"/>
                    </a:lnTo>
                    <a:lnTo>
                      <a:pt x="37058" y="28844"/>
                    </a:lnTo>
                    <a:lnTo>
                      <a:pt x="35154" y="28804"/>
                    </a:lnTo>
                    <a:cubicBezTo>
                      <a:pt x="33870" y="28768"/>
                      <a:pt x="32558" y="28773"/>
                      <a:pt x="31224" y="28760"/>
                    </a:cubicBezTo>
                    <a:cubicBezTo>
                      <a:pt x="25889" y="28722"/>
                      <a:pt x="20197" y="28682"/>
                      <a:pt x="14507" y="28643"/>
                    </a:cubicBezTo>
                    <a:cubicBezTo>
                      <a:pt x="14372" y="28647"/>
                      <a:pt x="14237" y="28649"/>
                      <a:pt x="14103" y="28649"/>
                    </a:cubicBezTo>
                    <a:cubicBezTo>
                      <a:pt x="11534" y="28649"/>
                      <a:pt x="9071" y="27897"/>
                      <a:pt x="6992" y="26491"/>
                    </a:cubicBezTo>
                    <a:cubicBezTo>
                      <a:pt x="5918" y="25742"/>
                      <a:pt x="4922" y="24878"/>
                      <a:pt x="4114" y="23865"/>
                    </a:cubicBezTo>
                    <a:cubicBezTo>
                      <a:pt x="3890" y="23630"/>
                      <a:pt x="3728" y="23347"/>
                      <a:pt x="3533" y="23092"/>
                    </a:cubicBezTo>
                    <a:cubicBezTo>
                      <a:pt x="3344" y="22831"/>
                      <a:pt x="3153" y="22573"/>
                      <a:pt x="3002" y="22290"/>
                    </a:cubicBezTo>
                    <a:cubicBezTo>
                      <a:pt x="2841" y="22014"/>
                      <a:pt x="2680" y="21738"/>
                      <a:pt x="2521" y="21464"/>
                    </a:cubicBezTo>
                    <a:lnTo>
                      <a:pt x="2123" y="20602"/>
                    </a:lnTo>
                    <a:cubicBezTo>
                      <a:pt x="1979" y="20321"/>
                      <a:pt x="1877" y="20023"/>
                      <a:pt x="1776" y="19727"/>
                    </a:cubicBezTo>
                    <a:cubicBezTo>
                      <a:pt x="1677" y="19430"/>
                      <a:pt x="1553" y="19142"/>
                      <a:pt x="1476" y="18842"/>
                    </a:cubicBezTo>
                    <a:cubicBezTo>
                      <a:pt x="1337" y="18238"/>
                      <a:pt x="1147" y="17641"/>
                      <a:pt x="1073" y="17058"/>
                    </a:cubicBezTo>
                    <a:cubicBezTo>
                      <a:pt x="1029" y="16761"/>
                      <a:pt x="963" y="16483"/>
                      <a:pt x="933" y="16173"/>
                    </a:cubicBezTo>
                    <a:cubicBezTo>
                      <a:pt x="911" y="15856"/>
                      <a:pt x="890" y="15541"/>
                      <a:pt x="868" y="15228"/>
                    </a:cubicBezTo>
                    <a:lnTo>
                      <a:pt x="839" y="14796"/>
                    </a:lnTo>
                    <a:lnTo>
                      <a:pt x="850" y="14352"/>
                    </a:lnTo>
                    <a:cubicBezTo>
                      <a:pt x="858" y="14056"/>
                      <a:pt x="865" y="13762"/>
                      <a:pt x="872" y="13470"/>
                    </a:cubicBezTo>
                    <a:cubicBezTo>
                      <a:pt x="1031" y="11135"/>
                      <a:pt x="1750" y="8979"/>
                      <a:pt x="2761" y="7193"/>
                    </a:cubicBezTo>
                    <a:cubicBezTo>
                      <a:pt x="3783" y="5409"/>
                      <a:pt x="5075" y="3976"/>
                      <a:pt x="6405" y="2939"/>
                    </a:cubicBezTo>
                    <a:cubicBezTo>
                      <a:pt x="7739" y="1899"/>
                      <a:pt x="9099" y="1266"/>
                      <a:pt x="10248" y="854"/>
                    </a:cubicBezTo>
                    <a:cubicBezTo>
                      <a:pt x="10833" y="673"/>
                      <a:pt x="11354" y="496"/>
                      <a:pt x="11822" y="418"/>
                    </a:cubicBezTo>
                    <a:cubicBezTo>
                      <a:pt x="12288" y="320"/>
                      <a:pt x="12686" y="225"/>
                      <a:pt x="13021" y="209"/>
                    </a:cubicBezTo>
                    <a:lnTo>
                      <a:pt x="14041" y="107"/>
                    </a:lnTo>
                    <a:lnTo>
                      <a:pt x="14035"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5" name="Google Shape;255;p28"/>
              <p:cNvSpPr/>
              <p:nvPr/>
            </p:nvSpPr>
            <p:spPr>
              <a:xfrm>
                <a:off x="1388725" y="1099825"/>
                <a:ext cx="1973375" cy="4377125"/>
              </a:xfrm>
              <a:custGeom>
                <a:avLst/>
                <a:gdLst/>
                <a:ahLst/>
                <a:cxnLst/>
                <a:rect l="l" t="t" r="r" b="b"/>
                <a:pathLst>
                  <a:path w="78935" h="175085" extrusionOk="0">
                    <a:moveTo>
                      <a:pt x="57084" y="0"/>
                    </a:moveTo>
                    <a:cubicBezTo>
                      <a:pt x="54845" y="0"/>
                      <a:pt x="53030" y="1588"/>
                      <a:pt x="52332" y="2943"/>
                    </a:cubicBezTo>
                    <a:cubicBezTo>
                      <a:pt x="51146" y="5245"/>
                      <a:pt x="52839" y="10577"/>
                      <a:pt x="53856" y="12428"/>
                    </a:cubicBezTo>
                    <a:cubicBezTo>
                      <a:pt x="54873" y="14280"/>
                      <a:pt x="57415" y="17817"/>
                      <a:pt x="55382" y="18322"/>
                    </a:cubicBezTo>
                    <a:cubicBezTo>
                      <a:pt x="55290" y="18344"/>
                      <a:pt x="55201" y="18356"/>
                      <a:pt x="55114" y="18356"/>
                    </a:cubicBezTo>
                    <a:cubicBezTo>
                      <a:pt x="53271" y="18356"/>
                      <a:pt x="52447" y="13378"/>
                      <a:pt x="51315" y="8555"/>
                    </a:cubicBezTo>
                    <a:cubicBezTo>
                      <a:pt x="50420" y="4742"/>
                      <a:pt x="49428" y="2944"/>
                      <a:pt x="47755" y="2944"/>
                    </a:cubicBezTo>
                    <a:cubicBezTo>
                      <a:pt x="47212" y="2944"/>
                      <a:pt x="46598" y="3133"/>
                      <a:pt x="45892" y="3504"/>
                    </a:cubicBezTo>
                    <a:cubicBezTo>
                      <a:pt x="43012" y="5020"/>
                      <a:pt x="44537" y="8724"/>
                      <a:pt x="45892" y="11586"/>
                    </a:cubicBezTo>
                    <a:cubicBezTo>
                      <a:pt x="47248" y="14449"/>
                      <a:pt x="47248" y="18153"/>
                      <a:pt x="47248" y="18153"/>
                    </a:cubicBezTo>
                    <a:cubicBezTo>
                      <a:pt x="47248" y="18153"/>
                      <a:pt x="46014" y="13836"/>
                      <a:pt x="44537" y="11923"/>
                    </a:cubicBezTo>
                    <a:cubicBezTo>
                      <a:pt x="43905" y="11103"/>
                      <a:pt x="43089" y="10701"/>
                      <a:pt x="42253" y="10701"/>
                    </a:cubicBezTo>
                    <a:cubicBezTo>
                      <a:pt x="41458" y="10701"/>
                      <a:pt x="40644" y="11065"/>
                      <a:pt x="39952" y="11780"/>
                    </a:cubicBezTo>
                    <a:cubicBezTo>
                      <a:pt x="38355" y="13432"/>
                      <a:pt x="39963" y="17815"/>
                      <a:pt x="39963" y="17815"/>
                    </a:cubicBezTo>
                    <a:cubicBezTo>
                      <a:pt x="39403" y="17537"/>
                      <a:pt x="38861" y="17412"/>
                      <a:pt x="38362" y="17412"/>
                    </a:cubicBezTo>
                    <a:cubicBezTo>
                      <a:pt x="36747" y="17412"/>
                      <a:pt x="35572" y="18720"/>
                      <a:pt x="35620" y="20384"/>
                    </a:cubicBezTo>
                    <a:cubicBezTo>
                      <a:pt x="35673" y="22184"/>
                      <a:pt x="37081" y="26908"/>
                      <a:pt x="37081" y="26908"/>
                    </a:cubicBezTo>
                    <a:cubicBezTo>
                      <a:pt x="33184" y="26908"/>
                      <a:pt x="33692" y="30782"/>
                      <a:pt x="33692" y="33981"/>
                    </a:cubicBezTo>
                    <a:cubicBezTo>
                      <a:pt x="33692" y="37180"/>
                      <a:pt x="36065" y="40968"/>
                      <a:pt x="36065" y="40968"/>
                    </a:cubicBezTo>
                    <a:cubicBezTo>
                      <a:pt x="38352" y="53344"/>
                      <a:pt x="44707" y="62437"/>
                      <a:pt x="46994" y="65973"/>
                    </a:cubicBezTo>
                    <a:cubicBezTo>
                      <a:pt x="49281" y="69508"/>
                      <a:pt x="51315" y="77086"/>
                      <a:pt x="51315" y="77086"/>
                    </a:cubicBezTo>
                    <a:cubicBezTo>
                      <a:pt x="47248" y="80370"/>
                      <a:pt x="0" y="136188"/>
                      <a:pt x="0" y="136188"/>
                    </a:cubicBezTo>
                    <a:lnTo>
                      <a:pt x="67926" y="175084"/>
                    </a:lnTo>
                    <a:lnTo>
                      <a:pt x="70461" y="100154"/>
                    </a:lnTo>
                    <a:cubicBezTo>
                      <a:pt x="78935" y="98639"/>
                      <a:pt x="78595" y="89379"/>
                      <a:pt x="78595" y="86852"/>
                    </a:cubicBezTo>
                    <a:cubicBezTo>
                      <a:pt x="78595" y="84327"/>
                      <a:pt x="74699" y="52503"/>
                      <a:pt x="74190" y="50483"/>
                    </a:cubicBezTo>
                    <a:cubicBezTo>
                      <a:pt x="73681" y="48461"/>
                      <a:pt x="70123" y="37854"/>
                      <a:pt x="69276" y="34319"/>
                    </a:cubicBezTo>
                    <a:cubicBezTo>
                      <a:pt x="68429" y="30782"/>
                      <a:pt x="67582" y="22699"/>
                      <a:pt x="67073" y="21016"/>
                    </a:cubicBezTo>
                    <a:cubicBezTo>
                      <a:pt x="66565" y="19332"/>
                      <a:pt x="65210" y="15628"/>
                      <a:pt x="64871" y="13776"/>
                    </a:cubicBezTo>
                    <a:cubicBezTo>
                      <a:pt x="64533" y="11923"/>
                      <a:pt x="66396" y="8219"/>
                      <a:pt x="62160" y="2943"/>
                    </a:cubicBezTo>
                    <a:cubicBezTo>
                      <a:pt x="60418" y="774"/>
                      <a:pt x="58647" y="0"/>
                      <a:pt x="57084"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6" name="Google Shape;256;p28"/>
              <p:cNvSpPr/>
              <p:nvPr/>
            </p:nvSpPr>
            <p:spPr>
              <a:xfrm>
                <a:off x="2384825" y="1382050"/>
                <a:ext cx="108100" cy="79925"/>
              </a:xfrm>
              <a:custGeom>
                <a:avLst/>
                <a:gdLst/>
                <a:ahLst/>
                <a:cxnLst/>
                <a:rect l="l" t="t" r="r" b="b"/>
                <a:pathLst>
                  <a:path w="4324" h="3197" extrusionOk="0">
                    <a:moveTo>
                      <a:pt x="2400" y="1"/>
                    </a:moveTo>
                    <a:cubicBezTo>
                      <a:pt x="2126" y="1"/>
                      <a:pt x="1789" y="53"/>
                      <a:pt x="1384" y="201"/>
                    </a:cubicBezTo>
                    <a:cubicBezTo>
                      <a:pt x="638" y="475"/>
                      <a:pt x="1" y="1218"/>
                      <a:pt x="1" y="1802"/>
                    </a:cubicBezTo>
                    <a:cubicBezTo>
                      <a:pt x="1" y="1802"/>
                      <a:pt x="527" y="3197"/>
                      <a:pt x="1810" y="3197"/>
                    </a:cubicBezTo>
                    <a:cubicBezTo>
                      <a:pt x="2074" y="3197"/>
                      <a:pt x="2371" y="3137"/>
                      <a:pt x="2702" y="2994"/>
                    </a:cubicBezTo>
                    <a:cubicBezTo>
                      <a:pt x="4323" y="2292"/>
                      <a:pt x="4137" y="932"/>
                      <a:pt x="3338" y="287"/>
                    </a:cubicBezTo>
                    <a:cubicBezTo>
                      <a:pt x="3338" y="287"/>
                      <a:pt x="3043" y="1"/>
                      <a:pt x="2400"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7" name="Google Shape;257;p28"/>
              <p:cNvSpPr/>
              <p:nvPr/>
            </p:nvSpPr>
            <p:spPr>
              <a:xfrm>
                <a:off x="2708925" y="1116700"/>
                <a:ext cx="212725" cy="176950"/>
              </a:xfrm>
              <a:custGeom>
                <a:avLst/>
                <a:gdLst/>
                <a:ahLst/>
                <a:cxnLst/>
                <a:rect l="l" t="t" r="r" b="b"/>
                <a:pathLst>
                  <a:path w="8509" h="7078" extrusionOk="0">
                    <a:moveTo>
                      <a:pt x="4638" y="0"/>
                    </a:moveTo>
                    <a:cubicBezTo>
                      <a:pt x="4369" y="0"/>
                      <a:pt x="4065" y="19"/>
                      <a:pt x="3718" y="60"/>
                    </a:cubicBezTo>
                    <a:cubicBezTo>
                      <a:pt x="2320" y="226"/>
                      <a:pt x="201" y="1562"/>
                      <a:pt x="1" y="3077"/>
                    </a:cubicBezTo>
                    <a:cubicBezTo>
                      <a:pt x="1" y="3077"/>
                      <a:pt x="1082" y="7078"/>
                      <a:pt x="4283" y="7078"/>
                    </a:cubicBezTo>
                    <a:cubicBezTo>
                      <a:pt x="4544" y="7078"/>
                      <a:pt x="4818" y="7051"/>
                      <a:pt x="5107" y="6994"/>
                    </a:cubicBezTo>
                    <a:cubicBezTo>
                      <a:pt x="8141" y="6395"/>
                      <a:pt x="8509" y="3557"/>
                      <a:pt x="6917" y="1177"/>
                    </a:cubicBezTo>
                    <a:cubicBezTo>
                      <a:pt x="6544" y="621"/>
                      <a:pt x="6177" y="0"/>
                      <a:pt x="4638"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8" name="Google Shape;258;p28"/>
              <p:cNvSpPr/>
              <p:nvPr/>
            </p:nvSpPr>
            <p:spPr>
              <a:xfrm>
                <a:off x="2287500" y="1546550"/>
                <a:ext cx="102775" cy="78600"/>
              </a:xfrm>
              <a:custGeom>
                <a:avLst/>
                <a:gdLst/>
                <a:ahLst/>
                <a:cxnLst/>
                <a:rect l="l" t="t" r="r" b="b"/>
                <a:pathLst>
                  <a:path w="4111" h="3144" extrusionOk="0">
                    <a:moveTo>
                      <a:pt x="2549" y="1"/>
                    </a:moveTo>
                    <a:cubicBezTo>
                      <a:pt x="2265" y="1"/>
                      <a:pt x="1871" y="79"/>
                      <a:pt x="1385" y="368"/>
                    </a:cubicBezTo>
                    <a:cubicBezTo>
                      <a:pt x="979" y="610"/>
                      <a:pt x="1" y="1227"/>
                      <a:pt x="291" y="2061"/>
                    </a:cubicBezTo>
                    <a:cubicBezTo>
                      <a:pt x="291" y="2061"/>
                      <a:pt x="856" y="3143"/>
                      <a:pt x="1924" y="3143"/>
                    </a:cubicBezTo>
                    <a:cubicBezTo>
                      <a:pt x="2190" y="3143"/>
                      <a:pt x="2488" y="3076"/>
                      <a:pt x="2815" y="2909"/>
                    </a:cubicBezTo>
                    <a:cubicBezTo>
                      <a:pt x="4111" y="2246"/>
                      <a:pt x="3750" y="636"/>
                      <a:pt x="3069" y="110"/>
                    </a:cubicBezTo>
                    <a:cubicBezTo>
                      <a:pt x="3069" y="110"/>
                      <a:pt x="2886" y="1"/>
                      <a:pt x="2549"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9" name="Google Shape;259;p28"/>
              <p:cNvSpPr/>
              <p:nvPr/>
            </p:nvSpPr>
            <p:spPr>
              <a:xfrm>
                <a:off x="2257050" y="1791800"/>
                <a:ext cx="70275" cy="53325"/>
              </a:xfrm>
              <a:custGeom>
                <a:avLst/>
                <a:gdLst/>
                <a:ahLst/>
                <a:cxnLst/>
                <a:rect l="l" t="t" r="r" b="b"/>
                <a:pathLst>
                  <a:path w="2811" h="2133" extrusionOk="0">
                    <a:moveTo>
                      <a:pt x="1654" y="1"/>
                    </a:moveTo>
                    <a:cubicBezTo>
                      <a:pt x="1513" y="1"/>
                      <a:pt x="1349" y="15"/>
                      <a:pt x="1162" y="54"/>
                    </a:cubicBezTo>
                    <a:cubicBezTo>
                      <a:pt x="1162" y="54"/>
                      <a:pt x="259" y="333"/>
                      <a:pt x="0" y="815"/>
                    </a:cubicBezTo>
                    <a:cubicBezTo>
                      <a:pt x="0" y="815"/>
                      <a:pt x="231" y="2133"/>
                      <a:pt x="1253" y="2133"/>
                    </a:cubicBezTo>
                    <a:cubicBezTo>
                      <a:pt x="1388" y="2133"/>
                      <a:pt x="1537" y="2110"/>
                      <a:pt x="1701" y="2057"/>
                    </a:cubicBezTo>
                    <a:cubicBezTo>
                      <a:pt x="2810" y="1706"/>
                      <a:pt x="2797" y="792"/>
                      <a:pt x="2298" y="134"/>
                    </a:cubicBezTo>
                    <a:cubicBezTo>
                      <a:pt x="2298" y="134"/>
                      <a:pt x="2081" y="1"/>
                      <a:pt x="1654"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0" name="Google Shape;260;p28"/>
              <p:cNvSpPr/>
              <p:nvPr/>
            </p:nvSpPr>
            <p:spPr>
              <a:xfrm>
                <a:off x="2513975" y="1187150"/>
                <a:ext cx="109575" cy="79525"/>
              </a:xfrm>
              <a:custGeom>
                <a:avLst/>
                <a:gdLst/>
                <a:ahLst/>
                <a:cxnLst/>
                <a:rect l="l" t="t" r="r" b="b"/>
                <a:pathLst>
                  <a:path w="4383" h="3181" extrusionOk="0">
                    <a:moveTo>
                      <a:pt x="2627" y="0"/>
                    </a:moveTo>
                    <a:cubicBezTo>
                      <a:pt x="2351" y="0"/>
                      <a:pt x="2001" y="40"/>
                      <a:pt x="1571" y="158"/>
                    </a:cubicBezTo>
                    <a:cubicBezTo>
                      <a:pt x="878" y="349"/>
                      <a:pt x="189" y="885"/>
                      <a:pt x="0" y="1467"/>
                    </a:cubicBezTo>
                    <a:cubicBezTo>
                      <a:pt x="0" y="1467"/>
                      <a:pt x="209" y="3180"/>
                      <a:pt x="1748" y="3180"/>
                    </a:cubicBezTo>
                    <a:cubicBezTo>
                      <a:pt x="1874" y="3180"/>
                      <a:pt x="2008" y="3169"/>
                      <a:pt x="2152" y="3144"/>
                    </a:cubicBezTo>
                    <a:cubicBezTo>
                      <a:pt x="4383" y="2762"/>
                      <a:pt x="4139" y="1177"/>
                      <a:pt x="3462" y="174"/>
                    </a:cubicBezTo>
                    <a:cubicBezTo>
                      <a:pt x="3462" y="174"/>
                      <a:pt x="3204" y="0"/>
                      <a:pt x="2627"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1" name="Google Shape;261;p28"/>
              <p:cNvSpPr/>
              <p:nvPr/>
            </p:nvSpPr>
            <p:spPr>
              <a:xfrm>
                <a:off x="4003125" y="1099825"/>
                <a:ext cx="2227450" cy="4377125"/>
              </a:xfrm>
              <a:custGeom>
                <a:avLst/>
                <a:gdLst/>
                <a:ahLst/>
                <a:cxnLst/>
                <a:rect l="l" t="t" r="r" b="b"/>
                <a:pathLst>
                  <a:path w="89098" h="175085" extrusionOk="0">
                    <a:moveTo>
                      <a:pt x="21852" y="0"/>
                    </a:moveTo>
                    <a:cubicBezTo>
                      <a:pt x="20288" y="0"/>
                      <a:pt x="18518" y="774"/>
                      <a:pt x="16776" y="2943"/>
                    </a:cubicBezTo>
                    <a:cubicBezTo>
                      <a:pt x="12539" y="8219"/>
                      <a:pt x="14404" y="11923"/>
                      <a:pt x="14065" y="13775"/>
                    </a:cubicBezTo>
                    <a:cubicBezTo>
                      <a:pt x="13726" y="15628"/>
                      <a:pt x="12370" y="19332"/>
                      <a:pt x="11861" y="21016"/>
                    </a:cubicBezTo>
                    <a:cubicBezTo>
                      <a:pt x="11354" y="22699"/>
                      <a:pt x="10506" y="30782"/>
                      <a:pt x="9659" y="34318"/>
                    </a:cubicBezTo>
                    <a:cubicBezTo>
                      <a:pt x="8811" y="37853"/>
                      <a:pt x="5254" y="48461"/>
                      <a:pt x="4744" y="50482"/>
                    </a:cubicBezTo>
                    <a:cubicBezTo>
                      <a:pt x="4236" y="52502"/>
                      <a:pt x="340" y="84327"/>
                      <a:pt x="340" y="86852"/>
                    </a:cubicBezTo>
                    <a:cubicBezTo>
                      <a:pt x="340" y="89379"/>
                      <a:pt x="1" y="98639"/>
                      <a:pt x="8473" y="100154"/>
                    </a:cubicBezTo>
                    <a:lnTo>
                      <a:pt x="9455" y="175084"/>
                    </a:lnTo>
                    <a:lnTo>
                      <a:pt x="89098" y="145281"/>
                    </a:lnTo>
                    <a:cubicBezTo>
                      <a:pt x="89098" y="145281"/>
                      <a:pt x="31686" y="80370"/>
                      <a:pt x="27620" y="77086"/>
                    </a:cubicBezTo>
                    <a:cubicBezTo>
                      <a:pt x="27620" y="77086"/>
                      <a:pt x="29653" y="69508"/>
                      <a:pt x="31941" y="65973"/>
                    </a:cubicBezTo>
                    <a:cubicBezTo>
                      <a:pt x="34228" y="62437"/>
                      <a:pt x="40582" y="53344"/>
                      <a:pt x="42870" y="40968"/>
                    </a:cubicBezTo>
                    <a:cubicBezTo>
                      <a:pt x="42870" y="40968"/>
                      <a:pt x="45242" y="37180"/>
                      <a:pt x="45242" y="33981"/>
                    </a:cubicBezTo>
                    <a:cubicBezTo>
                      <a:pt x="45242" y="30782"/>
                      <a:pt x="45750" y="26908"/>
                      <a:pt x="41853" y="26908"/>
                    </a:cubicBezTo>
                    <a:cubicBezTo>
                      <a:pt x="41853" y="26908"/>
                      <a:pt x="43262" y="22184"/>
                      <a:pt x="43315" y="20384"/>
                    </a:cubicBezTo>
                    <a:cubicBezTo>
                      <a:pt x="43363" y="18720"/>
                      <a:pt x="42188" y="17412"/>
                      <a:pt x="40574" y="17412"/>
                    </a:cubicBezTo>
                    <a:cubicBezTo>
                      <a:pt x="40074" y="17412"/>
                      <a:pt x="39533" y="17537"/>
                      <a:pt x="38973" y="17815"/>
                    </a:cubicBezTo>
                    <a:cubicBezTo>
                      <a:pt x="38973" y="17815"/>
                      <a:pt x="40579" y="13432"/>
                      <a:pt x="38983" y="11780"/>
                    </a:cubicBezTo>
                    <a:cubicBezTo>
                      <a:pt x="38291" y="11065"/>
                      <a:pt x="37477" y="10701"/>
                      <a:pt x="36681" y="10701"/>
                    </a:cubicBezTo>
                    <a:cubicBezTo>
                      <a:pt x="35845" y="10701"/>
                      <a:pt x="35030" y="11103"/>
                      <a:pt x="34397" y="11923"/>
                    </a:cubicBezTo>
                    <a:cubicBezTo>
                      <a:pt x="32921" y="13836"/>
                      <a:pt x="31686" y="18153"/>
                      <a:pt x="31686" y="18153"/>
                    </a:cubicBezTo>
                    <a:cubicBezTo>
                      <a:pt x="31686" y="18153"/>
                      <a:pt x="31686" y="14449"/>
                      <a:pt x="33042" y="11586"/>
                    </a:cubicBezTo>
                    <a:cubicBezTo>
                      <a:pt x="34398" y="8724"/>
                      <a:pt x="35923" y="5020"/>
                      <a:pt x="33042" y="3504"/>
                    </a:cubicBezTo>
                    <a:cubicBezTo>
                      <a:pt x="32337" y="3133"/>
                      <a:pt x="31722" y="2944"/>
                      <a:pt x="31180" y="2944"/>
                    </a:cubicBezTo>
                    <a:cubicBezTo>
                      <a:pt x="29508" y="2944"/>
                      <a:pt x="28515" y="4742"/>
                      <a:pt x="27620" y="8555"/>
                    </a:cubicBezTo>
                    <a:cubicBezTo>
                      <a:pt x="26487" y="13378"/>
                      <a:pt x="25664" y="18356"/>
                      <a:pt x="23822" y="18356"/>
                    </a:cubicBezTo>
                    <a:cubicBezTo>
                      <a:pt x="23735" y="18356"/>
                      <a:pt x="23645" y="18344"/>
                      <a:pt x="23554" y="18322"/>
                    </a:cubicBezTo>
                    <a:cubicBezTo>
                      <a:pt x="21519" y="17817"/>
                      <a:pt x="24061" y="14280"/>
                      <a:pt x="25078" y="12428"/>
                    </a:cubicBezTo>
                    <a:cubicBezTo>
                      <a:pt x="26094" y="10577"/>
                      <a:pt x="27789" y="5245"/>
                      <a:pt x="26603" y="2943"/>
                    </a:cubicBezTo>
                    <a:cubicBezTo>
                      <a:pt x="25905" y="1588"/>
                      <a:pt x="24091" y="0"/>
                      <a:pt x="21852"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2" name="Google Shape;262;p28"/>
              <p:cNvSpPr/>
              <p:nvPr/>
            </p:nvSpPr>
            <p:spPr>
              <a:xfrm>
                <a:off x="4872325" y="1382050"/>
                <a:ext cx="108050" cy="79925"/>
              </a:xfrm>
              <a:custGeom>
                <a:avLst/>
                <a:gdLst/>
                <a:ahLst/>
                <a:cxnLst/>
                <a:rect l="l" t="t" r="r" b="b"/>
                <a:pathLst>
                  <a:path w="4322" h="3197" extrusionOk="0">
                    <a:moveTo>
                      <a:pt x="1922" y="1"/>
                    </a:moveTo>
                    <a:cubicBezTo>
                      <a:pt x="1280" y="1"/>
                      <a:pt x="985" y="287"/>
                      <a:pt x="984" y="287"/>
                    </a:cubicBezTo>
                    <a:cubicBezTo>
                      <a:pt x="185" y="932"/>
                      <a:pt x="0" y="2292"/>
                      <a:pt x="1620" y="2994"/>
                    </a:cubicBezTo>
                    <a:cubicBezTo>
                      <a:pt x="1951" y="3137"/>
                      <a:pt x="2248" y="3197"/>
                      <a:pt x="2513" y="3197"/>
                    </a:cubicBezTo>
                    <a:cubicBezTo>
                      <a:pt x="3796" y="3197"/>
                      <a:pt x="4322" y="1802"/>
                      <a:pt x="4322" y="1802"/>
                    </a:cubicBezTo>
                    <a:cubicBezTo>
                      <a:pt x="4322" y="1218"/>
                      <a:pt x="3686" y="475"/>
                      <a:pt x="2938" y="201"/>
                    </a:cubicBezTo>
                    <a:cubicBezTo>
                      <a:pt x="2534" y="53"/>
                      <a:pt x="2196" y="1"/>
                      <a:pt x="1922"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3" name="Google Shape;263;p28"/>
              <p:cNvSpPr/>
              <p:nvPr/>
            </p:nvSpPr>
            <p:spPr>
              <a:xfrm>
                <a:off x="4443575" y="1116700"/>
                <a:ext cx="212725" cy="176950"/>
              </a:xfrm>
              <a:custGeom>
                <a:avLst/>
                <a:gdLst/>
                <a:ahLst/>
                <a:cxnLst/>
                <a:rect l="l" t="t" r="r" b="b"/>
                <a:pathLst>
                  <a:path w="8509" h="7078" extrusionOk="0">
                    <a:moveTo>
                      <a:pt x="3871" y="0"/>
                    </a:moveTo>
                    <a:cubicBezTo>
                      <a:pt x="2331" y="0"/>
                      <a:pt x="1964" y="621"/>
                      <a:pt x="1592" y="1177"/>
                    </a:cubicBezTo>
                    <a:cubicBezTo>
                      <a:pt x="1" y="3557"/>
                      <a:pt x="368" y="6395"/>
                      <a:pt x="3402" y="6994"/>
                    </a:cubicBezTo>
                    <a:cubicBezTo>
                      <a:pt x="3691" y="7051"/>
                      <a:pt x="3966" y="7078"/>
                      <a:pt x="4226" y="7078"/>
                    </a:cubicBezTo>
                    <a:cubicBezTo>
                      <a:pt x="7428" y="7078"/>
                      <a:pt x="8509" y="3077"/>
                      <a:pt x="8509" y="3077"/>
                    </a:cubicBezTo>
                    <a:cubicBezTo>
                      <a:pt x="8309" y="1562"/>
                      <a:pt x="6189" y="226"/>
                      <a:pt x="4791" y="60"/>
                    </a:cubicBezTo>
                    <a:cubicBezTo>
                      <a:pt x="4445" y="19"/>
                      <a:pt x="4140" y="0"/>
                      <a:pt x="3871"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4" name="Google Shape;264;p28"/>
              <p:cNvSpPr/>
              <p:nvPr/>
            </p:nvSpPr>
            <p:spPr>
              <a:xfrm>
                <a:off x="4974925" y="1546550"/>
                <a:ext cx="102800" cy="78600"/>
              </a:xfrm>
              <a:custGeom>
                <a:avLst/>
                <a:gdLst/>
                <a:ahLst/>
                <a:cxnLst/>
                <a:rect l="l" t="t" r="r" b="b"/>
                <a:pathLst>
                  <a:path w="4112" h="3144" extrusionOk="0">
                    <a:moveTo>
                      <a:pt x="1563" y="1"/>
                    </a:moveTo>
                    <a:cubicBezTo>
                      <a:pt x="1226" y="1"/>
                      <a:pt x="1043" y="110"/>
                      <a:pt x="1043" y="110"/>
                    </a:cubicBezTo>
                    <a:cubicBezTo>
                      <a:pt x="361" y="636"/>
                      <a:pt x="0" y="2246"/>
                      <a:pt x="1296" y="2909"/>
                    </a:cubicBezTo>
                    <a:cubicBezTo>
                      <a:pt x="1624" y="3076"/>
                      <a:pt x="1921" y="3143"/>
                      <a:pt x="2187" y="3143"/>
                    </a:cubicBezTo>
                    <a:cubicBezTo>
                      <a:pt x="3255" y="3143"/>
                      <a:pt x="3821" y="2061"/>
                      <a:pt x="3821" y="2061"/>
                    </a:cubicBezTo>
                    <a:cubicBezTo>
                      <a:pt x="4112" y="1227"/>
                      <a:pt x="3133" y="610"/>
                      <a:pt x="2726" y="368"/>
                    </a:cubicBezTo>
                    <a:cubicBezTo>
                      <a:pt x="2241" y="79"/>
                      <a:pt x="1847" y="1"/>
                      <a:pt x="1563"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5" name="Google Shape;265;p28"/>
              <p:cNvSpPr/>
              <p:nvPr/>
            </p:nvSpPr>
            <p:spPr>
              <a:xfrm>
                <a:off x="5037900" y="1791800"/>
                <a:ext cx="70300" cy="53325"/>
              </a:xfrm>
              <a:custGeom>
                <a:avLst/>
                <a:gdLst/>
                <a:ahLst/>
                <a:cxnLst/>
                <a:rect l="l" t="t" r="r" b="b"/>
                <a:pathLst>
                  <a:path w="2812" h="2133" extrusionOk="0">
                    <a:moveTo>
                      <a:pt x="1156" y="1"/>
                    </a:moveTo>
                    <a:cubicBezTo>
                      <a:pt x="729" y="1"/>
                      <a:pt x="511" y="134"/>
                      <a:pt x="512" y="134"/>
                    </a:cubicBezTo>
                    <a:cubicBezTo>
                      <a:pt x="14" y="792"/>
                      <a:pt x="0" y="1706"/>
                      <a:pt x="1109" y="2057"/>
                    </a:cubicBezTo>
                    <a:cubicBezTo>
                      <a:pt x="1274" y="2110"/>
                      <a:pt x="1423" y="2133"/>
                      <a:pt x="1558" y="2133"/>
                    </a:cubicBezTo>
                    <a:cubicBezTo>
                      <a:pt x="2580" y="2133"/>
                      <a:pt x="2811" y="815"/>
                      <a:pt x="2811" y="815"/>
                    </a:cubicBezTo>
                    <a:cubicBezTo>
                      <a:pt x="2552" y="333"/>
                      <a:pt x="1649" y="54"/>
                      <a:pt x="1649" y="54"/>
                    </a:cubicBezTo>
                    <a:cubicBezTo>
                      <a:pt x="1462" y="15"/>
                      <a:pt x="1297" y="1"/>
                      <a:pt x="1156"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6" name="Google Shape;266;p28"/>
              <p:cNvSpPr/>
              <p:nvPr/>
            </p:nvSpPr>
            <p:spPr>
              <a:xfrm>
                <a:off x="4741625" y="1187150"/>
                <a:ext cx="109650" cy="79525"/>
              </a:xfrm>
              <a:custGeom>
                <a:avLst/>
                <a:gdLst/>
                <a:ahLst/>
                <a:cxnLst/>
                <a:rect l="l" t="t" r="r" b="b"/>
                <a:pathLst>
                  <a:path w="4386" h="3181" extrusionOk="0">
                    <a:moveTo>
                      <a:pt x="1758" y="0"/>
                    </a:moveTo>
                    <a:cubicBezTo>
                      <a:pt x="1181" y="0"/>
                      <a:pt x="923" y="174"/>
                      <a:pt x="923" y="174"/>
                    </a:cubicBezTo>
                    <a:cubicBezTo>
                      <a:pt x="246" y="1177"/>
                      <a:pt x="1" y="2762"/>
                      <a:pt x="2234" y="3144"/>
                    </a:cubicBezTo>
                    <a:cubicBezTo>
                      <a:pt x="2378" y="3169"/>
                      <a:pt x="2512" y="3180"/>
                      <a:pt x="2637" y="3180"/>
                    </a:cubicBezTo>
                    <a:cubicBezTo>
                      <a:pt x="4177" y="3180"/>
                      <a:pt x="4385" y="1467"/>
                      <a:pt x="4385" y="1467"/>
                    </a:cubicBezTo>
                    <a:cubicBezTo>
                      <a:pt x="4196" y="885"/>
                      <a:pt x="3507" y="349"/>
                      <a:pt x="2814" y="158"/>
                    </a:cubicBezTo>
                    <a:cubicBezTo>
                      <a:pt x="2384" y="40"/>
                      <a:pt x="2035" y="0"/>
                      <a:pt x="1758"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67" name="Google Shape;267;p28"/>
            <p:cNvSpPr/>
            <p:nvPr/>
          </p:nvSpPr>
          <p:spPr>
            <a:xfrm>
              <a:off x="2903475" y="4664714"/>
              <a:ext cx="1296150" cy="547175"/>
            </a:xfrm>
            <a:custGeom>
              <a:avLst/>
              <a:gdLst/>
              <a:ahLst/>
              <a:cxnLst/>
              <a:rect l="l" t="t" r="r" b="b"/>
              <a:pathLst>
                <a:path w="51846" h="21887" extrusionOk="0">
                  <a:moveTo>
                    <a:pt x="18467" y="0"/>
                  </a:moveTo>
                  <a:lnTo>
                    <a:pt x="0" y="21340"/>
                  </a:lnTo>
                  <a:lnTo>
                    <a:pt x="51846" y="21887"/>
                  </a:lnTo>
                  <a:lnTo>
                    <a:pt x="50614" y="16963"/>
                  </a:lnTo>
                  <a:close/>
                </a:path>
              </a:pathLst>
            </a:custGeom>
            <a:solidFill>
              <a:schemeClr val="accent6"/>
            </a:solidFill>
            <a:ln>
              <a:noFill/>
            </a:ln>
          </p:spPr>
        </p:sp>
        <p:sp>
          <p:nvSpPr>
            <p:cNvPr id="268" name="Google Shape;268;p28"/>
            <p:cNvSpPr/>
            <p:nvPr/>
          </p:nvSpPr>
          <p:spPr>
            <a:xfrm>
              <a:off x="4804925" y="4810064"/>
              <a:ext cx="1376500" cy="401825"/>
            </a:xfrm>
            <a:custGeom>
              <a:avLst/>
              <a:gdLst/>
              <a:ahLst/>
              <a:cxnLst/>
              <a:rect l="l" t="t" r="r" b="b"/>
              <a:pathLst>
                <a:path w="55060" h="16073" extrusionOk="0">
                  <a:moveTo>
                    <a:pt x="40081" y="0"/>
                  </a:moveTo>
                  <a:lnTo>
                    <a:pt x="55060" y="15868"/>
                  </a:lnTo>
                  <a:lnTo>
                    <a:pt x="0" y="16073"/>
                  </a:lnTo>
                  <a:lnTo>
                    <a:pt x="1300" y="12585"/>
                  </a:lnTo>
                  <a:close/>
                </a:path>
              </a:pathLst>
            </a:custGeom>
            <a:solidFill>
              <a:schemeClr val="accent6"/>
            </a:solidFill>
            <a:ln>
              <a:noFill/>
            </a:ln>
          </p:spPr>
        </p:sp>
      </p:gr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296"/>
        <p:cNvGrpSpPr/>
        <p:nvPr/>
      </p:nvGrpSpPr>
      <p:grpSpPr>
        <a:xfrm>
          <a:off x="0" y="0"/>
          <a:ext cx="0" cy="0"/>
          <a:chOff x="0" y="0"/>
          <a:chExt cx="0" cy="0"/>
        </a:xfrm>
      </p:grpSpPr>
      <p:sp>
        <p:nvSpPr>
          <p:cNvPr id="297" name="Google Shape;297;p31"/>
          <p:cNvSpPr txBox="1">
            <a:spLocks noGrp="1"/>
          </p:cNvSpPr>
          <p:nvPr>
            <p:ph type="title"/>
          </p:nvPr>
        </p:nvSpPr>
        <p:spPr>
          <a:xfrm>
            <a:off x="4572000" y="3685418"/>
            <a:ext cx="3573780" cy="764662"/>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None/>
            </a:pPr>
            <a:r>
              <a:rPr lang="ar-JO" dirty="0">
                <a:latin typeface="+mn-lt"/>
                <a:cs typeface="Times New Roman"/>
              </a:rPr>
              <a:t>كيف تؤثر السمنة على نفسية الشخص وحياته الاجتماعية؟</a:t>
            </a:r>
          </a:p>
        </p:txBody>
      </p:sp>
      <p:sp>
        <p:nvSpPr>
          <p:cNvPr id="299" name="Google Shape;299;p31"/>
          <p:cNvSpPr txBox="1">
            <a:spLocks noGrp="1"/>
          </p:cNvSpPr>
          <p:nvPr>
            <p:ph type="title" idx="2"/>
          </p:nvPr>
        </p:nvSpPr>
        <p:spPr>
          <a:xfrm>
            <a:off x="5031100" y="2044893"/>
            <a:ext cx="2438400" cy="6957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n" dirty="0"/>
              <a:t>0</a:t>
            </a:r>
            <a:r>
              <a:rPr lang="en-GB" dirty="0"/>
              <a:t>5</a:t>
            </a:r>
            <a:endParaRPr dirty="0"/>
          </a:p>
        </p:txBody>
      </p:sp>
    </p:spTree>
    <p:extLst>
      <p:ext uri="{BB962C8B-B14F-4D97-AF65-F5344CB8AC3E}">
        <p14:creationId xmlns:p14="http://schemas.microsoft.com/office/powerpoint/2010/main" val="2740651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524"/>
        <p:cNvGrpSpPr/>
        <p:nvPr/>
      </p:nvGrpSpPr>
      <p:grpSpPr>
        <a:xfrm>
          <a:off x="0" y="0"/>
          <a:ext cx="0" cy="0"/>
          <a:chOff x="0" y="0"/>
          <a:chExt cx="0" cy="0"/>
        </a:xfrm>
      </p:grpSpPr>
      <p:pic>
        <p:nvPicPr>
          <p:cNvPr id="528" name="Google Shape;528;p37"/>
          <p:cNvPicPr preferRelativeResize="0"/>
          <p:nvPr/>
        </p:nvPicPr>
        <p:blipFill rotWithShape="1">
          <a:blip r:embed="rId3">
            <a:alphaModFix/>
          </a:blip>
          <a:srcRect t="17333" b="19930"/>
          <a:stretch/>
        </p:blipFill>
        <p:spPr>
          <a:xfrm>
            <a:off x="712000" y="1426750"/>
            <a:ext cx="3330000" cy="3134400"/>
          </a:xfrm>
          <a:prstGeom prst="ellipse">
            <a:avLst/>
          </a:prstGeom>
          <a:noFill/>
          <a:ln>
            <a:noFill/>
          </a:ln>
        </p:spPr>
      </p:pic>
      <p:sp>
        <p:nvSpPr>
          <p:cNvPr id="19" name="Rectangle 18">
            <a:extLst>
              <a:ext uri="{FF2B5EF4-FFF2-40B4-BE49-F238E27FC236}">
                <a16:creationId xmlns:a16="http://schemas.microsoft.com/office/drawing/2014/main" id="{4849C58F-C9E8-080A-89AA-ECC60195AA55}"/>
              </a:ext>
            </a:extLst>
          </p:cNvPr>
          <p:cNvSpPr/>
          <p:nvPr/>
        </p:nvSpPr>
        <p:spPr>
          <a:xfrm>
            <a:off x="6812864" y="741560"/>
            <a:ext cx="1770527" cy="136711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1" algn="ctr"/>
            <a:r>
              <a:rPr lang="ar-SA" sz="1800" b="1" dirty="0">
                <a:solidFill>
                  <a:schemeClr val="bg1"/>
                </a:solidFill>
                <a:latin typeface="Times New Roman"/>
                <a:cs typeface="Times New Roman"/>
              </a:rPr>
              <a:t>عدم </a:t>
            </a:r>
            <a:r>
              <a:rPr lang="ar-JO" sz="1800" b="1" dirty="0">
                <a:solidFill>
                  <a:schemeClr val="bg1"/>
                </a:solidFill>
                <a:latin typeface="Times New Roman"/>
                <a:cs typeface="Times New Roman"/>
              </a:rPr>
              <a:t>الإعجاب</a:t>
            </a:r>
            <a:r>
              <a:rPr lang="ar-SA" sz="1800" b="1" dirty="0">
                <a:solidFill>
                  <a:schemeClr val="bg1"/>
                </a:solidFill>
                <a:latin typeface="Times New Roman"/>
                <a:cs typeface="Times New Roman"/>
              </a:rPr>
              <a:t> </a:t>
            </a:r>
            <a:r>
              <a:rPr lang="ar-JO" sz="1800" b="1" dirty="0">
                <a:solidFill>
                  <a:schemeClr val="bg1"/>
                </a:solidFill>
                <a:latin typeface="Times New Roman"/>
                <a:cs typeface="Times New Roman"/>
              </a:rPr>
              <a:t>ب</a:t>
            </a:r>
            <a:r>
              <a:rPr lang="ar-SA" sz="1800" b="1" dirty="0">
                <a:solidFill>
                  <a:schemeClr val="bg1"/>
                </a:solidFill>
                <a:latin typeface="Times New Roman"/>
                <a:cs typeface="Times New Roman"/>
              </a:rPr>
              <a:t>شكل الجسد</a:t>
            </a:r>
            <a:endParaRPr lang="en-US" sz="1800" dirty="0">
              <a:solidFill>
                <a:schemeClr val="bg1"/>
              </a:solidFill>
              <a:latin typeface="Times New Roman"/>
              <a:cs typeface="Times New Roman"/>
            </a:endParaRPr>
          </a:p>
          <a:p>
            <a:pPr algn="ctr"/>
            <a:endParaRPr lang="en-US" dirty="0">
              <a:solidFill>
                <a:schemeClr val="bg1"/>
              </a:solidFill>
              <a:cs typeface="Arial"/>
            </a:endParaRPr>
          </a:p>
        </p:txBody>
      </p:sp>
      <p:sp>
        <p:nvSpPr>
          <p:cNvPr id="20" name="Rectangle 19">
            <a:extLst>
              <a:ext uri="{FF2B5EF4-FFF2-40B4-BE49-F238E27FC236}">
                <a16:creationId xmlns:a16="http://schemas.microsoft.com/office/drawing/2014/main" id="{3B3D3784-F00D-7F91-D529-E07880737657}"/>
              </a:ext>
            </a:extLst>
          </p:cNvPr>
          <p:cNvSpPr/>
          <p:nvPr/>
        </p:nvSpPr>
        <p:spPr>
          <a:xfrm>
            <a:off x="4572449" y="1428749"/>
            <a:ext cx="1770527" cy="136711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lvl="1" algn="ctr"/>
            <a:r>
              <a:rPr lang="ar-JO" sz="1800" b="1" dirty="0">
                <a:solidFill>
                  <a:schemeClr val="bg1"/>
                </a:solidFill>
                <a:latin typeface="Times New Roman"/>
                <a:cs typeface="Times New Roman"/>
              </a:rPr>
              <a:t>قلة</a:t>
            </a:r>
            <a:r>
              <a:rPr lang="ar-SA" sz="1800" b="1" dirty="0">
                <a:solidFill>
                  <a:schemeClr val="bg1"/>
                </a:solidFill>
                <a:latin typeface="Times New Roman"/>
                <a:cs typeface="Times New Roman"/>
              </a:rPr>
              <a:t> احترام الذات</a:t>
            </a:r>
            <a:endParaRPr lang="en-US" dirty="0">
              <a:solidFill>
                <a:schemeClr val="bg1"/>
              </a:solidFill>
              <a:latin typeface="Times New Roman"/>
              <a:cs typeface="Times New Roman"/>
            </a:endParaRPr>
          </a:p>
        </p:txBody>
      </p:sp>
      <p:sp>
        <p:nvSpPr>
          <p:cNvPr id="23" name="Rectangle 22">
            <a:extLst>
              <a:ext uri="{FF2B5EF4-FFF2-40B4-BE49-F238E27FC236}">
                <a16:creationId xmlns:a16="http://schemas.microsoft.com/office/drawing/2014/main" id="{E183EA34-6FB1-E151-6BB6-407015821E97}"/>
              </a:ext>
            </a:extLst>
          </p:cNvPr>
          <p:cNvSpPr/>
          <p:nvPr/>
        </p:nvSpPr>
        <p:spPr>
          <a:xfrm>
            <a:off x="6813625" y="2571748"/>
            <a:ext cx="1770527" cy="136711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lvl="1" algn="ctr"/>
            <a:r>
              <a:rPr lang="ar-JO" sz="1800" b="1" dirty="0">
                <a:solidFill>
                  <a:schemeClr val="bg1"/>
                </a:solidFill>
                <a:latin typeface="Times New Roman"/>
                <a:cs typeface="Times New Roman"/>
              </a:rPr>
              <a:t>مشاجرات في</a:t>
            </a:r>
            <a:r>
              <a:rPr lang="ar-SA" sz="1800" b="1" dirty="0">
                <a:solidFill>
                  <a:schemeClr val="bg1"/>
                </a:solidFill>
                <a:latin typeface="Times New Roman"/>
                <a:cs typeface="Times New Roman"/>
              </a:rPr>
              <a:t> ا</a:t>
            </a:r>
            <a:r>
              <a:rPr lang="ar-JO" sz="1800" b="1" dirty="0">
                <a:solidFill>
                  <a:schemeClr val="bg1"/>
                </a:solidFill>
                <a:latin typeface="Times New Roman"/>
                <a:cs typeface="Times New Roman"/>
              </a:rPr>
              <a:t>ل</a:t>
            </a:r>
            <a:r>
              <a:rPr lang="ar-SA" sz="1800" b="1" dirty="0">
                <a:solidFill>
                  <a:schemeClr val="bg1"/>
                </a:solidFill>
                <a:latin typeface="Times New Roman"/>
                <a:cs typeface="Times New Roman"/>
              </a:rPr>
              <a:t>زواج</a:t>
            </a:r>
          </a:p>
        </p:txBody>
      </p:sp>
      <p:sp>
        <p:nvSpPr>
          <p:cNvPr id="6" name="Rectangle 5">
            <a:extLst>
              <a:ext uri="{FF2B5EF4-FFF2-40B4-BE49-F238E27FC236}">
                <a16:creationId xmlns:a16="http://schemas.microsoft.com/office/drawing/2014/main" id="{42492742-125F-53D0-A10E-FBF0AFDA47D2}"/>
              </a:ext>
            </a:extLst>
          </p:cNvPr>
          <p:cNvSpPr/>
          <p:nvPr/>
        </p:nvSpPr>
        <p:spPr>
          <a:xfrm>
            <a:off x="4572449" y="3448049"/>
            <a:ext cx="1770527" cy="136711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lvl="1" algn="ctr"/>
            <a:r>
              <a:rPr lang="ar-SA" sz="1800" b="1" dirty="0">
                <a:solidFill>
                  <a:schemeClr val="bg1"/>
                </a:solidFill>
                <a:latin typeface="Times New Roman"/>
                <a:cs typeface="Times New Roman"/>
              </a:rPr>
              <a:t>صعوبات في</a:t>
            </a:r>
            <a:r>
              <a:rPr lang="ar-JO" sz="1800" b="1" dirty="0">
                <a:solidFill>
                  <a:schemeClr val="bg1"/>
                </a:solidFill>
                <a:latin typeface="Times New Roman"/>
                <a:cs typeface="Times New Roman"/>
              </a:rPr>
              <a:t> </a:t>
            </a:r>
            <a:r>
              <a:rPr lang="ar-SA" sz="1800" b="1" dirty="0">
                <a:solidFill>
                  <a:schemeClr val="bg1"/>
                </a:solidFill>
                <a:latin typeface="Times New Roman"/>
                <a:cs typeface="Times New Roman"/>
              </a:rPr>
              <a:t>الحياة الاجتماعية</a:t>
            </a:r>
            <a:endParaRPr lang="en-US" sz="1800" b="1" dirty="0">
              <a:solidFill>
                <a:schemeClr val="bg1"/>
              </a:solidFill>
              <a:latin typeface="Times New Roman"/>
              <a:cs typeface="Times New Roman"/>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296"/>
        <p:cNvGrpSpPr/>
        <p:nvPr/>
      </p:nvGrpSpPr>
      <p:grpSpPr>
        <a:xfrm>
          <a:off x="0" y="0"/>
          <a:ext cx="0" cy="0"/>
          <a:chOff x="0" y="0"/>
          <a:chExt cx="0" cy="0"/>
        </a:xfrm>
      </p:grpSpPr>
      <p:sp>
        <p:nvSpPr>
          <p:cNvPr id="297" name="Google Shape;297;p31"/>
          <p:cNvSpPr txBox="1">
            <a:spLocks noGrp="1"/>
          </p:cNvSpPr>
          <p:nvPr>
            <p:ph type="title"/>
          </p:nvPr>
        </p:nvSpPr>
        <p:spPr>
          <a:xfrm>
            <a:off x="5031100" y="3251078"/>
            <a:ext cx="3335660" cy="871342"/>
          </a:xfrm>
          <a:prstGeom prst="rect">
            <a:avLst/>
          </a:prstGeom>
        </p:spPr>
        <p:txBody>
          <a:bodyPr spcFirstLastPara="1" wrap="square" lIns="91425" tIns="91425" rIns="91425" bIns="91425" anchor="b" anchorCtr="0">
            <a:noAutofit/>
          </a:bodyPr>
          <a:lstStyle/>
          <a:p>
            <a:r>
              <a:rPr lang="ar-JO" dirty="0">
                <a:latin typeface="+mn-lt"/>
                <a:cs typeface="Times New Roman"/>
              </a:rPr>
              <a:t>إن السمنة مشكلة اجتماعية في الأردن!</a:t>
            </a:r>
          </a:p>
        </p:txBody>
      </p:sp>
      <p:sp>
        <p:nvSpPr>
          <p:cNvPr id="299" name="Google Shape;299;p31"/>
          <p:cNvSpPr txBox="1">
            <a:spLocks noGrp="1"/>
          </p:cNvSpPr>
          <p:nvPr>
            <p:ph type="title" idx="2"/>
          </p:nvPr>
        </p:nvSpPr>
        <p:spPr>
          <a:xfrm>
            <a:off x="5031100" y="2044893"/>
            <a:ext cx="2438400" cy="6957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n" dirty="0"/>
              <a:t>0</a:t>
            </a:r>
            <a:r>
              <a:rPr lang="en-GB" dirty="0"/>
              <a:t>6</a:t>
            </a:r>
            <a:endParaRPr dirty="0"/>
          </a:p>
        </p:txBody>
      </p:sp>
    </p:spTree>
    <p:extLst>
      <p:ext uri="{BB962C8B-B14F-4D97-AF65-F5344CB8AC3E}">
        <p14:creationId xmlns:p14="http://schemas.microsoft.com/office/powerpoint/2010/main" val="128340971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oogle Shape;7310;p62">
            <a:extLst>
              <a:ext uri="{FF2B5EF4-FFF2-40B4-BE49-F238E27FC236}">
                <a16:creationId xmlns:a16="http://schemas.microsoft.com/office/drawing/2014/main" id="{377C920F-4C2D-571C-EAC7-EFE06120BF03}"/>
              </a:ext>
            </a:extLst>
          </p:cNvPr>
          <p:cNvGrpSpPr/>
          <p:nvPr/>
        </p:nvGrpSpPr>
        <p:grpSpPr>
          <a:xfrm>
            <a:off x="154673" y="686006"/>
            <a:ext cx="2012337" cy="4343401"/>
            <a:chOff x="996380" y="1542757"/>
            <a:chExt cx="556859" cy="1310345"/>
          </a:xfrm>
        </p:grpSpPr>
        <p:sp>
          <p:nvSpPr>
            <p:cNvPr id="4" name="Google Shape;7311;p62">
              <a:extLst>
                <a:ext uri="{FF2B5EF4-FFF2-40B4-BE49-F238E27FC236}">
                  <a16:creationId xmlns:a16="http://schemas.microsoft.com/office/drawing/2014/main" id="{5F20634B-B8E8-EF67-FE58-6247D2E044F3}"/>
                </a:ext>
              </a:extLst>
            </p:cNvPr>
            <p:cNvSpPr/>
            <p:nvPr/>
          </p:nvSpPr>
          <p:spPr>
            <a:xfrm>
              <a:off x="1091487" y="1674397"/>
              <a:ext cx="366796" cy="342104"/>
            </a:xfrm>
            <a:custGeom>
              <a:avLst/>
              <a:gdLst/>
              <a:ahLst/>
              <a:cxnLst/>
              <a:rect l="l" t="t" r="r" b="b"/>
              <a:pathLst>
                <a:path w="14528" h="13550" extrusionOk="0">
                  <a:moveTo>
                    <a:pt x="2151" y="0"/>
                  </a:moveTo>
                  <a:cubicBezTo>
                    <a:pt x="958" y="0"/>
                    <a:pt x="0" y="958"/>
                    <a:pt x="0" y="2157"/>
                  </a:cubicBezTo>
                  <a:lnTo>
                    <a:pt x="0" y="11393"/>
                  </a:lnTo>
                  <a:cubicBezTo>
                    <a:pt x="0" y="12585"/>
                    <a:pt x="958" y="13550"/>
                    <a:pt x="2151" y="13550"/>
                  </a:cubicBezTo>
                  <a:lnTo>
                    <a:pt x="12371" y="13550"/>
                  </a:lnTo>
                  <a:cubicBezTo>
                    <a:pt x="13563" y="13550"/>
                    <a:pt x="14528" y="12585"/>
                    <a:pt x="14528" y="11393"/>
                  </a:cubicBezTo>
                  <a:lnTo>
                    <a:pt x="14528" y="2157"/>
                  </a:lnTo>
                  <a:cubicBezTo>
                    <a:pt x="14528" y="958"/>
                    <a:pt x="13563" y="0"/>
                    <a:pt x="12371" y="0"/>
                  </a:cubicBezTo>
                  <a:close/>
                </a:path>
              </a:pathLst>
            </a:custGeom>
            <a:solidFill>
              <a:srgbClr val="BECBD5"/>
            </a:solidFill>
            <a:ln>
              <a:noFill/>
            </a:ln>
          </p:spPr>
          <p:txBody>
            <a:bodyPr spcFirstLastPara="1" wrap="square" lIns="91425" tIns="91425" rIns="91425" bIns="91425" anchor="ctr" anchorCtr="0">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sz="1800" b="0" i="0" u="none" strike="noStrike" kern="0" cap="none" spc="0" normalizeH="0" baseline="0" noProof="0">
                <a:ln>
                  <a:noFill/>
                </a:ln>
                <a:solidFill>
                  <a:sysClr val="windowText" lastClr="000000"/>
                </a:solidFill>
                <a:effectLst/>
                <a:uLnTx/>
                <a:uFillTx/>
              </a:endParaRPr>
            </a:p>
          </p:txBody>
        </p:sp>
        <p:sp>
          <p:nvSpPr>
            <p:cNvPr id="5" name="Google Shape;7312;p62">
              <a:extLst>
                <a:ext uri="{FF2B5EF4-FFF2-40B4-BE49-F238E27FC236}">
                  <a16:creationId xmlns:a16="http://schemas.microsoft.com/office/drawing/2014/main" id="{FF6AD385-94BE-1C41-F1A3-3E8A66C896F1}"/>
                </a:ext>
              </a:extLst>
            </p:cNvPr>
            <p:cNvSpPr/>
            <p:nvPr/>
          </p:nvSpPr>
          <p:spPr>
            <a:xfrm>
              <a:off x="996380" y="1547529"/>
              <a:ext cx="556859" cy="1272651"/>
            </a:xfrm>
            <a:custGeom>
              <a:avLst/>
              <a:gdLst/>
              <a:ahLst/>
              <a:cxnLst/>
              <a:rect l="l" t="t" r="r" b="b"/>
              <a:pathLst>
                <a:path w="22056" h="50407" extrusionOk="0">
                  <a:moveTo>
                    <a:pt x="11028" y="0"/>
                  </a:moveTo>
                  <a:cubicBezTo>
                    <a:pt x="7052" y="0"/>
                    <a:pt x="3832" y="3226"/>
                    <a:pt x="3832" y="7202"/>
                  </a:cubicBezTo>
                  <a:lnTo>
                    <a:pt x="3832" y="7208"/>
                  </a:lnTo>
                  <a:cubicBezTo>
                    <a:pt x="3806" y="7208"/>
                    <a:pt x="3787" y="7202"/>
                    <a:pt x="3767" y="7202"/>
                  </a:cubicBezTo>
                  <a:cubicBezTo>
                    <a:pt x="3764" y="7202"/>
                    <a:pt x="3760" y="7202"/>
                    <a:pt x="3757" y="7202"/>
                  </a:cubicBezTo>
                  <a:cubicBezTo>
                    <a:pt x="3091" y="7202"/>
                    <a:pt x="2588" y="7811"/>
                    <a:pt x="2718" y="8466"/>
                  </a:cubicBezTo>
                  <a:cubicBezTo>
                    <a:pt x="2815" y="8983"/>
                    <a:pt x="3269" y="9322"/>
                    <a:pt x="3759" y="9322"/>
                  </a:cubicBezTo>
                  <a:cubicBezTo>
                    <a:pt x="3894" y="9322"/>
                    <a:pt x="4031" y="9297"/>
                    <a:pt x="4165" y="9242"/>
                  </a:cubicBezTo>
                  <a:cubicBezTo>
                    <a:pt x="4934" y="11569"/>
                    <a:pt x="6948" y="13413"/>
                    <a:pt x="9151" y="14104"/>
                  </a:cubicBezTo>
                  <a:lnTo>
                    <a:pt x="9151" y="16124"/>
                  </a:lnTo>
                  <a:lnTo>
                    <a:pt x="6863" y="16124"/>
                  </a:lnTo>
                  <a:cubicBezTo>
                    <a:pt x="6863" y="16124"/>
                    <a:pt x="6857" y="16170"/>
                    <a:pt x="6837" y="16183"/>
                  </a:cubicBezTo>
                  <a:cubicBezTo>
                    <a:pt x="6257" y="16183"/>
                    <a:pt x="5742" y="16561"/>
                    <a:pt x="5560" y="17109"/>
                  </a:cubicBezTo>
                  <a:lnTo>
                    <a:pt x="228" y="32861"/>
                  </a:lnTo>
                  <a:cubicBezTo>
                    <a:pt x="0" y="33559"/>
                    <a:pt x="372" y="34308"/>
                    <a:pt x="1069" y="34543"/>
                  </a:cubicBezTo>
                  <a:cubicBezTo>
                    <a:pt x="1208" y="34588"/>
                    <a:pt x="1349" y="34610"/>
                    <a:pt x="1488" y="34610"/>
                  </a:cubicBezTo>
                  <a:cubicBezTo>
                    <a:pt x="2045" y="34610"/>
                    <a:pt x="2563" y="34261"/>
                    <a:pt x="2750" y="33702"/>
                  </a:cubicBezTo>
                  <a:lnTo>
                    <a:pt x="2926" y="33187"/>
                  </a:lnTo>
                  <a:lnTo>
                    <a:pt x="3507" y="33428"/>
                  </a:lnTo>
                  <a:cubicBezTo>
                    <a:pt x="3507" y="33428"/>
                    <a:pt x="4008" y="32412"/>
                    <a:pt x="3467" y="31577"/>
                  </a:cubicBezTo>
                  <a:lnTo>
                    <a:pt x="6733" y="21925"/>
                  </a:lnTo>
                  <a:lnTo>
                    <a:pt x="6733" y="21925"/>
                  </a:lnTo>
                  <a:cubicBezTo>
                    <a:pt x="6733" y="27706"/>
                    <a:pt x="5951" y="29172"/>
                    <a:pt x="5951" y="32366"/>
                  </a:cubicBezTo>
                  <a:cubicBezTo>
                    <a:pt x="5951" y="35560"/>
                    <a:pt x="7860" y="48497"/>
                    <a:pt x="7860" y="48497"/>
                  </a:cubicBezTo>
                  <a:lnTo>
                    <a:pt x="5553" y="50407"/>
                  </a:lnTo>
                  <a:lnTo>
                    <a:pt x="10018" y="50407"/>
                  </a:lnTo>
                  <a:lnTo>
                    <a:pt x="10761" y="31630"/>
                  </a:lnTo>
                  <a:lnTo>
                    <a:pt x="11145" y="31630"/>
                  </a:lnTo>
                  <a:lnTo>
                    <a:pt x="11888" y="50407"/>
                  </a:lnTo>
                  <a:lnTo>
                    <a:pt x="16353" y="50407"/>
                  </a:lnTo>
                  <a:lnTo>
                    <a:pt x="14039" y="48497"/>
                  </a:lnTo>
                  <a:cubicBezTo>
                    <a:pt x="14039" y="48497"/>
                    <a:pt x="15949" y="34171"/>
                    <a:pt x="15949" y="31590"/>
                  </a:cubicBezTo>
                  <a:cubicBezTo>
                    <a:pt x="15949" y="29003"/>
                    <a:pt x="15290" y="27680"/>
                    <a:pt x="15290" y="21821"/>
                  </a:cubicBezTo>
                  <a:lnTo>
                    <a:pt x="15290" y="21821"/>
                  </a:lnTo>
                  <a:lnTo>
                    <a:pt x="18595" y="31584"/>
                  </a:lnTo>
                  <a:cubicBezTo>
                    <a:pt x="18047" y="32418"/>
                    <a:pt x="18556" y="33435"/>
                    <a:pt x="18556" y="33435"/>
                  </a:cubicBezTo>
                  <a:lnTo>
                    <a:pt x="19129" y="33187"/>
                  </a:lnTo>
                  <a:lnTo>
                    <a:pt x="19312" y="33702"/>
                  </a:lnTo>
                  <a:cubicBezTo>
                    <a:pt x="19494" y="34259"/>
                    <a:pt x="20009" y="34613"/>
                    <a:pt x="20564" y="34613"/>
                  </a:cubicBezTo>
                  <a:cubicBezTo>
                    <a:pt x="20704" y="34613"/>
                    <a:pt x="20846" y="34590"/>
                    <a:pt x="20987" y="34543"/>
                  </a:cubicBezTo>
                  <a:cubicBezTo>
                    <a:pt x="21684" y="34315"/>
                    <a:pt x="22056" y="33565"/>
                    <a:pt x="21827" y="32868"/>
                  </a:cubicBezTo>
                  <a:lnTo>
                    <a:pt x="16496" y="17128"/>
                  </a:lnTo>
                  <a:cubicBezTo>
                    <a:pt x="16333" y="16613"/>
                    <a:pt x="15877" y="16242"/>
                    <a:pt x="15336" y="16190"/>
                  </a:cubicBezTo>
                  <a:cubicBezTo>
                    <a:pt x="15323" y="16170"/>
                    <a:pt x="15310" y="16150"/>
                    <a:pt x="15303" y="16131"/>
                  </a:cubicBezTo>
                  <a:lnTo>
                    <a:pt x="12905" y="16131"/>
                  </a:lnTo>
                  <a:lnTo>
                    <a:pt x="12905" y="14104"/>
                  </a:lnTo>
                  <a:cubicBezTo>
                    <a:pt x="15101" y="13413"/>
                    <a:pt x="17102" y="11595"/>
                    <a:pt x="17884" y="9281"/>
                  </a:cubicBezTo>
                  <a:cubicBezTo>
                    <a:pt x="17972" y="9303"/>
                    <a:pt x="18060" y="9313"/>
                    <a:pt x="18146" y="9313"/>
                  </a:cubicBezTo>
                  <a:cubicBezTo>
                    <a:pt x="18649" y="9313"/>
                    <a:pt x="19099" y="8957"/>
                    <a:pt x="19188" y="8434"/>
                  </a:cubicBezTo>
                  <a:cubicBezTo>
                    <a:pt x="19286" y="7828"/>
                    <a:pt x="18849" y="7261"/>
                    <a:pt x="18230" y="7215"/>
                  </a:cubicBezTo>
                  <a:lnTo>
                    <a:pt x="18230" y="7202"/>
                  </a:lnTo>
                  <a:cubicBezTo>
                    <a:pt x="18230" y="3226"/>
                    <a:pt x="15010" y="0"/>
                    <a:pt x="11028" y="0"/>
                  </a:cubicBezTo>
                  <a:close/>
                </a:path>
              </a:pathLst>
            </a:custGeom>
            <a:solidFill>
              <a:srgbClr val="F2F4F6"/>
            </a:solidFill>
            <a:ln>
              <a:noFill/>
            </a:ln>
          </p:spPr>
          <p:txBody>
            <a:bodyPr spcFirstLastPara="1" wrap="square" lIns="91425" tIns="91425" rIns="91425" bIns="91425" anchor="ctr" anchorCtr="0">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sz="1800" b="0" i="0" u="none" strike="noStrike" kern="0" cap="none" spc="0" normalizeH="0" baseline="0" noProof="0">
                <a:ln>
                  <a:noFill/>
                </a:ln>
                <a:solidFill>
                  <a:sysClr val="windowText" lastClr="000000"/>
                </a:solidFill>
                <a:effectLst/>
                <a:uLnTx/>
                <a:uFillTx/>
              </a:endParaRPr>
            </a:p>
          </p:txBody>
        </p:sp>
        <p:sp>
          <p:nvSpPr>
            <p:cNvPr id="6" name="Google Shape;7313;p62">
              <a:extLst>
                <a:ext uri="{FF2B5EF4-FFF2-40B4-BE49-F238E27FC236}">
                  <a16:creationId xmlns:a16="http://schemas.microsoft.com/office/drawing/2014/main" id="{FAF9E5AA-3756-E5B2-DD44-695ADFDE00C9}"/>
                </a:ext>
              </a:extLst>
            </p:cNvPr>
            <p:cNvSpPr/>
            <p:nvPr/>
          </p:nvSpPr>
          <p:spPr>
            <a:xfrm>
              <a:off x="1046067" y="2803693"/>
              <a:ext cx="457485" cy="49409"/>
            </a:xfrm>
            <a:custGeom>
              <a:avLst/>
              <a:gdLst/>
              <a:ahLst/>
              <a:cxnLst/>
              <a:rect l="l" t="t" r="r" b="b"/>
              <a:pathLst>
                <a:path w="18120" h="1957" extrusionOk="0">
                  <a:moveTo>
                    <a:pt x="9060" y="1"/>
                  </a:moveTo>
                  <a:cubicBezTo>
                    <a:pt x="4061" y="1"/>
                    <a:pt x="0" y="437"/>
                    <a:pt x="0" y="978"/>
                  </a:cubicBezTo>
                  <a:cubicBezTo>
                    <a:pt x="0" y="1519"/>
                    <a:pt x="4061" y="1956"/>
                    <a:pt x="9060" y="1956"/>
                  </a:cubicBezTo>
                  <a:cubicBezTo>
                    <a:pt x="14065" y="1956"/>
                    <a:pt x="18119" y="1519"/>
                    <a:pt x="18119" y="978"/>
                  </a:cubicBezTo>
                  <a:cubicBezTo>
                    <a:pt x="18119" y="437"/>
                    <a:pt x="14065" y="1"/>
                    <a:pt x="9060" y="1"/>
                  </a:cubicBezTo>
                  <a:close/>
                </a:path>
              </a:pathLst>
            </a:custGeom>
            <a:solidFill>
              <a:srgbClr val="778C9E"/>
            </a:solidFill>
            <a:ln>
              <a:noFill/>
            </a:ln>
          </p:spPr>
          <p:txBody>
            <a:bodyPr spcFirstLastPara="1" wrap="square" lIns="91425" tIns="91425" rIns="91425" bIns="91425" anchor="ctr" anchorCtr="0">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sz="1800" b="0" i="0" u="none" strike="noStrike" kern="0" cap="none" spc="0" normalizeH="0" baseline="0" noProof="0">
                <a:ln>
                  <a:noFill/>
                </a:ln>
                <a:solidFill>
                  <a:sysClr val="windowText" lastClr="000000"/>
                </a:solidFill>
                <a:effectLst/>
                <a:uLnTx/>
                <a:uFillTx/>
              </a:endParaRPr>
            </a:p>
          </p:txBody>
        </p:sp>
        <p:sp>
          <p:nvSpPr>
            <p:cNvPr id="7" name="Google Shape;7314;p62">
              <a:extLst>
                <a:ext uri="{FF2B5EF4-FFF2-40B4-BE49-F238E27FC236}">
                  <a16:creationId xmlns:a16="http://schemas.microsoft.com/office/drawing/2014/main" id="{66BDDAED-4D53-7D4D-FE75-D5EE564D0F8D}"/>
                </a:ext>
              </a:extLst>
            </p:cNvPr>
            <p:cNvSpPr/>
            <p:nvPr/>
          </p:nvSpPr>
          <p:spPr>
            <a:xfrm>
              <a:off x="1067780" y="1542757"/>
              <a:ext cx="406813" cy="325163"/>
            </a:xfrm>
            <a:custGeom>
              <a:avLst/>
              <a:gdLst/>
              <a:ahLst/>
              <a:cxnLst/>
              <a:rect l="l" t="t" r="r" b="b"/>
              <a:pathLst>
                <a:path w="16113" h="12879" extrusionOk="0">
                  <a:moveTo>
                    <a:pt x="1004" y="8740"/>
                  </a:moveTo>
                  <a:cubicBezTo>
                    <a:pt x="1007" y="8824"/>
                    <a:pt x="1025" y="8949"/>
                    <a:pt x="1055" y="9103"/>
                  </a:cubicBezTo>
                  <a:lnTo>
                    <a:pt x="1055" y="9103"/>
                  </a:lnTo>
                  <a:cubicBezTo>
                    <a:pt x="1031" y="8968"/>
                    <a:pt x="1014" y="8846"/>
                    <a:pt x="1004" y="8740"/>
                  </a:cubicBezTo>
                  <a:close/>
                  <a:moveTo>
                    <a:pt x="8531" y="0"/>
                  </a:moveTo>
                  <a:cubicBezTo>
                    <a:pt x="7378" y="0"/>
                    <a:pt x="6098" y="274"/>
                    <a:pt x="4700" y="906"/>
                  </a:cubicBezTo>
                  <a:cubicBezTo>
                    <a:pt x="1" y="3031"/>
                    <a:pt x="1004" y="8740"/>
                    <a:pt x="1004" y="8740"/>
                  </a:cubicBezTo>
                  <a:cubicBezTo>
                    <a:pt x="952" y="6113"/>
                    <a:pt x="4048" y="3448"/>
                    <a:pt x="4048" y="3448"/>
                  </a:cubicBezTo>
                  <a:cubicBezTo>
                    <a:pt x="6225" y="4790"/>
                    <a:pt x="13544" y="6504"/>
                    <a:pt x="14216" y="6726"/>
                  </a:cubicBezTo>
                  <a:cubicBezTo>
                    <a:pt x="14557" y="6840"/>
                    <a:pt x="14772" y="11921"/>
                    <a:pt x="14749" y="12624"/>
                  </a:cubicBezTo>
                  <a:lnTo>
                    <a:pt x="14749" y="12624"/>
                  </a:lnTo>
                  <a:lnTo>
                    <a:pt x="15206" y="9548"/>
                  </a:lnTo>
                  <a:cubicBezTo>
                    <a:pt x="15206" y="9548"/>
                    <a:pt x="16112" y="6166"/>
                    <a:pt x="14437" y="3441"/>
                  </a:cubicBezTo>
                  <a:cubicBezTo>
                    <a:pt x="13261" y="1523"/>
                    <a:pt x="11251" y="0"/>
                    <a:pt x="8531" y="0"/>
                  </a:cubicBezTo>
                  <a:close/>
                  <a:moveTo>
                    <a:pt x="14749" y="12624"/>
                  </a:moveTo>
                  <a:lnTo>
                    <a:pt x="14737" y="12703"/>
                  </a:lnTo>
                  <a:cubicBezTo>
                    <a:pt x="14738" y="12704"/>
                    <a:pt x="14739" y="12705"/>
                    <a:pt x="14739" y="12705"/>
                  </a:cubicBezTo>
                  <a:cubicBezTo>
                    <a:pt x="14744" y="12705"/>
                    <a:pt x="14747" y="12677"/>
                    <a:pt x="14749" y="12624"/>
                  </a:cubicBezTo>
                  <a:close/>
                  <a:moveTo>
                    <a:pt x="1055" y="9103"/>
                  </a:moveTo>
                  <a:cubicBezTo>
                    <a:pt x="1283" y="10402"/>
                    <a:pt x="2112" y="12879"/>
                    <a:pt x="2112" y="12879"/>
                  </a:cubicBezTo>
                  <a:cubicBezTo>
                    <a:pt x="2112" y="12879"/>
                    <a:pt x="1272" y="10220"/>
                    <a:pt x="1055" y="9103"/>
                  </a:cubicBezTo>
                  <a:close/>
                </a:path>
              </a:pathLst>
            </a:custGeom>
            <a:solidFill>
              <a:srgbClr val="BECBD5"/>
            </a:solidFill>
            <a:ln>
              <a:noFill/>
            </a:ln>
          </p:spPr>
          <p:txBody>
            <a:bodyPr spcFirstLastPara="1" wrap="square" lIns="91425" tIns="91425" rIns="91425" bIns="91425" anchor="ctr" anchorCtr="0">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sz="1800" b="0" i="0" u="none" strike="noStrike" kern="0" cap="none" spc="0" normalizeH="0" baseline="0" noProof="0">
                <a:ln>
                  <a:noFill/>
                </a:ln>
                <a:solidFill>
                  <a:sysClr val="windowText" lastClr="000000"/>
                </a:solidFill>
                <a:effectLst/>
                <a:uLnTx/>
                <a:uFillTx/>
              </a:endParaRPr>
            </a:p>
          </p:txBody>
        </p:sp>
      </p:grpSp>
      <p:sp>
        <p:nvSpPr>
          <p:cNvPr id="8" name="Google Shape;883;p46">
            <a:extLst>
              <a:ext uri="{FF2B5EF4-FFF2-40B4-BE49-F238E27FC236}">
                <a16:creationId xmlns:a16="http://schemas.microsoft.com/office/drawing/2014/main" id="{EB2CD59F-12B0-1EE3-9ECA-89548B795342}"/>
              </a:ext>
            </a:extLst>
          </p:cNvPr>
          <p:cNvSpPr/>
          <p:nvPr/>
        </p:nvSpPr>
        <p:spPr>
          <a:xfrm rot="300000">
            <a:off x="1203887" y="3672108"/>
            <a:ext cx="1221127" cy="1081754"/>
          </a:xfrm>
          <a:custGeom>
            <a:avLst/>
            <a:gdLst/>
            <a:ahLst/>
            <a:cxnLst/>
            <a:rect l="l" t="t" r="r" b="b"/>
            <a:pathLst>
              <a:path w="14882" h="22012" extrusionOk="0">
                <a:moveTo>
                  <a:pt x="7328" y="0"/>
                </a:moveTo>
                <a:cubicBezTo>
                  <a:pt x="6568" y="0"/>
                  <a:pt x="5784" y="253"/>
                  <a:pt x="4994" y="832"/>
                </a:cubicBezTo>
                <a:cubicBezTo>
                  <a:pt x="1" y="4460"/>
                  <a:pt x="2011" y="13386"/>
                  <a:pt x="3835" y="18062"/>
                </a:cubicBezTo>
                <a:cubicBezTo>
                  <a:pt x="4207" y="19034"/>
                  <a:pt x="4633" y="20018"/>
                  <a:pt x="5332" y="20793"/>
                </a:cubicBezTo>
                <a:cubicBezTo>
                  <a:pt x="5966" y="21497"/>
                  <a:pt x="6879" y="22012"/>
                  <a:pt x="7810" y="22012"/>
                </a:cubicBezTo>
                <a:cubicBezTo>
                  <a:pt x="7905" y="22012"/>
                  <a:pt x="8001" y="22006"/>
                  <a:pt x="8096" y="21995"/>
                </a:cubicBezTo>
                <a:cubicBezTo>
                  <a:pt x="8796" y="21919"/>
                  <a:pt x="9429" y="21547"/>
                  <a:pt x="10019" y="21176"/>
                </a:cubicBezTo>
                <a:cubicBezTo>
                  <a:pt x="11341" y="20323"/>
                  <a:pt x="12630" y="19351"/>
                  <a:pt x="13428" y="17996"/>
                </a:cubicBezTo>
                <a:cubicBezTo>
                  <a:pt x="14171" y="16740"/>
                  <a:pt x="14433" y="15265"/>
                  <a:pt x="14630" y="13812"/>
                </a:cubicBezTo>
                <a:cubicBezTo>
                  <a:pt x="14805" y="12763"/>
                  <a:pt x="14881" y="11692"/>
                  <a:pt x="14870" y="10622"/>
                </a:cubicBezTo>
                <a:cubicBezTo>
                  <a:pt x="14796" y="7270"/>
                  <a:pt x="11402" y="0"/>
                  <a:pt x="7328"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lang="ar-JO">
              <a:solidFill>
                <a:schemeClr val="accent2">
                  <a:lumMod val="75000"/>
                </a:schemeClr>
              </a:solidFill>
            </a:endParaRPr>
          </a:p>
        </p:txBody>
      </p:sp>
      <p:pic>
        <p:nvPicPr>
          <p:cNvPr id="10" name="Picture 9">
            <a:extLst>
              <a:ext uri="{FF2B5EF4-FFF2-40B4-BE49-F238E27FC236}">
                <a16:creationId xmlns:a16="http://schemas.microsoft.com/office/drawing/2014/main" id="{962DD8BA-922A-727E-EF50-100FDDDA3A06}"/>
              </a:ext>
            </a:extLst>
          </p:cNvPr>
          <p:cNvPicPr>
            <a:picLocks noChangeAspect="1"/>
          </p:cNvPicPr>
          <p:nvPr/>
        </p:nvPicPr>
        <p:blipFill>
          <a:blip r:embed="rId2"/>
          <a:stretch>
            <a:fillRect/>
          </a:stretch>
        </p:blipFill>
        <p:spPr>
          <a:xfrm>
            <a:off x="7193929" y="642280"/>
            <a:ext cx="1950745" cy="4290177"/>
          </a:xfrm>
          <a:prstGeom prst="rect">
            <a:avLst/>
          </a:prstGeom>
        </p:spPr>
      </p:pic>
      <p:sp>
        <p:nvSpPr>
          <p:cNvPr id="12" name="Google Shape;883;p46">
            <a:extLst>
              <a:ext uri="{FF2B5EF4-FFF2-40B4-BE49-F238E27FC236}">
                <a16:creationId xmlns:a16="http://schemas.microsoft.com/office/drawing/2014/main" id="{5AFD8EE9-2F07-E718-4635-D6213FDB9030}"/>
              </a:ext>
            </a:extLst>
          </p:cNvPr>
          <p:cNvSpPr/>
          <p:nvPr/>
        </p:nvSpPr>
        <p:spPr>
          <a:xfrm rot="16915606">
            <a:off x="6444932" y="3688802"/>
            <a:ext cx="1286874" cy="1167731"/>
          </a:xfrm>
          <a:custGeom>
            <a:avLst/>
            <a:gdLst/>
            <a:ahLst/>
            <a:cxnLst/>
            <a:rect l="l" t="t" r="r" b="b"/>
            <a:pathLst>
              <a:path w="14882" h="22012" extrusionOk="0">
                <a:moveTo>
                  <a:pt x="7328" y="0"/>
                </a:moveTo>
                <a:cubicBezTo>
                  <a:pt x="6568" y="0"/>
                  <a:pt x="5784" y="253"/>
                  <a:pt x="4994" y="832"/>
                </a:cubicBezTo>
                <a:cubicBezTo>
                  <a:pt x="1" y="4460"/>
                  <a:pt x="2011" y="13386"/>
                  <a:pt x="3835" y="18062"/>
                </a:cubicBezTo>
                <a:cubicBezTo>
                  <a:pt x="4207" y="19034"/>
                  <a:pt x="4633" y="20018"/>
                  <a:pt x="5332" y="20793"/>
                </a:cubicBezTo>
                <a:cubicBezTo>
                  <a:pt x="5966" y="21497"/>
                  <a:pt x="6879" y="22012"/>
                  <a:pt x="7810" y="22012"/>
                </a:cubicBezTo>
                <a:cubicBezTo>
                  <a:pt x="7905" y="22012"/>
                  <a:pt x="8001" y="22006"/>
                  <a:pt x="8096" y="21995"/>
                </a:cubicBezTo>
                <a:cubicBezTo>
                  <a:pt x="8796" y="21919"/>
                  <a:pt x="9429" y="21547"/>
                  <a:pt x="10019" y="21176"/>
                </a:cubicBezTo>
                <a:cubicBezTo>
                  <a:pt x="11341" y="20323"/>
                  <a:pt x="12630" y="19351"/>
                  <a:pt x="13428" y="17996"/>
                </a:cubicBezTo>
                <a:cubicBezTo>
                  <a:pt x="14171" y="16740"/>
                  <a:pt x="14433" y="15265"/>
                  <a:pt x="14630" y="13812"/>
                </a:cubicBezTo>
                <a:cubicBezTo>
                  <a:pt x="14805" y="12763"/>
                  <a:pt x="14881" y="11692"/>
                  <a:pt x="14870" y="10622"/>
                </a:cubicBezTo>
                <a:cubicBezTo>
                  <a:pt x="14796" y="7270"/>
                  <a:pt x="11402" y="0"/>
                  <a:pt x="7328"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lang="en-US">
              <a:solidFill>
                <a:schemeClr val="accent2">
                  <a:lumMod val="75000"/>
                </a:schemeClr>
              </a:solidFill>
            </a:endParaRPr>
          </a:p>
        </p:txBody>
      </p:sp>
      <p:sp>
        <p:nvSpPr>
          <p:cNvPr id="15" name="Google Shape;421;p34">
            <a:extLst>
              <a:ext uri="{FF2B5EF4-FFF2-40B4-BE49-F238E27FC236}">
                <a16:creationId xmlns:a16="http://schemas.microsoft.com/office/drawing/2014/main" id="{E5BCF689-670A-EF3E-8F9D-3B85D00A2D5E}"/>
              </a:ext>
            </a:extLst>
          </p:cNvPr>
          <p:cNvSpPr/>
          <p:nvPr/>
        </p:nvSpPr>
        <p:spPr>
          <a:xfrm>
            <a:off x="2040975" y="515747"/>
            <a:ext cx="5152954" cy="3867966"/>
          </a:xfrm>
          <a:custGeom>
            <a:avLst/>
            <a:gdLst/>
            <a:ahLst/>
            <a:cxnLst/>
            <a:rect l="l" t="t" r="r" b="b"/>
            <a:pathLst>
              <a:path w="44721" h="37653" extrusionOk="0">
                <a:moveTo>
                  <a:pt x="27258" y="1"/>
                </a:moveTo>
                <a:cubicBezTo>
                  <a:pt x="26810" y="1"/>
                  <a:pt x="26362" y="42"/>
                  <a:pt x="25920" y="127"/>
                </a:cubicBezTo>
                <a:cubicBezTo>
                  <a:pt x="23467" y="601"/>
                  <a:pt x="21352" y="2258"/>
                  <a:pt x="18884" y="2655"/>
                </a:cubicBezTo>
                <a:cubicBezTo>
                  <a:pt x="18429" y="2728"/>
                  <a:pt x="17972" y="2757"/>
                  <a:pt x="17514" y="2757"/>
                </a:cubicBezTo>
                <a:cubicBezTo>
                  <a:pt x="15988" y="2757"/>
                  <a:pt x="14448" y="2439"/>
                  <a:pt x="12913" y="2390"/>
                </a:cubicBezTo>
                <a:cubicBezTo>
                  <a:pt x="12755" y="2385"/>
                  <a:pt x="12599" y="2382"/>
                  <a:pt x="12444" y="2382"/>
                </a:cubicBezTo>
                <a:cubicBezTo>
                  <a:pt x="7176" y="2382"/>
                  <a:pt x="3676" y="5309"/>
                  <a:pt x="1537" y="10004"/>
                </a:cubicBezTo>
                <a:cubicBezTo>
                  <a:pt x="639" y="11975"/>
                  <a:pt x="0" y="14274"/>
                  <a:pt x="827" y="16277"/>
                </a:cubicBezTo>
                <a:cubicBezTo>
                  <a:pt x="1847" y="18754"/>
                  <a:pt x="4770" y="19912"/>
                  <a:pt x="5776" y="22331"/>
                </a:cubicBezTo>
                <a:cubicBezTo>
                  <a:pt x="7056" y="25413"/>
                  <a:pt x="6934" y="28588"/>
                  <a:pt x="8905" y="31525"/>
                </a:cubicBezTo>
                <a:cubicBezTo>
                  <a:pt x="11391" y="35229"/>
                  <a:pt x="15744" y="37653"/>
                  <a:pt x="20205" y="37653"/>
                </a:cubicBezTo>
                <a:cubicBezTo>
                  <a:pt x="20219" y="37653"/>
                  <a:pt x="20234" y="37653"/>
                  <a:pt x="20249" y="37653"/>
                </a:cubicBezTo>
                <a:cubicBezTo>
                  <a:pt x="24724" y="37636"/>
                  <a:pt x="29146" y="35107"/>
                  <a:pt x="31286" y="31176"/>
                </a:cubicBezTo>
                <a:cubicBezTo>
                  <a:pt x="32114" y="29655"/>
                  <a:pt x="32626" y="27940"/>
                  <a:pt x="33740" y="26615"/>
                </a:cubicBezTo>
                <a:cubicBezTo>
                  <a:pt x="35995" y="23932"/>
                  <a:pt x="40102" y="23515"/>
                  <a:pt x="42534" y="20991"/>
                </a:cubicBezTo>
                <a:cubicBezTo>
                  <a:pt x="44031" y="19438"/>
                  <a:pt x="44720" y="17144"/>
                  <a:pt x="44327" y="15022"/>
                </a:cubicBezTo>
                <a:cubicBezTo>
                  <a:pt x="43933" y="12902"/>
                  <a:pt x="42468" y="11007"/>
                  <a:pt x="40514" y="10094"/>
                </a:cubicBezTo>
                <a:cubicBezTo>
                  <a:pt x="39236" y="9497"/>
                  <a:pt x="37756" y="9285"/>
                  <a:pt x="36658" y="8399"/>
                </a:cubicBezTo>
                <a:cubicBezTo>
                  <a:pt x="35232" y="7249"/>
                  <a:pt x="34822" y="5282"/>
                  <a:pt x="33886" y="3707"/>
                </a:cubicBezTo>
                <a:cubicBezTo>
                  <a:pt x="33122" y="2419"/>
                  <a:pt x="31948" y="1404"/>
                  <a:pt x="30597" y="764"/>
                </a:cubicBezTo>
                <a:cubicBezTo>
                  <a:pt x="29555" y="271"/>
                  <a:pt x="28407" y="1"/>
                  <a:pt x="27258"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 name="TextBox 13">
            <a:extLst>
              <a:ext uri="{FF2B5EF4-FFF2-40B4-BE49-F238E27FC236}">
                <a16:creationId xmlns:a16="http://schemas.microsoft.com/office/drawing/2014/main" id="{95ECA832-C67E-D760-E6F3-9F6791421182}"/>
              </a:ext>
            </a:extLst>
          </p:cNvPr>
          <p:cNvSpPr txBox="1"/>
          <p:nvPr/>
        </p:nvSpPr>
        <p:spPr>
          <a:xfrm>
            <a:off x="1351396" y="3889819"/>
            <a:ext cx="1304434" cy="646331"/>
          </a:xfrm>
          <a:prstGeom prst="rect">
            <a:avLst/>
          </a:prstGeom>
          <a:noFill/>
        </p:spPr>
        <p:txBody>
          <a:bodyPr wrap="square" rtlCol="0">
            <a:spAutoFit/>
          </a:bodyPr>
          <a:lstStyle/>
          <a:p>
            <a:r>
              <a:rPr lang="ar-JO" sz="3600" dirty="0">
                <a:solidFill>
                  <a:schemeClr val="accent2">
                    <a:lumMod val="75000"/>
                  </a:schemeClr>
                </a:solidFill>
              </a:rPr>
              <a:t>8</a:t>
            </a:r>
            <a:r>
              <a:rPr lang="en-GB" sz="3600" dirty="0">
                <a:solidFill>
                  <a:schemeClr val="accent2">
                    <a:lumMod val="75000"/>
                  </a:schemeClr>
                </a:solidFill>
              </a:rPr>
              <a:t>0%</a:t>
            </a:r>
          </a:p>
        </p:txBody>
      </p:sp>
      <p:pic>
        <p:nvPicPr>
          <p:cNvPr id="17" name="Picture 16">
            <a:extLst>
              <a:ext uri="{FF2B5EF4-FFF2-40B4-BE49-F238E27FC236}">
                <a16:creationId xmlns:a16="http://schemas.microsoft.com/office/drawing/2014/main" id="{F8C13B32-69A0-4D95-7C52-BB23286B80BE}"/>
              </a:ext>
            </a:extLst>
          </p:cNvPr>
          <p:cNvPicPr>
            <a:picLocks noChangeAspect="1"/>
          </p:cNvPicPr>
          <p:nvPr/>
        </p:nvPicPr>
        <p:blipFill>
          <a:blip r:embed="rId3"/>
          <a:stretch>
            <a:fillRect/>
          </a:stretch>
        </p:blipFill>
        <p:spPr>
          <a:xfrm>
            <a:off x="6384134" y="3791041"/>
            <a:ext cx="1493649" cy="963251"/>
          </a:xfrm>
          <a:prstGeom prst="rect">
            <a:avLst/>
          </a:prstGeom>
        </p:spPr>
      </p:pic>
      <p:sp>
        <p:nvSpPr>
          <p:cNvPr id="18" name="TextBox 17">
            <a:extLst>
              <a:ext uri="{FF2B5EF4-FFF2-40B4-BE49-F238E27FC236}">
                <a16:creationId xmlns:a16="http://schemas.microsoft.com/office/drawing/2014/main" id="{30DCD457-DA8D-5844-5CD3-28AC3D696C07}"/>
              </a:ext>
            </a:extLst>
          </p:cNvPr>
          <p:cNvSpPr txBox="1"/>
          <p:nvPr/>
        </p:nvSpPr>
        <p:spPr>
          <a:xfrm>
            <a:off x="3004976" y="1295568"/>
            <a:ext cx="3558714" cy="1754326"/>
          </a:xfrm>
          <a:prstGeom prst="rect">
            <a:avLst/>
          </a:prstGeom>
          <a:noFill/>
        </p:spPr>
        <p:txBody>
          <a:bodyPr wrap="square" lIns="91440" tIns="45720" rIns="91440" bIns="45720" rtlCol="0" anchor="t">
            <a:spAutoFit/>
          </a:bodyPr>
          <a:lstStyle/>
          <a:p>
            <a:r>
              <a:rPr lang="ar-JO" sz="3600" dirty="0">
                <a:solidFill>
                  <a:schemeClr val="accent2">
                    <a:lumMod val="75000"/>
                  </a:schemeClr>
                </a:solidFill>
                <a:cs typeface="+mj-cs"/>
              </a:rPr>
              <a:t>هل تعلم أن الأردن من أكثر الدول في العالم من حيث معدلات السمنة؟</a:t>
            </a:r>
            <a:endParaRPr lang="en-GB" sz="3600" dirty="0">
              <a:solidFill>
                <a:schemeClr val="accent2">
                  <a:lumMod val="75000"/>
                </a:schemeClr>
              </a:solidFill>
              <a:cs typeface="+mj-cs"/>
            </a:endParaRPr>
          </a:p>
        </p:txBody>
      </p:sp>
    </p:spTree>
    <p:extLst>
      <p:ext uri="{BB962C8B-B14F-4D97-AF65-F5344CB8AC3E}">
        <p14:creationId xmlns:p14="http://schemas.microsoft.com/office/powerpoint/2010/main" val="262773494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296"/>
        <p:cNvGrpSpPr/>
        <p:nvPr/>
      </p:nvGrpSpPr>
      <p:grpSpPr>
        <a:xfrm>
          <a:off x="0" y="0"/>
          <a:ext cx="0" cy="0"/>
          <a:chOff x="0" y="0"/>
          <a:chExt cx="0" cy="0"/>
        </a:xfrm>
      </p:grpSpPr>
      <p:sp>
        <p:nvSpPr>
          <p:cNvPr id="297" name="Google Shape;297;p31"/>
          <p:cNvSpPr txBox="1">
            <a:spLocks noGrp="1"/>
          </p:cNvSpPr>
          <p:nvPr>
            <p:ph type="title"/>
          </p:nvPr>
        </p:nvSpPr>
        <p:spPr>
          <a:xfrm>
            <a:off x="5031100" y="3251078"/>
            <a:ext cx="3335660" cy="871342"/>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None/>
            </a:pPr>
            <a:r>
              <a:rPr lang="ar-JO" dirty="0">
                <a:latin typeface="+mn-lt"/>
                <a:cs typeface="+mj-cs"/>
              </a:rPr>
              <a:t>ما هي أسباب السمنة تحديدًا؟</a:t>
            </a:r>
          </a:p>
        </p:txBody>
      </p:sp>
      <p:sp>
        <p:nvSpPr>
          <p:cNvPr id="299" name="Google Shape;299;p31"/>
          <p:cNvSpPr txBox="1">
            <a:spLocks noGrp="1"/>
          </p:cNvSpPr>
          <p:nvPr>
            <p:ph type="title" idx="2"/>
          </p:nvPr>
        </p:nvSpPr>
        <p:spPr>
          <a:xfrm>
            <a:off x="5031100" y="2044893"/>
            <a:ext cx="2438400" cy="6957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n" dirty="0"/>
              <a:t>0</a:t>
            </a:r>
            <a:r>
              <a:rPr lang="en-GB" dirty="0"/>
              <a:t>7</a:t>
            </a:r>
            <a:endParaRPr dirty="0"/>
          </a:p>
        </p:txBody>
      </p:sp>
    </p:spTree>
    <p:extLst>
      <p:ext uri="{BB962C8B-B14F-4D97-AF65-F5344CB8AC3E}">
        <p14:creationId xmlns:p14="http://schemas.microsoft.com/office/powerpoint/2010/main" val="224091417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ACE62DA8-5329-2ED8-33EE-DB82D55D8E6C}"/>
              </a:ext>
            </a:extLst>
          </p:cNvPr>
          <p:cNvSpPr>
            <a:spLocks noGrp="1"/>
          </p:cNvSpPr>
          <p:nvPr>
            <p:ph type="body" idx="1"/>
          </p:nvPr>
        </p:nvSpPr>
        <p:spPr>
          <a:xfrm>
            <a:off x="1392399" y="1104135"/>
            <a:ext cx="6361213" cy="4324370"/>
          </a:xfrm>
        </p:spPr>
        <p:txBody>
          <a:bodyPr/>
          <a:lstStyle/>
          <a:p>
            <a:pPr marL="114300" indent="0" algn="r">
              <a:buNone/>
            </a:pPr>
            <a:r>
              <a:rPr lang="ar-JO" sz="2000" dirty="0">
                <a:latin typeface="Times New Roman"/>
                <a:cs typeface="Times New Roman"/>
              </a:rPr>
              <a:t>أخصائيو التغذية يعتقدون أن هناك 3 أسباب رئيسية لسمنة وزيادة الوزن في الأردن.</a:t>
            </a:r>
            <a:endParaRPr lang="en-GB" dirty="0">
              <a:latin typeface="Times New Roman"/>
              <a:cs typeface="Times New Roman"/>
            </a:endParaRPr>
          </a:p>
        </p:txBody>
      </p:sp>
      <p:grpSp>
        <p:nvGrpSpPr>
          <p:cNvPr id="28" name="Google Shape;1076;p50">
            <a:extLst>
              <a:ext uri="{FF2B5EF4-FFF2-40B4-BE49-F238E27FC236}">
                <a16:creationId xmlns:a16="http://schemas.microsoft.com/office/drawing/2014/main" id="{9F4C5ED9-7242-98C0-01AA-E76D66E6B894}"/>
              </a:ext>
            </a:extLst>
          </p:cNvPr>
          <p:cNvGrpSpPr/>
          <p:nvPr/>
        </p:nvGrpSpPr>
        <p:grpSpPr>
          <a:xfrm>
            <a:off x="424293" y="3865659"/>
            <a:ext cx="2340903" cy="1229287"/>
            <a:chOff x="-4845500" y="3441025"/>
            <a:chExt cx="3980450" cy="2090275"/>
          </a:xfrm>
        </p:grpSpPr>
        <p:sp>
          <p:nvSpPr>
            <p:cNvPr id="5" name="Google Shape;1077;p50">
              <a:extLst>
                <a:ext uri="{FF2B5EF4-FFF2-40B4-BE49-F238E27FC236}">
                  <a16:creationId xmlns:a16="http://schemas.microsoft.com/office/drawing/2014/main" id="{8B0E1BED-8F02-50DC-D427-AD90E3E40050}"/>
                </a:ext>
              </a:extLst>
            </p:cNvPr>
            <p:cNvSpPr/>
            <p:nvPr/>
          </p:nvSpPr>
          <p:spPr>
            <a:xfrm>
              <a:off x="-4717700" y="5275200"/>
              <a:ext cx="3561100" cy="256100"/>
            </a:xfrm>
            <a:custGeom>
              <a:avLst/>
              <a:gdLst/>
              <a:ahLst/>
              <a:cxnLst/>
              <a:rect l="l" t="t" r="r" b="b"/>
              <a:pathLst>
                <a:path w="142444" h="10244" extrusionOk="0">
                  <a:moveTo>
                    <a:pt x="71221" y="0"/>
                  </a:moveTo>
                  <a:cubicBezTo>
                    <a:pt x="52333" y="0"/>
                    <a:pt x="34216" y="540"/>
                    <a:pt x="20860" y="1500"/>
                  </a:cubicBezTo>
                  <a:cubicBezTo>
                    <a:pt x="7503" y="2460"/>
                    <a:pt x="0" y="3764"/>
                    <a:pt x="0" y="5122"/>
                  </a:cubicBezTo>
                  <a:cubicBezTo>
                    <a:pt x="0" y="6481"/>
                    <a:pt x="7503" y="7783"/>
                    <a:pt x="20860" y="8744"/>
                  </a:cubicBezTo>
                  <a:cubicBezTo>
                    <a:pt x="34216" y="9705"/>
                    <a:pt x="52333" y="10244"/>
                    <a:pt x="71221" y="10244"/>
                  </a:cubicBezTo>
                  <a:cubicBezTo>
                    <a:pt x="90112" y="10244"/>
                    <a:pt x="108226" y="9705"/>
                    <a:pt x="121584" y="8744"/>
                  </a:cubicBezTo>
                  <a:cubicBezTo>
                    <a:pt x="134940" y="7783"/>
                    <a:pt x="142444" y="6481"/>
                    <a:pt x="142444" y="5122"/>
                  </a:cubicBezTo>
                  <a:cubicBezTo>
                    <a:pt x="142444" y="3764"/>
                    <a:pt x="134940" y="2460"/>
                    <a:pt x="121584" y="1500"/>
                  </a:cubicBezTo>
                  <a:cubicBezTo>
                    <a:pt x="108226" y="540"/>
                    <a:pt x="90112" y="0"/>
                    <a:pt x="71221" y="0"/>
                  </a:cubicBezTo>
                  <a:close/>
                </a:path>
              </a:pathLst>
            </a:custGeom>
            <a:solidFill>
              <a:srgbClr val="000000">
                <a:alpha val="84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 name="Google Shape;1078;p50">
              <a:extLst>
                <a:ext uri="{FF2B5EF4-FFF2-40B4-BE49-F238E27FC236}">
                  <a16:creationId xmlns:a16="http://schemas.microsoft.com/office/drawing/2014/main" id="{B2875991-77FE-D963-63DC-3361744F9DA6}"/>
                </a:ext>
              </a:extLst>
            </p:cNvPr>
            <p:cNvSpPr/>
            <p:nvPr/>
          </p:nvSpPr>
          <p:spPr>
            <a:xfrm>
              <a:off x="-3553425" y="4114125"/>
              <a:ext cx="1357850" cy="1294625"/>
            </a:xfrm>
            <a:custGeom>
              <a:avLst/>
              <a:gdLst/>
              <a:ahLst/>
              <a:cxnLst/>
              <a:rect l="l" t="t" r="r" b="b"/>
              <a:pathLst>
                <a:path w="54314" h="51785" extrusionOk="0">
                  <a:moveTo>
                    <a:pt x="15066" y="1"/>
                  </a:moveTo>
                  <a:cubicBezTo>
                    <a:pt x="15066" y="1"/>
                    <a:pt x="6808" y="7924"/>
                    <a:pt x="6362" y="11719"/>
                  </a:cubicBezTo>
                  <a:cubicBezTo>
                    <a:pt x="5916" y="15513"/>
                    <a:pt x="6585" y="22656"/>
                    <a:pt x="6585" y="23661"/>
                  </a:cubicBezTo>
                  <a:cubicBezTo>
                    <a:pt x="6585" y="24665"/>
                    <a:pt x="4800" y="29352"/>
                    <a:pt x="4912" y="31808"/>
                  </a:cubicBezTo>
                  <a:cubicBezTo>
                    <a:pt x="5023" y="34262"/>
                    <a:pt x="7812" y="40624"/>
                    <a:pt x="7701" y="41070"/>
                  </a:cubicBezTo>
                  <a:cubicBezTo>
                    <a:pt x="7589" y="41518"/>
                    <a:pt x="7477" y="41741"/>
                    <a:pt x="7477" y="42522"/>
                  </a:cubicBezTo>
                  <a:cubicBezTo>
                    <a:pt x="7477" y="43303"/>
                    <a:pt x="2791" y="47655"/>
                    <a:pt x="1452" y="49330"/>
                  </a:cubicBezTo>
                  <a:cubicBezTo>
                    <a:pt x="112" y="51003"/>
                    <a:pt x="0" y="51784"/>
                    <a:pt x="2567" y="51784"/>
                  </a:cubicBezTo>
                  <a:cubicBezTo>
                    <a:pt x="5135" y="51784"/>
                    <a:pt x="11607" y="49888"/>
                    <a:pt x="11943" y="49107"/>
                  </a:cubicBezTo>
                  <a:cubicBezTo>
                    <a:pt x="12277" y="48324"/>
                    <a:pt x="12500" y="42522"/>
                    <a:pt x="12500" y="40959"/>
                  </a:cubicBezTo>
                  <a:cubicBezTo>
                    <a:pt x="12500" y="39397"/>
                    <a:pt x="15737" y="30468"/>
                    <a:pt x="15178" y="28348"/>
                  </a:cubicBezTo>
                  <a:cubicBezTo>
                    <a:pt x="14620" y="26227"/>
                    <a:pt x="14397" y="21206"/>
                    <a:pt x="14955" y="20090"/>
                  </a:cubicBezTo>
                  <a:cubicBezTo>
                    <a:pt x="15514" y="18973"/>
                    <a:pt x="20535" y="13059"/>
                    <a:pt x="22657" y="12054"/>
                  </a:cubicBezTo>
                  <a:cubicBezTo>
                    <a:pt x="24670" y="11100"/>
                    <a:pt x="25978" y="10356"/>
                    <a:pt x="27157" y="10283"/>
                  </a:cubicBezTo>
                  <a:cubicBezTo>
                    <a:pt x="28336" y="10356"/>
                    <a:pt x="29644" y="11100"/>
                    <a:pt x="31659" y="12054"/>
                  </a:cubicBezTo>
                  <a:cubicBezTo>
                    <a:pt x="33778" y="13059"/>
                    <a:pt x="38801" y="18973"/>
                    <a:pt x="39359" y="20090"/>
                  </a:cubicBezTo>
                  <a:cubicBezTo>
                    <a:pt x="39917" y="21206"/>
                    <a:pt x="39694" y="26227"/>
                    <a:pt x="39136" y="28348"/>
                  </a:cubicBezTo>
                  <a:cubicBezTo>
                    <a:pt x="38577" y="30468"/>
                    <a:pt x="41814" y="39397"/>
                    <a:pt x="41814" y="40959"/>
                  </a:cubicBezTo>
                  <a:cubicBezTo>
                    <a:pt x="41814" y="42522"/>
                    <a:pt x="42037" y="48324"/>
                    <a:pt x="42371" y="49107"/>
                  </a:cubicBezTo>
                  <a:cubicBezTo>
                    <a:pt x="42706" y="49888"/>
                    <a:pt x="49179" y="51784"/>
                    <a:pt x="51746" y="51784"/>
                  </a:cubicBezTo>
                  <a:cubicBezTo>
                    <a:pt x="54314" y="51784"/>
                    <a:pt x="54201" y="51005"/>
                    <a:pt x="52862" y="49330"/>
                  </a:cubicBezTo>
                  <a:cubicBezTo>
                    <a:pt x="51522" y="47656"/>
                    <a:pt x="46835" y="43303"/>
                    <a:pt x="46835" y="42522"/>
                  </a:cubicBezTo>
                  <a:cubicBezTo>
                    <a:pt x="46835" y="41741"/>
                    <a:pt x="46724" y="41518"/>
                    <a:pt x="46612" y="41072"/>
                  </a:cubicBezTo>
                  <a:cubicBezTo>
                    <a:pt x="46500" y="40625"/>
                    <a:pt x="49291" y="34264"/>
                    <a:pt x="49402" y="31808"/>
                  </a:cubicBezTo>
                  <a:cubicBezTo>
                    <a:pt x="49514" y="29352"/>
                    <a:pt x="47728" y="24665"/>
                    <a:pt x="47728" y="23661"/>
                  </a:cubicBezTo>
                  <a:cubicBezTo>
                    <a:pt x="47728" y="22656"/>
                    <a:pt x="48397" y="15515"/>
                    <a:pt x="47951" y="11720"/>
                  </a:cubicBezTo>
                  <a:cubicBezTo>
                    <a:pt x="47504" y="7926"/>
                    <a:pt x="39246" y="1"/>
                    <a:pt x="39246" y="1"/>
                  </a:cubicBezTo>
                  <a:lnTo>
                    <a:pt x="27157" y="2200"/>
                  </a:lnTo>
                  <a:lnTo>
                    <a:pt x="15066" y="1"/>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 name="Google Shape;1079;p50">
              <a:extLst>
                <a:ext uri="{FF2B5EF4-FFF2-40B4-BE49-F238E27FC236}">
                  <a16:creationId xmlns:a16="http://schemas.microsoft.com/office/drawing/2014/main" id="{8AFBE421-0FFC-8891-5D27-972F3B61678A}"/>
                </a:ext>
              </a:extLst>
            </p:cNvPr>
            <p:cNvSpPr/>
            <p:nvPr/>
          </p:nvSpPr>
          <p:spPr>
            <a:xfrm>
              <a:off x="-3314900" y="4114125"/>
              <a:ext cx="938475" cy="374100"/>
            </a:xfrm>
            <a:custGeom>
              <a:avLst/>
              <a:gdLst/>
              <a:ahLst/>
              <a:cxnLst/>
              <a:rect l="l" t="t" r="r" b="b"/>
              <a:pathLst>
                <a:path w="37539" h="14964" extrusionOk="0">
                  <a:moveTo>
                    <a:pt x="5525" y="1"/>
                  </a:moveTo>
                  <a:cubicBezTo>
                    <a:pt x="5525" y="1"/>
                    <a:pt x="2489" y="2916"/>
                    <a:pt x="1" y="6055"/>
                  </a:cubicBezTo>
                  <a:cubicBezTo>
                    <a:pt x="334" y="5996"/>
                    <a:pt x="701" y="5959"/>
                    <a:pt x="1101" y="5959"/>
                  </a:cubicBezTo>
                  <a:cubicBezTo>
                    <a:pt x="2026" y="5959"/>
                    <a:pt x="3130" y="6152"/>
                    <a:pt x="4411" y="6697"/>
                  </a:cubicBezTo>
                  <a:cubicBezTo>
                    <a:pt x="7535" y="8025"/>
                    <a:pt x="9564" y="11919"/>
                    <a:pt x="10502" y="14139"/>
                  </a:cubicBezTo>
                  <a:cubicBezTo>
                    <a:pt x="11507" y="13162"/>
                    <a:pt x="12453" y="12368"/>
                    <a:pt x="13116" y="12054"/>
                  </a:cubicBezTo>
                  <a:cubicBezTo>
                    <a:pt x="15131" y="11100"/>
                    <a:pt x="16438" y="10356"/>
                    <a:pt x="17616" y="10283"/>
                  </a:cubicBezTo>
                  <a:cubicBezTo>
                    <a:pt x="18795" y="10355"/>
                    <a:pt x="20103" y="11100"/>
                    <a:pt x="22118" y="12054"/>
                  </a:cubicBezTo>
                  <a:cubicBezTo>
                    <a:pt x="22958" y="12453"/>
                    <a:pt x="24256" y="13625"/>
                    <a:pt x="25551" y="14964"/>
                  </a:cubicBezTo>
                  <a:cubicBezTo>
                    <a:pt x="26313" y="12923"/>
                    <a:pt x="28372" y="9040"/>
                    <a:pt x="32981" y="9040"/>
                  </a:cubicBezTo>
                  <a:cubicBezTo>
                    <a:pt x="34868" y="9041"/>
                    <a:pt x="36363" y="9195"/>
                    <a:pt x="37538" y="9410"/>
                  </a:cubicBezTo>
                  <a:cubicBezTo>
                    <a:pt x="35320" y="5391"/>
                    <a:pt x="29705" y="2"/>
                    <a:pt x="29705" y="2"/>
                  </a:cubicBezTo>
                  <a:lnTo>
                    <a:pt x="17616" y="2201"/>
                  </a:lnTo>
                  <a:lnTo>
                    <a:pt x="5525"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 name="Google Shape;1080;p50">
              <a:extLst>
                <a:ext uri="{FF2B5EF4-FFF2-40B4-BE49-F238E27FC236}">
                  <a16:creationId xmlns:a16="http://schemas.microsoft.com/office/drawing/2014/main" id="{FB57B091-8E86-1F94-577D-D462A7C7E479}"/>
                </a:ext>
              </a:extLst>
            </p:cNvPr>
            <p:cNvSpPr/>
            <p:nvPr/>
          </p:nvSpPr>
          <p:spPr>
            <a:xfrm>
              <a:off x="-3553425" y="5189275"/>
              <a:ext cx="307975" cy="219500"/>
            </a:xfrm>
            <a:custGeom>
              <a:avLst/>
              <a:gdLst/>
              <a:ahLst/>
              <a:cxnLst/>
              <a:rect l="l" t="t" r="r" b="b"/>
              <a:pathLst>
                <a:path w="12319" h="8780" extrusionOk="0">
                  <a:moveTo>
                    <a:pt x="8234" y="1"/>
                  </a:moveTo>
                  <a:cubicBezTo>
                    <a:pt x="7733" y="1"/>
                    <a:pt x="7272" y="209"/>
                    <a:pt x="6932" y="420"/>
                  </a:cubicBezTo>
                  <a:cubicBezTo>
                    <a:pt x="5661" y="2001"/>
                    <a:pt x="2511" y="4999"/>
                    <a:pt x="1452" y="6324"/>
                  </a:cubicBezTo>
                  <a:cubicBezTo>
                    <a:pt x="112" y="7999"/>
                    <a:pt x="0" y="8779"/>
                    <a:pt x="2567" y="8779"/>
                  </a:cubicBezTo>
                  <a:cubicBezTo>
                    <a:pt x="5135" y="8779"/>
                    <a:pt x="11607" y="6882"/>
                    <a:pt x="11943" y="6101"/>
                  </a:cubicBezTo>
                  <a:cubicBezTo>
                    <a:pt x="12094" y="5746"/>
                    <a:pt x="12224" y="4352"/>
                    <a:pt x="12318" y="2792"/>
                  </a:cubicBezTo>
                  <a:lnTo>
                    <a:pt x="12318" y="2792"/>
                  </a:lnTo>
                  <a:lnTo>
                    <a:pt x="10937" y="2976"/>
                  </a:lnTo>
                  <a:cubicBezTo>
                    <a:pt x="10937" y="2976"/>
                    <a:pt x="10937" y="1860"/>
                    <a:pt x="9487" y="520"/>
                  </a:cubicBezTo>
                  <a:cubicBezTo>
                    <a:pt x="9072" y="138"/>
                    <a:pt x="8640" y="1"/>
                    <a:pt x="823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 name="Google Shape;1081;p50">
              <a:extLst>
                <a:ext uri="{FF2B5EF4-FFF2-40B4-BE49-F238E27FC236}">
                  <a16:creationId xmlns:a16="http://schemas.microsoft.com/office/drawing/2014/main" id="{C7F1EB70-1846-EF4B-1A3D-604BA890AB2F}"/>
                </a:ext>
              </a:extLst>
            </p:cNvPr>
            <p:cNvSpPr/>
            <p:nvPr/>
          </p:nvSpPr>
          <p:spPr>
            <a:xfrm>
              <a:off x="-2504525" y="5194275"/>
              <a:ext cx="308925" cy="214475"/>
            </a:xfrm>
            <a:custGeom>
              <a:avLst/>
              <a:gdLst/>
              <a:ahLst/>
              <a:cxnLst/>
              <a:rect l="l" t="t" r="r" b="b"/>
              <a:pathLst>
                <a:path w="12357" h="8579" extrusionOk="0">
                  <a:moveTo>
                    <a:pt x="5255" y="1"/>
                  </a:moveTo>
                  <a:cubicBezTo>
                    <a:pt x="4842" y="85"/>
                    <a:pt x="4458" y="272"/>
                    <a:pt x="4136" y="544"/>
                  </a:cubicBezTo>
                  <a:cubicBezTo>
                    <a:pt x="2798" y="1660"/>
                    <a:pt x="2573" y="3110"/>
                    <a:pt x="2573" y="3110"/>
                  </a:cubicBezTo>
                  <a:lnTo>
                    <a:pt x="0" y="1928"/>
                  </a:lnTo>
                  <a:lnTo>
                    <a:pt x="0" y="1928"/>
                  </a:lnTo>
                  <a:cubicBezTo>
                    <a:pt x="98" y="3741"/>
                    <a:pt x="242" y="5495"/>
                    <a:pt x="415" y="5899"/>
                  </a:cubicBezTo>
                  <a:cubicBezTo>
                    <a:pt x="750" y="6680"/>
                    <a:pt x="7223" y="8578"/>
                    <a:pt x="9789" y="8578"/>
                  </a:cubicBezTo>
                  <a:cubicBezTo>
                    <a:pt x="12356" y="8578"/>
                    <a:pt x="12245" y="7799"/>
                    <a:pt x="10906" y="6124"/>
                  </a:cubicBezTo>
                  <a:cubicBezTo>
                    <a:pt x="9793" y="4734"/>
                    <a:pt x="6387" y="1507"/>
                    <a:pt x="5255"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 name="Google Shape;1082;p50">
              <a:extLst>
                <a:ext uri="{FF2B5EF4-FFF2-40B4-BE49-F238E27FC236}">
                  <a16:creationId xmlns:a16="http://schemas.microsoft.com/office/drawing/2014/main" id="{21CF96F7-4112-80F4-AFC4-91CD57DAFFCB}"/>
                </a:ext>
              </a:extLst>
            </p:cNvPr>
            <p:cNvSpPr/>
            <p:nvPr/>
          </p:nvSpPr>
          <p:spPr>
            <a:xfrm>
              <a:off x="-4845500" y="4993975"/>
              <a:ext cx="843375" cy="53925"/>
            </a:xfrm>
            <a:custGeom>
              <a:avLst/>
              <a:gdLst/>
              <a:ahLst/>
              <a:cxnLst/>
              <a:rect l="l" t="t" r="r" b="b"/>
              <a:pathLst>
                <a:path w="33735" h="2157" extrusionOk="0">
                  <a:moveTo>
                    <a:pt x="1078" y="0"/>
                  </a:moveTo>
                  <a:cubicBezTo>
                    <a:pt x="483" y="0"/>
                    <a:pt x="0" y="483"/>
                    <a:pt x="0" y="1078"/>
                  </a:cubicBezTo>
                  <a:cubicBezTo>
                    <a:pt x="0" y="1675"/>
                    <a:pt x="485" y="2157"/>
                    <a:pt x="1080" y="2157"/>
                  </a:cubicBezTo>
                  <a:cubicBezTo>
                    <a:pt x="1085" y="2157"/>
                    <a:pt x="1089" y="2157"/>
                    <a:pt x="1093" y="2157"/>
                  </a:cubicBezTo>
                  <a:lnTo>
                    <a:pt x="32672" y="2157"/>
                  </a:lnTo>
                  <a:cubicBezTo>
                    <a:pt x="33260" y="2150"/>
                    <a:pt x="33735" y="1668"/>
                    <a:pt x="33735" y="1078"/>
                  </a:cubicBezTo>
                  <a:cubicBezTo>
                    <a:pt x="33735" y="487"/>
                    <a:pt x="33260" y="7"/>
                    <a:pt x="32672" y="0"/>
                  </a:cubicBezTo>
                  <a:lnTo>
                    <a:pt x="1093" y="0"/>
                  </a:lnTo>
                  <a:cubicBezTo>
                    <a:pt x="1088" y="0"/>
                    <a:pt x="1083" y="0"/>
                    <a:pt x="1078"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 name="Google Shape;1083;p50">
              <a:extLst>
                <a:ext uri="{FF2B5EF4-FFF2-40B4-BE49-F238E27FC236}">
                  <a16:creationId xmlns:a16="http://schemas.microsoft.com/office/drawing/2014/main" id="{786950A8-BD14-2A70-CE6A-7E2640F78D95}"/>
                </a:ext>
              </a:extLst>
            </p:cNvPr>
            <p:cNvSpPr/>
            <p:nvPr/>
          </p:nvSpPr>
          <p:spPr>
            <a:xfrm>
              <a:off x="-4227375" y="4616400"/>
              <a:ext cx="100750" cy="736975"/>
            </a:xfrm>
            <a:custGeom>
              <a:avLst/>
              <a:gdLst/>
              <a:ahLst/>
              <a:cxnLst/>
              <a:rect l="l" t="t" r="r" b="b"/>
              <a:pathLst>
                <a:path w="4030" h="29479" extrusionOk="0">
                  <a:moveTo>
                    <a:pt x="1925" y="0"/>
                  </a:moveTo>
                  <a:cubicBezTo>
                    <a:pt x="862" y="0"/>
                    <a:pt x="1" y="6599"/>
                    <a:pt x="1" y="14740"/>
                  </a:cubicBezTo>
                  <a:cubicBezTo>
                    <a:pt x="1" y="22880"/>
                    <a:pt x="862" y="29479"/>
                    <a:pt x="1925" y="29479"/>
                  </a:cubicBezTo>
                  <a:lnTo>
                    <a:pt x="4029" y="29479"/>
                  </a:lnTo>
                  <a:lnTo>
                    <a:pt x="4028"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 name="Google Shape;1084;p50">
              <a:extLst>
                <a:ext uri="{FF2B5EF4-FFF2-40B4-BE49-F238E27FC236}">
                  <a16:creationId xmlns:a16="http://schemas.microsoft.com/office/drawing/2014/main" id="{150CCF4C-837A-550D-593C-6B7F26C63A8C}"/>
                </a:ext>
              </a:extLst>
            </p:cNvPr>
            <p:cNvSpPr/>
            <p:nvPr/>
          </p:nvSpPr>
          <p:spPr>
            <a:xfrm>
              <a:off x="-4177800" y="4486100"/>
              <a:ext cx="136350" cy="997625"/>
            </a:xfrm>
            <a:custGeom>
              <a:avLst/>
              <a:gdLst/>
              <a:ahLst/>
              <a:cxnLst/>
              <a:rect l="l" t="t" r="r" b="b"/>
              <a:pathLst>
                <a:path w="5454" h="39905" extrusionOk="0">
                  <a:moveTo>
                    <a:pt x="2606" y="0"/>
                  </a:moveTo>
                  <a:cubicBezTo>
                    <a:pt x="1167" y="0"/>
                    <a:pt x="0" y="8932"/>
                    <a:pt x="0" y="19952"/>
                  </a:cubicBezTo>
                  <a:cubicBezTo>
                    <a:pt x="0" y="30971"/>
                    <a:pt x="1167" y="39904"/>
                    <a:pt x="2606" y="39904"/>
                  </a:cubicBezTo>
                  <a:lnTo>
                    <a:pt x="5454" y="39904"/>
                  </a:lnTo>
                  <a:lnTo>
                    <a:pt x="5454"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 name="Google Shape;1085;p50">
              <a:extLst>
                <a:ext uri="{FF2B5EF4-FFF2-40B4-BE49-F238E27FC236}">
                  <a16:creationId xmlns:a16="http://schemas.microsoft.com/office/drawing/2014/main" id="{D489EDDF-90E2-6508-DC48-2D1EDBBCAA26}"/>
                </a:ext>
              </a:extLst>
            </p:cNvPr>
            <p:cNvSpPr/>
            <p:nvPr/>
          </p:nvSpPr>
          <p:spPr>
            <a:xfrm>
              <a:off x="-4106625" y="4486100"/>
              <a:ext cx="130325" cy="997600"/>
            </a:xfrm>
            <a:custGeom>
              <a:avLst/>
              <a:gdLst/>
              <a:ahLst/>
              <a:cxnLst/>
              <a:rect l="l" t="t" r="r" b="b"/>
              <a:pathLst>
                <a:path w="5213" h="39904" extrusionOk="0">
                  <a:moveTo>
                    <a:pt x="2607" y="0"/>
                  </a:moveTo>
                  <a:cubicBezTo>
                    <a:pt x="1915" y="0"/>
                    <a:pt x="1253" y="2102"/>
                    <a:pt x="764" y="5844"/>
                  </a:cubicBezTo>
                  <a:cubicBezTo>
                    <a:pt x="275" y="9586"/>
                    <a:pt x="0" y="14660"/>
                    <a:pt x="0" y="19952"/>
                  </a:cubicBezTo>
                  <a:cubicBezTo>
                    <a:pt x="0" y="25244"/>
                    <a:pt x="275" y="30319"/>
                    <a:pt x="764" y="34060"/>
                  </a:cubicBezTo>
                  <a:cubicBezTo>
                    <a:pt x="1253" y="37802"/>
                    <a:pt x="1915" y="39903"/>
                    <a:pt x="2607" y="39903"/>
                  </a:cubicBezTo>
                  <a:cubicBezTo>
                    <a:pt x="3297" y="39903"/>
                    <a:pt x="3961" y="37802"/>
                    <a:pt x="4450" y="34060"/>
                  </a:cubicBezTo>
                  <a:cubicBezTo>
                    <a:pt x="4938" y="30319"/>
                    <a:pt x="5212" y="25244"/>
                    <a:pt x="5212" y="19952"/>
                  </a:cubicBezTo>
                  <a:cubicBezTo>
                    <a:pt x="5212" y="14660"/>
                    <a:pt x="4938" y="9586"/>
                    <a:pt x="4450" y="5844"/>
                  </a:cubicBezTo>
                  <a:cubicBezTo>
                    <a:pt x="3961" y="2102"/>
                    <a:pt x="3297" y="0"/>
                    <a:pt x="2607"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 name="Google Shape;1086;p50">
              <a:extLst>
                <a:ext uri="{FF2B5EF4-FFF2-40B4-BE49-F238E27FC236}">
                  <a16:creationId xmlns:a16="http://schemas.microsoft.com/office/drawing/2014/main" id="{73599D84-73A2-984B-5377-4C69F03D8F98}"/>
                </a:ext>
              </a:extLst>
            </p:cNvPr>
            <p:cNvSpPr/>
            <p:nvPr/>
          </p:nvSpPr>
          <p:spPr>
            <a:xfrm>
              <a:off x="-1635475" y="4993975"/>
              <a:ext cx="770425" cy="53925"/>
            </a:xfrm>
            <a:custGeom>
              <a:avLst/>
              <a:gdLst/>
              <a:ahLst/>
              <a:cxnLst/>
              <a:rect l="l" t="t" r="r" b="b"/>
              <a:pathLst>
                <a:path w="30817" h="2157" extrusionOk="0">
                  <a:moveTo>
                    <a:pt x="1078" y="0"/>
                  </a:moveTo>
                  <a:cubicBezTo>
                    <a:pt x="484" y="0"/>
                    <a:pt x="1" y="483"/>
                    <a:pt x="1" y="1078"/>
                  </a:cubicBezTo>
                  <a:cubicBezTo>
                    <a:pt x="1" y="1675"/>
                    <a:pt x="485" y="2157"/>
                    <a:pt x="1081" y="2157"/>
                  </a:cubicBezTo>
                  <a:cubicBezTo>
                    <a:pt x="1085" y="2157"/>
                    <a:pt x="1089" y="2157"/>
                    <a:pt x="1094" y="2157"/>
                  </a:cubicBezTo>
                  <a:lnTo>
                    <a:pt x="29752" y="2157"/>
                  </a:lnTo>
                  <a:cubicBezTo>
                    <a:pt x="30342" y="2150"/>
                    <a:pt x="30816" y="1668"/>
                    <a:pt x="30816" y="1078"/>
                  </a:cubicBezTo>
                  <a:cubicBezTo>
                    <a:pt x="30816" y="487"/>
                    <a:pt x="30342" y="7"/>
                    <a:pt x="29752" y="0"/>
                  </a:cubicBezTo>
                  <a:lnTo>
                    <a:pt x="1094" y="0"/>
                  </a:lnTo>
                  <a:cubicBezTo>
                    <a:pt x="1089" y="0"/>
                    <a:pt x="1083" y="0"/>
                    <a:pt x="1078"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 name="Google Shape;1087;p50">
              <a:extLst>
                <a:ext uri="{FF2B5EF4-FFF2-40B4-BE49-F238E27FC236}">
                  <a16:creationId xmlns:a16="http://schemas.microsoft.com/office/drawing/2014/main" id="{109FCCE9-94F4-F108-D35E-505AE25D44DF}"/>
                </a:ext>
              </a:extLst>
            </p:cNvPr>
            <p:cNvSpPr/>
            <p:nvPr/>
          </p:nvSpPr>
          <p:spPr>
            <a:xfrm>
              <a:off x="-1529125" y="4616400"/>
              <a:ext cx="100725" cy="736975"/>
            </a:xfrm>
            <a:custGeom>
              <a:avLst/>
              <a:gdLst/>
              <a:ahLst/>
              <a:cxnLst/>
              <a:rect l="l" t="t" r="r" b="b"/>
              <a:pathLst>
                <a:path w="4029" h="29479" extrusionOk="0">
                  <a:moveTo>
                    <a:pt x="0" y="0"/>
                  </a:moveTo>
                  <a:lnTo>
                    <a:pt x="0" y="29479"/>
                  </a:lnTo>
                  <a:lnTo>
                    <a:pt x="2104" y="29479"/>
                  </a:lnTo>
                  <a:cubicBezTo>
                    <a:pt x="3167" y="29479"/>
                    <a:pt x="4029" y="22880"/>
                    <a:pt x="4029" y="14740"/>
                  </a:cubicBezTo>
                  <a:cubicBezTo>
                    <a:pt x="4029" y="6599"/>
                    <a:pt x="3167" y="0"/>
                    <a:pt x="210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 name="Google Shape;1088;p50">
              <a:extLst>
                <a:ext uri="{FF2B5EF4-FFF2-40B4-BE49-F238E27FC236}">
                  <a16:creationId xmlns:a16="http://schemas.microsoft.com/office/drawing/2014/main" id="{40DAB961-6CA5-F520-34DD-1C79EA23C195}"/>
                </a:ext>
              </a:extLst>
            </p:cNvPr>
            <p:cNvSpPr/>
            <p:nvPr/>
          </p:nvSpPr>
          <p:spPr>
            <a:xfrm>
              <a:off x="-1614350" y="4486100"/>
              <a:ext cx="136350" cy="997625"/>
            </a:xfrm>
            <a:custGeom>
              <a:avLst/>
              <a:gdLst/>
              <a:ahLst/>
              <a:cxnLst/>
              <a:rect l="l" t="t" r="r" b="b"/>
              <a:pathLst>
                <a:path w="5454" h="39905" extrusionOk="0">
                  <a:moveTo>
                    <a:pt x="0" y="0"/>
                  </a:moveTo>
                  <a:lnTo>
                    <a:pt x="0" y="39904"/>
                  </a:lnTo>
                  <a:lnTo>
                    <a:pt x="2848" y="39904"/>
                  </a:lnTo>
                  <a:cubicBezTo>
                    <a:pt x="4287" y="39904"/>
                    <a:pt x="5454" y="30971"/>
                    <a:pt x="5454" y="19952"/>
                  </a:cubicBezTo>
                  <a:cubicBezTo>
                    <a:pt x="5454" y="8932"/>
                    <a:pt x="4287" y="0"/>
                    <a:pt x="2848"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 name="Google Shape;1089;p50">
              <a:extLst>
                <a:ext uri="{FF2B5EF4-FFF2-40B4-BE49-F238E27FC236}">
                  <a16:creationId xmlns:a16="http://schemas.microsoft.com/office/drawing/2014/main" id="{E098938E-89AE-54C1-E2C2-14B3EE68CFAD}"/>
                </a:ext>
              </a:extLst>
            </p:cNvPr>
            <p:cNvSpPr/>
            <p:nvPr/>
          </p:nvSpPr>
          <p:spPr>
            <a:xfrm>
              <a:off x="-1679500" y="4486100"/>
              <a:ext cx="130325" cy="997625"/>
            </a:xfrm>
            <a:custGeom>
              <a:avLst/>
              <a:gdLst/>
              <a:ahLst/>
              <a:cxnLst/>
              <a:rect l="l" t="t" r="r" b="b"/>
              <a:pathLst>
                <a:path w="5213" h="39905" extrusionOk="0">
                  <a:moveTo>
                    <a:pt x="2606" y="0"/>
                  </a:moveTo>
                  <a:cubicBezTo>
                    <a:pt x="1167" y="0"/>
                    <a:pt x="1" y="8932"/>
                    <a:pt x="1" y="19952"/>
                  </a:cubicBezTo>
                  <a:cubicBezTo>
                    <a:pt x="1" y="30971"/>
                    <a:pt x="1167" y="39904"/>
                    <a:pt x="2606" y="39904"/>
                  </a:cubicBezTo>
                  <a:cubicBezTo>
                    <a:pt x="4047" y="39904"/>
                    <a:pt x="5213" y="30971"/>
                    <a:pt x="5213" y="19952"/>
                  </a:cubicBezTo>
                  <a:cubicBezTo>
                    <a:pt x="5213" y="8932"/>
                    <a:pt x="4047" y="0"/>
                    <a:pt x="2606"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 name="Google Shape;1090;p50">
              <a:extLst>
                <a:ext uri="{FF2B5EF4-FFF2-40B4-BE49-F238E27FC236}">
                  <a16:creationId xmlns:a16="http://schemas.microsoft.com/office/drawing/2014/main" id="{3CE5C5AC-5F0F-1D6A-5865-D51D9214B3DC}"/>
                </a:ext>
              </a:extLst>
            </p:cNvPr>
            <p:cNvSpPr/>
            <p:nvPr/>
          </p:nvSpPr>
          <p:spPr>
            <a:xfrm>
              <a:off x="-4056050" y="4993975"/>
              <a:ext cx="517250" cy="53925"/>
            </a:xfrm>
            <a:custGeom>
              <a:avLst/>
              <a:gdLst/>
              <a:ahLst/>
              <a:cxnLst/>
              <a:rect l="l" t="t" r="r" b="b"/>
              <a:pathLst>
                <a:path w="20690" h="2157" extrusionOk="0">
                  <a:moveTo>
                    <a:pt x="1078" y="0"/>
                  </a:moveTo>
                  <a:cubicBezTo>
                    <a:pt x="484" y="0"/>
                    <a:pt x="1" y="483"/>
                    <a:pt x="1" y="1078"/>
                  </a:cubicBezTo>
                  <a:cubicBezTo>
                    <a:pt x="1" y="1675"/>
                    <a:pt x="485" y="2157"/>
                    <a:pt x="1081" y="2157"/>
                  </a:cubicBezTo>
                  <a:cubicBezTo>
                    <a:pt x="1085" y="2157"/>
                    <a:pt x="1089" y="2157"/>
                    <a:pt x="1094" y="2157"/>
                  </a:cubicBezTo>
                  <a:lnTo>
                    <a:pt x="19626" y="2157"/>
                  </a:lnTo>
                  <a:cubicBezTo>
                    <a:pt x="20215" y="2150"/>
                    <a:pt x="20690" y="1668"/>
                    <a:pt x="20690" y="1078"/>
                  </a:cubicBezTo>
                  <a:cubicBezTo>
                    <a:pt x="20690" y="487"/>
                    <a:pt x="20215" y="7"/>
                    <a:pt x="19626" y="0"/>
                  </a:cubicBezTo>
                  <a:lnTo>
                    <a:pt x="1094" y="0"/>
                  </a:lnTo>
                  <a:cubicBezTo>
                    <a:pt x="1088" y="0"/>
                    <a:pt x="1083" y="0"/>
                    <a:pt x="1078"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 name="Google Shape;1091;p50">
              <a:extLst>
                <a:ext uri="{FF2B5EF4-FFF2-40B4-BE49-F238E27FC236}">
                  <a16:creationId xmlns:a16="http://schemas.microsoft.com/office/drawing/2014/main" id="{EA204155-5BCB-7E0D-18B0-5924588B908A}"/>
                </a:ext>
              </a:extLst>
            </p:cNvPr>
            <p:cNvSpPr/>
            <p:nvPr/>
          </p:nvSpPr>
          <p:spPr>
            <a:xfrm>
              <a:off x="-3662250" y="3910475"/>
              <a:ext cx="376700" cy="1189775"/>
            </a:xfrm>
            <a:custGeom>
              <a:avLst/>
              <a:gdLst/>
              <a:ahLst/>
              <a:cxnLst/>
              <a:rect l="l" t="t" r="r" b="b"/>
              <a:pathLst>
                <a:path w="15068" h="47591" extrusionOk="0">
                  <a:moveTo>
                    <a:pt x="8482" y="0"/>
                  </a:moveTo>
                  <a:cubicBezTo>
                    <a:pt x="8482" y="0"/>
                    <a:pt x="4799" y="15847"/>
                    <a:pt x="4019" y="18861"/>
                  </a:cubicBezTo>
                  <a:cubicBezTo>
                    <a:pt x="3238" y="21874"/>
                    <a:pt x="1453" y="32030"/>
                    <a:pt x="1453" y="35267"/>
                  </a:cubicBezTo>
                  <a:cubicBezTo>
                    <a:pt x="1453" y="38504"/>
                    <a:pt x="224" y="42187"/>
                    <a:pt x="113" y="43302"/>
                  </a:cubicBezTo>
                  <a:cubicBezTo>
                    <a:pt x="1" y="44418"/>
                    <a:pt x="559" y="46650"/>
                    <a:pt x="1228" y="46873"/>
                  </a:cubicBezTo>
                  <a:cubicBezTo>
                    <a:pt x="1897" y="47097"/>
                    <a:pt x="5024" y="46985"/>
                    <a:pt x="5359" y="47210"/>
                  </a:cubicBezTo>
                  <a:cubicBezTo>
                    <a:pt x="5574" y="47354"/>
                    <a:pt x="5976" y="47590"/>
                    <a:pt x="6384" y="47590"/>
                  </a:cubicBezTo>
                  <a:cubicBezTo>
                    <a:pt x="6608" y="47590"/>
                    <a:pt x="6834" y="47519"/>
                    <a:pt x="7032" y="47321"/>
                  </a:cubicBezTo>
                  <a:cubicBezTo>
                    <a:pt x="7590" y="46763"/>
                    <a:pt x="8036" y="45200"/>
                    <a:pt x="8482" y="44865"/>
                  </a:cubicBezTo>
                  <a:cubicBezTo>
                    <a:pt x="8930" y="44531"/>
                    <a:pt x="9934" y="43191"/>
                    <a:pt x="9265" y="42075"/>
                  </a:cubicBezTo>
                  <a:cubicBezTo>
                    <a:pt x="8595" y="40959"/>
                    <a:pt x="6586" y="39955"/>
                    <a:pt x="6251" y="39173"/>
                  </a:cubicBezTo>
                  <a:cubicBezTo>
                    <a:pt x="5916" y="38392"/>
                    <a:pt x="11384" y="23549"/>
                    <a:pt x="11384" y="21540"/>
                  </a:cubicBezTo>
                  <a:cubicBezTo>
                    <a:pt x="11384" y="19530"/>
                    <a:pt x="12390" y="14732"/>
                    <a:pt x="12390" y="14732"/>
                  </a:cubicBezTo>
                  <a:lnTo>
                    <a:pt x="15067" y="6027"/>
                  </a:lnTo>
                  <a:cubicBezTo>
                    <a:pt x="15067" y="6027"/>
                    <a:pt x="9488" y="1227"/>
                    <a:pt x="8482"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 name="Google Shape;1092;p50">
              <a:extLst>
                <a:ext uri="{FF2B5EF4-FFF2-40B4-BE49-F238E27FC236}">
                  <a16:creationId xmlns:a16="http://schemas.microsoft.com/office/drawing/2014/main" id="{0A4735AC-4512-EDD7-4F4A-FA1A0A93597D}"/>
                </a:ext>
              </a:extLst>
            </p:cNvPr>
            <p:cNvSpPr/>
            <p:nvPr/>
          </p:nvSpPr>
          <p:spPr>
            <a:xfrm>
              <a:off x="-2171775" y="4993975"/>
              <a:ext cx="590950" cy="53925"/>
            </a:xfrm>
            <a:custGeom>
              <a:avLst/>
              <a:gdLst/>
              <a:ahLst/>
              <a:cxnLst/>
              <a:rect l="l" t="t" r="r" b="b"/>
              <a:pathLst>
                <a:path w="23638" h="2157" extrusionOk="0">
                  <a:moveTo>
                    <a:pt x="1078" y="0"/>
                  </a:moveTo>
                  <a:cubicBezTo>
                    <a:pt x="484" y="0"/>
                    <a:pt x="1" y="483"/>
                    <a:pt x="1" y="1078"/>
                  </a:cubicBezTo>
                  <a:cubicBezTo>
                    <a:pt x="1" y="1675"/>
                    <a:pt x="485" y="2157"/>
                    <a:pt x="1081" y="2157"/>
                  </a:cubicBezTo>
                  <a:cubicBezTo>
                    <a:pt x="1085" y="2157"/>
                    <a:pt x="1090" y="2157"/>
                    <a:pt x="1094" y="2157"/>
                  </a:cubicBezTo>
                  <a:lnTo>
                    <a:pt x="22544" y="2157"/>
                  </a:lnTo>
                  <a:cubicBezTo>
                    <a:pt x="22549" y="2157"/>
                    <a:pt x="22553" y="2157"/>
                    <a:pt x="22557" y="2157"/>
                  </a:cubicBezTo>
                  <a:cubicBezTo>
                    <a:pt x="23153" y="2157"/>
                    <a:pt x="23637" y="1675"/>
                    <a:pt x="23637" y="1078"/>
                  </a:cubicBezTo>
                  <a:cubicBezTo>
                    <a:pt x="23637" y="483"/>
                    <a:pt x="23154" y="0"/>
                    <a:pt x="22560" y="0"/>
                  </a:cubicBezTo>
                  <a:cubicBezTo>
                    <a:pt x="22555" y="0"/>
                    <a:pt x="22549" y="0"/>
                    <a:pt x="22544" y="0"/>
                  </a:cubicBezTo>
                  <a:lnTo>
                    <a:pt x="1094" y="0"/>
                  </a:lnTo>
                  <a:cubicBezTo>
                    <a:pt x="1089" y="0"/>
                    <a:pt x="1084" y="0"/>
                    <a:pt x="1078"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 name="Google Shape;1093;p50">
              <a:extLst>
                <a:ext uri="{FF2B5EF4-FFF2-40B4-BE49-F238E27FC236}">
                  <a16:creationId xmlns:a16="http://schemas.microsoft.com/office/drawing/2014/main" id="{0027A13D-4ECC-8DC6-7F28-D7A2DFB54BDA}"/>
                </a:ext>
              </a:extLst>
            </p:cNvPr>
            <p:cNvSpPr/>
            <p:nvPr/>
          </p:nvSpPr>
          <p:spPr>
            <a:xfrm>
              <a:off x="-2428700" y="3910475"/>
              <a:ext cx="376675" cy="1189775"/>
            </a:xfrm>
            <a:custGeom>
              <a:avLst/>
              <a:gdLst/>
              <a:ahLst/>
              <a:cxnLst/>
              <a:rect l="l" t="t" r="r" b="b"/>
              <a:pathLst>
                <a:path w="15067" h="47591" extrusionOk="0">
                  <a:moveTo>
                    <a:pt x="6585" y="0"/>
                  </a:moveTo>
                  <a:cubicBezTo>
                    <a:pt x="5581" y="1227"/>
                    <a:pt x="0" y="6027"/>
                    <a:pt x="0" y="6027"/>
                  </a:cubicBezTo>
                  <a:lnTo>
                    <a:pt x="2679" y="14732"/>
                  </a:lnTo>
                  <a:cubicBezTo>
                    <a:pt x="2679" y="14732"/>
                    <a:pt x="3683" y="19530"/>
                    <a:pt x="3683" y="21540"/>
                  </a:cubicBezTo>
                  <a:cubicBezTo>
                    <a:pt x="3683" y="23549"/>
                    <a:pt x="9152" y="38392"/>
                    <a:pt x="8816" y="39173"/>
                  </a:cubicBezTo>
                  <a:cubicBezTo>
                    <a:pt x="8482" y="39955"/>
                    <a:pt x="6474" y="40959"/>
                    <a:pt x="5804" y="42075"/>
                  </a:cubicBezTo>
                  <a:cubicBezTo>
                    <a:pt x="5134" y="43191"/>
                    <a:pt x="6139" y="44531"/>
                    <a:pt x="6585" y="44865"/>
                  </a:cubicBezTo>
                  <a:cubicBezTo>
                    <a:pt x="7031" y="45200"/>
                    <a:pt x="7478" y="46763"/>
                    <a:pt x="8035" y="47321"/>
                  </a:cubicBezTo>
                  <a:cubicBezTo>
                    <a:pt x="8233" y="47519"/>
                    <a:pt x="8459" y="47590"/>
                    <a:pt x="8684" y="47590"/>
                  </a:cubicBezTo>
                  <a:cubicBezTo>
                    <a:pt x="9092" y="47590"/>
                    <a:pt x="9494" y="47354"/>
                    <a:pt x="9710" y="47210"/>
                  </a:cubicBezTo>
                  <a:cubicBezTo>
                    <a:pt x="10044" y="46985"/>
                    <a:pt x="13170" y="47097"/>
                    <a:pt x="13839" y="46873"/>
                  </a:cubicBezTo>
                  <a:cubicBezTo>
                    <a:pt x="14509" y="46650"/>
                    <a:pt x="15067" y="44418"/>
                    <a:pt x="14955" y="43302"/>
                  </a:cubicBezTo>
                  <a:cubicBezTo>
                    <a:pt x="14843" y="42187"/>
                    <a:pt x="13616" y="38504"/>
                    <a:pt x="13616" y="35267"/>
                  </a:cubicBezTo>
                  <a:cubicBezTo>
                    <a:pt x="13616" y="32030"/>
                    <a:pt x="11830" y="21874"/>
                    <a:pt x="11049" y="18861"/>
                  </a:cubicBezTo>
                  <a:cubicBezTo>
                    <a:pt x="10268" y="15847"/>
                    <a:pt x="6585" y="0"/>
                    <a:pt x="6585" y="0"/>
                  </a:cubicBezTo>
                  <a:close/>
                </a:path>
              </a:pathLst>
            </a:custGeom>
            <a:solidFill>
              <a:srgbClr val="F9DCE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 name="Google Shape;1094;p50">
              <a:extLst>
                <a:ext uri="{FF2B5EF4-FFF2-40B4-BE49-F238E27FC236}">
                  <a16:creationId xmlns:a16="http://schemas.microsoft.com/office/drawing/2014/main" id="{423A6A07-135B-C586-1334-42423CE06523}"/>
                </a:ext>
              </a:extLst>
            </p:cNvPr>
            <p:cNvSpPr/>
            <p:nvPr/>
          </p:nvSpPr>
          <p:spPr>
            <a:xfrm>
              <a:off x="-3523425" y="3636125"/>
              <a:ext cx="1332575" cy="663725"/>
            </a:xfrm>
            <a:custGeom>
              <a:avLst/>
              <a:gdLst/>
              <a:ahLst/>
              <a:cxnLst/>
              <a:rect l="l" t="t" r="r" b="b"/>
              <a:pathLst>
                <a:path w="53303" h="26549" extrusionOk="0">
                  <a:moveTo>
                    <a:pt x="26988" y="1"/>
                  </a:moveTo>
                  <a:cubicBezTo>
                    <a:pt x="26653" y="1"/>
                    <a:pt x="26334" y="13"/>
                    <a:pt x="26032" y="37"/>
                  </a:cubicBezTo>
                  <a:cubicBezTo>
                    <a:pt x="26032" y="37"/>
                    <a:pt x="19559" y="1153"/>
                    <a:pt x="13532" y="3274"/>
                  </a:cubicBezTo>
                  <a:cubicBezTo>
                    <a:pt x="7506" y="5395"/>
                    <a:pt x="2818" y="9747"/>
                    <a:pt x="2929" y="10974"/>
                  </a:cubicBezTo>
                  <a:cubicBezTo>
                    <a:pt x="2929" y="10974"/>
                    <a:pt x="1318" y="17911"/>
                    <a:pt x="1" y="23477"/>
                  </a:cubicBezTo>
                  <a:cubicBezTo>
                    <a:pt x="959" y="23983"/>
                    <a:pt x="1983" y="24357"/>
                    <a:pt x="3041" y="24590"/>
                  </a:cubicBezTo>
                  <a:cubicBezTo>
                    <a:pt x="4284" y="24862"/>
                    <a:pt x="5401" y="24960"/>
                    <a:pt x="6372" y="24960"/>
                  </a:cubicBezTo>
                  <a:cubicBezTo>
                    <a:pt x="6614" y="24960"/>
                    <a:pt x="6847" y="24954"/>
                    <a:pt x="7071" y="24943"/>
                  </a:cubicBezTo>
                  <a:lnTo>
                    <a:pt x="9411" y="17339"/>
                  </a:lnTo>
                  <a:cubicBezTo>
                    <a:pt x="10094" y="17901"/>
                    <a:pt x="10713" y="18401"/>
                    <a:pt x="11189" y="18786"/>
                  </a:cubicBezTo>
                  <a:cubicBezTo>
                    <a:pt x="13532" y="20683"/>
                    <a:pt x="15653" y="24254"/>
                    <a:pt x="23241" y="26152"/>
                  </a:cubicBezTo>
                  <a:cubicBezTo>
                    <a:pt x="24347" y="26428"/>
                    <a:pt x="25435" y="26548"/>
                    <a:pt x="26493" y="26548"/>
                  </a:cubicBezTo>
                  <a:cubicBezTo>
                    <a:pt x="32697" y="26548"/>
                    <a:pt x="37833" y="22418"/>
                    <a:pt x="38977" y="21464"/>
                  </a:cubicBezTo>
                  <a:cubicBezTo>
                    <a:pt x="40317" y="20348"/>
                    <a:pt x="42437" y="17669"/>
                    <a:pt x="42437" y="17669"/>
                  </a:cubicBezTo>
                  <a:cubicBezTo>
                    <a:pt x="42437" y="17669"/>
                    <a:pt x="43233" y="17212"/>
                    <a:pt x="44315" y="16545"/>
                  </a:cubicBezTo>
                  <a:lnTo>
                    <a:pt x="44315" y="16545"/>
                  </a:lnTo>
                  <a:cubicBezTo>
                    <a:pt x="43987" y="16829"/>
                    <a:pt x="43789" y="16999"/>
                    <a:pt x="43789" y="16999"/>
                  </a:cubicBezTo>
                  <a:lnTo>
                    <a:pt x="46234" y="24942"/>
                  </a:lnTo>
                  <a:cubicBezTo>
                    <a:pt x="46461" y="24953"/>
                    <a:pt x="46697" y="24960"/>
                    <a:pt x="46943" y="24960"/>
                  </a:cubicBezTo>
                  <a:cubicBezTo>
                    <a:pt x="47911" y="24960"/>
                    <a:pt x="49023" y="24861"/>
                    <a:pt x="50263" y="24589"/>
                  </a:cubicBezTo>
                  <a:cubicBezTo>
                    <a:pt x="51322" y="24357"/>
                    <a:pt x="52344" y="23983"/>
                    <a:pt x="53303" y="23477"/>
                  </a:cubicBezTo>
                  <a:cubicBezTo>
                    <a:pt x="51985" y="17911"/>
                    <a:pt x="50374" y="10974"/>
                    <a:pt x="50374" y="10974"/>
                  </a:cubicBezTo>
                  <a:cubicBezTo>
                    <a:pt x="50339" y="11017"/>
                    <a:pt x="50298" y="11065"/>
                    <a:pt x="50254" y="11114"/>
                  </a:cubicBezTo>
                  <a:cubicBezTo>
                    <a:pt x="49929" y="9359"/>
                    <a:pt x="47123" y="6816"/>
                    <a:pt x="42771" y="4501"/>
                  </a:cubicBezTo>
                  <a:cubicBezTo>
                    <a:pt x="37910" y="1916"/>
                    <a:pt x="31227" y="1"/>
                    <a:pt x="26988"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 name="Google Shape;1095;p50">
              <a:extLst>
                <a:ext uri="{FF2B5EF4-FFF2-40B4-BE49-F238E27FC236}">
                  <a16:creationId xmlns:a16="http://schemas.microsoft.com/office/drawing/2014/main" id="{D6B481D7-72D9-E5B7-9760-0DE2C258585D}"/>
                </a:ext>
              </a:extLst>
            </p:cNvPr>
            <p:cNvSpPr/>
            <p:nvPr/>
          </p:nvSpPr>
          <p:spPr>
            <a:xfrm>
              <a:off x="-3031675" y="3441025"/>
              <a:ext cx="293000" cy="556000"/>
            </a:xfrm>
            <a:custGeom>
              <a:avLst/>
              <a:gdLst/>
              <a:ahLst/>
              <a:cxnLst/>
              <a:rect l="l" t="t" r="r" b="b"/>
              <a:pathLst>
                <a:path w="11720" h="22240" extrusionOk="0">
                  <a:moveTo>
                    <a:pt x="6278" y="0"/>
                  </a:moveTo>
                  <a:cubicBezTo>
                    <a:pt x="6091" y="0"/>
                    <a:pt x="5896" y="10"/>
                    <a:pt x="5692" y="29"/>
                  </a:cubicBezTo>
                  <a:cubicBezTo>
                    <a:pt x="2233" y="364"/>
                    <a:pt x="781" y="2597"/>
                    <a:pt x="446" y="4493"/>
                  </a:cubicBezTo>
                  <a:cubicBezTo>
                    <a:pt x="112" y="6391"/>
                    <a:pt x="0" y="14538"/>
                    <a:pt x="782" y="15765"/>
                  </a:cubicBezTo>
                  <a:cubicBezTo>
                    <a:pt x="1563" y="16993"/>
                    <a:pt x="4465" y="22127"/>
                    <a:pt x="6473" y="22238"/>
                  </a:cubicBezTo>
                  <a:cubicBezTo>
                    <a:pt x="6491" y="22239"/>
                    <a:pt x="6508" y="22240"/>
                    <a:pt x="6526" y="22240"/>
                  </a:cubicBezTo>
                  <a:cubicBezTo>
                    <a:pt x="8539" y="22240"/>
                    <a:pt x="11719" y="15977"/>
                    <a:pt x="11719" y="14761"/>
                  </a:cubicBezTo>
                  <a:cubicBezTo>
                    <a:pt x="11719" y="13534"/>
                    <a:pt x="11608" y="8399"/>
                    <a:pt x="11608" y="6949"/>
                  </a:cubicBezTo>
                  <a:cubicBezTo>
                    <a:pt x="11608" y="5499"/>
                    <a:pt x="11383" y="3489"/>
                    <a:pt x="10156" y="2374"/>
                  </a:cubicBezTo>
                  <a:cubicBezTo>
                    <a:pt x="10156" y="2374"/>
                    <a:pt x="9267" y="0"/>
                    <a:pt x="6278"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 name="Google Shape;1096;p50">
              <a:extLst>
                <a:ext uri="{FF2B5EF4-FFF2-40B4-BE49-F238E27FC236}">
                  <a16:creationId xmlns:a16="http://schemas.microsoft.com/office/drawing/2014/main" id="{41014544-D6A3-35D0-ED61-8CCF47C8242A}"/>
                </a:ext>
              </a:extLst>
            </p:cNvPr>
            <p:cNvSpPr/>
            <p:nvPr/>
          </p:nvSpPr>
          <p:spPr>
            <a:xfrm>
              <a:off x="-3067950" y="3616225"/>
              <a:ext cx="44650" cy="138050"/>
            </a:xfrm>
            <a:custGeom>
              <a:avLst/>
              <a:gdLst/>
              <a:ahLst/>
              <a:cxnLst/>
              <a:rect l="l" t="t" r="r" b="b"/>
              <a:pathLst>
                <a:path w="1786" h="5522" extrusionOk="0">
                  <a:moveTo>
                    <a:pt x="1164" y="1"/>
                  </a:moveTo>
                  <a:cubicBezTo>
                    <a:pt x="1019" y="1"/>
                    <a:pt x="853" y="134"/>
                    <a:pt x="670" y="499"/>
                  </a:cubicBezTo>
                  <a:cubicBezTo>
                    <a:pt x="1" y="1837"/>
                    <a:pt x="1" y="3512"/>
                    <a:pt x="559" y="4294"/>
                  </a:cubicBezTo>
                  <a:cubicBezTo>
                    <a:pt x="1116" y="5075"/>
                    <a:pt x="1674" y="5522"/>
                    <a:pt x="1674" y="5522"/>
                  </a:cubicBezTo>
                  <a:lnTo>
                    <a:pt x="1786" y="945"/>
                  </a:lnTo>
                  <a:cubicBezTo>
                    <a:pt x="1786" y="945"/>
                    <a:pt x="1550" y="1"/>
                    <a:pt x="1164"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 name="Google Shape;1097;p50">
              <a:extLst>
                <a:ext uri="{FF2B5EF4-FFF2-40B4-BE49-F238E27FC236}">
                  <a16:creationId xmlns:a16="http://schemas.microsoft.com/office/drawing/2014/main" id="{342F8839-DFC3-2191-099B-7681B3FF0D12}"/>
                </a:ext>
              </a:extLst>
            </p:cNvPr>
            <p:cNvSpPr/>
            <p:nvPr/>
          </p:nvSpPr>
          <p:spPr>
            <a:xfrm>
              <a:off x="-2740500" y="3616225"/>
              <a:ext cx="44675" cy="138050"/>
            </a:xfrm>
            <a:custGeom>
              <a:avLst/>
              <a:gdLst/>
              <a:ahLst/>
              <a:cxnLst/>
              <a:rect l="l" t="t" r="r" b="b"/>
              <a:pathLst>
                <a:path w="1787" h="5522" extrusionOk="0">
                  <a:moveTo>
                    <a:pt x="623" y="1"/>
                  </a:moveTo>
                  <a:cubicBezTo>
                    <a:pt x="236" y="1"/>
                    <a:pt x="0" y="945"/>
                    <a:pt x="0" y="945"/>
                  </a:cubicBezTo>
                  <a:lnTo>
                    <a:pt x="112" y="5522"/>
                  </a:lnTo>
                  <a:cubicBezTo>
                    <a:pt x="112" y="5522"/>
                    <a:pt x="670" y="5075"/>
                    <a:pt x="1229" y="4294"/>
                  </a:cubicBezTo>
                  <a:cubicBezTo>
                    <a:pt x="1787" y="3512"/>
                    <a:pt x="1787" y="1837"/>
                    <a:pt x="1117" y="499"/>
                  </a:cubicBezTo>
                  <a:cubicBezTo>
                    <a:pt x="935" y="134"/>
                    <a:pt x="768" y="1"/>
                    <a:pt x="623"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 name="Google Shape;1098;p50">
              <a:extLst>
                <a:ext uri="{FF2B5EF4-FFF2-40B4-BE49-F238E27FC236}">
                  <a16:creationId xmlns:a16="http://schemas.microsoft.com/office/drawing/2014/main" id="{2F6426A4-C6C2-772C-55F8-C90B8F50D52C}"/>
                </a:ext>
              </a:extLst>
            </p:cNvPr>
            <p:cNvSpPr/>
            <p:nvPr/>
          </p:nvSpPr>
          <p:spPr>
            <a:xfrm>
              <a:off x="-3027600" y="3441025"/>
              <a:ext cx="287800" cy="290200"/>
            </a:xfrm>
            <a:custGeom>
              <a:avLst/>
              <a:gdLst/>
              <a:ahLst/>
              <a:cxnLst/>
              <a:rect l="l" t="t" r="r" b="b"/>
              <a:pathLst>
                <a:path w="11512" h="11608" extrusionOk="0">
                  <a:moveTo>
                    <a:pt x="6113" y="0"/>
                  </a:moveTo>
                  <a:cubicBezTo>
                    <a:pt x="5926" y="0"/>
                    <a:pt x="5731" y="10"/>
                    <a:pt x="5528" y="29"/>
                  </a:cubicBezTo>
                  <a:cubicBezTo>
                    <a:pt x="2070" y="364"/>
                    <a:pt x="618" y="2597"/>
                    <a:pt x="283" y="4493"/>
                  </a:cubicBezTo>
                  <a:cubicBezTo>
                    <a:pt x="113" y="5459"/>
                    <a:pt x="1" y="8042"/>
                    <a:pt x="35" y="10507"/>
                  </a:cubicBezTo>
                  <a:cubicBezTo>
                    <a:pt x="360" y="10404"/>
                    <a:pt x="677" y="10214"/>
                    <a:pt x="730" y="9851"/>
                  </a:cubicBezTo>
                  <a:cubicBezTo>
                    <a:pt x="841" y="9070"/>
                    <a:pt x="1176" y="6837"/>
                    <a:pt x="1176" y="6837"/>
                  </a:cubicBezTo>
                  <a:cubicBezTo>
                    <a:pt x="1176" y="6837"/>
                    <a:pt x="3058" y="8404"/>
                    <a:pt x="5809" y="8404"/>
                  </a:cubicBezTo>
                  <a:cubicBezTo>
                    <a:pt x="5901" y="8404"/>
                    <a:pt x="5994" y="8403"/>
                    <a:pt x="6087" y="8399"/>
                  </a:cubicBezTo>
                  <a:cubicBezTo>
                    <a:pt x="8988" y="8288"/>
                    <a:pt x="10105" y="6837"/>
                    <a:pt x="10105" y="6837"/>
                  </a:cubicBezTo>
                  <a:cubicBezTo>
                    <a:pt x="10105" y="6837"/>
                    <a:pt x="10216" y="10520"/>
                    <a:pt x="10663" y="10966"/>
                  </a:cubicBezTo>
                  <a:cubicBezTo>
                    <a:pt x="10876" y="11180"/>
                    <a:pt x="11213" y="11415"/>
                    <a:pt x="11511" y="11607"/>
                  </a:cubicBezTo>
                  <a:cubicBezTo>
                    <a:pt x="11480" y="9794"/>
                    <a:pt x="11443" y="7775"/>
                    <a:pt x="11443" y="6949"/>
                  </a:cubicBezTo>
                  <a:cubicBezTo>
                    <a:pt x="11443" y="5497"/>
                    <a:pt x="11220" y="3489"/>
                    <a:pt x="9993" y="2374"/>
                  </a:cubicBezTo>
                  <a:cubicBezTo>
                    <a:pt x="9993" y="2374"/>
                    <a:pt x="9103" y="0"/>
                    <a:pt x="6113"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 name="Google Shape;1099;p50">
              <a:extLst>
                <a:ext uri="{FF2B5EF4-FFF2-40B4-BE49-F238E27FC236}">
                  <a16:creationId xmlns:a16="http://schemas.microsoft.com/office/drawing/2014/main" id="{4C9E33CF-8E7B-E1FE-A3D6-FC6E1FF915B8}"/>
                </a:ext>
              </a:extLst>
            </p:cNvPr>
            <p:cNvSpPr/>
            <p:nvPr/>
          </p:nvSpPr>
          <p:spPr>
            <a:xfrm>
              <a:off x="-3502600" y="4993975"/>
              <a:ext cx="1307375" cy="53925"/>
            </a:xfrm>
            <a:custGeom>
              <a:avLst/>
              <a:gdLst/>
              <a:ahLst/>
              <a:cxnLst/>
              <a:rect l="l" t="t" r="r" b="b"/>
              <a:pathLst>
                <a:path w="52295" h="2157" extrusionOk="0">
                  <a:moveTo>
                    <a:pt x="1077" y="0"/>
                  </a:moveTo>
                  <a:cubicBezTo>
                    <a:pt x="484" y="0"/>
                    <a:pt x="1" y="483"/>
                    <a:pt x="1" y="1078"/>
                  </a:cubicBezTo>
                  <a:cubicBezTo>
                    <a:pt x="1" y="1675"/>
                    <a:pt x="485" y="2157"/>
                    <a:pt x="1079" y="2157"/>
                  </a:cubicBezTo>
                  <a:cubicBezTo>
                    <a:pt x="1084" y="2157"/>
                    <a:pt x="1088" y="2157"/>
                    <a:pt x="1092" y="2157"/>
                  </a:cubicBezTo>
                  <a:lnTo>
                    <a:pt x="51202" y="2157"/>
                  </a:lnTo>
                  <a:cubicBezTo>
                    <a:pt x="51206" y="2157"/>
                    <a:pt x="51211" y="2157"/>
                    <a:pt x="51215" y="2157"/>
                  </a:cubicBezTo>
                  <a:cubicBezTo>
                    <a:pt x="51811" y="2157"/>
                    <a:pt x="52295" y="1675"/>
                    <a:pt x="52295" y="1078"/>
                  </a:cubicBezTo>
                  <a:cubicBezTo>
                    <a:pt x="52295" y="483"/>
                    <a:pt x="51812" y="0"/>
                    <a:pt x="51217" y="0"/>
                  </a:cubicBezTo>
                  <a:cubicBezTo>
                    <a:pt x="51212" y="0"/>
                    <a:pt x="51207" y="0"/>
                    <a:pt x="51202" y="0"/>
                  </a:cubicBezTo>
                  <a:lnTo>
                    <a:pt x="1092" y="0"/>
                  </a:lnTo>
                  <a:cubicBezTo>
                    <a:pt x="1087" y="0"/>
                    <a:pt x="1082" y="0"/>
                    <a:pt x="1077"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pic>
        <p:nvPicPr>
          <p:cNvPr id="3" name="Graphic 3" descr="Cloud with solid fill">
            <a:extLst>
              <a:ext uri="{FF2B5EF4-FFF2-40B4-BE49-F238E27FC236}">
                <a16:creationId xmlns:a16="http://schemas.microsoft.com/office/drawing/2014/main" id="{067BB271-C4AB-C0A9-55C8-3BE76FE9CCC4}"/>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836755" y="962761"/>
            <a:ext cx="3145599" cy="3184741"/>
          </a:xfrm>
          <a:prstGeom prst="rect">
            <a:avLst/>
          </a:prstGeom>
        </p:spPr>
      </p:pic>
      <p:pic>
        <p:nvPicPr>
          <p:cNvPr id="4" name="Graphic 3" descr="Cloud with solid fill">
            <a:extLst>
              <a:ext uri="{FF2B5EF4-FFF2-40B4-BE49-F238E27FC236}">
                <a16:creationId xmlns:a16="http://schemas.microsoft.com/office/drawing/2014/main" id="{470360F0-ECA3-8977-A47B-3B7F19F0C3F8}"/>
              </a:ext>
            </a:extLst>
          </p:cNvPr>
          <p:cNvPicPr>
            <a:picLocks noChangeAspect="1"/>
          </p:cNvPicPr>
          <p:nvPr/>
        </p:nvPicPr>
        <p:blipFill>
          <a:blip r:embed="rId2">
            <a:extLst>
              <a:ext uri="{96DAC541-7B7A-43D3-8B79-37D633B846F1}">
                <asvg:svgBlip xmlns:asvg="http://schemas.microsoft.com/office/drawing/2016/SVG/main" r:embed="rId4"/>
              </a:ext>
            </a:extLst>
          </a:blip>
          <a:stretch>
            <a:fillRect/>
          </a:stretch>
        </p:blipFill>
        <p:spPr>
          <a:xfrm>
            <a:off x="3565547" y="2641821"/>
            <a:ext cx="3043824" cy="3059482"/>
          </a:xfrm>
          <a:prstGeom prst="rect">
            <a:avLst/>
          </a:prstGeom>
        </p:spPr>
      </p:pic>
      <p:pic>
        <p:nvPicPr>
          <p:cNvPr id="29" name="Graphic 3" descr="Cloud with solid fill">
            <a:extLst>
              <a:ext uri="{FF2B5EF4-FFF2-40B4-BE49-F238E27FC236}">
                <a16:creationId xmlns:a16="http://schemas.microsoft.com/office/drawing/2014/main" id="{FEE678FE-5648-537D-12FC-0F7601768C79}"/>
              </a:ext>
            </a:extLst>
          </p:cNvPr>
          <p:cNvPicPr>
            <a:picLocks noChangeAspect="1"/>
          </p:cNvPicPr>
          <p:nvPr/>
        </p:nvPicPr>
        <p:blipFill>
          <a:blip r:embed="rId2">
            <a:extLst>
              <a:ext uri="{96DAC541-7B7A-43D3-8B79-37D633B846F1}">
                <asvg:svgBlip xmlns:asvg="http://schemas.microsoft.com/office/drawing/2016/SVG/main" r:embed="rId4"/>
              </a:ext>
            </a:extLst>
          </a:blip>
          <a:stretch>
            <a:fillRect/>
          </a:stretch>
        </p:blipFill>
        <p:spPr>
          <a:xfrm>
            <a:off x="5634052" y="1104135"/>
            <a:ext cx="3012507" cy="3035992"/>
          </a:xfrm>
          <a:prstGeom prst="rect">
            <a:avLst/>
          </a:prstGeom>
        </p:spPr>
      </p:pic>
      <p:sp>
        <p:nvSpPr>
          <p:cNvPr id="31" name="TextBox 30">
            <a:extLst>
              <a:ext uri="{FF2B5EF4-FFF2-40B4-BE49-F238E27FC236}">
                <a16:creationId xmlns:a16="http://schemas.microsoft.com/office/drawing/2014/main" id="{AAB2BDD7-1BB9-1476-183B-6FEDCC20D6A3}"/>
              </a:ext>
            </a:extLst>
          </p:cNvPr>
          <p:cNvSpPr txBox="1"/>
          <p:nvPr/>
        </p:nvSpPr>
        <p:spPr>
          <a:xfrm>
            <a:off x="1538009" y="2555132"/>
            <a:ext cx="1649706" cy="369332"/>
          </a:xfrm>
          <a:prstGeom prst="rect">
            <a:avLst/>
          </a:prstGeom>
          <a:noFill/>
        </p:spPr>
        <p:txBody>
          <a:bodyPr wrap="square" rtlCol="0">
            <a:spAutoFit/>
          </a:bodyPr>
          <a:lstStyle/>
          <a:p>
            <a:r>
              <a:rPr lang="ar-JO" sz="1800" dirty="0">
                <a:solidFill>
                  <a:schemeClr val="accent2">
                    <a:lumMod val="75000"/>
                  </a:schemeClr>
                </a:solidFill>
                <a:cs typeface="+mj-cs"/>
              </a:rPr>
              <a:t>الأكل بكميات كبيرة </a:t>
            </a:r>
            <a:endParaRPr lang="en-GB" sz="1800" dirty="0">
              <a:solidFill>
                <a:schemeClr val="accent2">
                  <a:lumMod val="75000"/>
                </a:schemeClr>
              </a:solidFill>
              <a:cs typeface="+mj-cs"/>
            </a:endParaRPr>
          </a:p>
        </p:txBody>
      </p:sp>
      <p:sp>
        <p:nvSpPr>
          <p:cNvPr id="32" name="TextBox 31">
            <a:extLst>
              <a:ext uri="{FF2B5EF4-FFF2-40B4-BE49-F238E27FC236}">
                <a16:creationId xmlns:a16="http://schemas.microsoft.com/office/drawing/2014/main" id="{E9A49348-7681-AE3D-1B44-3BEA394459CB}"/>
              </a:ext>
            </a:extLst>
          </p:cNvPr>
          <p:cNvSpPr txBox="1"/>
          <p:nvPr/>
        </p:nvSpPr>
        <p:spPr>
          <a:xfrm>
            <a:off x="6445212" y="2448639"/>
            <a:ext cx="1390186" cy="646331"/>
          </a:xfrm>
          <a:prstGeom prst="rect">
            <a:avLst/>
          </a:prstGeom>
          <a:noFill/>
        </p:spPr>
        <p:txBody>
          <a:bodyPr wrap="square" rtlCol="0">
            <a:spAutoFit/>
          </a:bodyPr>
          <a:lstStyle/>
          <a:p>
            <a:r>
              <a:rPr lang="ar-JO" sz="1800" dirty="0">
                <a:solidFill>
                  <a:schemeClr val="accent2">
                    <a:lumMod val="75000"/>
                  </a:schemeClr>
                </a:solidFill>
                <a:cs typeface="+mj-cs"/>
              </a:rPr>
              <a:t>مشاكل في الغدد مثل الغدة الدرقية</a:t>
            </a:r>
            <a:endParaRPr lang="en-GB" sz="1800" dirty="0">
              <a:solidFill>
                <a:schemeClr val="accent2">
                  <a:lumMod val="75000"/>
                </a:schemeClr>
              </a:solidFill>
              <a:cs typeface="+mj-cs"/>
            </a:endParaRPr>
          </a:p>
        </p:txBody>
      </p:sp>
      <p:sp>
        <p:nvSpPr>
          <p:cNvPr id="33" name="TextBox 32">
            <a:extLst>
              <a:ext uri="{FF2B5EF4-FFF2-40B4-BE49-F238E27FC236}">
                <a16:creationId xmlns:a16="http://schemas.microsoft.com/office/drawing/2014/main" id="{058E07E6-BBF5-324A-4A84-257BF9F3A922}"/>
              </a:ext>
            </a:extLst>
          </p:cNvPr>
          <p:cNvSpPr txBox="1"/>
          <p:nvPr/>
        </p:nvSpPr>
        <p:spPr>
          <a:xfrm>
            <a:off x="4239892" y="4049881"/>
            <a:ext cx="1766898" cy="646331"/>
          </a:xfrm>
          <a:prstGeom prst="rect">
            <a:avLst/>
          </a:prstGeom>
          <a:noFill/>
        </p:spPr>
        <p:txBody>
          <a:bodyPr wrap="square" lIns="91440" tIns="45720" rIns="91440" bIns="45720" rtlCol="0" anchor="t">
            <a:spAutoFit/>
          </a:bodyPr>
          <a:lstStyle/>
          <a:p>
            <a:r>
              <a:rPr lang="ar-JO" sz="1800" dirty="0">
                <a:solidFill>
                  <a:schemeClr val="accent2">
                    <a:lumMod val="75000"/>
                  </a:schemeClr>
                </a:solidFill>
                <a:cs typeface="+mj-cs"/>
              </a:rPr>
              <a:t>قلة الحركة وممارسة الرياضة</a:t>
            </a:r>
            <a:endParaRPr lang="en-GB" sz="1800" dirty="0">
              <a:solidFill>
                <a:schemeClr val="accent2">
                  <a:lumMod val="75000"/>
                </a:schemeClr>
              </a:solidFill>
              <a:cs typeface="+mj-cs"/>
            </a:endParaRPr>
          </a:p>
        </p:txBody>
      </p:sp>
    </p:spTree>
    <p:extLst>
      <p:ext uri="{BB962C8B-B14F-4D97-AF65-F5344CB8AC3E}">
        <p14:creationId xmlns:p14="http://schemas.microsoft.com/office/powerpoint/2010/main" val="268981928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296"/>
        <p:cNvGrpSpPr/>
        <p:nvPr/>
      </p:nvGrpSpPr>
      <p:grpSpPr>
        <a:xfrm>
          <a:off x="0" y="0"/>
          <a:ext cx="0" cy="0"/>
          <a:chOff x="0" y="0"/>
          <a:chExt cx="0" cy="0"/>
        </a:xfrm>
      </p:grpSpPr>
      <p:sp>
        <p:nvSpPr>
          <p:cNvPr id="297" name="Google Shape;297;p31"/>
          <p:cNvSpPr txBox="1">
            <a:spLocks noGrp="1"/>
          </p:cNvSpPr>
          <p:nvPr>
            <p:ph type="title"/>
          </p:nvPr>
        </p:nvSpPr>
        <p:spPr>
          <a:xfrm>
            <a:off x="4878700" y="3083438"/>
            <a:ext cx="3335660" cy="871342"/>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None/>
            </a:pPr>
            <a:r>
              <a:rPr lang="ar-JO" dirty="0">
                <a:latin typeface="+mn-lt"/>
                <a:cs typeface="+mj-cs"/>
              </a:rPr>
              <a:t>ما هو علاج السمنة في الأردن؟</a:t>
            </a:r>
          </a:p>
        </p:txBody>
      </p:sp>
      <p:sp>
        <p:nvSpPr>
          <p:cNvPr id="299" name="Google Shape;299;p31"/>
          <p:cNvSpPr txBox="1">
            <a:spLocks noGrp="1"/>
          </p:cNvSpPr>
          <p:nvPr>
            <p:ph type="title" idx="2"/>
          </p:nvPr>
        </p:nvSpPr>
        <p:spPr>
          <a:xfrm>
            <a:off x="5031100" y="2044893"/>
            <a:ext cx="2438400" cy="6957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n" dirty="0"/>
              <a:t>0</a:t>
            </a:r>
            <a:r>
              <a:rPr lang="en-GB" dirty="0"/>
              <a:t>8</a:t>
            </a:r>
            <a:endParaRPr dirty="0"/>
          </a:p>
        </p:txBody>
      </p:sp>
    </p:spTree>
    <p:extLst>
      <p:ext uri="{BB962C8B-B14F-4D97-AF65-F5344CB8AC3E}">
        <p14:creationId xmlns:p14="http://schemas.microsoft.com/office/powerpoint/2010/main" val="163228265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396"/>
        <p:cNvGrpSpPr/>
        <p:nvPr/>
      </p:nvGrpSpPr>
      <p:grpSpPr>
        <a:xfrm>
          <a:off x="0" y="0"/>
          <a:ext cx="0" cy="0"/>
          <a:chOff x="0" y="0"/>
          <a:chExt cx="0" cy="0"/>
        </a:xfrm>
      </p:grpSpPr>
      <p:sp>
        <p:nvSpPr>
          <p:cNvPr id="398" name="Google Shape;398;p33"/>
          <p:cNvSpPr txBox="1">
            <a:spLocks noGrp="1"/>
          </p:cNvSpPr>
          <p:nvPr>
            <p:ph type="title" idx="2"/>
          </p:nvPr>
        </p:nvSpPr>
        <p:spPr>
          <a:xfrm>
            <a:off x="338258" y="1098092"/>
            <a:ext cx="3067881" cy="1001037"/>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ar-JO" b="1" dirty="0">
                <a:latin typeface="Times New Roman"/>
                <a:cs typeface="Times New Roman"/>
              </a:rPr>
              <a:t>تحسين النمط الغذائي</a:t>
            </a:r>
            <a:endParaRPr lang="en-US" b="1" dirty="0">
              <a:latin typeface="Times New Roman" panose="02020603050405020304" pitchFamily="18" charset="0"/>
              <a:cs typeface="Times New Roman" panose="02020603050405020304" pitchFamily="18" charset="0"/>
            </a:endParaRPr>
          </a:p>
        </p:txBody>
      </p:sp>
      <p:sp>
        <p:nvSpPr>
          <p:cNvPr id="400" name="Google Shape;400;p33"/>
          <p:cNvSpPr txBox="1">
            <a:spLocks noGrp="1"/>
          </p:cNvSpPr>
          <p:nvPr>
            <p:ph type="title" idx="3"/>
          </p:nvPr>
        </p:nvSpPr>
        <p:spPr>
          <a:xfrm>
            <a:off x="3463649" y="1719029"/>
            <a:ext cx="2216700" cy="3801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ar-JO" b="1" dirty="0">
                <a:latin typeface="Times New Roman"/>
                <a:cs typeface="Times New Roman"/>
              </a:rPr>
              <a:t>ممارسة الرياضة</a:t>
            </a:r>
            <a:endParaRPr b="1" dirty="0">
              <a:latin typeface="Times New Roman"/>
              <a:cs typeface="Times New Roman"/>
            </a:endParaRPr>
          </a:p>
        </p:txBody>
      </p:sp>
      <p:sp>
        <p:nvSpPr>
          <p:cNvPr id="402" name="Google Shape;402;p33"/>
          <p:cNvSpPr txBox="1">
            <a:spLocks noGrp="1"/>
          </p:cNvSpPr>
          <p:nvPr>
            <p:ph type="title" idx="5"/>
          </p:nvPr>
        </p:nvSpPr>
        <p:spPr>
          <a:xfrm>
            <a:off x="6170765" y="1719029"/>
            <a:ext cx="2216700" cy="380100"/>
          </a:xfrm>
          <a:prstGeom prst="rect">
            <a:avLst/>
          </a:prstGeom>
          <a:noFill/>
          <a:ln>
            <a:noFill/>
          </a:ln>
        </p:spPr>
        <p:txBody>
          <a:bodyPr spcFirstLastPara="1" wrap="square" lIns="91425" tIns="91425" rIns="91425" bIns="91425" anchor="b" anchorCtr="0">
            <a:noAutofit/>
          </a:bodyPr>
          <a:lstStyle/>
          <a:p>
            <a:r>
              <a:rPr lang="ar-JO" b="1" dirty="0">
                <a:latin typeface="Times New Roman"/>
                <a:cs typeface="Times New Roman"/>
              </a:rPr>
              <a:t>إيجاد جذر المشكلة</a:t>
            </a:r>
          </a:p>
        </p:txBody>
      </p:sp>
      <p:sp>
        <p:nvSpPr>
          <p:cNvPr id="16" name="Title 15">
            <a:extLst>
              <a:ext uri="{FF2B5EF4-FFF2-40B4-BE49-F238E27FC236}">
                <a16:creationId xmlns:a16="http://schemas.microsoft.com/office/drawing/2014/main" id="{3EBB4FF4-B1CD-BD59-4676-A0784CABFFBA}"/>
              </a:ext>
            </a:extLst>
          </p:cNvPr>
          <p:cNvSpPr>
            <a:spLocks noGrp="1"/>
          </p:cNvSpPr>
          <p:nvPr>
            <p:ph type="title" idx="7"/>
          </p:nvPr>
        </p:nvSpPr>
        <p:spPr>
          <a:xfrm>
            <a:off x="3463649" y="2720066"/>
            <a:ext cx="2216700" cy="380100"/>
          </a:xfrm>
        </p:spPr>
        <p:txBody>
          <a:bodyPr/>
          <a:lstStyle/>
          <a:p>
            <a:r>
              <a:rPr lang="ar-JO" b="1" dirty="0">
                <a:latin typeface="Times New Roman"/>
                <a:cs typeface="Times New Roman"/>
              </a:rPr>
              <a:t>العمليات الجراحية</a:t>
            </a:r>
            <a:endParaRPr lang="en-GB" b="1" dirty="0">
              <a:latin typeface="Times New Roman"/>
              <a:cs typeface="Times New Roman"/>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296"/>
        <p:cNvGrpSpPr/>
        <p:nvPr/>
      </p:nvGrpSpPr>
      <p:grpSpPr>
        <a:xfrm>
          <a:off x="0" y="0"/>
          <a:ext cx="0" cy="0"/>
          <a:chOff x="0" y="0"/>
          <a:chExt cx="0" cy="0"/>
        </a:xfrm>
      </p:grpSpPr>
      <p:sp>
        <p:nvSpPr>
          <p:cNvPr id="297" name="Google Shape;297;p31"/>
          <p:cNvSpPr txBox="1">
            <a:spLocks noGrp="1"/>
          </p:cNvSpPr>
          <p:nvPr>
            <p:ph type="title"/>
          </p:nvPr>
        </p:nvSpPr>
        <p:spPr>
          <a:xfrm>
            <a:off x="3634740" y="2656718"/>
            <a:ext cx="4815840" cy="1183762"/>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ar-JO" dirty="0">
                <a:latin typeface="+mn-lt"/>
                <a:cs typeface="+mj-cs"/>
              </a:rPr>
              <a:t>رأينا</a:t>
            </a:r>
          </a:p>
        </p:txBody>
      </p:sp>
      <p:sp>
        <p:nvSpPr>
          <p:cNvPr id="299" name="Google Shape;299;p31"/>
          <p:cNvSpPr txBox="1">
            <a:spLocks noGrp="1"/>
          </p:cNvSpPr>
          <p:nvPr>
            <p:ph type="title" idx="2"/>
          </p:nvPr>
        </p:nvSpPr>
        <p:spPr>
          <a:xfrm>
            <a:off x="5031100" y="2044893"/>
            <a:ext cx="2438400" cy="6957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n" dirty="0"/>
              <a:t>0</a:t>
            </a:r>
            <a:r>
              <a:rPr lang="ar-JO" dirty="0"/>
              <a:t>9</a:t>
            </a:r>
            <a:endParaRPr dirty="0"/>
          </a:p>
        </p:txBody>
      </p:sp>
    </p:spTree>
    <p:extLst>
      <p:ext uri="{BB962C8B-B14F-4D97-AF65-F5344CB8AC3E}">
        <p14:creationId xmlns:p14="http://schemas.microsoft.com/office/powerpoint/2010/main" val="155528060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32F745F2-1D46-1B97-AB60-606ADFFAAD3C}"/>
              </a:ext>
            </a:extLst>
          </p:cNvPr>
          <p:cNvSpPr>
            <a:spLocks noGrp="1"/>
          </p:cNvSpPr>
          <p:nvPr>
            <p:ph type="body" idx="1"/>
          </p:nvPr>
        </p:nvSpPr>
        <p:spPr>
          <a:xfrm>
            <a:off x="5372100" y="1214055"/>
            <a:ext cx="3384570" cy="3371100"/>
          </a:xfrm>
        </p:spPr>
        <p:txBody>
          <a:bodyPr/>
          <a:lstStyle/>
          <a:p>
            <a:pPr marL="114300" indent="0" algn="r">
              <a:buNone/>
            </a:pPr>
            <a:r>
              <a:rPr lang="ar-JO" dirty="0">
                <a:cs typeface="+mj-cs"/>
              </a:rPr>
              <a:t>نحن علينا أن نقوم كشعب أردني وطلاب المدرسة الأرثودوكسية بتوعية الناس عن السمنة ونساعد كل شخص يعاني من مشكلة نفسية أو جسدية أو اجتماعية بسبب زيادة الوزن. كما يجب توعية هذا الجيل والأجيال القادمة عن التعامل الصحيح مع الذين يعانون من السمنة وتجنب التنمر والكلام المجرح.</a:t>
            </a:r>
            <a:endParaRPr lang="en-GB" dirty="0">
              <a:cs typeface="+mj-cs"/>
            </a:endParaRPr>
          </a:p>
        </p:txBody>
      </p:sp>
      <p:pic>
        <p:nvPicPr>
          <p:cNvPr id="2052" name="Picture 4" descr="Opinions Clipart And Illustrations">
            <a:extLst>
              <a:ext uri="{FF2B5EF4-FFF2-40B4-BE49-F238E27FC236}">
                <a16:creationId xmlns:a16="http://schemas.microsoft.com/office/drawing/2014/main" id="{0203FCA6-4B76-50A6-E1BE-D638823A608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5746" y="1384462"/>
            <a:ext cx="4417694" cy="303028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552101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296"/>
        <p:cNvGrpSpPr/>
        <p:nvPr/>
      </p:nvGrpSpPr>
      <p:grpSpPr>
        <a:xfrm>
          <a:off x="0" y="0"/>
          <a:ext cx="0" cy="0"/>
          <a:chOff x="0" y="0"/>
          <a:chExt cx="0" cy="0"/>
        </a:xfrm>
      </p:grpSpPr>
      <p:sp>
        <p:nvSpPr>
          <p:cNvPr id="297" name="Google Shape;297;p31"/>
          <p:cNvSpPr txBox="1">
            <a:spLocks noGrp="1"/>
          </p:cNvSpPr>
          <p:nvPr>
            <p:ph type="title"/>
          </p:nvPr>
        </p:nvSpPr>
        <p:spPr>
          <a:xfrm>
            <a:off x="4878700" y="3083438"/>
            <a:ext cx="3335660" cy="871342"/>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None/>
            </a:pPr>
            <a:r>
              <a:rPr lang="ar-JO" dirty="0">
                <a:latin typeface="+mn-lt"/>
                <a:cs typeface="+mj-cs"/>
              </a:rPr>
              <a:t>الخبر الصحفي </a:t>
            </a:r>
          </a:p>
        </p:txBody>
      </p:sp>
      <p:sp>
        <p:nvSpPr>
          <p:cNvPr id="299" name="Google Shape;299;p31"/>
          <p:cNvSpPr txBox="1">
            <a:spLocks noGrp="1"/>
          </p:cNvSpPr>
          <p:nvPr>
            <p:ph type="title" idx="2"/>
          </p:nvPr>
        </p:nvSpPr>
        <p:spPr>
          <a:xfrm>
            <a:off x="5031100" y="2044893"/>
            <a:ext cx="2438400" cy="6957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n" dirty="0"/>
              <a:t>0</a:t>
            </a:r>
            <a:r>
              <a:rPr lang="en-GB" dirty="0"/>
              <a:t>1</a:t>
            </a:r>
            <a:endParaRPr dirty="0"/>
          </a:p>
        </p:txBody>
      </p:sp>
    </p:spTree>
    <p:extLst>
      <p:ext uri="{BB962C8B-B14F-4D97-AF65-F5344CB8AC3E}">
        <p14:creationId xmlns:p14="http://schemas.microsoft.com/office/powerpoint/2010/main" val="101432028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B44038-811A-8F33-BDD8-A9655151725B}"/>
              </a:ext>
            </a:extLst>
          </p:cNvPr>
          <p:cNvSpPr>
            <a:spLocks noGrp="1"/>
          </p:cNvSpPr>
          <p:nvPr>
            <p:ph type="title"/>
          </p:nvPr>
        </p:nvSpPr>
        <p:spPr>
          <a:xfrm>
            <a:off x="-475080" y="1344185"/>
            <a:ext cx="9550500" cy="572700"/>
          </a:xfrm>
        </p:spPr>
        <p:txBody>
          <a:bodyPr/>
          <a:lstStyle/>
          <a:p>
            <a:r>
              <a:rPr lang="ar-JO" sz="16600" dirty="0">
                <a:cs typeface="+mj-cs"/>
              </a:rPr>
              <a:t>شكرًا</a:t>
            </a:r>
            <a:endParaRPr lang="en-GB" sz="16600" dirty="0">
              <a:cs typeface="+mj-cs"/>
            </a:endParaRPr>
          </a:p>
        </p:txBody>
      </p:sp>
    </p:spTree>
    <p:extLst>
      <p:ext uri="{BB962C8B-B14F-4D97-AF65-F5344CB8AC3E}">
        <p14:creationId xmlns:p14="http://schemas.microsoft.com/office/powerpoint/2010/main" val="6943583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20D6C1AB-AF33-519C-8242-5B97194ECA80}"/>
              </a:ext>
            </a:extLst>
          </p:cNvPr>
          <p:cNvSpPr>
            <a:spLocks noGrp="1"/>
          </p:cNvSpPr>
          <p:nvPr>
            <p:ph type="body" idx="1"/>
          </p:nvPr>
        </p:nvSpPr>
        <p:spPr/>
        <p:txBody>
          <a:bodyPr/>
          <a:lstStyle/>
          <a:p>
            <a:pPr marL="114300" indent="0" algn="r">
              <a:buNone/>
            </a:pPr>
            <a:r>
              <a:rPr lang="ar-JO" dirty="0">
                <a:latin typeface="Times New Roman"/>
                <a:cs typeface="Times New Roman"/>
              </a:rPr>
              <a:t>أقامت مستشفى الأردن بمحاضرة في عمان عن السمنة ولماذا هي مشكلة في الأردن. شاور الطبيب مع الجمهور الذين يعانون من السمنة عن تأثير السمنة في حياتهم وعلى نفسيتهم. وقد ناقش أحد الحاضرين سمير حداد</a:t>
            </a:r>
            <a:r>
              <a:rPr lang="en-GB" dirty="0">
                <a:latin typeface="Times New Roman"/>
                <a:cs typeface="Times New Roman"/>
              </a:rPr>
              <a:t>،</a:t>
            </a:r>
            <a:r>
              <a:rPr lang="ar-JO" dirty="0">
                <a:latin typeface="Times New Roman"/>
                <a:cs typeface="Times New Roman"/>
              </a:rPr>
              <a:t> أن في مرحلة الطفولة قد واجه التنمر من قبل زملائه في المدرسة وهذا سبب إلى العديد من المشاكل النفسية. أجاب الطبيب أن هذه من أكثر الحالات التي تواجهه كدكتور وشرح الحلول المتوفرة في الأردن. دعا الطبيب أن الجميع يجب أن يفكر بصحته قبل الأكل الغير صحي ووجهه الجمهور إلى تزويد الرياضة وأكل الطعام بتعادل. الصحة أثمن شيء في الحياة!</a:t>
            </a:r>
            <a:endParaRPr lang="en-GB" dirty="0">
              <a:latin typeface="Times New Roman" panose="02020603050405020304" pitchFamily="18" charset="0"/>
              <a:cs typeface="Times New Roman" panose="02020603050405020304" pitchFamily="18" charset="0"/>
            </a:endParaRPr>
          </a:p>
          <a:p>
            <a:pPr marL="114300" indent="0" algn="r">
              <a:buNone/>
            </a:pPr>
            <a:endParaRPr lang="en-GB" dirty="0">
              <a:latin typeface="Times New Roman" panose="02020603050405020304" pitchFamily="18" charset="0"/>
              <a:cs typeface="Times New Roman" panose="02020603050405020304" pitchFamily="18" charset="0"/>
            </a:endParaRPr>
          </a:p>
        </p:txBody>
      </p:sp>
      <p:sp>
        <p:nvSpPr>
          <p:cNvPr id="3" name="Title 2">
            <a:extLst>
              <a:ext uri="{FF2B5EF4-FFF2-40B4-BE49-F238E27FC236}">
                <a16:creationId xmlns:a16="http://schemas.microsoft.com/office/drawing/2014/main" id="{42883515-F129-27EE-B65A-0C681F036F1D}"/>
              </a:ext>
            </a:extLst>
          </p:cNvPr>
          <p:cNvSpPr>
            <a:spLocks noGrp="1"/>
          </p:cNvSpPr>
          <p:nvPr>
            <p:ph type="title"/>
          </p:nvPr>
        </p:nvSpPr>
        <p:spPr>
          <a:xfrm>
            <a:off x="0" y="145665"/>
            <a:ext cx="9550500" cy="572700"/>
          </a:xfrm>
        </p:spPr>
        <p:txBody>
          <a:bodyPr/>
          <a:lstStyle/>
          <a:p>
            <a:r>
              <a:rPr lang="ar-JO" sz="3600" dirty="0">
                <a:latin typeface="Times New Roman"/>
                <a:cs typeface="Times New Roman"/>
                <a:sym typeface="Catamaran"/>
              </a:rPr>
              <a:t>صحتي سلاحي</a:t>
            </a:r>
            <a:endParaRPr lang="en-GB" sz="3600" dirty="0">
              <a:latin typeface="Times New Roman"/>
              <a:cs typeface="Times New Roman"/>
              <a:sym typeface="Catamaran"/>
            </a:endParaRPr>
          </a:p>
        </p:txBody>
      </p:sp>
      <p:pic>
        <p:nvPicPr>
          <p:cNvPr id="1026" name="Picture 2">
            <a:extLst>
              <a:ext uri="{FF2B5EF4-FFF2-40B4-BE49-F238E27FC236}">
                <a16:creationId xmlns:a16="http://schemas.microsoft.com/office/drawing/2014/main" id="{39E583E3-A69F-CFB0-85A7-A44FEC54A43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90550" y="3395569"/>
            <a:ext cx="2326530" cy="128111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801885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296"/>
        <p:cNvGrpSpPr/>
        <p:nvPr/>
      </p:nvGrpSpPr>
      <p:grpSpPr>
        <a:xfrm>
          <a:off x="0" y="0"/>
          <a:ext cx="0" cy="0"/>
          <a:chOff x="0" y="0"/>
          <a:chExt cx="0" cy="0"/>
        </a:xfrm>
      </p:grpSpPr>
      <p:sp>
        <p:nvSpPr>
          <p:cNvPr id="297" name="Google Shape;297;p31"/>
          <p:cNvSpPr txBox="1">
            <a:spLocks noGrp="1"/>
          </p:cNvSpPr>
          <p:nvPr>
            <p:ph type="title"/>
          </p:nvPr>
        </p:nvSpPr>
        <p:spPr>
          <a:xfrm>
            <a:off x="5031100" y="2923418"/>
            <a:ext cx="2949000" cy="695700"/>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None/>
            </a:pPr>
            <a:r>
              <a:rPr lang="ar-JO" dirty="0">
                <a:latin typeface="+mn-lt"/>
                <a:cs typeface="+mj-cs"/>
              </a:rPr>
              <a:t>تعريف السمنة</a:t>
            </a:r>
          </a:p>
        </p:txBody>
      </p:sp>
      <p:sp>
        <p:nvSpPr>
          <p:cNvPr id="299" name="Google Shape;299;p31"/>
          <p:cNvSpPr txBox="1">
            <a:spLocks noGrp="1"/>
          </p:cNvSpPr>
          <p:nvPr>
            <p:ph type="title" idx="2"/>
          </p:nvPr>
        </p:nvSpPr>
        <p:spPr>
          <a:xfrm>
            <a:off x="5031100" y="2044893"/>
            <a:ext cx="2438400" cy="6957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n" dirty="0"/>
              <a:t>02</a:t>
            </a:r>
            <a:endParaRP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303"/>
        <p:cNvGrpSpPr/>
        <p:nvPr/>
      </p:nvGrpSpPr>
      <p:grpSpPr>
        <a:xfrm>
          <a:off x="0" y="0"/>
          <a:ext cx="0" cy="0"/>
          <a:chOff x="0" y="0"/>
          <a:chExt cx="0" cy="0"/>
        </a:xfrm>
      </p:grpSpPr>
      <p:sp>
        <p:nvSpPr>
          <p:cNvPr id="305" name="Google Shape;305;p32"/>
          <p:cNvSpPr txBox="1">
            <a:spLocks noGrp="1"/>
          </p:cNvSpPr>
          <p:nvPr>
            <p:ph type="body" idx="1"/>
          </p:nvPr>
        </p:nvSpPr>
        <p:spPr>
          <a:xfrm>
            <a:off x="3265666" y="1314027"/>
            <a:ext cx="5754653" cy="3424722"/>
          </a:xfrm>
          <a:prstGeom prst="rect">
            <a:avLst/>
          </a:prstGeom>
        </p:spPr>
        <p:txBody>
          <a:bodyPr spcFirstLastPara="1" wrap="square" lIns="91425" tIns="91425" rIns="91425" bIns="91425" anchor="t" anchorCtr="0">
            <a:noAutofit/>
          </a:bodyPr>
          <a:lstStyle/>
          <a:p>
            <a:pPr marL="0" indent="0">
              <a:spcAft>
                <a:spcPts val="1600"/>
              </a:spcAft>
              <a:buNone/>
            </a:pPr>
            <a:r>
              <a:rPr lang="ar-JO" sz="3200" dirty="0">
                <a:latin typeface="Times New Roman"/>
                <a:cs typeface="Times New Roman"/>
              </a:rPr>
              <a:t>السمنة هي زيادة هائلة من الدهون في جسم الإنسان. هذا قد يسبب إلى أمراض عديدة مثل السرطان والسكري.</a:t>
            </a:r>
            <a:endParaRPr lang="en-US" sz="7200" dirty="0">
              <a:latin typeface="Times New Roman"/>
              <a:cs typeface="Times New Roman"/>
            </a:endParaRPr>
          </a:p>
        </p:txBody>
      </p:sp>
      <p:grpSp>
        <p:nvGrpSpPr>
          <p:cNvPr id="306" name="Google Shape;306;p32"/>
          <p:cNvGrpSpPr/>
          <p:nvPr/>
        </p:nvGrpSpPr>
        <p:grpSpPr>
          <a:xfrm>
            <a:off x="6227500" y="1025669"/>
            <a:ext cx="430700" cy="116100"/>
            <a:chOff x="4356650" y="865325"/>
            <a:chExt cx="430700" cy="116100"/>
          </a:xfrm>
        </p:grpSpPr>
        <p:sp>
          <p:nvSpPr>
            <p:cNvPr id="307" name="Google Shape;307;p32"/>
            <p:cNvSpPr/>
            <p:nvPr/>
          </p:nvSpPr>
          <p:spPr>
            <a:xfrm>
              <a:off x="4356650" y="865325"/>
              <a:ext cx="116100" cy="116100"/>
            </a:xfrm>
            <a:prstGeom prst="ellipse">
              <a:avLst/>
            </a:pr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8" name="Google Shape;308;p32"/>
            <p:cNvSpPr/>
            <p:nvPr/>
          </p:nvSpPr>
          <p:spPr>
            <a:xfrm>
              <a:off x="4513950" y="865325"/>
              <a:ext cx="116100" cy="116100"/>
            </a:xfrm>
            <a:prstGeom prst="ellipse">
              <a:avLst/>
            </a:pr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9" name="Google Shape;309;p32"/>
            <p:cNvSpPr/>
            <p:nvPr/>
          </p:nvSpPr>
          <p:spPr>
            <a:xfrm>
              <a:off x="4671250" y="865325"/>
              <a:ext cx="116100" cy="116100"/>
            </a:xfrm>
            <a:prstGeom prst="ellipse">
              <a:avLst/>
            </a:pr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310" name="Google Shape;310;p32"/>
          <p:cNvGrpSpPr/>
          <p:nvPr/>
        </p:nvGrpSpPr>
        <p:grpSpPr>
          <a:xfrm>
            <a:off x="847120" y="866890"/>
            <a:ext cx="2514464" cy="3864438"/>
            <a:chOff x="1083375" y="704776"/>
            <a:chExt cx="2657995" cy="4085037"/>
          </a:xfrm>
        </p:grpSpPr>
        <p:sp>
          <p:nvSpPr>
            <p:cNvPr id="311" name="Google Shape;311;p32"/>
            <p:cNvSpPr/>
            <p:nvPr/>
          </p:nvSpPr>
          <p:spPr>
            <a:xfrm>
              <a:off x="1541348" y="4463133"/>
              <a:ext cx="1803241" cy="326680"/>
            </a:xfrm>
            <a:custGeom>
              <a:avLst/>
              <a:gdLst/>
              <a:ahLst/>
              <a:cxnLst/>
              <a:rect l="l" t="t" r="r" b="b"/>
              <a:pathLst>
                <a:path w="88644" h="16059" extrusionOk="0">
                  <a:moveTo>
                    <a:pt x="44321" y="16058"/>
                  </a:moveTo>
                  <a:cubicBezTo>
                    <a:pt x="68733" y="16058"/>
                    <a:pt x="88643" y="12452"/>
                    <a:pt x="88643" y="8030"/>
                  </a:cubicBezTo>
                  <a:cubicBezTo>
                    <a:pt x="88643" y="3608"/>
                    <a:pt x="68732" y="1"/>
                    <a:pt x="44321" y="1"/>
                  </a:cubicBezTo>
                  <a:cubicBezTo>
                    <a:pt x="19911" y="1"/>
                    <a:pt x="1" y="3608"/>
                    <a:pt x="1" y="8029"/>
                  </a:cubicBezTo>
                  <a:cubicBezTo>
                    <a:pt x="1" y="12450"/>
                    <a:pt x="19911" y="16058"/>
                    <a:pt x="44321" y="16058"/>
                  </a:cubicBezTo>
                  <a:close/>
                </a:path>
              </a:pathLst>
            </a:custGeom>
            <a:solidFill>
              <a:srgbClr val="3D58A3">
                <a:alpha val="3170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2" name="Google Shape;312;p32"/>
            <p:cNvSpPr/>
            <p:nvPr/>
          </p:nvSpPr>
          <p:spPr>
            <a:xfrm>
              <a:off x="2410986" y="4349789"/>
              <a:ext cx="452946" cy="323690"/>
            </a:xfrm>
            <a:custGeom>
              <a:avLst/>
              <a:gdLst/>
              <a:ahLst/>
              <a:cxnLst/>
              <a:rect l="l" t="t" r="r" b="b"/>
              <a:pathLst>
                <a:path w="22266" h="15912" extrusionOk="0">
                  <a:moveTo>
                    <a:pt x="1796" y="513"/>
                  </a:moveTo>
                  <a:cubicBezTo>
                    <a:pt x="898" y="1798"/>
                    <a:pt x="0" y="5716"/>
                    <a:pt x="178" y="7782"/>
                  </a:cubicBezTo>
                  <a:cubicBezTo>
                    <a:pt x="355" y="9847"/>
                    <a:pt x="334" y="10162"/>
                    <a:pt x="1584" y="10665"/>
                  </a:cubicBezTo>
                  <a:cubicBezTo>
                    <a:pt x="3874" y="11587"/>
                    <a:pt x="3371" y="10476"/>
                    <a:pt x="7604" y="13477"/>
                  </a:cubicBezTo>
                  <a:cubicBezTo>
                    <a:pt x="8825" y="14342"/>
                    <a:pt x="11778" y="15771"/>
                    <a:pt x="15411" y="15841"/>
                  </a:cubicBezTo>
                  <a:cubicBezTo>
                    <a:pt x="19043" y="15911"/>
                    <a:pt x="22266" y="15387"/>
                    <a:pt x="22266" y="13462"/>
                  </a:cubicBezTo>
                  <a:cubicBezTo>
                    <a:pt x="22266" y="11536"/>
                    <a:pt x="21134" y="10637"/>
                    <a:pt x="18485" y="8796"/>
                  </a:cubicBezTo>
                  <a:cubicBezTo>
                    <a:pt x="15836" y="6954"/>
                    <a:pt x="13246" y="3426"/>
                    <a:pt x="12478" y="1829"/>
                  </a:cubicBezTo>
                  <a:cubicBezTo>
                    <a:pt x="11711" y="232"/>
                    <a:pt x="9127" y="628"/>
                    <a:pt x="7972" y="1140"/>
                  </a:cubicBezTo>
                  <a:cubicBezTo>
                    <a:pt x="6817" y="1653"/>
                    <a:pt x="5647" y="4620"/>
                    <a:pt x="4106" y="3594"/>
                  </a:cubicBezTo>
                  <a:cubicBezTo>
                    <a:pt x="2567" y="2569"/>
                    <a:pt x="2309" y="1"/>
                    <a:pt x="1796" y="513"/>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3" name="Google Shape;313;p32"/>
            <p:cNvSpPr/>
            <p:nvPr/>
          </p:nvSpPr>
          <p:spPr>
            <a:xfrm>
              <a:off x="1871657" y="4349789"/>
              <a:ext cx="452946" cy="323690"/>
            </a:xfrm>
            <a:custGeom>
              <a:avLst/>
              <a:gdLst/>
              <a:ahLst/>
              <a:cxnLst/>
              <a:rect l="l" t="t" r="r" b="b"/>
              <a:pathLst>
                <a:path w="22266" h="15912" extrusionOk="0">
                  <a:moveTo>
                    <a:pt x="20471" y="513"/>
                  </a:moveTo>
                  <a:cubicBezTo>
                    <a:pt x="21368" y="1798"/>
                    <a:pt x="22266" y="5716"/>
                    <a:pt x="22089" y="7782"/>
                  </a:cubicBezTo>
                  <a:cubicBezTo>
                    <a:pt x="21912" y="9847"/>
                    <a:pt x="21933" y="10162"/>
                    <a:pt x="20682" y="10665"/>
                  </a:cubicBezTo>
                  <a:cubicBezTo>
                    <a:pt x="18393" y="11587"/>
                    <a:pt x="18894" y="10476"/>
                    <a:pt x="14662" y="13477"/>
                  </a:cubicBezTo>
                  <a:cubicBezTo>
                    <a:pt x="13441" y="14342"/>
                    <a:pt x="10488" y="15771"/>
                    <a:pt x="6856" y="15841"/>
                  </a:cubicBezTo>
                  <a:cubicBezTo>
                    <a:pt x="3224" y="15911"/>
                    <a:pt x="1" y="15387"/>
                    <a:pt x="1" y="13462"/>
                  </a:cubicBezTo>
                  <a:cubicBezTo>
                    <a:pt x="1" y="11536"/>
                    <a:pt x="1132" y="10637"/>
                    <a:pt x="3782" y="8796"/>
                  </a:cubicBezTo>
                  <a:cubicBezTo>
                    <a:pt x="6430" y="6954"/>
                    <a:pt x="9020" y="3426"/>
                    <a:pt x="9788" y="1829"/>
                  </a:cubicBezTo>
                  <a:cubicBezTo>
                    <a:pt x="10555" y="232"/>
                    <a:pt x="13139" y="628"/>
                    <a:pt x="14294" y="1140"/>
                  </a:cubicBezTo>
                  <a:cubicBezTo>
                    <a:pt x="15450" y="1653"/>
                    <a:pt x="16620" y="4620"/>
                    <a:pt x="18159" y="3594"/>
                  </a:cubicBezTo>
                  <a:cubicBezTo>
                    <a:pt x="19700" y="2569"/>
                    <a:pt x="19957" y="1"/>
                    <a:pt x="20471" y="513"/>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4" name="Google Shape;314;p32"/>
            <p:cNvSpPr/>
            <p:nvPr/>
          </p:nvSpPr>
          <p:spPr>
            <a:xfrm>
              <a:off x="1978410" y="2816642"/>
              <a:ext cx="381259" cy="1756392"/>
            </a:xfrm>
            <a:custGeom>
              <a:avLst/>
              <a:gdLst/>
              <a:ahLst/>
              <a:cxnLst/>
              <a:rect l="l" t="t" r="r" b="b"/>
              <a:pathLst>
                <a:path w="18742" h="86341" extrusionOk="0">
                  <a:moveTo>
                    <a:pt x="9377" y="1"/>
                  </a:moveTo>
                  <a:lnTo>
                    <a:pt x="9377" y="1"/>
                  </a:lnTo>
                  <a:cubicBezTo>
                    <a:pt x="14514" y="1"/>
                    <a:pt x="18716" y="2929"/>
                    <a:pt x="18716" y="6505"/>
                  </a:cubicBezTo>
                  <a:lnTo>
                    <a:pt x="18716" y="38693"/>
                  </a:lnTo>
                  <a:cubicBezTo>
                    <a:pt x="18742" y="39056"/>
                    <a:pt x="18742" y="39421"/>
                    <a:pt x="18716" y="39786"/>
                  </a:cubicBezTo>
                  <a:lnTo>
                    <a:pt x="18716" y="39792"/>
                  </a:lnTo>
                  <a:lnTo>
                    <a:pt x="18716" y="40512"/>
                  </a:lnTo>
                  <a:cubicBezTo>
                    <a:pt x="18716" y="40875"/>
                    <a:pt x="18672" y="41237"/>
                    <a:pt x="18585" y="41591"/>
                  </a:cubicBezTo>
                  <a:lnTo>
                    <a:pt x="14772" y="77142"/>
                  </a:lnTo>
                  <a:cubicBezTo>
                    <a:pt x="8968" y="86341"/>
                    <a:pt x="8202" y="76638"/>
                    <a:pt x="4752" y="77124"/>
                  </a:cubicBezTo>
                  <a:lnTo>
                    <a:pt x="241" y="41856"/>
                  </a:lnTo>
                  <a:cubicBezTo>
                    <a:pt x="107" y="41420"/>
                    <a:pt x="39" y="40966"/>
                    <a:pt x="39" y="40511"/>
                  </a:cubicBezTo>
                  <a:lnTo>
                    <a:pt x="39" y="39772"/>
                  </a:lnTo>
                  <a:cubicBezTo>
                    <a:pt x="0" y="39375"/>
                    <a:pt x="0" y="38974"/>
                    <a:pt x="39" y="38577"/>
                  </a:cubicBezTo>
                  <a:lnTo>
                    <a:pt x="39" y="6505"/>
                  </a:lnTo>
                  <a:cubicBezTo>
                    <a:pt x="39" y="2929"/>
                    <a:pt x="4240" y="1"/>
                    <a:pt x="9377"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5" name="Google Shape;315;p32"/>
            <p:cNvSpPr/>
            <p:nvPr/>
          </p:nvSpPr>
          <p:spPr>
            <a:xfrm>
              <a:off x="2388775" y="2816650"/>
              <a:ext cx="350885" cy="1756392"/>
            </a:xfrm>
            <a:custGeom>
              <a:avLst/>
              <a:gdLst/>
              <a:ahLst/>
              <a:cxnLst/>
              <a:rect l="l" t="t" r="r" b="b"/>
              <a:pathLst>
                <a:path w="17859" h="86341" extrusionOk="0">
                  <a:moveTo>
                    <a:pt x="25" y="39784"/>
                  </a:moveTo>
                  <a:lnTo>
                    <a:pt x="25" y="40511"/>
                  </a:lnTo>
                  <a:cubicBezTo>
                    <a:pt x="26" y="40874"/>
                    <a:pt x="68" y="41236"/>
                    <a:pt x="150" y="41590"/>
                  </a:cubicBezTo>
                  <a:lnTo>
                    <a:pt x="3529" y="77142"/>
                  </a:lnTo>
                  <a:cubicBezTo>
                    <a:pt x="9335" y="86341"/>
                    <a:pt x="10097" y="76636"/>
                    <a:pt x="13549" y="77123"/>
                  </a:cubicBezTo>
                  <a:lnTo>
                    <a:pt x="17628" y="41853"/>
                  </a:lnTo>
                  <a:cubicBezTo>
                    <a:pt x="17756" y="41417"/>
                    <a:pt x="17820" y="40965"/>
                    <a:pt x="17820" y="40511"/>
                  </a:cubicBezTo>
                  <a:lnTo>
                    <a:pt x="17820" y="39786"/>
                  </a:lnTo>
                  <a:cubicBezTo>
                    <a:pt x="17858" y="39381"/>
                    <a:pt x="17858" y="38973"/>
                    <a:pt x="17820" y="38568"/>
                  </a:cubicBezTo>
                  <a:lnTo>
                    <a:pt x="17820" y="6505"/>
                  </a:lnTo>
                  <a:cubicBezTo>
                    <a:pt x="17820" y="2928"/>
                    <a:pt x="13817" y="1"/>
                    <a:pt x="8922" y="1"/>
                  </a:cubicBezTo>
                  <a:lnTo>
                    <a:pt x="8922" y="1"/>
                  </a:lnTo>
                  <a:cubicBezTo>
                    <a:pt x="4029" y="1"/>
                    <a:pt x="25" y="2929"/>
                    <a:pt x="25" y="6505"/>
                  </a:cubicBezTo>
                  <a:lnTo>
                    <a:pt x="25" y="38693"/>
                  </a:lnTo>
                  <a:cubicBezTo>
                    <a:pt x="1" y="39056"/>
                    <a:pt x="1" y="39421"/>
                    <a:pt x="25" y="39784"/>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6" name="Google Shape;316;p32"/>
            <p:cNvSpPr/>
            <p:nvPr/>
          </p:nvSpPr>
          <p:spPr>
            <a:xfrm>
              <a:off x="1779855" y="2388879"/>
              <a:ext cx="1126730" cy="1072762"/>
            </a:xfrm>
            <a:custGeom>
              <a:avLst/>
              <a:gdLst/>
              <a:ahLst/>
              <a:cxnLst/>
              <a:rect l="l" t="t" r="r" b="b"/>
              <a:pathLst>
                <a:path w="55388" h="52735" extrusionOk="0">
                  <a:moveTo>
                    <a:pt x="4855" y="0"/>
                  </a:moveTo>
                  <a:lnTo>
                    <a:pt x="52705" y="0"/>
                  </a:lnTo>
                  <a:cubicBezTo>
                    <a:pt x="55387" y="11406"/>
                    <a:pt x="55337" y="40666"/>
                    <a:pt x="50912" y="52734"/>
                  </a:cubicBezTo>
                  <a:lnTo>
                    <a:pt x="29688" y="52734"/>
                  </a:lnTo>
                  <a:cubicBezTo>
                    <a:pt x="29386" y="44312"/>
                    <a:pt x="29082" y="45616"/>
                    <a:pt x="28780" y="37193"/>
                  </a:cubicBezTo>
                  <a:cubicBezTo>
                    <a:pt x="28477" y="45616"/>
                    <a:pt x="28882" y="44312"/>
                    <a:pt x="28580" y="52734"/>
                  </a:cubicBezTo>
                  <a:lnTo>
                    <a:pt x="6647" y="52734"/>
                  </a:lnTo>
                  <a:cubicBezTo>
                    <a:pt x="840" y="41348"/>
                    <a:pt x="0" y="12051"/>
                    <a:pt x="4855"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7" name="Google Shape;317;p32"/>
            <p:cNvSpPr/>
            <p:nvPr/>
          </p:nvSpPr>
          <p:spPr>
            <a:xfrm>
              <a:off x="2761875" y="1584525"/>
              <a:ext cx="637392" cy="305054"/>
            </a:xfrm>
            <a:custGeom>
              <a:avLst/>
              <a:gdLst/>
              <a:ahLst/>
              <a:cxnLst/>
              <a:rect l="l" t="t" r="r" b="b"/>
              <a:pathLst>
                <a:path w="31333" h="15339" extrusionOk="0">
                  <a:moveTo>
                    <a:pt x="6205" y="12948"/>
                  </a:moveTo>
                  <a:cubicBezTo>
                    <a:pt x="11483" y="14473"/>
                    <a:pt x="17409" y="15339"/>
                    <a:pt x="25192" y="12819"/>
                  </a:cubicBezTo>
                  <a:cubicBezTo>
                    <a:pt x="31332" y="10828"/>
                    <a:pt x="30981" y="4779"/>
                    <a:pt x="24946" y="2489"/>
                  </a:cubicBezTo>
                  <a:cubicBezTo>
                    <a:pt x="18377" y="0"/>
                    <a:pt x="12311" y="161"/>
                    <a:pt x="5844" y="3196"/>
                  </a:cubicBezTo>
                  <a:cubicBezTo>
                    <a:pt x="0" y="5940"/>
                    <a:pt x="3" y="11159"/>
                    <a:pt x="6205" y="12948"/>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8" name="Google Shape;318;p32"/>
            <p:cNvSpPr/>
            <p:nvPr/>
          </p:nvSpPr>
          <p:spPr>
            <a:xfrm>
              <a:off x="2453777" y="1589400"/>
              <a:ext cx="649230" cy="311810"/>
            </a:xfrm>
            <a:custGeom>
              <a:avLst/>
              <a:gdLst/>
              <a:ahLst/>
              <a:cxnLst/>
              <a:rect l="l" t="t" r="r" b="b"/>
              <a:pathLst>
                <a:path w="27736" h="15328" extrusionOk="0">
                  <a:moveTo>
                    <a:pt x="9367" y="14893"/>
                  </a:moveTo>
                  <a:lnTo>
                    <a:pt x="27735" y="13931"/>
                  </a:lnTo>
                  <a:lnTo>
                    <a:pt x="27341" y="2"/>
                  </a:lnTo>
                  <a:lnTo>
                    <a:pt x="8787" y="2"/>
                  </a:lnTo>
                  <a:cubicBezTo>
                    <a:pt x="1" y="1"/>
                    <a:pt x="1049" y="15328"/>
                    <a:pt x="9367" y="14893"/>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9" name="Google Shape;319;p32"/>
            <p:cNvSpPr/>
            <p:nvPr/>
          </p:nvSpPr>
          <p:spPr>
            <a:xfrm>
              <a:off x="1601275" y="1733716"/>
              <a:ext cx="486430" cy="561128"/>
            </a:xfrm>
            <a:custGeom>
              <a:avLst/>
              <a:gdLst/>
              <a:ahLst/>
              <a:cxnLst/>
              <a:rect l="l" t="t" r="r" b="b"/>
              <a:pathLst>
                <a:path w="23912" h="27584" extrusionOk="0">
                  <a:moveTo>
                    <a:pt x="21558" y="9188"/>
                  </a:moveTo>
                  <a:cubicBezTo>
                    <a:pt x="19555" y="14305"/>
                    <a:pt x="16111" y="19277"/>
                    <a:pt x="9376" y="23920"/>
                  </a:cubicBezTo>
                  <a:cubicBezTo>
                    <a:pt x="4062" y="27583"/>
                    <a:pt x="1" y="23882"/>
                    <a:pt x="1856" y="17700"/>
                  </a:cubicBezTo>
                  <a:cubicBezTo>
                    <a:pt x="3876" y="10972"/>
                    <a:pt x="7694" y="6257"/>
                    <a:pt x="14037" y="2970"/>
                  </a:cubicBezTo>
                  <a:cubicBezTo>
                    <a:pt x="19770" y="1"/>
                    <a:pt x="23911" y="3177"/>
                    <a:pt x="21558" y="9188"/>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0" name="Google Shape;320;p32"/>
            <p:cNvSpPr/>
            <p:nvPr/>
          </p:nvSpPr>
          <p:spPr>
            <a:xfrm>
              <a:off x="1332805" y="1889573"/>
              <a:ext cx="504799" cy="400686"/>
            </a:xfrm>
            <a:custGeom>
              <a:avLst/>
              <a:gdLst/>
              <a:ahLst/>
              <a:cxnLst/>
              <a:rect l="l" t="t" r="r" b="b"/>
              <a:pathLst>
                <a:path w="24815" h="19697" extrusionOk="0">
                  <a:moveTo>
                    <a:pt x="22942" y="10471"/>
                  </a:moveTo>
                  <a:cubicBezTo>
                    <a:pt x="19774" y="5961"/>
                    <a:pt x="16187" y="6869"/>
                    <a:pt x="8221" y="2885"/>
                  </a:cubicBezTo>
                  <a:cubicBezTo>
                    <a:pt x="2451" y="1"/>
                    <a:pt x="1" y="3292"/>
                    <a:pt x="5052" y="7311"/>
                  </a:cubicBezTo>
                  <a:cubicBezTo>
                    <a:pt x="8718" y="12520"/>
                    <a:pt x="12529" y="15169"/>
                    <a:pt x="16389" y="16969"/>
                  </a:cubicBezTo>
                  <a:cubicBezTo>
                    <a:pt x="22239" y="19696"/>
                    <a:pt x="24815" y="15303"/>
                    <a:pt x="22942" y="1047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1" name="Google Shape;321;p32"/>
            <p:cNvSpPr/>
            <p:nvPr/>
          </p:nvSpPr>
          <p:spPr>
            <a:xfrm>
              <a:off x="1136080" y="1722630"/>
              <a:ext cx="193498" cy="143679"/>
            </a:xfrm>
            <a:custGeom>
              <a:avLst/>
              <a:gdLst/>
              <a:ahLst/>
              <a:cxnLst/>
              <a:rect l="l" t="t" r="r" b="b"/>
              <a:pathLst>
                <a:path w="9512" h="7063" extrusionOk="0">
                  <a:moveTo>
                    <a:pt x="401" y="578"/>
                  </a:moveTo>
                  <a:lnTo>
                    <a:pt x="401" y="578"/>
                  </a:lnTo>
                  <a:cubicBezTo>
                    <a:pt x="0" y="1037"/>
                    <a:pt x="72" y="1661"/>
                    <a:pt x="547" y="1978"/>
                  </a:cubicBezTo>
                  <a:lnTo>
                    <a:pt x="7512" y="6744"/>
                  </a:lnTo>
                  <a:cubicBezTo>
                    <a:pt x="7987" y="7063"/>
                    <a:pt x="8710" y="6941"/>
                    <a:pt x="9109" y="6485"/>
                  </a:cubicBezTo>
                  <a:lnTo>
                    <a:pt x="9109" y="6485"/>
                  </a:lnTo>
                  <a:cubicBezTo>
                    <a:pt x="9511" y="6028"/>
                    <a:pt x="9440" y="5406"/>
                    <a:pt x="8965" y="5086"/>
                  </a:cubicBezTo>
                  <a:lnTo>
                    <a:pt x="2000" y="319"/>
                  </a:lnTo>
                  <a:cubicBezTo>
                    <a:pt x="1525" y="1"/>
                    <a:pt x="801" y="124"/>
                    <a:pt x="401" y="578"/>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2" name="Google Shape;322;p32"/>
            <p:cNvSpPr/>
            <p:nvPr/>
          </p:nvSpPr>
          <p:spPr>
            <a:xfrm>
              <a:off x="1198794" y="1797182"/>
              <a:ext cx="281133" cy="224113"/>
            </a:xfrm>
            <a:custGeom>
              <a:avLst/>
              <a:gdLst/>
              <a:ahLst/>
              <a:cxnLst/>
              <a:rect l="l" t="t" r="r" b="b"/>
              <a:pathLst>
                <a:path w="13820" h="11017" extrusionOk="0">
                  <a:moveTo>
                    <a:pt x="13819" y="7140"/>
                  </a:moveTo>
                  <a:lnTo>
                    <a:pt x="11058" y="11017"/>
                  </a:lnTo>
                  <a:lnTo>
                    <a:pt x="6829" y="9517"/>
                  </a:lnTo>
                  <a:cubicBezTo>
                    <a:pt x="4578" y="8720"/>
                    <a:pt x="1444" y="4106"/>
                    <a:pt x="0" y="2109"/>
                  </a:cubicBezTo>
                  <a:lnTo>
                    <a:pt x="2848" y="1"/>
                  </a:lnTo>
                  <a:lnTo>
                    <a:pt x="10583" y="231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3" name="Google Shape;323;p32"/>
            <p:cNvSpPr/>
            <p:nvPr/>
          </p:nvSpPr>
          <p:spPr>
            <a:xfrm>
              <a:off x="1273611" y="1912437"/>
              <a:ext cx="76244" cy="47764"/>
            </a:xfrm>
            <a:custGeom>
              <a:avLst/>
              <a:gdLst/>
              <a:ahLst/>
              <a:cxnLst/>
              <a:rect l="l" t="t" r="r" b="b"/>
              <a:pathLst>
                <a:path w="3748" h="2348" extrusionOk="0">
                  <a:moveTo>
                    <a:pt x="182" y="807"/>
                  </a:moveTo>
                  <a:lnTo>
                    <a:pt x="182" y="807"/>
                  </a:lnTo>
                  <a:cubicBezTo>
                    <a:pt x="1" y="1297"/>
                    <a:pt x="248" y="1782"/>
                    <a:pt x="730" y="1886"/>
                  </a:cubicBezTo>
                  <a:lnTo>
                    <a:pt x="2363" y="2244"/>
                  </a:lnTo>
                  <a:cubicBezTo>
                    <a:pt x="2844" y="2348"/>
                    <a:pt x="3387" y="2032"/>
                    <a:pt x="3569" y="1543"/>
                  </a:cubicBezTo>
                  <a:lnTo>
                    <a:pt x="3569" y="1543"/>
                  </a:lnTo>
                  <a:cubicBezTo>
                    <a:pt x="3747" y="1053"/>
                    <a:pt x="3503" y="568"/>
                    <a:pt x="3021" y="463"/>
                  </a:cubicBezTo>
                  <a:lnTo>
                    <a:pt x="1387" y="106"/>
                  </a:lnTo>
                  <a:cubicBezTo>
                    <a:pt x="907" y="0"/>
                    <a:pt x="362" y="318"/>
                    <a:pt x="182" y="807"/>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4" name="Google Shape;324;p32"/>
            <p:cNvSpPr/>
            <p:nvPr/>
          </p:nvSpPr>
          <p:spPr>
            <a:xfrm>
              <a:off x="1329083" y="1831946"/>
              <a:ext cx="150840" cy="189328"/>
            </a:xfrm>
            <a:custGeom>
              <a:avLst/>
              <a:gdLst/>
              <a:ahLst/>
              <a:cxnLst/>
              <a:rect l="l" t="t" r="r" b="b"/>
              <a:pathLst>
                <a:path w="7415" h="9307" extrusionOk="0">
                  <a:moveTo>
                    <a:pt x="7414" y="5431"/>
                  </a:moveTo>
                  <a:lnTo>
                    <a:pt x="4654" y="9306"/>
                  </a:lnTo>
                  <a:cubicBezTo>
                    <a:pt x="1382" y="8149"/>
                    <a:pt x="1" y="3661"/>
                    <a:pt x="1574" y="1052"/>
                  </a:cubicBezTo>
                  <a:cubicBezTo>
                    <a:pt x="1729" y="678"/>
                    <a:pt x="1930" y="325"/>
                    <a:pt x="2170" y="1"/>
                  </a:cubicBezTo>
                  <a:lnTo>
                    <a:pt x="6281" y="995"/>
                  </a:ln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5" name="Google Shape;325;p32"/>
            <p:cNvSpPr/>
            <p:nvPr/>
          </p:nvSpPr>
          <p:spPr>
            <a:xfrm>
              <a:off x="1399648" y="1719334"/>
              <a:ext cx="67171" cy="202998"/>
            </a:xfrm>
            <a:custGeom>
              <a:avLst/>
              <a:gdLst/>
              <a:ahLst/>
              <a:cxnLst/>
              <a:rect l="l" t="t" r="r" b="b"/>
              <a:pathLst>
                <a:path w="3302" h="9979" extrusionOk="0">
                  <a:moveTo>
                    <a:pt x="2055" y="9778"/>
                  </a:moveTo>
                  <a:lnTo>
                    <a:pt x="1267" y="9979"/>
                  </a:lnTo>
                  <a:lnTo>
                    <a:pt x="1141" y="9120"/>
                  </a:lnTo>
                  <a:lnTo>
                    <a:pt x="116" y="2232"/>
                  </a:lnTo>
                  <a:cubicBezTo>
                    <a:pt x="0" y="1456"/>
                    <a:pt x="258" y="961"/>
                    <a:pt x="682" y="629"/>
                  </a:cubicBezTo>
                  <a:cubicBezTo>
                    <a:pt x="1041" y="347"/>
                    <a:pt x="2001" y="1"/>
                    <a:pt x="2055" y="367"/>
                  </a:cubicBezTo>
                  <a:lnTo>
                    <a:pt x="3201" y="8192"/>
                  </a:lnTo>
                  <a:cubicBezTo>
                    <a:pt x="3302" y="8876"/>
                    <a:pt x="2787" y="9589"/>
                    <a:pt x="2055" y="9778"/>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6" name="Google Shape;326;p32"/>
            <p:cNvSpPr/>
            <p:nvPr/>
          </p:nvSpPr>
          <p:spPr>
            <a:xfrm>
              <a:off x="1232622" y="1858837"/>
              <a:ext cx="82835" cy="54253"/>
            </a:xfrm>
            <a:custGeom>
              <a:avLst/>
              <a:gdLst/>
              <a:ahLst/>
              <a:cxnLst/>
              <a:rect l="l" t="t" r="r" b="b"/>
              <a:pathLst>
                <a:path w="4072" h="2667" extrusionOk="0">
                  <a:moveTo>
                    <a:pt x="210" y="937"/>
                  </a:moveTo>
                  <a:lnTo>
                    <a:pt x="210" y="937"/>
                  </a:lnTo>
                  <a:cubicBezTo>
                    <a:pt x="0" y="1506"/>
                    <a:pt x="287" y="2070"/>
                    <a:pt x="846" y="2192"/>
                  </a:cubicBezTo>
                  <a:lnTo>
                    <a:pt x="2462" y="2545"/>
                  </a:lnTo>
                  <a:cubicBezTo>
                    <a:pt x="3020" y="2667"/>
                    <a:pt x="3650" y="2299"/>
                    <a:pt x="3862" y="1729"/>
                  </a:cubicBezTo>
                  <a:lnTo>
                    <a:pt x="3862" y="1729"/>
                  </a:lnTo>
                  <a:cubicBezTo>
                    <a:pt x="4071" y="1162"/>
                    <a:pt x="3786" y="598"/>
                    <a:pt x="3226" y="477"/>
                  </a:cubicBezTo>
                  <a:lnTo>
                    <a:pt x="1609" y="123"/>
                  </a:lnTo>
                  <a:cubicBezTo>
                    <a:pt x="1050" y="1"/>
                    <a:pt x="420" y="368"/>
                    <a:pt x="210" y="937"/>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7" name="Google Shape;327;p32"/>
            <p:cNvSpPr/>
            <p:nvPr/>
          </p:nvSpPr>
          <p:spPr>
            <a:xfrm>
              <a:off x="1192793" y="1803447"/>
              <a:ext cx="82835" cy="54233"/>
            </a:xfrm>
            <a:custGeom>
              <a:avLst/>
              <a:gdLst/>
              <a:ahLst/>
              <a:cxnLst/>
              <a:rect l="l" t="t" r="r" b="b"/>
              <a:pathLst>
                <a:path w="4072" h="2666" extrusionOk="0">
                  <a:moveTo>
                    <a:pt x="210" y="937"/>
                  </a:moveTo>
                  <a:lnTo>
                    <a:pt x="210" y="937"/>
                  </a:lnTo>
                  <a:cubicBezTo>
                    <a:pt x="1" y="1506"/>
                    <a:pt x="286" y="2070"/>
                    <a:pt x="846" y="2192"/>
                  </a:cubicBezTo>
                  <a:lnTo>
                    <a:pt x="2461" y="2545"/>
                  </a:lnTo>
                  <a:cubicBezTo>
                    <a:pt x="3019" y="2666"/>
                    <a:pt x="3651" y="2299"/>
                    <a:pt x="3862" y="1731"/>
                  </a:cubicBezTo>
                  <a:lnTo>
                    <a:pt x="3862" y="1731"/>
                  </a:lnTo>
                  <a:cubicBezTo>
                    <a:pt x="4072" y="1162"/>
                    <a:pt x="3788" y="599"/>
                    <a:pt x="3226" y="477"/>
                  </a:cubicBezTo>
                  <a:lnTo>
                    <a:pt x="1610" y="123"/>
                  </a:lnTo>
                  <a:cubicBezTo>
                    <a:pt x="1050" y="1"/>
                    <a:pt x="420" y="369"/>
                    <a:pt x="210" y="937"/>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8" name="Google Shape;328;p32"/>
            <p:cNvSpPr/>
            <p:nvPr/>
          </p:nvSpPr>
          <p:spPr>
            <a:xfrm>
              <a:off x="1683639" y="1496350"/>
              <a:ext cx="529902" cy="620263"/>
            </a:xfrm>
            <a:custGeom>
              <a:avLst/>
              <a:gdLst/>
              <a:ahLst/>
              <a:cxnLst/>
              <a:rect l="l" t="t" r="r" b="b"/>
              <a:pathLst>
                <a:path w="26049" h="30491" extrusionOk="0">
                  <a:moveTo>
                    <a:pt x="21684" y="14823"/>
                  </a:moveTo>
                  <a:lnTo>
                    <a:pt x="12051" y="30490"/>
                  </a:lnTo>
                  <a:lnTo>
                    <a:pt x="1" y="23342"/>
                  </a:lnTo>
                  <a:lnTo>
                    <a:pt x="9751" y="7485"/>
                  </a:lnTo>
                  <a:cubicBezTo>
                    <a:pt x="14354" y="0"/>
                    <a:pt x="26049" y="7723"/>
                    <a:pt x="21684" y="14823"/>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9" name="Google Shape;329;p32"/>
            <p:cNvSpPr/>
            <p:nvPr/>
          </p:nvSpPr>
          <p:spPr>
            <a:xfrm>
              <a:off x="1723325" y="1590430"/>
              <a:ext cx="1338781" cy="1377248"/>
            </a:xfrm>
            <a:custGeom>
              <a:avLst/>
              <a:gdLst/>
              <a:ahLst/>
              <a:cxnLst/>
              <a:rect l="l" t="t" r="r" b="b"/>
              <a:pathLst>
                <a:path w="65812" h="67703" extrusionOk="0">
                  <a:moveTo>
                    <a:pt x="14292" y="1"/>
                  </a:moveTo>
                  <a:cubicBezTo>
                    <a:pt x="14032" y="7601"/>
                    <a:pt x="11562" y="14753"/>
                    <a:pt x="9005" y="22083"/>
                  </a:cubicBezTo>
                  <a:cubicBezTo>
                    <a:pt x="4278" y="35625"/>
                    <a:pt x="0" y="49169"/>
                    <a:pt x="7410" y="57553"/>
                  </a:cubicBezTo>
                  <a:cubicBezTo>
                    <a:pt x="16379" y="67703"/>
                    <a:pt x="46594" y="66452"/>
                    <a:pt x="54460" y="57680"/>
                  </a:cubicBezTo>
                  <a:cubicBezTo>
                    <a:pt x="65812" y="45019"/>
                    <a:pt x="53373" y="14193"/>
                    <a:pt x="45525"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0" name="Google Shape;330;p32"/>
            <p:cNvSpPr/>
            <p:nvPr/>
          </p:nvSpPr>
          <p:spPr>
            <a:xfrm>
              <a:off x="2203959" y="1590430"/>
              <a:ext cx="293603" cy="164245"/>
            </a:xfrm>
            <a:custGeom>
              <a:avLst/>
              <a:gdLst/>
              <a:ahLst/>
              <a:cxnLst/>
              <a:rect l="l" t="t" r="r" b="b"/>
              <a:pathLst>
                <a:path w="14433" h="8074" extrusionOk="0">
                  <a:moveTo>
                    <a:pt x="14433" y="1"/>
                  </a:moveTo>
                  <a:lnTo>
                    <a:pt x="14433" y="856"/>
                  </a:lnTo>
                  <a:cubicBezTo>
                    <a:pt x="14433" y="4825"/>
                    <a:pt x="11185" y="8073"/>
                    <a:pt x="7216" y="8073"/>
                  </a:cubicBezTo>
                  <a:lnTo>
                    <a:pt x="7216" y="8073"/>
                  </a:lnTo>
                  <a:cubicBezTo>
                    <a:pt x="3247" y="8073"/>
                    <a:pt x="1" y="4825"/>
                    <a:pt x="1" y="856"/>
                  </a:cubicBezTo>
                  <a:lnTo>
                    <a:pt x="1" y="1"/>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1" name="Google Shape;331;p32"/>
            <p:cNvSpPr/>
            <p:nvPr/>
          </p:nvSpPr>
          <p:spPr>
            <a:xfrm>
              <a:off x="2195273" y="1226884"/>
              <a:ext cx="310955" cy="495706"/>
            </a:xfrm>
            <a:custGeom>
              <a:avLst/>
              <a:gdLst/>
              <a:ahLst/>
              <a:cxnLst/>
              <a:rect l="l" t="t" r="r" b="b"/>
              <a:pathLst>
                <a:path w="15286" h="24368" extrusionOk="0">
                  <a:moveTo>
                    <a:pt x="7643" y="0"/>
                  </a:moveTo>
                  <a:lnTo>
                    <a:pt x="7643" y="0"/>
                  </a:lnTo>
                  <a:cubicBezTo>
                    <a:pt x="11847" y="0"/>
                    <a:pt x="15286" y="3439"/>
                    <a:pt x="15286" y="7643"/>
                  </a:cubicBezTo>
                  <a:lnTo>
                    <a:pt x="15286" y="16725"/>
                  </a:lnTo>
                  <a:cubicBezTo>
                    <a:pt x="15286" y="20929"/>
                    <a:pt x="11847" y="24367"/>
                    <a:pt x="7643" y="24367"/>
                  </a:cubicBezTo>
                  <a:lnTo>
                    <a:pt x="7643" y="24367"/>
                  </a:lnTo>
                  <a:cubicBezTo>
                    <a:pt x="3441" y="24367"/>
                    <a:pt x="1" y="20929"/>
                    <a:pt x="1" y="16725"/>
                  </a:cubicBezTo>
                  <a:lnTo>
                    <a:pt x="1" y="7643"/>
                  </a:lnTo>
                  <a:cubicBezTo>
                    <a:pt x="1" y="3439"/>
                    <a:pt x="3439" y="0"/>
                    <a:pt x="7643"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2" name="Google Shape;332;p32"/>
            <p:cNvSpPr/>
            <p:nvPr/>
          </p:nvSpPr>
          <p:spPr>
            <a:xfrm>
              <a:off x="2013947" y="803698"/>
              <a:ext cx="673622" cy="719921"/>
            </a:xfrm>
            <a:custGeom>
              <a:avLst/>
              <a:gdLst/>
              <a:ahLst/>
              <a:cxnLst/>
              <a:rect l="l" t="t" r="r" b="b"/>
              <a:pathLst>
                <a:path w="33114" h="35390" extrusionOk="0">
                  <a:moveTo>
                    <a:pt x="16617" y="35390"/>
                  </a:moveTo>
                  <a:cubicBezTo>
                    <a:pt x="25100" y="35390"/>
                    <a:pt x="26860" y="30078"/>
                    <a:pt x="29456" y="23573"/>
                  </a:cubicBezTo>
                  <a:cubicBezTo>
                    <a:pt x="29608" y="23710"/>
                    <a:pt x="29779" y="23796"/>
                    <a:pt x="29970" y="23823"/>
                  </a:cubicBezTo>
                  <a:cubicBezTo>
                    <a:pt x="31026" y="23976"/>
                    <a:pt x="32240" y="22242"/>
                    <a:pt x="32677" y="19947"/>
                  </a:cubicBezTo>
                  <a:cubicBezTo>
                    <a:pt x="33114" y="17651"/>
                    <a:pt x="32609" y="15667"/>
                    <a:pt x="31550" y="15514"/>
                  </a:cubicBezTo>
                  <a:cubicBezTo>
                    <a:pt x="31476" y="15503"/>
                    <a:pt x="31400" y="15502"/>
                    <a:pt x="31324" y="15509"/>
                  </a:cubicBezTo>
                  <a:cubicBezTo>
                    <a:pt x="31844" y="7448"/>
                    <a:pt x="28016" y="1"/>
                    <a:pt x="16617" y="1"/>
                  </a:cubicBezTo>
                  <a:cubicBezTo>
                    <a:pt x="5208" y="1"/>
                    <a:pt x="1382" y="7460"/>
                    <a:pt x="1909" y="15529"/>
                  </a:cubicBezTo>
                  <a:cubicBezTo>
                    <a:pt x="1796" y="15502"/>
                    <a:pt x="1678" y="15497"/>
                    <a:pt x="1564" y="15514"/>
                  </a:cubicBezTo>
                  <a:cubicBezTo>
                    <a:pt x="505" y="15667"/>
                    <a:pt x="1" y="17651"/>
                    <a:pt x="437" y="19947"/>
                  </a:cubicBezTo>
                  <a:cubicBezTo>
                    <a:pt x="873" y="22241"/>
                    <a:pt x="2086" y="23976"/>
                    <a:pt x="3145" y="23823"/>
                  </a:cubicBezTo>
                  <a:cubicBezTo>
                    <a:pt x="3370" y="23790"/>
                    <a:pt x="3570" y="23674"/>
                    <a:pt x="3742" y="23490"/>
                  </a:cubicBezTo>
                  <a:cubicBezTo>
                    <a:pt x="6329" y="30034"/>
                    <a:pt x="7581" y="35390"/>
                    <a:pt x="16617" y="3539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3" name="Google Shape;333;p32"/>
            <p:cNvSpPr/>
            <p:nvPr/>
          </p:nvSpPr>
          <p:spPr>
            <a:xfrm>
              <a:off x="2195762" y="1474238"/>
              <a:ext cx="310772" cy="118210"/>
            </a:xfrm>
            <a:custGeom>
              <a:avLst/>
              <a:gdLst/>
              <a:ahLst/>
              <a:cxnLst/>
              <a:rect l="l" t="t" r="r" b="b"/>
              <a:pathLst>
                <a:path w="15277" h="5811" extrusionOk="0">
                  <a:moveTo>
                    <a:pt x="15277" y="1"/>
                  </a:moveTo>
                  <a:cubicBezTo>
                    <a:pt x="14284" y="3362"/>
                    <a:pt x="11231" y="5811"/>
                    <a:pt x="7619" y="5811"/>
                  </a:cubicBezTo>
                  <a:cubicBezTo>
                    <a:pt x="4054" y="5811"/>
                    <a:pt x="1034" y="3426"/>
                    <a:pt x="0" y="132"/>
                  </a:cubicBezTo>
                  <a:cubicBezTo>
                    <a:pt x="1708" y="1571"/>
                    <a:pt x="4072" y="2426"/>
                    <a:pt x="7679" y="2426"/>
                  </a:cubicBezTo>
                  <a:cubicBezTo>
                    <a:pt x="11180" y="2426"/>
                    <a:pt x="13535" y="1521"/>
                    <a:pt x="15277"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4" name="Google Shape;334;p32"/>
            <p:cNvSpPr/>
            <p:nvPr/>
          </p:nvSpPr>
          <p:spPr>
            <a:xfrm>
              <a:off x="1871657" y="4571004"/>
              <a:ext cx="109951" cy="100919"/>
            </a:xfrm>
            <a:custGeom>
              <a:avLst/>
              <a:gdLst/>
              <a:ahLst/>
              <a:cxnLst/>
              <a:rect l="l" t="t" r="r" b="b"/>
              <a:pathLst>
                <a:path w="5405" h="4961" extrusionOk="0">
                  <a:moveTo>
                    <a:pt x="5404" y="4960"/>
                  </a:moveTo>
                  <a:cubicBezTo>
                    <a:pt x="2408" y="4868"/>
                    <a:pt x="1" y="4250"/>
                    <a:pt x="1" y="2586"/>
                  </a:cubicBezTo>
                  <a:cubicBezTo>
                    <a:pt x="1" y="1665"/>
                    <a:pt x="261" y="978"/>
                    <a:pt x="822" y="310"/>
                  </a:cubicBezTo>
                  <a:cubicBezTo>
                    <a:pt x="3265" y="0"/>
                    <a:pt x="5352" y="2629"/>
                    <a:pt x="5404" y="496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5" name="Google Shape;335;p32"/>
            <p:cNvSpPr/>
            <p:nvPr/>
          </p:nvSpPr>
          <p:spPr>
            <a:xfrm>
              <a:off x="1871657" y="4520455"/>
              <a:ext cx="448328" cy="153016"/>
            </a:xfrm>
            <a:custGeom>
              <a:avLst/>
              <a:gdLst/>
              <a:ahLst/>
              <a:cxnLst/>
              <a:rect l="l" t="t" r="r" b="b"/>
              <a:pathLst>
                <a:path w="22039" h="7522" extrusionOk="0">
                  <a:moveTo>
                    <a:pt x="22038" y="1"/>
                  </a:moveTo>
                  <a:cubicBezTo>
                    <a:pt x="21903" y="1527"/>
                    <a:pt x="21799" y="1827"/>
                    <a:pt x="20682" y="2275"/>
                  </a:cubicBezTo>
                  <a:cubicBezTo>
                    <a:pt x="18394" y="3197"/>
                    <a:pt x="18896" y="2086"/>
                    <a:pt x="14662" y="5087"/>
                  </a:cubicBezTo>
                  <a:cubicBezTo>
                    <a:pt x="13441" y="5952"/>
                    <a:pt x="10490" y="7380"/>
                    <a:pt x="6856" y="7451"/>
                  </a:cubicBezTo>
                  <a:cubicBezTo>
                    <a:pt x="3224" y="7521"/>
                    <a:pt x="1" y="6997"/>
                    <a:pt x="1" y="5071"/>
                  </a:cubicBezTo>
                  <a:cubicBezTo>
                    <a:pt x="1" y="4478"/>
                    <a:pt x="109" y="3983"/>
                    <a:pt x="334" y="3527"/>
                  </a:cubicBezTo>
                  <a:cubicBezTo>
                    <a:pt x="374" y="5424"/>
                    <a:pt x="3581" y="5942"/>
                    <a:pt x="7189" y="5872"/>
                  </a:cubicBezTo>
                  <a:cubicBezTo>
                    <a:pt x="10822" y="5802"/>
                    <a:pt x="13775" y="4373"/>
                    <a:pt x="14996" y="3508"/>
                  </a:cubicBezTo>
                  <a:cubicBezTo>
                    <a:pt x="19228" y="507"/>
                    <a:pt x="18726" y="1617"/>
                    <a:pt x="21014" y="696"/>
                  </a:cubicBezTo>
                  <a:cubicBezTo>
                    <a:pt x="21550" y="480"/>
                    <a:pt x="21854" y="298"/>
                    <a:pt x="22038"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6" name="Google Shape;336;p32"/>
            <p:cNvSpPr/>
            <p:nvPr/>
          </p:nvSpPr>
          <p:spPr>
            <a:xfrm>
              <a:off x="2753976" y="4571004"/>
              <a:ext cx="109951" cy="100919"/>
            </a:xfrm>
            <a:custGeom>
              <a:avLst/>
              <a:gdLst/>
              <a:ahLst/>
              <a:cxnLst/>
              <a:rect l="l" t="t" r="r" b="b"/>
              <a:pathLst>
                <a:path w="5405" h="4961" extrusionOk="0">
                  <a:moveTo>
                    <a:pt x="1" y="4960"/>
                  </a:moveTo>
                  <a:cubicBezTo>
                    <a:pt x="2998" y="4868"/>
                    <a:pt x="5405" y="4250"/>
                    <a:pt x="5405" y="2586"/>
                  </a:cubicBezTo>
                  <a:cubicBezTo>
                    <a:pt x="5405" y="1665"/>
                    <a:pt x="5144" y="978"/>
                    <a:pt x="4583" y="310"/>
                  </a:cubicBezTo>
                  <a:cubicBezTo>
                    <a:pt x="2140" y="0"/>
                    <a:pt x="53" y="2629"/>
                    <a:pt x="1" y="496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7" name="Google Shape;337;p32"/>
            <p:cNvSpPr/>
            <p:nvPr/>
          </p:nvSpPr>
          <p:spPr>
            <a:xfrm>
              <a:off x="2415828" y="4520455"/>
              <a:ext cx="448288" cy="153016"/>
            </a:xfrm>
            <a:custGeom>
              <a:avLst/>
              <a:gdLst/>
              <a:ahLst/>
              <a:cxnLst/>
              <a:rect l="l" t="t" r="r" b="b"/>
              <a:pathLst>
                <a:path w="22037" h="7522" extrusionOk="0">
                  <a:moveTo>
                    <a:pt x="1" y="1"/>
                  </a:moveTo>
                  <a:cubicBezTo>
                    <a:pt x="135" y="1527"/>
                    <a:pt x="240" y="1827"/>
                    <a:pt x="1355" y="2275"/>
                  </a:cubicBezTo>
                  <a:cubicBezTo>
                    <a:pt x="3645" y="3197"/>
                    <a:pt x="3142" y="2086"/>
                    <a:pt x="7375" y="5087"/>
                  </a:cubicBezTo>
                  <a:cubicBezTo>
                    <a:pt x="8596" y="5952"/>
                    <a:pt x="11549" y="7380"/>
                    <a:pt x="15182" y="7451"/>
                  </a:cubicBezTo>
                  <a:cubicBezTo>
                    <a:pt x="18814" y="7521"/>
                    <a:pt x="22037" y="6997"/>
                    <a:pt x="22037" y="5071"/>
                  </a:cubicBezTo>
                  <a:cubicBezTo>
                    <a:pt x="22037" y="4478"/>
                    <a:pt x="21929" y="3983"/>
                    <a:pt x="21703" y="3527"/>
                  </a:cubicBezTo>
                  <a:cubicBezTo>
                    <a:pt x="21663" y="5424"/>
                    <a:pt x="18458" y="5942"/>
                    <a:pt x="14848" y="5872"/>
                  </a:cubicBezTo>
                  <a:cubicBezTo>
                    <a:pt x="11216" y="5802"/>
                    <a:pt x="8264" y="4373"/>
                    <a:pt x="7042" y="3508"/>
                  </a:cubicBezTo>
                  <a:cubicBezTo>
                    <a:pt x="2810" y="507"/>
                    <a:pt x="3311" y="1617"/>
                    <a:pt x="1023" y="696"/>
                  </a:cubicBezTo>
                  <a:cubicBezTo>
                    <a:pt x="487" y="480"/>
                    <a:pt x="185" y="298"/>
                    <a:pt x="1"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8" name="Google Shape;338;p32"/>
            <p:cNvSpPr/>
            <p:nvPr/>
          </p:nvSpPr>
          <p:spPr>
            <a:xfrm>
              <a:off x="3145069" y="1305118"/>
              <a:ext cx="243032" cy="565603"/>
            </a:xfrm>
            <a:custGeom>
              <a:avLst/>
              <a:gdLst/>
              <a:ahLst/>
              <a:cxnLst/>
              <a:rect l="l" t="t" r="r" b="b"/>
              <a:pathLst>
                <a:path w="11947" h="27804" extrusionOk="0">
                  <a:moveTo>
                    <a:pt x="1653" y="22750"/>
                  </a:moveTo>
                  <a:cubicBezTo>
                    <a:pt x="0" y="17491"/>
                    <a:pt x="3250" y="15080"/>
                    <a:pt x="4934" y="6335"/>
                  </a:cubicBezTo>
                  <a:cubicBezTo>
                    <a:pt x="6154" y="1"/>
                    <a:pt x="9910" y="173"/>
                    <a:pt x="10028" y="6628"/>
                  </a:cubicBezTo>
                  <a:cubicBezTo>
                    <a:pt x="11932" y="12705"/>
                    <a:pt x="11947" y="17343"/>
                    <a:pt x="11027" y="21501"/>
                  </a:cubicBezTo>
                  <a:cubicBezTo>
                    <a:pt x="9632" y="27804"/>
                    <a:pt x="4349" y="27174"/>
                    <a:pt x="1653" y="2275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9" name="Google Shape;339;p32"/>
            <p:cNvSpPr/>
            <p:nvPr/>
          </p:nvSpPr>
          <p:spPr>
            <a:xfrm>
              <a:off x="3410487" y="1151600"/>
              <a:ext cx="193722" cy="143354"/>
            </a:xfrm>
            <a:custGeom>
              <a:avLst/>
              <a:gdLst/>
              <a:ahLst/>
              <a:cxnLst/>
              <a:rect l="l" t="t" r="r" b="b"/>
              <a:pathLst>
                <a:path w="9523" h="7047" extrusionOk="0">
                  <a:moveTo>
                    <a:pt x="9124" y="581"/>
                  </a:moveTo>
                  <a:lnTo>
                    <a:pt x="9124" y="581"/>
                  </a:lnTo>
                  <a:cubicBezTo>
                    <a:pt x="9523" y="1040"/>
                    <a:pt x="9450" y="1663"/>
                    <a:pt x="8975" y="1980"/>
                  </a:cubicBezTo>
                  <a:lnTo>
                    <a:pt x="1996" y="6729"/>
                  </a:lnTo>
                  <a:cubicBezTo>
                    <a:pt x="1522" y="7046"/>
                    <a:pt x="798" y="6923"/>
                    <a:pt x="401" y="6466"/>
                  </a:cubicBezTo>
                  <a:lnTo>
                    <a:pt x="401" y="6466"/>
                  </a:lnTo>
                  <a:cubicBezTo>
                    <a:pt x="0" y="6009"/>
                    <a:pt x="72" y="5385"/>
                    <a:pt x="548" y="5068"/>
                  </a:cubicBezTo>
                  <a:lnTo>
                    <a:pt x="7525" y="318"/>
                  </a:lnTo>
                  <a:cubicBezTo>
                    <a:pt x="8001" y="1"/>
                    <a:pt x="8725" y="124"/>
                    <a:pt x="9124" y="581"/>
                  </a:cubicBezTo>
                  <a:close/>
                </a:path>
              </a:pathLst>
            </a:custGeom>
            <a:solidFill>
              <a:srgbClr val="E6C8A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0" name="Google Shape;340;p32"/>
            <p:cNvSpPr/>
            <p:nvPr/>
          </p:nvSpPr>
          <p:spPr>
            <a:xfrm>
              <a:off x="3259898" y="1225949"/>
              <a:ext cx="281377" cy="223666"/>
            </a:xfrm>
            <a:custGeom>
              <a:avLst/>
              <a:gdLst/>
              <a:ahLst/>
              <a:cxnLst/>
              <a:rect l="l" t="t" r="r" b="b"/>
              <a:pathLst>
                <a:path w="13832" h="10995" extrusionOk="0">
                  <a:moveTo>
                    <a:pt x="0" y="7113"/>
                  </a:moveTo>
                  <a:lnTo>
                    <a:pt x="2753" y="10995"/>
                  </a:lnTo>
                  <a:lnTo>
                    <a:pt x="6986" y="9508"/>
                  </a:lnTo>
                  <a:cubicBezTo>
                    <a:pt x="9239" y="8714"/>
                    <a:pt x="12383" y="4107"/>
                    <a:pt x="13831" y="2114"/>
                  </a:cubicBezTo>
                  <a:lnTo>
                    <a:pt x="10989" y="0"/>
                  </a:lnTo>
                  <a:lnTo>
                    <a:pt x="3248" y="229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1" name="Google Shape;341;p32"/>
            <p:cNvSpPr/>
            <p:nvPr/>
          </p:nvSpPr>
          <p:spPr>
            <a:xfrm>
              <a:off x="3389983" y="1341103"/>
              <a:ext cx="76244" cy="47703"/>
            </a:xfrm>
            <a:custGeom>
              <a:avLst/>
              <a:gdLst/>
              <a:ahLst/>
              <a:cxnLst/>
              <a:rect l="l" t="t" r="r" b="b"/>
              <a:pathLst>
                <a:path w="3748" h="2345" extrusionOk="0">
                  <a:moveTo>
                    <a:pt x="3567" y="809"/>
                  </a:moveTo>
                  <a:lnTo>
                    <a:pt x="3567" y="809"/>
                  </a:lnTo>
                  <a:cubicBezTo>
                    <a:pt x="3747" y="1298"/>
                    <a:pt x="3497" y="1784"/>
                    <a:pt x="3016" y="1888"/>
                  </a:cubicBezTo>
                  <a:lnTo>
                    <a:pt x="1382" y="2241"/>
                  </a:lnTo>
                  <a:cubicBezTo>
                    <a:pt x="901" y="2345"/>
                    <a:pt x="359" y="2026"/>
                    <a:pt x="179" y="1537"/>
                  </a:cubicBezTo>
                  <a:lnTo>
                    <a:pt x="179" y="1537"/>
                  </a:lnTo>
                  <a:cubicBezTo>
                    <a:pt x="0" y="1047"/>
                    <a:pt x="246" y="563"/>
                    <a:pt x="728" y="459"/>
                  </a:cubicBezTo>
                  <a:lnTo>
                    <a:pt x="2363" y="104"/>
                  </a:lnTo>
                  <a:cubicBezTo>
                    <a:pt x="2844" y="0"/>
                    <a:pt x="3387" y="319"/>
                    <a:pt x="3567" y="809"/>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2" name="Google Shape;342;p32"/>
            <p:cNvSpPr/>
            <p:nvPr/>
          </p:nvSpPr>
          <p:spPr>
            <a:xfrm>
              <a:off x="3259898" y="1260407"/>
              <a:ext cx="150941" cy="189206"/>
            </a:xfrm>
            <a:custGeom>
              <a:avLst/>
              <a:gdLst/>
              <a:ahLst/>
              <a:cxnLst/>
              <a:rect l="l" t="t" r="r" b="b"/>
              <a:pathLst>
                <a:path w="7420" h="9301" extrusionOk="0">
                  <a:moveTo>
                    <a:pt x="0" y="5419"/>
                  </a:moveTo>
                  <a:lnTo>
                    <a:pt x="2753" y="9301"/>
                  </a:lnTo>
                  <a:cubicBezTo>
                    <a:pt x="6026" y="8150"/>
                    <a:pt x="7420" y="3667"/>
                    <a:pt x="5852" y="1053"/>
                  </a:cubicBezTo>
                  <a:cubicBezTo>
                    <a:pt x="5697" y="680"/>
                    <a:pt x="5498" y="326"/>
                    <a:pt x="5260" y="0"/>
                  </a:cubicBezTo>
                  <a:lnTo>
                    <a:pt x="1144" y="984"/>
                  </a:ln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3" name="Google Shape;343;p32"/>
            <p:cNvSpPr/>
            <p:nvPr/>
          </p:nvSpPr>
          <p:spPr>
            <a:xfrm>
              <a:off x="3273099" y="1147633"/>
              <a:ext cx="67537" cy="203038"/>
            </a:xfrm>
            <a:custGeom>
              <a:avLst/>
              <a:gdLst/>
              <a:ahLst/>
              <a:cxnLst/>
              <a:rect l="l" t="t" r="r" b="b"/>
              <a:pathLst>
                <a:path w="3320" h="9981" extrusionOk="0">
                  <a:moveTo>
                    <a:pt x="1246" y="9778"/>
                  </a:moveTo>
                  <a:lnTo>
                    <a:pt x="2032" y="9980"/>
                  </a:lnTo>
                  <a:lnTo>
                    <a:pt x="2162" y="9121"/>
                  </a:lnTo>
                  <a:lnTo>
                    <a:pt x="3204" y="2236"/>
                  </a:lnTo>
                  <a:cubicBezTo>
                    <a:pt x="3320" y="1462"/>
                    <a:pt x="3064" y="965"/>
                    <a:pt x="2641" y="633"/>
                  </a:cubicBezTo>
                  <a:cubicBezTo>
                    <a:pt x="2282" y="350"/>
                    <a:pt x="1324" y="1"/>
                    <a:pt x="1269" y="367"/>
                  </a:cubicBezTo>
                  <a:lnTo>
                    <a:pt x="105" y="8191"/>
                  </a:lnTo>
                  <a:cubicBezTo>
                    <a:pt x="0" y="8873"/>
                    <a:pt x="515" y="9587"/>
                    <a:pt x="1246" y="9778"/>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4" name="Google Shape;344;p32"/>
            <p:cNvSpPr/>
            <p:nvPr/>
          </p:nvSpPr>
          <p:spPr>
            <a:xfrm>
              <a:off x="3424503" y="1287584"/>
              <a:ext cx="82835" cy="54152"/>
            </a:xfrm>
            <a:custGeom>
              <a:avLst/>
              <a:gdLst/>
              <a:ahLst/>
              <a:cxnLst/>
              <a:rect l="l" t="t" r="r" b="b"/>
              <a:pathLst>
                <a:path w="4072" h="2662" extrusionOk="0">
                  <a:moveTo>
                    <a:pt x="3863" y="939"/>
                  </a:moveTo>
                  <a:lnTo>
                    <a:pt x="3863" y="939"/>
                  </a:lnTo>
                  <a:cubicBezTo>
                    <a:pt x="4072" y="1507"/>
                    <a:pt x="3783" y="2072"/>
                    <a:pt x="3225" y="2191"/>
                  </a:cubicBezTo>
                  <a:lnTo>
                    <a:pt x="1607" y="2540"/>
                  </a:lnTo>
                  <a:cubicBezTo>
                    <a:pt x="1048" y="2661"/>
                    <a:pt x="419" y="2292"/>
                    <a:pt x="209" y="1722"/>
                  </a:cubicBezTo>
                  <a:lnTo>
                    <a:pt x="209" y="1722"/>
                  </a:lnTo>
                  <a:cubicBezTo>
                    <a:pt x="0" y="1153"/>
                    <a:pt x="288" y="590"/>
                    <a:pt x="847" y="470"/>
                  </a:cubicBezTo>
                  <a:lnTo>
                    <a:pt x="2466" y="121"/>
                  </a:lnTo>
                  <a:cubicBezTo>
                    <a:pt x="3024" y="1"/>
                    <a:pt x="3653" y="370"/>
                    <a:pt x="3863" y="939"/>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5" name="Google Shape;345;p32"/>
            <p:cNvSpPr/>
            <p:nvPr/>
          </p:nvSpPr>
          <p:spPr>
            <a:xfrm>
              <a:off x="3464474" y="1232295"/>
              <a:ext cx="82814" cy="54111"/>
            </a:xfrm>
            <a:custGeom>
              <a:avLst/>
              <a:gdLst/>
              <a:ahLst/>
              <a:cxnLst/>
              <a:rect l="l" t="t" r="r" b="b"/>
              <a:pathLst>
                <a:path w="4071" h="2660" extrusionOk="0">
                  <a:moveTo>
                    <a:pt x="3862" y="940"/>
                  </a:moveTo>
                  <a:lnTo>
                    <a:pt x="3862" y="940"/>
                  </a:lnTo>
                  <a:cubicBezTo>
                    <a:pt x="4070" y="1509"/>
                    <a:pt x="3783" y="2071"/>
                    <a:pt x="3223" y="2192"/>
                  </a:cubicBezTo>
                  <a:lnTo>
                    <a:pt x="1607" y="2540"/>
                  </a:lnTo>
                  <a:cubicBezTo>
                    <a:pt x="1048" y="2659"/>
                    <a:pt x="417" y="2292"/>
                    <a:pt x="209" y="1722"/>
                  </a:cubicBezTo>
                  <a:lnTo>
                    <a:pt x="209" y="1722"/>
                  </a:lnTo>
                  <a:cubicBezTo>
                    <a:pt x="0" y="1153"/>
                    <a:pt x="286" y="590"/>
                    <a:pt x="846" y="470"/>
                  </a:cubicBezTo>
                  <a:lnTo>
                    <a:pt x="2464" y="121"/>
                  </a:lnTo>
                  <a:cubicBezTo>
                    <a:pt x="3024" y="1"/>
                    <a:pt x="3653" y="370"/>
                    <a:pt x="3862" y="94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6" name="Google Shape;346;p32"/>
            <p:cNvSpPr/>
            <p:nvPr/>
          </p:nvSpPr>
          <p:spPr>
            <a:xfrm>
              <a:off x="1957540" y="704776"/>
              <a:ext cx="717134" cy="520666"/>
            </a:xfrm>
            <a:custGeom>
              <a:avLst/>
              <a:gdLst/>
              <a:ahLst/>
              <a:cxnLst/>
              <a:rect l="l" t="t" r="r" b="b"/>
              <a:pathLst>
                <a:path w="35253" h="25595" extrusionOk="0">
                  <a:moveTo>
                    <a:pt x="10160" y="14988"/>
                  </a:moveTo>
                  <a:cubicBezTo>
                    <a:pt x="12491" y="13160"/>
                    <a:pt x="15385" y="13413"/>
                    <a:pt x="16993" y="14336"/>
                  </a:cubicBezTo>
                  <a:cubicBezTo>
                    <a:pt x="18428" y="15159"/>
                    <a:pt x="19784" y="14983"/>
                    <a:pt x="20985" y="14206"/>
                  </a:cubicBezTo>
                  <a:cubicBezTo>
                    <a:pt x="22188" y="13428"/>
                    <a:pt x="26100" y="13411"/>
                    <a:pt x="28110" y="14522"/>
                  </a:cubicBezTo>
                  <a:cubicBezTo>
                    <a:pt x="32629" y="17020"/>
                    <a:pt x="29998" y="24344"/>
                    <a:pt x="31604" y="25076"/>
                  </a:cubicBezTo>
                  <a:cubicBezTo>
                    <a:pt x="32735" y="25594"/>
                    <a:pt x="33817" y="23558"/>
                    <a:pt x="34026" y="20727"/>
                  </a:cubicBezTo>
                  <a:cubicBezTo>
                    <a:pt x="34236" y="17894"/>
                    <a:pt x="35252" y="13883"/>
                    <a:pt x="34154" y="9934"/>
                  </a:cubicBezTo>
                  <a:cubicBezTo>
                    <a:pt x="33055" y="5983"/>
                    <a:pt x="29908" y="4602"/>
                    <a:pt x="30468" y="6104"/>
                  </a:cubicBezTo>
                  <a:cubicBezTo>
                    <a:pt x="31028" y="7606"/>
                    <a:pt x="28793" y="7857"/>
                    <a:pt x="25892" y="5074"/>
                  </a:cubicBezTo>
                  <a:cubicBezTo>
                    <a:pt x="22991" y="2292"/>
                    <a:pt x="19354" y="1"/>
                    <a:pt x="14535" y="705"/>
                  </a:cubicBezTo>
                  <a:cubicBezTo>
                    <a:pt x="10156" y="1343"/>
                    <a:pt x="10272" y="2032"/>
                    <a:pt x="13079" y="2245"/>
                  </a:cubicBezTo>
                  <a:cubicBezTo>
                    <a:pt x="15888" y="2458"/>
                    <a:pt x="14111" y="4370"/>
                    <a:pt x="10242" y="3384"/>
                  </a:cubicBezTo>
                  <a:cubicBezTo>
                    <a:pt x="6430" y="2412"/>
                    <a:pt x="4834" y="2790"/>
                    <a:pt x="2247" y="4651"/>
                  </a:cubicBezTo>
                  <a:cubicBezTo>
                    <a:pt x="0" y="6266"/>
                    <a:pt x="530" y="7442"/>
                    <a:pt x="2921" y="6425"/>
                  </a:cubicBezTo>
                  <a:cubicBezTo>
                    <a:pt x="5312" y="5410"/>
                    <a:pt x="6160" y="6117"/>
                    <a:pt x="4245" y="6868"/>
                  </a:cubicBezTo>
                  <a:cubicBezTo>
                    <a:pt x="2604" y="7511"/>
                    <a:pt x="370" y="11982"/>
                    <a:pt x="2177" y="10546"/>
                  </a:cubicBezTo>
                  <a:cubicBezTo>
                    <a:pt x="3983" y="9109"/>
                    <a:pt x="4484" y="16401"/>
                    <a:pt x="4459" y="17563"/>
                  </a:cubicBezTo>
                  <a:cubicBezTo>
                    <a:pt x="4389" y="20805"/>
                    <a:pt x="5617" y="24732"/>
                    <a:pt x="6571" y="23893"/>
                  </a:cubicBezTo>
                  <a:cubicBezTo>
                    <a:pt x="7655" y="22939"/>
                    <a:pt x="8084" y="16615"/>
                    <a:pt x="10160" y="14988"/>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7" name="Google Shape;347;p32"/>
            <p:cNvSpPr/>
            <p:nvPr/>
          </p:nvSpPr>
          <p:spPr>
            <a:xfrm>
              <a:off x="1139091" y="1536585"/>
              <a:ext cx="509458" cy="237295"/>
            </a:xfrm>
            <a:custGeom>
              <a:avLst/>
              <a:gdLst/>
              <a:ahLst/>
              <a:cxnLst/>
              <a:rect l="l" t="t" r="r" b="b"/>
              <a:pathLst>
                <a:path w="25044" h="11665" extrusionOk="0">
                  <a:moveTo>
                    <a:pt x="2902" y="0"/>
                  </a:moveTo>
                  <a:cubicBezTo>
                    <a:pt x="1289" y="0"/>
                    <a:pt x="0" y="2015"/>
                    <a:pt x="1115" y="3663"/>
                  </a:cubicBezTo>
                  <a:cubicBezTo>
                    <a:pt x="3948" y="7856"/>
                    <a:pt x="11161" y="11664"/>
                    <a:pt x="17540" y="11664"/>
                  </a:cubicBezTo>
                  <a:cubicBezTo>
                    <a:pt x="19282" y="11664"/>
                    <a:pt x="20962" y="11380"/>
                    <a:pt x="22473" y="10743"/>
                  </a:cubicBezTo>
                  <a:cubicBezTo>
                    <a:pt x="25043" y="9659"/>
                    <a:pt x="24414" y="6336"/>
                    <a:pt x="21922" y="6336"/>
                  </a:cubicBezTo>
                  <a:cubicBezTo>
                    <a:pt x="21675" y="6336"/>
                    <a:pt x="21411" y="6369"/>
                    <a:pt x="21129" y="6439"/>
                  </a:cubicBezTo>
                  <a:cubicBezTo>
                    <a:pt x="20471" y="6603"/>
                    <a:pt x="19744" y="6679"/>
                    <a:pt x="18971" y="6679"/>
                  </a:cubicBezTo>
                  <a:cubicBezTo>
                    <a:pt x="14129" y="6679"/>
                    <a:pt x="7466" y="3698"/>
                    <a:pt x="4546" y="760"/>
                  </a:cubicBezTo>
                  <a:cubicBezTo>
                    <a:pt x="4013" y="224"/>
                    <a:pt x="3440" y="0"/>
                    <a:pt x="2902"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8" name="Google Shape;348;p32"/>
            <p:cNvSpPr/>
            <p:nvPr/>
          </p:nvSpPr>
          <p:spPr>
            <a:xfrm>
              <a:off x="1129469" y="1533310"/>
              <a:ext cx="510576" cy="232515"/>
            </a:xfrm>
            <a:custGeom>
              <a:avLst/>
              <a:gdLst/>
              <a:ahLst/>
              <a:cxnLst/>
              <a:rect l="l" t="t" r="r" b="b"/>
              <a:pathLst>
                <a:path w="25099" h="11430" extrusionOk="0">
                  <a:moveTo>
                    <a:pt x="22815" y="11177"/>
                  </a:moveTo>
                  <a:cubicBezTo>
                    <a:pt x="21389" y="11429"/>
                    <a:pt x="21699" y="9582"/>
                    <a:pt x="20643" y="9640"/>
                  </a:cubicBezTo>
                  <a:cubicBezTo>
                    <a:pt x="19588" y="9699"/>
                    <a:pt x="18597" y="10506"/>
                    <a:pt x="17881" y="9253"/>
                  </a:cubicBezTo>
                  <a:cubicBezTo>
                    <a:pt x="17166" y="7999"/>
                    <a:pt x="16026" y="8915"/>
                    <a:pt x="15036" y="8168"/>
                  </a:cubicBezTo>
                  <a:cubicBezTo>
                    <a:pt x="14046" y="7422"/>
                    <a:pt x="12593" y="8837"/>
                    <a:pt x="11448" y="7624"/>
                  </a:cubicBezTo>
                  <a:cubicBezTo>
                    <a:pt x="10305" y="6411"/>
                    <a:pt x="9930" y="6470"/>
                    <a:pt x="8797" y="6616"/>
                  </a:cubicBezTo>
                  <a:cubicBezTo>
                    <a:pt x="7664" y="6764"/>
                    <a:pt x="6975" y="6652"/>
                    <a:pt x="6388" y="5781"/>
                  </a:cubicBezTo>
                  <a:cubicBezTo>
                    <a:pt x="5803" y="4910"/>
                    <a:pt x="4502" y="5294"/>
                    <a:pt x="3812" y="4564"/>
                  </a:cubicBezTo>
                  <a:cubicBezTo>
                    <a:pt x="3119" y="3833"/>
                    <a:pt x="1214" y="4960"/>
                    <a:pt x="690" y="3133"/>
                  </a:cubicBezTo>
                  <a:cubicBezTo>
                    <a:pt x="1" y="730"/>
                    <a:pt x="1174" y="1"/>
                    <a:pt x="2195" y="78"/>
                  </a:cubicBezTo>
                  <a:cubicBezTo>
                    <a:pt x="3573" y="181"/>
                    <a:pt x="4054" y="1921"/>
                    <a:pt x="4821" y="1999"/>
                  </a:cubicBezTo>
                  <a:cubicBezTo>
                    <a:pt x="5963" y="2113"/>
                    <a:pt x="6845" y="2797"/>
                    <a:pt x="6963" y="3483"/>
                  </a:cubicBezTo>
                  <a:cubicBezTo>
                    <a:pt x="7093" y="4233"/>
                    <a:pt x="7567" y="4927"/>
                    <a:pt x="8373" y="4754"/>
                  </a:cubicBezTo>
                  <a:cubicBezTo>
                    <a:pt x="9518" y="4510"/>
                    <a:pt x="10546" y="4928"/>
                    <a:pt x="11027" y="5741"/>
                  </a:cubicBezTo>
                  <a:cubicBezTo>
                    <a:pt x="11353" y="6290"/>
                    <a:pt x="12867" y="6590"/>
                    <a:pt x="13342" y="6310"/>
                  </a:cubicBezTo>
                  <a:cubicBezTo>
                    <a:pt x="13817" y="6030"/>
                    <a:pt x="15046" y="6264"/>
                    <a:pt x="15493" y="6767"/>
                  </a:cubicBezTo>
                  <a:cubicBezTo>
                    <a:pt x="15939" y="7268"/>
                    <a:pt x="17109" y="6655"/>
                    <a:pt x="18070" y="7273"/>
                  </a:cubicBezTo>
                  <a:cubicBezTo>
                    <a:pt x="19028" y="7891"/>
                    <a:pt x="20203" y="7812"/>
                    <a:pt x="20853" y="7571"/>
                  </a:cubicBezTo>
                  <a:cubicBezTo>
                    <a:pt x="22477" y="6968"/>
                    <a:pt x="23895" y="7285"/>
                    <a:pt x="24506" y="8291"/>
                  </a:cubicBezTo>
                  <a:cubicBezTo>
                    <a:pt x="25099" y="9268"/>
                    <a:pt x="24444" y="10893"/>
                    <a:pt x="22815" y="11177"/>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9" name="Google Shape;349;p32"/>
            <p:cNvSpPr/>
            <p:nvPr/>
          </p:nvSpPr>
          <p:spPr>
            <a:xfrm>
              <a:off x="1083375" y="1536829"/>
              <a:ext cx="602423" cy="265592"/>
            </a:xfrm>
            <a:custGeom>
              <a:avLst/>
              <a:gdLst/>
              <a:ahLst/>
              <a:cxnLst/>
              <a:rect l="l" t="t" r="r" b="b"/>
              <a:pathLst>
                <a:path w="29614" h="13056" extrusionOk="0">
                  <a:moveTo>
                    <a:pt x="3487" y="1"/>
                  </a:moveTo>
                  <a:cubicBezTo>
                    <a:pt x="1675" y="1"/>
                    <a:pt x="0" y="2216"/>
                    <a:pt x="1543" y="4041"/>
                  </a:cubicBezTo>
                  <a:cubicBezTo>
                    <a:pt x="5685" y="8955"/>
                    <a:pt x="14891" y="13056"/>
                    <a:pt x="22289" y="13056"/>
                  </a:cubicBezTo>
                  <a:cubicBezTo>
                    <a:pt x="23910" y="13056"/>
                    <a:pt x="25445" y="12859"/>
                    <a:pt x="26820" y="12431"/>
                  </a:cubicBezTo>
                  <a:cubicBezTo>
                    <a:pt x="29613" y="11558"/>
                    <a:pt x="28667" y="7623"/>
                    <a:pt x="26169" y="7623"/>
                  </a:cubicBezTo>
                  <a:cubicBezTo>
                    <a:pt x="25915" y="7623"/>
                    <a:pt x="25645" y="7663"/>
                    <a:pt x="25361" y="7752"/>
                  </a:cubicBezTo>
                  <a:cubicBezTo>
                    <a:pt x="24435" y="8040"/>
                    <a:pt x="23381" y="8173"/>
                    <a:pt x="22248" y="8173"/>
                  </a:cubicBezTo>
                  <a:cubicBezTo>
                    <a:pt x="16387" y="8173"/>
                    <a:pt x="8430" y="4631"/>
                    <a:pt x="5274" y="886"/>
                  </a:cubicBezTo>
                  <a:cubicBezTo>
                    <a:pt x="4745" y="261"/>
                    <a:pt x="4108" y="1"/>
                    <a:pt x="3487"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0" name="Google Shape;350;p32"/>
            <p:cNvSpPr/>
            <p:nvPr/>
          </p:nvSpPr>
          <p:spPr>
            <a:xfrm>
              <a:off x="1149364" y="1557741"/>
              <a:ext cx="452438" cy="183754"/>
            </a:xfrm>
            <a:custGeom>
              <a:avLst/>
              <a:gdLst/>
              <a:ahLst/>
              <a:cxnLst/>
              <a:rect l="l" t="t" r="r" b="b"/>
              <a:pathLst>
                <a:path w="22241" h="9033" extrusionOk="0">
                  <a:moveTo>
                    <a:pt x="1182" y="0"/>
                  </a:moveTo>
                  <a:cubicBezTo>
                    <a:pt x="1022" y="0"/>
                    <a:pt x="861" y="6"/>
                    <a:pt x="698" y="18"/>
                  </a:cubicBezTo>
                  <a:cubicBezTo>
                    <a:pt x="299" y="50"/>
                    <a:pt x="1" y="397"/>
                    <a:pt x="28" y="798"/>
                  </a:cubicBezTo>
                  <a:cubicBezTo>
                    <a:pt x="54" y="1184"/>
                    <a:pt x="376" y="1479"/>
                    <a:pt x="758" y="1479"/>
                  </a:cubicBezTo>
                  <a:cubicBezTo>
                    <a:pt x="771" y="1479"/>
                    <a:pt x="784" y="1479"/>
                    <a:pt x="797" y="1478"/>
                  </a:cubicBezTo>
                  <a:cubicBezTo>
                    <a:pt x="931" y="1469"/>
                    <a:pt x="1062" y="1464"/>
                    <a:pt x="1190" y="1464"/>
                  </a:cubicBezTo>
                  <a:cubicBezTo>
                    <a:pt x="1773" y="1464"/>
                    <a:pt x="2292" y="1562"/>
                    <a:pt x="2694" y="1770"/>
                  </a:cubicBezTo>
                  <a:cubicBezTo>
                    <a:pt x="3069" y="1963"/>
                    <a:pt x="3340" y="2265"/>
                    <a:pt x="3445" y="2684"/>
                  </a:cubicBezTo>
                  <a:cubicBezTo>
                    <a:pt x="3451" y="2706"/>
                    <a:pt x="3459" y="2734"/>
                    <a:pt x="3468" y="2767"/>
                  </a:cubicBezTo>
                  <a:lnTo>
                    <a:pt x="3468" y="2770"/>
                  </a:lnTo>
                  <a:lnTo>
                    <a:pt x="3466" y="2770"/>
                  </a:lnTo>
                  <a:cubicBezTo>
                    <a:pt x="3691" y="3574"/>
                    <a:pt x="4194" y="4287"/>
                    <a:pt x="4843" y="4750"/>
                  </a:cubicBezTo>
                  <a:cubicBezTo>
                    <a:pt x="5345" y="5105"/>
                    <a:pt x="5933" y="5316"/>
                    <a:pt x="6555" y="5316"/>
                  </a:cubicBezTo>
                  <a:cubicBezTo>
                    <a:pt x="6779" y="5316"/>
                    <a:pt x="7008" y="5289"/>
                    <a:pt x="7238" y="5231"/>
                  </a:cubicBezTo>
                  <a:lnTo>
                    <a:pt x="7305" y="5213"/>
                  </a:lnTo>
                  <a:cubicBezTo>
                    <a:pt x="7446" y="5174"/>
                    <a:pt x="7588" y="5156"/>
                    <a:pt x="7730" y="5156"/>
                  </a:cubicBezTo>
                  <a:cubicBezTo>
                    <a:pt x="8028" y="5156"/>
                    <a:pt x="8326" y="5237"/>
                    <a:pt x="8608" y="5378"/>
                  </a:cubicBezTo>
                  <a:cubicBezTo>
                    <a:pt x="9123" y="5636"/>
                    <a:pt x="9583" y="6084"/>
                    <a:pt x="9915" y="6611"/>
                  </a:cubicBezTo>
                  <a:cubicBezTo>
                    <a:pt x="9922" y="6623"/>
                    <a:pt x="9924" y="6624"/>
                    <a:pt x="9969" y="6688"/>
                  </a:cubicBezTo>
                  <a:lnTo>
                    <a:pt x="9966" y="6690"/>
                  </a:lnTo>
                  <a:cubicBezTo>
                    <a:pt x="10455" y="7412"/>
                    <a:pt x="11273" y="7927"/>
                    <a:pt x="12099" y="8171"/>
                  </a:cubicBezTo>
                  <a:cubicBezTo>
                    <a:pt x="12460" y="8277"/>
                    <a:pt x="12830" y="8332"/>
                    <a:pt x="13185" y="8332"/>
                  </a:cubicBezTo>
                  <a:cubicBezTo>
                    <a:pt x="13682" y="8332"/>
                    <a:pt x="14148" y="8223"/>
                    <a:pt x="14515" y="7992"/>
                  </a:cubicBezTo>
                  <a:cubicBezTo>
                    <a:pt x="14524" y="7986"/>
                    <a:pt x="14540" y="7976"/>
                    <a:pt x="14564" y="7959"/>
                  </a:cubicBezTo>
                  <a:cubicBezTo>
                    <a:pt x="14827" y="7781"/>
                    <a:pt x="15252" y="7683"/>
                    <a:pt x="15729" y="7683"/>
                  </a:cubicBezTo>
                  <a:cubicBezTo>
                    <a:pt x="15862" y="7683"/>
                    <a:pt x="15999" y="7691"/>
                    <a:pt x="16137" y="7706"/>
                  </a:cubicBezTo>
                  <a:cubicBezTo>
                    <a:pt x="16709" y="7770"/>
                    <a:pt x="17282" y="7973"/>
                    <a:pt x="17686" y="8341"/>
                  </a:cubicBezTo>
                  <a:cubicBezTo>
                    <a:pt x="17930" y="8565"/>
                    <a:pt x="18214" y="8742"/>
                    <a:pt x="18524" y="8860"/>
                  </a:cubicBezTo>
                  <a:cubicBezTo>
                    <a:pt x="18837" y="8979"/>
                    <a:pt x="19161" y="9033"/>
                    <a:pt x="19480" y="9033"/>
                  </a:cubicBezTo>
                  <a:cubicBezTo>
                    <a:pt x="19749" y="9033"/>
                    <a:pt x="20015" y="8994"/>
                    <a:pt x="20268" y="8924"/>
                  </a:cubicBezTo>
                  <a:cubicBezTo>
                    <a:pt x="20815" y="8774"/>
                    <a:pt x="21310" y="8470"/>
                    <a:pt x="21660" y="8087"/>
                  </a:cubicBezTo>
                  <a:cubicBezTo>
                    <a:pt x="21851" y="7884"/>
                    <a:pt x="22000" y="7645"/>
                    <a:pt x="22101" y="7386"/>
                  </a:cubicBezTo>
                  <a:cubicBezTo>
                    <a:pt x="22241" y="7008"/>
                    <a:pt x="22052" y="6588"/>
                    <a:pt x="21675" y="6446"/>
                  </a:cubicBezTo>
                  <a:cubicBezTo>
                    <a:pt x="21589" y="6413"/>
                    <a:pt x="21502" y="6398"/>
                    <a:pt x="21415" y="6398"/>
                  </a:cubicBezTo>
                  <a:cubicBezTo>
                    <a:pt x="21122" y="6398"/>
                    <a:pt x="20845" y="6575"/>
                    <a:pt x="20733" y="6865"/>
                  </a:cubicBezTo>
                  <a:cubicBezTo>
                    <a:pt x="20697" y="6953"/>
                    <a:pt x="20645" y="7034"/>
                    <a:pt x="20579" y="7103"/>
                  </a:cubicBezTo>
                  <a:cubicBezTo>
                    <a:pt x="20411" y="7287"/>
                    <a:pt x="20163" y="7435"/>
                    <a:pt x="19881" y="7513"/>
                  </a:cubicBezTo>
                  <a:cubicBezTo>
                    <a:pt x="19751" y="7549"/>
                    <a:pt x="19615" y="7569"/>
                    <a:pt x="19480" y="7569"/>
                  </a:cubicBezTo>
                  <a:cubicBezTo>
                    <a:pt x="19331" y="7569"/>
                    <a:pt x="19183" y="7545"/>
                    <a:pt x="19043" y="7492"/>
                  </a:cubicBezTo>
                  <a:cubicBezTo>
                    <a:pt x="18905" y="7438"/>
                    <a:pt x="18778" y="7360"/>
                    <a:pt x="18670" y="7260"/>
                  </a:cubicBezTo>
                  <a:cubicBezTo>
                    <a:pt x="18021" y="6667"/>
                    <a:pt x="17147" y="6347"/>
                    <a:pt x="16295" y="6252"/>
                  </a:cubicBezTo>
                  <a:cubicBezTo>
                    <a:pt x="16114" y="6232"/>
                    <a:pt x="15932" y="6222"/>
                    <a:pt x="15752" y="6222"/>
                  </a:cubicBezTo>
                  <a:cubicBezTo>
                    <a:pt x="14975" y="6222"/>
                    <a:pt x="14240" y="6408"/>
                    <a:pt x="13745" y="6743"/>
                  </a:cubicBezTo>
                  <a:lnTo>
                    <a:pt x="13742" y="6746"/>
                  </a:lnTo>
                  <a:cubicBezTo>
                    <a:pt x="13741" y="6747"/>
                    <a:pt x="13740" y="6748"/>
                    <a:pt x="13740" y="6748"/>
                  </a:cubicBezTo>
                  <a:cubicBezTo>
                    <a:pt x="13739" y="6748"/>
                    <a:pt x="13739" y="6747"/>
                    <a:pt x="13739" y="6747"/>
                  </a:cubicBezTo>
                  <a:cubicBezTo>
                    <a:pt x="13738" y="6747"/>
                    <a:pt x="13736" y="6748"/>
                    <a:pt x="13732" y="6751"/>
                  </a:cubicBezTo>
                  <a:cubicBezTo>
                    <a:pt x="13602" y="6833"/>
                    <a:pt x="13419" y="6872"/>
                    <a:pt x="13208" y="6872"/>
                  </a:cubicBezTo>
                  <a:cubicBezTo>
                    <a:pt x="12997" y="6872"/>
                    <a:pt x="12758" y="6833"/>
                    <a:pt x="12513" y="6761"/>
                  </a:cubicBezTo>
                  <a:cubicBezTo>
                    <a:pt x="11980" y="6605"/>
                    <a:pt x="11466" y="6292"/>
                    <a:pt x="11180" y="5869"/>
                  </a:cubicBezTo>
                  <a:lnTo>
                    <a:pt x="11179" y="5871"/>
                  </a:lnTo>
                  <a:lnTo>
                    <a:pt x="11177" y="5869"/>
                  </a:lnTo>
                  <a:cubicBezTo>
                    <a:pt x="11171" y="5860"/>
                    <a:pt x="11171" y="5859"/>
                    <a:pt x="11172" y="5859"/>
                  </a:cubicBezTo>
                  <a:cubicBezTo>
                    <a:pt x="11172" y="5859"/>
                    <a:pt x="11172" y="5859"/>
                    <a:pt x="11172" y="5859"/>
                  </a:cubicBezTo>
                  <a:cubicBezTo>
                    <a:pt x="11173" y="5859"/>
                    <a:pt x="11173" y="5858"/>
                    <a:pt x="11154" y="5828"/>
                  </a:cubicBezTo>
                  <a:cubicBezTo>
                    <a:pt x="10686" y="5085"/>
                    <a:pt x="10021" y="4443"/>
                    <a:pt x="9260" y="4064"/>
                  </a:cubicBezTo>
                  <a:cubicBezTo>
                    <a:pt x="8782" y="3826"/>
                    <a:pt x="8267" y="3688"/>
                    <a:pt x="7736" y="3688"/>
                  </a:cubicBezTo>
                  <a:cubicBezTo>
                    <a:pt x="7464" y="3688"/>
                    <a:pt x="7188" y="3724"/>
                    <a:pt x="6911" y="3802"/>
                  </a:cubicBezTo>
                  <a:cubicBezTo>
                    <a:pt x="6875" y="3811"/>
                    <a:pt x="6892" y="3808"/>
                    <a:pt x="6880" y="3811"/>
                  </a:cubicBezTo>
                  <a:cubicBezTo>
                    <a:pt x="6773" y="3837"/>
                    <a:pt x="6667" y="3850"/>
                    <a:pt x="6561" y="3850"/>
                  </a:cubicBezTo>
                  <a:cubicBezTo>
                    <a:pt x="6251" y="3850"/>
                    <a:pt x="5950" y="3740"/>
                    <a:pt x="5689" y="3555"/>
                  </a:cubicBezTo>
                  <a:cubicBezTo>
                    <a:pt x="5309" y="3284"/>
                    <a:pt x="5013" y="2859"/>
                    <a:pt x="4878" y="2376"/>
                  </a:cubicBezTo>
                  <a:lnTo>
                    <a:pt x="4876" y="2376"/>
                  </a:lnTo>
                  <a:cubicBezTo>
                    <a:pt x="4873" y="2362"/>
                    <a:pt x="4869" y="2346"/>
                    <a:pt x="4863" y="2325"/>
                  </a:cubicBezTo>
                  <a:cubicBezTo>
                    <a:pt x="4645" y="1463"/>
                    <a:pt x="4106" y="853"/>
                    <a:pt x="3361" y="469"/>
                  </a:cubicBezTo>
                  <a:cubicBezTo>
                    <a:pt x="2746" y="151"/>
                    <a:pt x="1994" y="0"/>
                    <a:pt x="1182"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1" name="Google Shape;351;p32"/>
            <p:cNvSpPr/>
            <p:nvPr/>
          </p:nvSpPr>
          <p:spPr>
            <a:xfrm>
              <a:off x="1109148" y="1595637"/>
              <a:ext cx="521093" cy="237194"/>
            </a:xfrm>
            <a:custGeom>
              <a:avLst/>
              <a:gdLst/>
              <a:ahLst/>
              <a:cxnLst/>
              <a:rect l="l" t="t" r="r" b="b"/>
              <a:pathLst>
                <a:path w="25616" h="11660" extrusionOk="0">
                  <a:moveTo>
                    <a:pt x="1125" y="3560"/>
                  </a:moveTo>
                  <a:cubicBezTo>
                    <a:pt x="2109" y="4620"/>
                    <a:pt x="2980" y="2963"/>
                    <a:pt x="3785" y="3646"/>
                  </a:cubicBezTo>
                  <a:cubicBezTo>
                    <a:pt x="4589" y="4331"/>
                    <a:pt x="4891" y="5572"/>
                    <a:pt x="6219" y="5007"/>
                  </a:cubicBezTo>
                  <a:cubicBezTo>
                    <a:pt x="7547" y="4441"/>
                    <a:pt x="7901" y="5858"/>
                    <a:pt x="9143" y="5861"/>
                  </a:cubicBezTo>
                  <a:cubicBezTo>
                    <a:pt x="10383" y="5864"/>
                    <a:pt x="10685" y="7871"/>
                    <a:pt x="12328" y="7597"/>
                  </a:cubicBezTo>
                  <a:cubicBezTo>
                    <a:pt x="13973" y="7323"/>
                    <a:pt x="14237" y="7597"/>
                    <a:pt x="15051" y="8396"/>
                  </a:cubicBezTo>
                  <a:cubicBezTo>
                    <a:pt x="15865" y="9197"/>
                    <a:pt x="16480" y="9526"/>
                    <a:pt x="17473" y="9185"/>
                  </a:cubicBezTo>
                  <a:cubicBezTo>
                    <a:pt x="18467" y="8846"/>
                    <a:pt x="19271" y="9937"/>
                    <a:pt x="20264" y="9773"/>
                  </a:cubicBezTo>
                  <a:cubicBezTo>
                    <a:pt x="21257" y="9610"/>
                    <a:pt x="22093" y="11659"/>
                    <a:pt x="23615" y="10519"/>
                  </a:cubicBezTo>
                  <a:cubicBezTo>
                    <a:pt x="25616" y="9023"/>
                    <a:pt x="24563" y="7799"/>
                    <a:pt x="23646" y="7342"/>
                  </a:cubicBezTo>
                  <a:cubicBezTo>
                    <a:pt x="23155" y="7097"/>
                    <a:pt x="20925" y="7785"/>
                    <a:pt x="20519" y="7467"/>
                  </a:cubicBezTo>
                  <a:cubicBezTo>
                    <a:pt x="19615" y="6762"/>
                    <a:pt x="18914" y="6531"/>
                    <a:pt x="18405" y="7007"/>
                  </a:cubicBezTo>
                  <a:cubicBezTo>
                    <a:pt x="17849" y="7525"/>
                    <a:pt x="17052" y="7793"/>
                    <a:pt x="16513" y="7168"/>
                  </a:cubicBezTo>
                  <a:cubicBezTo>
                    <a:pt x="15749" y="6283"/>
                    <a:pt x="14676" y="5994"/>
                    <a:pt x="13803" y="6349"/>
                  </a:cubicBezTo>
                  <a:cubicBezTo>
                    <a:pt x="13211" y="6592"/>
                    <a:pt x="11825" y="5915"/>
                    <a:pt x="11615" y="5406"/>
                  </a:cubicBezTo>
                  <a:cubicBezTo>
                    <a:pt x="11405" y="4895"/>
                    <a:pt x="10284" y="4338"/>
                    <a:pt x="9625" y="4468"/>
                  </a:cubicBezTo>
                  <a:cubicBezTo>
                    <a:pt x="8965" y="4599"/>
                    <a:pt x="8404" y="3402"/>
                    <a:pt x="7267" y="3314"/>
                  </a:cubicBezTo>
                  <a:cubicBezTo>
                    <a:pt x="6128" y="3228"/>
                    <a:pt x="5239" y="2457"/>
                    <a:pt x="4867" y="1870"/>
                  </a:cubicBezTo>
                  <a:cubicBezTo>
                    <a:pt x="3937" y="407"/>
                    <a:pt x="2645" y="1"/>
                    <a:pt x="1549" y="432"/>
                  </a:cubicBezTo>
                  <a:cubicBezTo>
                    <a:pt x="488" y="854"/>
                    <a:pt x="1" y="2350"/>
                    <a:pt x="1125" y="356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2" name="Google Shape;352;p32"/>
            <p:cNvSpPr/>
            <p:nvPr/>
          </p:nvSpPr>
          <p:spPr>
            <a:xfrm>
              <a:off x="1096292" y="1613375"/>
              <a:ext cx="539361" cy="251210"/>
            </a:xfrm>
            <a:custGeom>
              <a:avLst/>
              <a:gdLst/>
              <a:ahLst/>
              <a:cxnLst/>
              <a:rect l="l" t="t" r="r" b="b"/>
              <a:pathLst>
                <a:path w="26514" h="12349" extrusionOk="0">
                  <a:moveTo>
                    <a:pt x="3072" y="0"/>
                  </a:moveTo>
                  <a:cubicBezTo>
                    <a:pt x="1364" y="0"/>
                    <a:pt x="0" y="2133"/>
                    <a:pt x="1179" y="3877"/>
                  </a:cubicBezTo>
                  <a:cubicBezTo>
                    <a:pt x="4180" y="8317"/>
                    <a:pt x="11817" y="12349"/>
                    <a:pt x="18571" y="12349"/>
                  </a:cubicBezTo>
                  <a:cubicBezTo>
                    <a:pt x="20415" y="12349"/>
                    <a:pt x="22193" y="12048"/>
                    <a:pt x="23793" y="11374"/>
                  </a:cubicBezTo>
                  <a:cubicBezTo>
                    <a:pt x="26513" y="10226"/>
                    <a:pt x="25847" y="6708"/>
                    <a:pt x="23209" y="6708"/>
                  </a:cubicBezTo>
                  <a:cubicBezTo>
                    <a:pt x="22948" y="6708"/>
                    <a:pt x="22668" y="6743"/>
                    <a:pt x="22370" y="6817"/>
                  </a:cubicBezTo>
                  <a:cubicBezTo>
                    <a:pt x="21673" y="6991"/>
                    <a:pt x="20904" y="7072"/>
                    <a:pt x="20085" y="7072"/>
                  </a:cubicBezTo>
                  <a:cubicBezTo>
                    <a:pt x="14959" y="7072"/>
                    <a:pt x="7905" y="3915"/>
                    <a:pt x="4813" y="805"/>
                  </a:cubicBezTo>
                  <a:cubicBezTo>
                    <a:pt x="4249" y="237"/>
                    <a:pt x="3641" y="0"/>
                    <a:pt x="3072"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3" name="Google Shape;353;p32"/>
            <p:cNvSpPr/>
            <p:nvPr/>
          </p:nvSpPr>
          <p:spPr>
            <a:xfrm>
              <a:off x="1118993" y="1650661"/>
              <a:ext cx="480673" cy="212640"/>
            </a:xfrm>
            <a:custGeom>
              <a:avLst/>
              <a:gdLst/>
              <a:ahLst/>
              <a:cxnLst/>
              <a:rect l="l" t="t" r="r" b="b"/>
              <a:pathLst>
                <a:path w="23629" h="10453" extrusionOk="0">
                  <a:moveTo>
                    <a:pt x="2580" y="1"/>
                  </a:moveTo>
                  <a:cubicBezTo>
                    <a:pt x="1103" y="1"/>
                    <a:pt x="1" y="1671"/>
                    <a:pt x="1073" y="3100"/>
                  </a:cubicBezTo>
                  <a:cubicBezTo>
                    <a:pt x="3914" y="6887"/>
                    <a:pt x="11058" y="10453"/>
                    <a:pt x="17126" y="10453"/>
                  </a:cubicBezTo>
                  <a:cubicBezTo>
                    <a:pt x="18580" y="10453"/>
                    <a:pt x="19972" y="10248"/>
                    <a:pt x="21228" y="9792"/>
                  </a:cubicBezTo>
                  <a:cubicBezTo>
                    <a:pt x="23629" y="8922"/>
                    <a:pt x="22899" y="5986"/>
                    <a:pt x="20501" y="5986"/>
                  </a:cubicBezTo>
                  <a:cubicBezTo>
                    <a:pt x="20296" y="5986"/>
                    <a:pt x="20080" y="6007"/>
                    <a:pt x="19851" y="6053"/>
                  </a:cubicBezTo>
                  <a:cubicBezTo>
                    <a:pt x="19339" y="6156"/>
                    <a:pt x="18780" y="6205"/>
                    <a:pt x="18186" y="6205"/>
                  </a:cubicBezTo>
                  <a:cubicBezTo>
                    <a:pt x="13643" y="6205"/>
                    <a:pt x="7082" y="3378"/>
                    <a:pt x="4197" y="701"/>
                  </a:cubicBezTo>
                  <a:cubicBezTo>
                    <a:pt x="3664" y="207"/>
                    <a:pt x="3099" y="1"/>
                    <a:pt x="2580"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4" name="Google Shape;354;p32"/>
            <p:cNvSpPr/>
            <p:nvPr/>
          </p:nvSpPr>
          <p:spPr>
            <a:xfrm>
              <a:off x="3162929" y="1142284"/>
              <a:ext cx="514543" cy="123764"/>
            </a:xfrm>
            <a:custGeom>
              <a:avLst/>
              <a:gdLst/>
              <a:ahLst/>
              <a:cxnLst/>
              <a:rect l="l" t="t" r="r" b="b"/>
              <a:pathLst>
                <a:path w="25294" h="6084" extrusionOk="0">
                  <a:moveTo>
                    <a:pt x="3042" y="6084"/>
                  </a:moveTo>
                  <a:lnTo>
                    <a:pt x="22253" y="6084"/>
                  </a:lnTo>
                  <a:cubicBezTo>
                    <a:pt x="23926" y="6084"/>
                    <a:pt x="25294" y="4716"/>
                    <a:pt x="25294" y="3043"/>
                  </a:cubicBezTo>
                  <a:lnTo>
                    <a:pt x="25294" y="1700"/>
                  </a:lnTo>
                  <a:cubicBezTo>
                    <a:pt x="25294" y="765"/>
                    <a:pt x="24530" y="0"/>
                    <a:pt x="23595" y="0"/>
                  </a:cubicBezTo>
                  <a:lnTo>
                    <a:pt x="1701" y="0"/>
                  </a:lnTo>
                  <a:cubicBezTo>
                    <a:pt x="766" y="0"/>
                    <a:pt x="1" y="765"/>
                    <a:pt x="1" y="1700"/>
                  </a:cubicBezTo>
                  <a:lnTo>
                    <a:pt x="1" y="3043"/>
                  </a:lnTo>
                  <a:cubicBezTo>
                    <a:pt x="1" y="4714"/>
                    <a:pt x="1370" y="6084"/>
                    <a:pt x="3042" y="6084"/>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5" name="Google Shape;355;p32"/>
            <p:cNvSpPr/>
            <p:nvPr/>
          </p:nvSpPr>
          <p:spPr>
            <a:xfrm>
              <a:off x="3198689" y="1217649"/>
              <a:ext cx="443060" cy="30209"/>
            </a:xfrm>
            <a:custGeom>
              <a:avLst/>
              <a:gdLst/>
              <a:ahLst/>
              <a:cxnLst/>
              <a:rect l="l" t="t" r="r" b="b"/>
              <a:pathLst>
                <a:path w="21780" h="1485" extrusionOk="0">
                  <a:moveTo>
                    <a:pt x="742" y="1484"/>
                  </a:moveTo>
                  <a:lnTo>
                    <a:pt x="21038" y="1484"/>
                  </a:lnTo>
                  <a:cubicBezTo>
                    <a:pt x="21447" y="1483"/>
                    <a:pt x="21778" y="1151"/>
                    <a:pt x="21779" y="742"/>
                  </a:cubicBezTo>
                  <a:lnTo>
                    <a:pt x="21779" y="414"/>
                  </a:lnTo>
                  <a:cubicBezTo>
                    <a:pt x="21779" y="185"/>
                    <a:pt x="21593" y="0"/>
                    <a:pt x="21365" y="0"/>
                  </a:cubicBezTo>
                  <a:lnTo>
                    <a:pt x="415" y="0"/>
                  </a:lnTo>
                  <a:cubicBezTo>
                    <a:pt x="187" y="0"/>
                    <a:pt x="1" y="185"/>
                    <a:pt x="1" y="414"/>
                  </a:cubicBezTo>
                  <a:lnTo>
                    <a:pt x="1" y="742"/>
                  </a:lnTo>
                  <a:cubicBezTo>
                    <a:pt x="1" y="1151"/>
                    <a:pt x="333" y="1483"/>
                    <a:pt x="742" y="1484"/>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6" name="Google Shape;356;p32"/>
            <p:cNvSpPr/>
            <p:nvPr/>
          </p:nvSpPr>
          <p:spPr>
            <a:xfrm>
              <a:off x="3157396" y="1060938"/>
              <a:ext cx="525650" cy="94226"/>
            </a:xfrm>
            <a:custGeom>
              <a:avLst/>
              <a:gdLst/>
              <a:ahLst/>
              <a:cxnLst/>
              <a:rect l="l" t="t" r="r" b="b"/>
              <a:pathLst>
                <a:path w="25840" h="4632" extrusionOk="0">
                  <a:moveTo>
                    <a:pt x="2315" y="1"/>
                  </a:moveTo>
                  <a:cubicBezTo>
                    <a:pt x="1033" y="1"/>
                    <a:pt x="0" y="1032"/>
                    <a:pt x="0" y="2315"/>
                  </a:cubicBezTo>
                  <a:cubicBezTo>
                    <a:pt x="0" y="3599"/>
                    <a:pt x="1033" y="4632"/>
                    <a:pt x="2315" y="4632"/>
                  </a:cubicBezTo>
                  <a:lnTo>
                    <a:pt x="23523" y="4632"/>
                  </a:lnTo>
                  <a:cubicBezTo>
                    <a:pt x="24807" y="4632"/>
                    <a:pt x="25840" y="3599"/>
                    <a:pt x="25840" y="2315"/>
                  </a:cubicBezTo>
                  <a:cubicBezTo>
                    <a:pt x="25840" y="1032"/>
                    <a:pt x="24807" y="1"/>
                    <a:pt x="23523"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7" name="Google Shape;357;p32"/>
            <p:cNvSpPr/>
            <p:nvPr/>
          </p:nvSpPr>
          <p:spPr>
            <a:xfrm>
              <a:off x="3101700" y="1100360"/>
              <a:ext cx="639670" cy="116440"/>
            </a:xfrm>
            <a:custGeom>
              <a:avLst/>
              <a:gdLst/>
              <a:ahLst/>
              <a:cxnLst/>
              <a:rect l="l" t="t" r="r" b="b"/>
              <a:pathLst>
                <a:path w="31445" h="5724" extrusionOk="0">
                  <a:moveTo>
                    <a:pt x="1769" y="1031"/>
                  </a:moveTo>
                  <a:cubicBezTo>
                    <a:pt x="3320" y="187"/>
                    <a:pt x="3682" y="2442"/>
                    <a:pt x="4877" y="1964"/>
                  </a:cubicBezTo>
                  <a:cubicBezTo>
                    <a:pt x="6073" y="1486"/>
                    <a:pt x="6905" y="169"/>
                    <a:pt x="8219" y="1338"/>
                  </a:cubicBezTo>
                  <a:cubicBezTo>
                    <a:pt x="9534" y="2506"/>
                    <a:pt x="10496" y="1007"/>
                    <a:pt x="11929" y="1486"/>
                  </a:cubicBezTo>
                  <a:cubicBezTo>
                    <a:pt x="13364" y="1966"/>
                    <a:pt x="14439" y="410"/>
                    <a:pt x="16231" y="1367"/>
                  </a:cubicBezTo>
                  <a:cubicBezTo>
                    <a:pt x="18025" y="2323"/>
                    <a:pt x="18650" y="2271"/>
                    <a:pt x="19904" y="1662"/>
                  </a:cubicBezTo>
                  <a:cubicBezTo>
                    <a:pt x="21155" y="1052"/>
                    <a:pt x="21833" y="105"/>
                    <a:pt x="22848" y="884"/>
                  </a:cubicBezTo>
                  <a:cubicBezTo>
                    <a:pt x="23863" y="1662"/>
                    <a:pt x="25218" y="714"/>
                    <a:pt x="26300" y="1288"/>
                  </a:cubicBezTo>
                  <a:cubicBezTo>
                    <a:pt x="27384" y="1865"/>
                    <a:pt x="28919" y="1"/>
                    <a:pt x="30464" y="1729"/>
                  </a:cubicBezTo>
                  <a:cubicBezTo>
                    <a:pt x="31247" y="2604"/>
                    <a:pt x="31445" y="5588"/>
                    <a:pt x="30092" y="4775"/>
                  </a:cubicBezTo>
                  <a:cubicBezTo>
                    <a:pt x="28738" y="3963"/>
                    <a:pt x="28229" y="3861"/>
                    <a:pt x="27756" y="4336"/>
                  </a:cubicBezTo>
                  <a:cubicBezTo>
                    <a:pt x="27283" y="4809"/>
                    <a:pt x="26605" y="4775"/>
                    <a:pt x="25861" y="4267"/>
                  </a:cubicBezTo>
                  <a:cubicBezTo>
                    <a:pt x="25117" y="3760"/>
                    <a:pt x="23491" y="4979"/>
                    <a:pt x="22917" y="4301"/>
                  </a:cubicBezTo>
                  <a:cubicBezTo>
                    <a:pt x="22340" y="3624"/>
                    <a:pt x="20581" y="3082"/>
                    <a:pt x="20039" y="4403"/>
                  </a:cubicBezTo>
                  <a:cubicBezTo>
                    <a:pt x="19497" y="5723"/>
                    <a:pt x="18753" y="5046"/>
                    <a:pt x="18312" y="4403"/>
                  </a:cubicBezTo>
                  <a:cubicBezTo>
                    <a:pt x="17873" y="3760"/>
                    <a:pt x="14996" y="3760"/>
                    <a:pt x="14556" y="4267"/>
                  </a:cubicBezTo>
                  <a:cubicBezTo>
                    <a:pt x="14116" y="4775"/>
                    <a:pt x="13303" y="4607"/>
                    <a:pt x="12593" y="4200"/>
                  </a:cubicBezTo>
                  <a:cubicBezTo>
                    <a:pt x="11881" y="3794"/>
                    <a:pt x="10122" y="4368"/>
                    <a:pt x="9580" y="3861"/>
                  </a:cubicBezTo>
                  <a:cubicBezTo>
                    <a:pt x="9038" y="3353"/>
                    <a:pt x="7617" y="3760"/>
                    <a:pt x="7109" y="4437"/>
                  </a:cubicBezTo>
                  <a:cubicBezTo>
                    <a:pt x="6601" y="5114"/>
                    <a:pt x="4605" y="5588"/>
                    <a:pt x="3657" y="4572"/>
                  </a:cubicBezTo>
                  <a:cubicBezTo>
                    <a:pt x="2709" y="3557"/>
                    <a:pt x="2153" y="4281"/>
                    <a:pt x="1424" y="4538"/>
                  </a:cubicBezTo>
                  <a:cubicBezTo>
                    <a:pt x="694" y="4796"/>
                    <a:pt x="1" y="1994"/>
                    <a:pt x="1769" y="103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8" name="Google Shape;358;p32"/>
            <p:cNvSpPr/>
            <p:nvPr/>
          </p:nvSpPr>
          <p:spPr>
            <a:xfrm>
              <a:off x="3142485" y="782359"/>
              <a:ext cx="555472" cy="229524"/>
            </a:xfrm>
            <a:custGeom>
              <a:avLst/>
              <a:gdLst/>
              <a:ahLst/>
              <a:cxnLst/>
              <a:rect l="l" t="t" r="r" b="b"/>
              <a:pathLst>
                <a:path w="27306" h="11283" extrusionOk="0">
                  <a:moveTo>
                    <a:pt x="9125" y="0"/>
                  </a:moveTo>
                  <a:lnTo>
                    <a:pt x="18181" y="0"/>
                  </a:lnTo>
                  <a:cubicBezTo>
                    <a:pt x="23200" y="0"/>
                    <a:pt x="27305" y="4106"/>
                    <a:pt x="27305" y="9124"/>
                  </a:cubicBezTo>
                  <a:lnTo>
                    <a:pt x="27305" y="10392"/>
                  </a:lnTo>
                  <a:cubicBezTo>
                    <a:pt x="27304" y="10884"/>
                    <a:pt x="26906" y="11281"/>
                    <a:pt x="26415" y="11283"/>
                  </a:cubicBezTo>
                  <a:lnTo>
                    <a:pt x="891" y="11283"/>
                  </a:lnTo>
                  <a:cubicBezTo>
                    <a:pt x="400" y="11281"/>
                    <a:pt x="2" y="10884"/>
                    <a:pt x="1" y="10392"/>
                  </a:cubicBezTo>
                  <a:lnTo>
                    <a:pt x="1" y="9124"/>
                  </a:lnTo>
                  <a:cubicBezTo>
                    <a:pt x="1" y="4106"/>
                    <a:pt x="4107" y="0"/>
                    <a:pt x="9125"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9" name="Google Shape;359;p32"/>
            <p:cNvSpPr/>
            <p:nvPr/>
          </p:nvSpPr>
          <p:spPr>
            <a:xfrm>
              <a:off x="3160549" y="828209"/>
              <a:ext cx="519324" cy="183672"/>
            </a:xfrm>
            <a:custGeom>
              <a:avLst/>
              <a:gdLst/>
              <a:ahLst/>
              <a:cxnLst/>
              <a:rect l="l" t="t" r="r" b="b"/>
              <a:pathLst>
                <a:path w="25529" h="9029" extrusionOk="0">
                  <a:moveTo>
                    <a:pt x="8531" y="0"/>
                  </a:moveTo>
                  <a:lnTo>
                    <a:pt x="16997" y="0"/>
                  </a:lnTo>
                  <a:cubicBezTo>
                    <a:pt x="21689" y="0"/>
                    <a:pt x="25528" y="3285"/>
                    <a:pt x="25528" y="7300"/>
                  </a:cubicBezTo>
                  <a:lnTo>
                    <a:pt x="25528" y="8317"/>
                  </a:lnTo>
                  <a:cubicBezTo>
                    <a:pt x="25528" y="8707"/>
                    <a:pt x="25153" y="9029"/>
                    <a:pt x="24696" y="9029"/>
                  </a:cubicBezTo>
                  <a:lnTo>
                    <a:pt x="832" y="9029"/>
                  </a:lnTo>
                  <a:cubicBezTo>
                    <a:pt x="375" y="9029"/>
                    <a:pt x="0" y="8709"/>
                    <a:pt x="0" y="8317"/>
                  </a:cubicBezTo>
                  <a:lnTo>
                    <a:pt x="0" y="7302"/>
                  </a:lnTo>
                  <a:cubicBezTo>
                    <a:pt x="0" y="3285"/>
                    <a:pt x="3839" y="0"/>
                    <a:pt x="8531"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0" name="Google Shape;360;p32"/>
            <p:cNvSpPr/>
            <p:nvPr/>
          </p:nvSpPr>
          <p:spPr>
            <a:xfrm>
              <a:off x="3478734" y="934921"/>
              <a:ext cx="14687" cy="16172"/>
            </a:xfrm>
            <a:custGeom>
              <a:avLst/>
              <a:gdLst/>
              <a:ahLst/>
              <a:cxnLst/>
              <a:rect l="l" t="t" r="r" b="b"/>
              <a:pathLst>
                <a:path w="722" h="795" extrusionOk="0">
                  <a:moveTo>
                    <a:pt x="361" y="795"/>
                  </a:moveTo>
                  <a:cubicBezTo>
                    <a:pt x="721" y="795"/>
                    <a:pt x="594" y="0"/>
                    <a:pt x="361" y="0"/>
                  </a:cubicBezTo>
                  <a:cubicBezTo>
                    <a:pt x="129" y="0"/>
                    <a:pt x="1" y="795"/>
                    <a:pt x="361" y="795"/>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1" name="Google Shape;361;p32"/>
            <p:cNvSpPr/>
            <p:nvPr/>
          </p:nvSpPr>
          <p:spPr>
            <a:xfrm>
              <a:off x="3590552" y="933029"/>
              <a:ext cx="20200" cy="19590"/>
            </a:xfrm>
            <a:custGeom>
              <a:avLst/>
              <a:gdLst/>
              <a:ahLst/>
              <a:cxnLst/>
              <a:rect l="l" t="t" r="r" b="b"/>
              <a:pathLst>
                <a:path w="993" h="963" extrusionOk="0">
                  <a:moveTo>
                    <a:pt x="766" y="681"/>
                  </a:moveTo>
                  <a:cubicBezTo>
                    <a:pt x="992" y="401"/>
                    <a:pt x="294" y="1"/>
                    <a:pt x="147" y="182"/>
                  </a:cubicBezTo>
                  <a:cubicBezTo>
                    <a:pt x="1" y="364"/>
                    <a:pt x="540" y="962"/>
                    <a:pt x="766" y="68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2" name="Google Shape;362;p32"/>
            <p:cNvSpPr/>
            <p:nvPr/>
          </p:nvSpPr>
          <p:spPr>
            <a:xfrm>
              <a:off x="3289362" y="946048"/>
              <a:ext cx="20159" cy="19773"/>
            </a:xfrm>
            <a:custGeom>
              <a:avLst/>
              <a:gdLst/>
              <a:ahLst/>
              <a:cxnLst/>
              <a:rect l="l" t="t" r="r" b="b"/>
              <a:pathLst>
                <a:path w="991" h="972" extrusionOk="0">
                  <a:moveTo>
                    <a:pt x="237" y="699"/>
                  </a:moveTo>
                  <a:cubicBezTo>
                    <a:pt x="472" y="971"/>
                    <a:pt x="990" y="355"/>
                    <a:pt x="839" y="178"/>
                  </a:cubicBezTo>
                  <a:cubicBezTo>
                    <a:pt x="685" y="1"/>
                    <a:pt x="1" y="427"/>
                    <a:pt x="237" y="699"/>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3" name="Google Shape;363;p32"/>
            <p:cNvSpPr/>
            <p:nvPr/>
          </p:nvSpPr>
          <p:spPr>
            <a:xfrm>
              <a:off x="3350805" y="853880"/>
              <a:ext cx="19732" cy="20159"/>
            </a:xfrm>
            <a:custGeom>
              <a:avLst/>
              <a:gdLst/>
              <a:ahLst/>
              <a:cxnLst/>
              <a:rect l="l" t="t" r="r" b="b"/>
              <a:pathLst>
                <a:path w="970" h="991" extrusionOk="0">
                  <a:moveTo>
                    <a:pt x="274" y="234"/>
                  </a:moveTo>
                  <a:cubicBezTo>
                    <a:pt x="0" y="468"/>
                    <a:pt x="615" y="990"/>
                    <a:pt x="792" y="839"/>
                  </a:cubicBezTo>
                  <a:cubicBezTo>
                    <a:pt x="969" y="687"/>
                    <a:pt x="548" y="0"/>
                    <a:pt x="274" y="234"/>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4" name="Google Shape;364;p32"/>
            <p:cNvSpPr/>
            <p:nvPr/>
          </p:nvSpPr>
          <p:spPr>
            <a:xfrm>
              <a:off x="3215481" y="892977"/>
              <a:ext cx="19692" cy="20159"/>
            </a:xfrm>
            <a:custGeom>
              <a:avLst/>
              <a:gdLst/>
              <a:ahLst/>
              <a:cxnLst/>
              <a:rect l="l" t="t" r="r" b="b"/>
              <a:pathLst>
                <a:path w="968" h="991" extrusionOk="0">
                  <a:moveTo>
                    <a:pt x="274" y="235"/>
                  </a:moveTo>
                  <a:cubicBezTo>
                    <a:pt x="0" y="469"/>
                    <a:pt x="614" y="990"/>
                    <a:pt x="791" y="840"/>
                  </a:cubicBezTo>
                  <a:cubicBezTo>
                    <a:pt x="968" y="688"/>
                    <a:pt x="547" y="0"/>
                    <a:pt x="274" y="235"/>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5" name="Google Shape;365;p32"/>
            <p:cNvSpPr/>
            <p:nvPr/>
          </p:nvSpPr>
          <p:spPr>
            <a:xfrm>
              <a:off x="3579547" y="862180"/>
              <a:ext cx="19692" cy="20159"/>
            </a:xfrm>
            <a:custGeom>
              <a:avLst/>
              <a:gdLst/>
              <a:ahLst/>
              <a:cxnLst/>
              <a:rect l="l" t="t" r="r" b="b"/>
              <a:pathLst>
                <a:path w="968" h="991" extrusionOk="0">
                  <a:moveTo>
                    <a:pt x="274" y="234"/>
                  </a:moveTo>
                  <a:cubicBezTo>
                    <a:pt x="0" y="468"/>
                    <a:pt x="613" y="990"/>
                    <a:pt x="791" y="838"/>
                  </a:cubicBezTo>
                  <a:cubicBezTo>
                    <a:pt x="968" y="687"/>
                    <a:pt x="546" y="0"/>
                    <a:pt x="274" y="234"/>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6" name="Google Shape;366;p32"/>
            <p:cNvSpPr/>
            <p:nvPr/>
          </p:nvSpPr>
          <p:spPr>
            <a:xfrm>
              <a:off x="3417180" y="770907"/>
              <a:ext cx="19692" cy="20159"/>
            </a:xfrm>
            <a:custGeom>
              <a:avLst/>
              <a:gdLst/>
              <a:ahLst/>
              <a:cxnLst/>
              <a:rect l="l" t="t" r="r" b="b"/>
              <a:pathLst>
                <a:path w="968" h="991" extrusionOk="0">
                  <a:moveTo>
                    <a:pt x="274" y="234"/>
                  </a:moveTo>
                  <a:cubicBezTo>
                    <a:pt x="0" y="470"/>
                    <a:pt x="613" y="991"/>
                    <a:pt x="791" y="839"/>
                  </a:cubicBezTo>
                  <a:cubicBezTo>
                    <a:pt x="968" y="687"/>
                    <a:pt x="548" y="1"/>
                    <a:pt x="274" y="234"/>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7" name="Google Shape;367;p32"/>
            <p:cNvSpPr/>
            <p:nvPr/>
          </p:nvSpPr>
          <p:spPr>
            <a:xfrm>
              <a:off x="3216895" y="800524"/>
              <a:ext cx="19712" cy="20159"/>
            </a:xfrm>
            <a:custGeom>
              <a:avLst/>
              <a:gdLst/>
              <a:ahLst/>
              <a:cxnLst/>
              <a:rect l="l" t="t" r="r" b="b"/>
              <a:pathLst>
                <a:path w="969" h="991" extrusionOk="0">
                  <a:moveTo>
                    <a:pt x="274" y="236"/>
                  </a:moveTo>
                  <a:cubicBezTo>
                    <a:pt x="0" y="469"/>
                    <a:pt x="614" y="990"/>
                    <a:pt x="791" y="840"/>
                  </a:cubicBezTo>
                  <a:cubicBezTo>
                    <a:pt x="968" y="688"/>
                    <a:pt x="548" y="1"/>
                    <a:pt x="274" y="236"/>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8" name="Google Shape;368;p32"/>
            <p:cNvSpPr/>
            <p:nvPr/>
          </p:nvSpPr>
          <p:spPr>
            <a:xfrm>
              <a:off x="3583453" y="788441"/>
              <a:ext cx="20180" cy="19590"/>
            </a:xfrm>
            <a:custGeom>
              <a:avLst/>
              <a:gdLst/>
              <a:ahLst/>
              <a:cxnLst/>
              <a:rect l="l" t="t" r="r" b="b"/>
              <a:pathLst>
                <a:path w="992" h="963" extrusionOk="0">
                  <a:moveTo>
                    <a:pt x="767" y="682"/>
                  </a:moveTo>
                  <a:cubicBezTo>
                    <a:pt x="992" y="401"/>
                    <a:pt x="293" y="1"/>
                    <a:pt x="148" y="182"/>
                  </a:cubicBezTo>
                  <a:cubicBezTo>
                    <a:pt x="0" y="364"/>
                    <a:pt x="541" y="962"/>
                    <a:pt x="767" y="682"/>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9" name="Google Shape;369;p32"/>
            <p:cNvSpPr/>
            <p:nvPr/>
          </p:nvSpPr>
          <p:spPr>
            <a:xfrm>
              <a:off x="3288356" y="808600"/>
              <a:ext cx="20220" cy="19569"/>
            </a:xfrm>
            <a:custGeom>
              <a:avLst/>
              <a:gdLst/>
              <a:ahLst/>
              <a:cxnLst/>
              <a:rect l="l" t="t" r="r" b="b"/>
              <a:pathLst>
                <a:path w="994" h="962" extrusionOk="0">
                  <a:moveTo>
                    <a:pt x="767" y="681"/>
                  </a:moveTo>
                  <a:cubicBezTo>
                    <a:pt x="994" y="401"/>
                    <a:pt x="294" y="1"/>
                    <a:pt x="148" y="183"/>
                  </a:cubicBezTo>
                  <a:cubicBezTo>
                    <a:pt x="1" y="364"/>
                    <a:pt x="541" y="961"/>
                    <a:pt x="767" y="68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0" name="Google Shape;370;p32"/>
            <p:cNvSpPr/>
            <p:nvPr/>
          </p:nvSpPr>
          <p:spPr>
            <a:xfrm>
              <a:off x="3160131" y="871415"/>
              <a:ext cx="20220" cy="19590"/>
            </a:xfrm>
            <a:custGeom>
              <a:avLst/>
              <a:gdLst/>
              <a:ahLst/>
              <a:cxnLst/>
              <a:rect l="l" t="t" r="r" b="b"/>
              <a:pathLst>
                <a:path w="994" h="963" extrusionOk="0">
                  <a:moveTo>
                    <a:pt x="767" y="681"/>
                  </a:moveTo>
                  <a:cubicBezTo>
                    <a:pt x="993" y="401"/>
                    <a:pt x="293" y="0"/>
                    <a:pt x="147" y="182"/>
                  </a:cubicBezTo>
                  <a:cubicBezTo>
                    <a:pt x="0" y="364"/>
                    <a:pt x="540" y="962"/>
                    <a:pt x="767" y="68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1" name="Google Shape;371;p32"/>
            <p:cNvSpPr/>
            <p:nvPr/>
          </p:nvSpPr>
          <p:spPr>
            <a:xfrm>
              <a:off x="3473221" y="848876"/>
              <a:ext cx="20220" cy="19590"/>
            </a:xfrm>
            <a:custGeom>
              <a:avLst/>
              <a:gdLst/>
              <a:ahLst/>
              <a:cxnLst/>
              <a:rect l="l" t="t" r="r" b="b"/>
              <a:pathLst>
                <a:path w="994" h="963" extrusionOk="0">
                  <a:moveTo>
                    <a:pt x="767" y="683"/>
                  </a:moveTo>
                  <a:cubicBezTo>
                    <a:pt x="994" y="401"/>
                    <a:pt x="294" y="1"/>
                    <a:pt x="148" y="182"/>
                  </a:cubicBezTo>
                  <a:cubicBezTo>
                    <a:pt x="1" y="364"/>
                    <a:pt x="541" y="962"/>
                    <a:pt x="767" y="683"/>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2" name="Google Shape;372;p32"/>
            <p:cNvSpPr/>
            <p:nvPr/>
          </p:nvSpPr>
          <p:spPr>
            <a:xfrm>
              <a:off x="3648648" y="882074"/>
              <a:ext cx="20180" cy="19590"/>
            </a:xfrm>
            <a:custGeom>
              <a:avLst/>
              <a:gdLst/>
              <a:ahLst/>
              <a:cxnLst/>
              <a:rect l="l" t="t" r="r" b="b"/>
              <a:pathLst>
                <a:path w="992" h="963" extrusionOk="0">
                  <a:moveTo>
                    <a:pt x="765" y="681"/>
                  </a:moveTo>
                  <a:cubicBezTo>
                    <a:pt x="992" y="401"/>
                    <a:pt x="293" y="0"/>
                    <a:pt x="146" y="182"/>
                  </a:cubicBezTo>
                  <a:cubicBezTo>
                    <a:pt x="0" y="364"/>
                    <a:pt x="539" y="962"/>
                    <a:pt x="765" y="68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3" name="Google Shape;373;p32"/>
            <p:cNvSpPr/>
            <p:nvPr/>
          </p:nvSpPr>
          <p:spPr>
            <a:xfrm>
              <a:off x="3400947" y="916431"/>
              <a:ext cx="20220" cy="19590"/>
            </a:xfrm>
            <a:custGeom>
              <a:avLst/>
              <a:gdLst/>
              <a:ahLst/>
              <a:cxnLst/>
              <a:rect l="l" t="t" r="r" b="b"/>
              <a:pathLst>
                <a:path w="994" h="963" extrusionOk="0">
                  <a:moveTo>
                    <a:pt x="767" y="683"/>
                  </a:moveTo>
                  <a:cubicBezTo>
                    <a:pt x="993" y="401"/>
                    <a:pt x="294" y="1"/>
                    <a:pt x="148" y="183"/>
                  </a:cubicBezTo>
                  <a:cubicBezTo>
                    <a:pt x="0" y="364"/>
                    <a:pt x="541" y="963"/>
                    <a:pt x="767" y="683"/>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4" name="Google Shape;374;p32"/>
            <p:cNvSpPr/>
            <p:nvPr/>
          </p:nvSpPr>
          <p:spPr>
            <a:xfrm>
              <a:off x="3370902" y="799792"/>
              <a:ext cx="14687" cy="16233"/>
            </a:xfrm>
            <a:custGeom>
              <a:avLst/>
              <a:gdLst/>
              <a:ahLst/>
              <a:cxnLst/>
              <a:rect l="l" t="t" r="r" b="b"/>
              <a:pathLst>
                <a:path w="722" h="798" extrusionOk="0">
                  <a:moveTo>
                    <a:pt x="361" y="797"/>
                  </a:moveTo>
                  <a:cubicBezTo>
                    <a:pt x="721" y="797"/>
                    <a:pt x="595" y="1"/>
                    <a:pt x="361" y="1"/>
                  </a:cubicBezTo>
                  <a:cubicBezTo>
                    <a:pt x="127" y="1"/>
                    <a:pt x="1" y="797"/>
                    <a:pt x="361" y="797"/>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5" name="Google Shape;375;p32"/>
            <p:cNvSpPr/>
            <p:nvPr/>
          </p:nvSpPr>
          <p:spPr>
            <a:xfrm>
              <a:off x="3491793" y="776094"/>
              <a:ext cx="14667" cy="16213"/>
            </a:xfrm>
            <a:custGeom>
              <a:avLst/>
              <a:gdLst/>
              <a:ahLst/>
              <a:cxnLst/>
              <a:rect l="l" t="t" r="r" b="b"/>
              <a:pathLst>
                <a:path w="721" h="797" extrusionOk="0">
                  <a:moveTo>
                    <a:pt x="360" y="797"/>
                  </a:moveTo>
                  <a:cubicBezTo>
                    <a:pt x="721" y="797"/>
                    <a:pt x="594" y="0"/>
                    <a:pt x="360" y="0"/>
                  </a:cubicBezTo>
                  <a:cubicBezTo>
                    <a:pt x="127" y="0"/>
                    <a:pt x="0" y="797"/>
                    <a:pt x="360" y="797"/>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6" name="Google Shape;376;p32"/>
            <p:cNvSpPr/>
            <p:nvPr/>
          </p:nvSpPr>
          <p:spPr>
            <a:xfrm>
              <a:off x="3268970" y="786753"/>
              <a:ext cx="14687" cy="16213"/>
            </a:xfrm>
            <a:custGeom>
              <a:avLst/>
              <a:gdLst/>
              <a:ahLst/>
              <a:cxnLst/>
              <a:rect l="l" t="t" r="r" b="b"/>
              <a:pathLst>
                <a:path w="722" h="797" extrusionOk="0">
                  <a:moveTo>
                    <a:pt x="361" y="797"/>
                  </a:moveTo>
                  <a:cubicBezTo>
                    <a:pt x="721" y="797"/>
                    <a:pt x="595" y="0"/>
                    <a:pt x="361" y="0"/>
                  </a:cubicBezTo>
                  <a:cubicBezTo>
                    <a:pt x="127" y="0"/>
                    <a:pt x="1" y="797"/>
                    <a:pt x="361" y="797"/>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7" name="Google Shape;377;p32"/>
            <p:cNvSpPr/>
            <p:nvPr/>
          </p:nvSpPr>
          <p:spPr>
            <a:xfrm>
              <a:off x="3227493" y="855508"/>
              <a:ext cx="14667" cy="16193"/>
            </a:xfrm>
            <a:custGeom>
              <a:avLst/>
              <a:gdLst/>
              <a:ahLst/>
              <a:cxnLst/>
              <a:rect l="l" t="t" r="r" b="b"/>
              <a:pathLst>
                <a:path w="721" h="796" extrusionOk="0">
                  <a:moveTo>
                    <a:pt x="361" y="796"/>
                  </a:moveTo>
                  <a:cubicBezTo>
                    <a:pt x="721" y="796"/>
                    <a:pt x="594" y="1"/>
                    <a:pt x="361" y="1"/>
                  </a:cubicBezTo>
                  <a:cubicBezTo>
                    <a:pt x="127" y="1"/>
                    <a:pt x="0" y="796"/>
                    <a:pt x="361" y="796"/>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8" name="Google Shape;378;p32"/>
            <p:cNvSpPr/>
            <p:nvPr/>
          </p:nvSpPr>
          <p:spPr>
            <a:xfrm>
              <a:off x="3420679" y="842469"/>
              <a:ext cx="14687" cy="16193"/>
            </a:xfrm>
            <a:custGeom>
              <a:avLst/>
              <a:gdLst/>
              <a:ahLst/>
              <a:cxnLst/>
              <a:rect l="l" t="t" r="r" b="b"/>
              <a:pathLst>
                <a:path w="722" h="796" extrusionOk="0">
                  <a:moveTo>
                    <a:pt x="361" y="795"/>
                  </a:moveTo>
                  <a:cubicBezTo>
                    <a:pt x="721" y="795"/>
                    <a:pt x="593" y="0"/>
                    <a:pt x="361" y="0"/>
                  </a:cubicBezTo>
                  <a:cubicBezTo>
                    <a:pt x="127" y="0"/>
                    <a:pt x="1" y="795"/>
                    <a:pt x="361" y="795"/>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9" name="Google Shape;379;p32"/>
            <p:cNvSpPr/>
            <p:nvPr/>
          </p:nvSpPr>
          <p:spPr>
            <a:xfrm>
              <a:off x="3549869" y="824690"/>
              <a:ext cx="14667" cy="16193"/>
            </a:xfrm>
            <a:custGeom>
              <a:avLst/>
              <a:gdLst/>
              <a:ahLst/>
              <a:cxnLst/>
              <a:rect l="l" t="t" r="r" b="b"/>
              <a:pathLst>
                <a:path w="721" h="796" extrusionOk="0">
                  <a:moveTo>
                    <a:pt x="359" y="795"/>
                  </a:moveTo>
                  <a:cubicBezTo>
                    <a:pt x="721" y="795"/>
                    <a:pt x="593" y="0"/>
                    <a:pt x="359" y="0"/>
                  </a:cubicBezTo>
                  <a:cubicBezTo>
                    <a:pt x="127" y="0"/>
                    <a:pt x="0" y="795"/>
                    <a:pt x="359" y="795"/>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0" name="Google Shape;380;p32"/>
            <p:cNvSpPr/>
            <p:nvPr/>
          </p:nvSpPr>
          <p:spPr>
            <a:xfrm>
              <a:off x="3287929" y="853128"/>
              <a:ext cx="14687" cy="16193"/>
            </a:xfrm>
            <a:custGeom>
              <a:avLst/>
              <a:gdLst/>
              <a:ahLst/>
              <a:cxnLst/>
              <a:rect l="l" t="t" r="r" b="b"/>
              <a:pathLst>
                <a:path w="722" h="796" extrusionOk="0">
                  <a:moveTo>
                    <a:pt x="361" y="795"/>
                  </a:moveTo>
                  <a:cubicBezTo>
                    <a:pt x="721" y="795"/>
                    <a:pt x="595" y="0"/>
                    <a:pt x="361" y="0"/>
                  </a:cubicBezTo>
                  <a:cubicBezTo>
                    <a:pt x="129" y="0"/>
                    <a:pt x="1" y="795"/>
                    <a:pt x="361" y="795"/>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1" name="Google Shape;381;p32"/>
            <p:cNvSpPr/>
            <p:nvPr/>
          </p:nvSpPr>
          <p:spPr>
            <a:xfrm>
              <a:off x="3332294" y="771843"/>
              <a:ext cx="20159" cy="19773"/>
            </a:xfrm>
            <a:custGeom>
              <a:avLst/>
              <a:gdLst/>
              <a:ahLst/>
              <a:cxnLst/>
              <a:rect l="l" t="t" r="r" b="b"/>
              <a:pathLst>
                <a:path w="991" h="972" extrusionOk="0">
                  <a:moveTo>
                    <a:pt x="236" y="699"/>
                  </a:moveTo>
                  <a:cubicBezTo>
                    <a:pt x="471" y="971"/>
                    <a:pt x="991" y="355"/>
                    <a:pt x="837" y="178"/>
                  </a:cubicBezTo>
                  <a:cubicBezTo>
                    <a:pt x="684" y="1"/>
                    <a:pt x="1" y="427"/>
                    <a:pt x="236" y="699"/>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2" name="Google Shape;382;p32"/>
            <p:cNvSpPr/>
            <p:nvPr/>
          </p:nvSpPr>
          <p:spPr>
            <a:xfrm>
              <a:off x="3450784" y="807400"/>
              <a:ext cx="20159" cy="19773"/>
            </a:xfrm>
            <a:custGeom>
              <a:avLst/>
              <a:gdLst/>
              <a:ahLst/>
              <a:cxnLst/>
              <a:rect l="l" t="t" r="r" b="b"/>
              <a:pathLst>
                <a:path w="991" h="972" extrusionOk="0">
                  <a:moveTo>
                    <a:pt x="237" y="699"/>
                  </a:moveTo>
                  <a:cubicBezTo>
                    <a:pt x="472" y="971"/>
                    <a:pt x="990" y="355"/>
                    <a:pt x="839" y="178"/>
                  </a:cubicBezTo>
                  <a:cubicBezTo>
                    <a:pt x="685" y="0"/>
                    <a:pt x="1" y="426"/>
                    <a:pt x="237" y="699"/>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3" name="Google Shape;383;p32"/>
            <p:cNvSpPr/>
            <p:nvPr/>
          </p:nvSpPr>
          <p:spPr>
            <a:xfrm>
              <a:off x="3520739" y="874954"/>
              <a:ext cx="20119" cy="19773"/>
            </a:xfrm>
            <a:custGeom>
              <a:avLst/>
              <a:gdLst/>
              <a:ahLst/>
              <a:cxnLst/>
              <a:rect l="l" t="t" r="r" b="b"/>
              <a:pathLst>
                <a:path w="989" h="972" extrusionOk="0">
                  <a:moveTo>
                    <a:pt x="234" y="699"/>
                  </a:moveTo>
                  <a:cubicBezTo>
                    <a:pt x="471" y="971"/>
                    <a:pt x="989" y="355"/>
                    <a:pt x="837" y="178"/>
                  </a:cubicBezTo>
                  <a:cubicBezTo>
                    <a:pt x="684" y="1"/>
                    <a:pt x="0" y="426"/>
                    <a:pt x="234" y="699"/>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4" name="Google Shape;384;p32"/>
            <p:cNvSpPr/>
            <p:nvPr/>
          </p:nvSpPr>
          <p:spPr>
            <a:xfrm>
              <a:off x="3271859" y="889193"/>
              <a:ext cx="20119" cy="19753"/>
            </a:xfrm>
            <a:custGeom>
              <a:avLst/>
              <a:gdLst/>
              <a:ahLst/>
              <a:cxnLst/>
              <a:rect l="l" t="t" r="r" b="b"/>
              <a:pathLst>
                <a:path w="989" h="971" extrusionOk="0">
                  <a:moveTo>
                    <a:pt x="236" y="698"/>
                  </a:moveTo>
                  <a:cubicBezTo>
                    <a:pt x="471" y="971"/>
                    <a:pt x="989" y="354"/>
                    <a:pt x="837" y="177"/>
                  </a:cubicBezTo>
                  <a:cubicBezTo>
                    <a:pt x="685" y="0"/>
                    <a:pt x="0" y="426"/>
                    <a:pt x="236" y="698"/>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5" name="Google Shape;385;p32"/>
            <p:cNvSpPr/>
            <p:nvPr/>
          </p:nvSpPr>
          <p:spPr>
            <a:xfrm>
              <a:off x="3169692" y="935389"/>
              <a:ext cx="20159" cy="19773"/>
            </a:xfrm>
            <a:custGeom>
              <a:avLst/>
              <a:gdLst/>
              <a:ahLst/>
              <a:cxnLst/>
              <a:rect l="l" t="t" r="r" b="b"/>
              <a:pathLst>
                <a:path w="991" h="972" extrusionOk="0">
                  <a:moveTo>
                    <a:pt x="236" y="699"/>
                  </a:moveTo>
                  <a:cubicBezTo>
                    <a:pt x="471" y="971"/>
                    <a:pt x="990" y="355"/>
                    <a:pt x="837" y="178"/>
                  </a:cubicBezTo>
                  <a:cubicBezTo>
                    <a:pt x="685" y="1"/>
                    <a:pt x="1" y="427"/>
                    <a:pt x="236" y="699"/>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6" name="Google Shape;386;p32"/>
            <p:cNvSpPr/>
            <p:nvPr/>
          </p:nvSpPr>
          <p:spPr>
            <a:xfrm>
              <a:off x="3626171" y="827538"/>
              <a:ext cx="20159" cy="19793"/>
            </a:xfrm>
            <a:custGeom>
              <a:avLst/>
              <a:gdLst/>
              <a:ahLst/>
              <a:cxnLst/>
              <a:rect l="l" t="t" r="r" b="b"/>
              <a:pathLst>
                <a:path w="991" h="973" extrusionOk="0">
                  <a:moveTo>
                    <a:pt x="237" y="700"/>
                  </a:moveTo>
                  <a:cubicBezTo>
                    <a:pt x="472" y="972"/>
                    <a:pt x="991" y="356"/>
                    <a:pt x="839" y="179"/>
                  </a:cubicBezTo>
                  <a:cubicBezTo>
                    <a:pt x="685" y="0"/>
                    <a:pt x="1" y="428"/>
                    <a:pt x="237" y="70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7" name="Google Shape;387;p32"/>
            <p:cNvSpPr/>
            <p:nvPr/>
          </p:nvSpPr>
          <p:spPr>
            <a:xfrm>
              <a:off x="3500560" y="816899"/>
              <a:ext cx="20159" cy="19732"/>
            </a:xfrm>
            <a:custGeom>
              <a:avLst/>
              <a:gdLst/>
              <a:ahLst/>
              <a:cxnLst/>
              <a:rect l="l" t="t" r="r" b="b"/>
              <a:pathLst>
                <a:path w="991" h="970" extrusionOk="0">
                  <a:moveTo>
                    <a:pt x="236" y="698"/>
                  </a:moveTo>
                  <a:cubicBezTo>
                    <a:pt x="473" y="970"/>
                    <a:pt x="991" y="354"/>
                    <a:pt x="837" y="177"/>
                  </a:cubicBezTo>
                  <a:cubicBezTo>
                    <a:pt x="686" y="1"/>
                    <a:pt x="1" y="425"/>
                    <a:pt x="236" y="698"/>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8" name="Google Shape;388;p32"/>
            <p:cNvSpPr/>
            <p:nvPr/>
          </p:nvSpPr>
          <p:spPr>
            <a:xfrm>
              <a:off x="3333474" y="822819"/>
              <a:ext cx="20159" cy="19753"/>
            </a:xfrm>
            <a:custGeom>
              <a:avLst/>
              <a:gdLst/>
              <a:ahLst/>
              <a:cxnLst/>
              <a:rect l="l" t="t" r="r" b="b"/>
              <a:pathLst>
                <a:path w="991" h="971" extrusionOk="0">
                  <a:moveTo>
                    <a:pt x="237" y="698"/>
                  </a:moveTo>
                  <a:cubicBezTo>
                    <a:pt x="473" y="971"/>
                    <a:pt x="991" y="354"/>
                    <a:pt x="839" y="177"/>
                  </a:cubicBezTo>
                  <a:cubicBezTo>
                    <a:pt x="685" y="0"/>
                    <a:pt x="1" y="426"/>
                    <a:pt x="237" y="698"/>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9" name="Google Shape;389;p32"/>
            <p:cNvSpPr/>
            <p:nvPr/>
          </p:nvSpPr>
          <p:spPr>
            <a:xfrm>
              <a:off x="3197184" y="844157"/>
              <a:ext cx="20159" cy="19773"/>
            </a:xfrm>
            <a:custGeom>
              <a:avLst/>
              <a:gdLst/>
              <a:ahLst/>
              <a:cxnLst/>
              <a:rect l="l" t="t" r="r" b="b"/>
              <a:pathLst>
                <a:path w="991" h="972" extrusionOk="0">
                  <a:moveTo>
                    <a:pt x="236" y="699"/>
                  </a:moveTo>
                  <a:cubicBezTo>
                    <a:pt x="472" y="971"/>
                    <a:pt x="990" y="355"/>
                    <a:pt x="837" y="178"/>
                  </a:cubicBezTo>
                  <a:cubicBezTo>
                    <a:pt x="685" y="1"/>
                    <a:pt x="0" y="426"/>
                    <a:pt x="236" y="699"/>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0" name="Google Shape;390;p32"/>
            <p:cNvSpPr/>
            <p:nvPr/>
          </p:nvSpPr>
          <p:spPr>
            <a:xfrm>
              <a:off x="3135650" y="1043830"/>
              <a:ext cx="569122" cy="17128"/>
            </a:xfrm>
            <a:custGeom>
              <a:avLst/>
              <a:gdLst/>
              <a:ahLst/>
              <a:cxnLst/>
              <a:rect l="l" t="t" r="r" b="b"/>
              <a:pathLst>
                <a:path w="27977" h="842" extrusionOk="0">
                  <a:moveTo>
                    <a:pt x="1" y="1"/>
                  </a:moveTo>
                  <a:lnTo>
                    <a:pt x="1" y="842"/>
                  </a:lnTo>
                  <a:lnTo>
                    <a:pt x="27976" y="842"/>
                  </a:lnTo>
                  <a:lnTo>
                    <a:pt x="27976" y="1"/>
                  </a:ln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1" name="Google Shape;391;p32"/>
            <p:cNvSpPr/>
            <p:nvPr/>
          </p:nvSpPr>
          <p:spPr>
            <a:xfrm>
              <a:off x="3119224" y="1011850"/>
              <a:ext cx="331542" cy="31999"/>
            </a:xfrm>
            <a:custGeom>
              <a:avLst/>
              <a:gdLst/>
              <a:ahLst/>
              <a:cxnLst/>
              <a:rect l="l" t="t" r="r" b="b"/>
              <a:pathLst>
                <a:path w="14481" h="1573" extrusionOk="0">
                  <a:moveTo>
                    <a:pt x="1" y="1"/>
                  </a:moveTo>
                  <a:lnTo>
                    <a:pt x="1" y="1573"/>
                  </a:lnTo>
                  <a:lnTo>
                    <a:pt x="14480" y="1573"/>
                  </a:lnTo>
                  <a:lnTo>
                    <a:pt x="14480" y="1"/>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2" name="Google Shape;392;p32"/>
            <p:cNvSpPr/>
            <p:nvPr/>
          </p:nvSpPr>
          <p:spPr>
            <a:xfrm>
              <a:off x="3426598" y="1011853"/>
              <a:ext cx="294600" cy="31999"/>
            </a:xfrm>
            <a:custGeom>
              <a:avLst/>
              <a:gdLst/>
              <a:ahLst/>
              <a:cxnLst/>
              <a:rect l="l" t="t" r="r" b="b"/>
              <a:pathLst>
                <a:path w="14482" h="1573" extrusionOk="0">
                  <a:moveTo>
                    <a:pt x="0" y="1"/>
                  </a:moveTo>
                  <a:lnTo>
                    <a:pt x="0" y="1573"/>
                  </a:lnTo>
                  <a:lnTo>
                    <a:pt x="14481" y="1573"/>
                  </a:lnTo>
                  <a:lnTo>
                    <a:pt x="14481" y="1"/>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296"/>
        <p:cNvGrpSpPr/>
        <p:nvPr/>
      </p:nvGrpSpPr>
      <p:grpSpPr>
        <a:xfrm>
          <a:off x="0" y="0"/>
          <a:ext cx="0" cy="0"/>
          <a:chOff x="0" y="0"/>
          <a:chExt cx="0" cy="0"/>
        </a:xfrm>
      </p:grpSpPr>
      <p:sp>
        <p:nvSpPr>
          <p:cNvPr id="297" name="Google Shape;297;p31"/>
          <p:cNvSpPr txBox="1">
            <a:spLocks noGrp="1"/>
          </p:cNvSpPr>
          <p:nvPr>
            <p:ph type="title"/>
          </p:nvPr>
        </p:nvSpPr>
        <p:spPr>
          <a:xfrm>
            <a:off x="5031100" y="2923418"/>
            <a:ext cx="2949000" cy="695700"/>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None/>
            </a:pPr>
            <a:r>
              <a:rPr lang="ar-JO" dirty="0">
                <a:latin typeface="+mn-lt"/>
                <a:cs typeface="+mj-cs"/>
              </a:rPr>
              <a:t>أسباب السمنة</a:t>
            </a:r>
          </a:p>
        </p:txBody>
      </p:sp>
      <p:sp>
        <p:nvSpPr>
          <p:cNvPr id="299" name="Google Shape;299;p31"/>
          <p:cNvSpPr txBox="1">
            <a:spLocks noGrp="1"/>
          </p:cNvSpPr>
          <p:nvPr>
            <p:ph type="title" idx="2"/>
          </p:nvPr>
        </p:nvSpPr>
        <p:spPr>
          <a:xfrm>
            <a:off x="5031100" y="2044893"/>
            <a:ext cx="2438400" cy="6957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n" dirty="0"/>
              <a:t>0</a:t>
            </a:r>
            <a:r>
              <a:rPr lang="en-GB" dirty="0"/>
              <a:t>3</a:t>
            </a:r>
            <a:endParaRPr dirty="0"/>
          </a:p>
        </p:txBody>
      </p:sp>
    </p:spTree>
    <p:extLst>
      <p:ext uri="{BB962C8B-B14F-4D97-AF65-F5344CB8AC3E}">
        <p14:creationId xmlns:p14="http://schemas.microsoft.com/office/powerpoint/2010/main" val="34400169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455"/>
        <p:cNvGrpSpPr/>
        <p:nvPr/>
      </p:nvGrpSpPr>
      <p:grpSpPr>
        <a:xfrm>
          <a:off x="0" y="0"/>
          <a:ext cx="0" cy="0"/>
          <a:chOff x="0" y="0"/>
          <a:chExt cx="0" cy="0"/>
        </a:xfrm>
      </p:grpSpPr>
      <p:sp>
        <p:nvSpPr>
          <p:cNvPr id="457" name="Google Shape;457;p35"/>
          <p:cNvSpPr txBox="1">
            <a:spLocks noGrp="1"/>
          </p:cNvSpPr>
          <p:nvPr>
            <p:ph type="title" idx="2"/>
          </p:nvPr>
        </p:nvSpPr>
        <p:spPr>
          <a:xfrm>
            <a:off x="788738" y="1920652"/>
            <a:ext cx="2513100" cy="3801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ar-JO" b="1" dirty="0">
                <a:latin typeface="Times New Roman"/>
                <a:cs typeface="Times New Roman"/>
              </a:rPr>
              <a:t>عدم ممارسة الرياضة</a:t>
            </a:r>
            <a:endParaRPr lang="en-US" b="1" dirty="0">
              <a:latin typeface="Times New Roman"/>
              <a:cs typeface="Times New Roman"/>
            </a:endParaRPr>
          </a:p>
        </p:txBody>
      </p:sp>
      <p:sp>
        <p:nvSpPr>
          <p:cNvPr id="459" name="Google Shape;459;p35"/>
          <p:cNvSpPr txBox="1">
            <a:spLocks noGrp="1"/>
          </p:cNvSpPr>
          <p:nvPr>
            <p:ph type="title" idx="3"/>
          </p:nvPr>
        </p:nvSpPr>
        <p:spPr>
          <a:xfrm>
            <a:off x="788738" y="2902406"/>
            <a:ext cx="2513100" cy="380100"/>
          </a:xfrm>
          <a:prstGeom prst="rect">
            <a:avLst/>
          </a:prstGeom>
        </p:spPr>
        <p:txBody>
          <a:bodyPr spcFirstLastPara="1" wrap="square" lIns="91425" tIns="91425" rIns="91425" bIns="91425" anchor="b" anchorCtr="0">
            <a:noAutofit/>
          </a:bodyPr>
          <a:lstStyle/>
          <a:p>
            <a:pPr algn="ctr"/>
            <a:r>
              <a:rPr lang="ar-JO" b="1" dirty="0">
                <a:latin typeface="Times New Roman"/>
                <a:cs typeface="Times New Roman"/>
              </a:rPr>
              <a:t>بعض الأدوية </a:t>
            </a:r>
            <a:endParaRPr lang="en-US" b="1" dirty="0">
              <a:latin typeface="Times New Roman" panose="02020603050405020304" pitchFamily="18" charset="0"/>
              <a:cs typeface="Times New Roman" panose="02020603050405020304" pitchFamily="18" charset="0"/>
            </a:endParaRPr>
          </a:p>
        </p:txBody>
      </p:sp>
      <p:sp>
        <p:nvSpPr>
          <p:cNvPr id="461" name="Google Shape;461;p35"/>
          <p:cNvSpPr txBox="1">
            <a:spLocks noGrp="1"/>
          </p:cNvSpPr>
          <p:nvPr>
            <p:ph type="title" idx="5"/>
          </p:nvPr>
        </p:nvSpPr>
        <p:spPr>
          <a:xfrm>
            <a:off x="788738" y="3661627"/>
            <a:ext cx="2513100" cy="3801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ar-JO" b="1">
                <a:latin typeface="Times New Roman"/>
                <a:cs typeface="Times New Roman"/>
              </a:rPr>
              <a:t>اضطراب النوم</a:t>
            </a:r>
            <a:endParaRPr lang="en-US" b="1">
              <a:latin typeface="Times New Roman"/>
              <a:cs typeface="Times New Roman"/>
            </a:endParaRPr>
          </a:p>
        </p:txBody>
      </p:sp>
      <p:sp>
        <p:nvSpPr>
          <p:cNvPr id="463" name="Google Shape;463;p35"/>
          <p:cNvSpPr txBox="1">
            <a:spLocks noGrp="1"/>
          </p:cNvSpPr>
          <p:nvPr>
            <p:ph type="title" idx="7"/>
          </p:nvPr>
        </p:nvSpPr>
        <p:spPr>
          <a:xfrm>
            <a:off x="5842163" y="1920652"/>
            <a:ext cx="2513100" cy="3801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ar-JO" b="1">
                <a:latin typeface="Times New Roman"/>
                <a:cs typeface="Times New Roman"/>
              </a:rPr>
              <a:t>نظام غدائي غير صحي</a:t>
            </a:r>
            <a:endParaRPr lang="en-US" b="1">
              <a:latin typeface="Times New Roman"/>
              <a:cs typeface="Times New Roman"/>
            </a:endParaRPr>
          </a:p>
        </p:txBody>
      </p:sp>
      <p:sp>
        <p:nvSpPr>
          <p:cNvPr id="465" name="Google Shape;465;p35"/>
          <p:cNvSpPr txBox="1">
            <a:spLocks noGrp="1"/>
          </p:cNvSpPr>
          <p:nvPr>
            <p:ph type="title" idx="9"/>
          </p:nvPr>
        </p:nvSpPr>
        <p:spPr>
          <a:xfrm>
            <a:off x="5842163" y="2902405"/>
            <a:ext cx="2513100" cy="3801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ar-JO" b="1">
                <a:latin typeface="Times New Roman"/>
                <a:cs typeface="Times New Roman"/>
              </a:rPr>
              <a:t>الحمل</a:t>
            </a:r>
            <a:endParaRPr lang="en-US" b="1">
              <a:latin typeface="Times New Roman"/>
              <a:cs typeface="Times New Roman"/>
            </a:endParaRPr>
          </a:p>
        </p:txBody>
      </p:sp>
      <p:sp>
        <p:nvSpPr>
          <p:cNvPr id="467" name="Google Shape;467;p35"/>
          <p:cNvSpPr txBox="1">
            <a:spLocks noGrp="1"/>
          </p:cNvSpPr>
          <p:nvPr>
            <p:ph type="title" idx="14"/>
          </p:nvPr>
        </p:nvSpPr>
        <p:spPr>
          <a:xfrm>
            <a:off x="5842163" y="3853813"/>
            <a:ext cx="2513100" cy="3801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ar-JO" b="1" dirty="0">
                <a:latin typeface="Times New Roman"/>
                <a:cs typeface="Times New Roman"/>
              </a:rPr>
              <a:t>الوصول إلى سن الشيخوخة</a:t>
            </a:r>
            <a:endParaRPr lang="en-US" b="1" dirty="0">
              <a:latin typeface="Times New Roman"/>
              <a:cs typeface="Times New Roman"/>
            </a:endParaRPr>
          </a:p>
        </p:txBody>
      </p:sp>
      <p:sp>
        <p:nvSpPr>
          <p:cNvPr id="469" name="Google Shape;469;p35"/>
          <p:cNvSpPr/>
          <p:nvPr/>
        </p:nvSpPr>
        <p:spPr>
          <a:xfrm rot="10461772" flipH="1">
            <a:off x="3568138" y="1768273"/>
            <a:ext cx="598691" cy="504061"/>
          </a:xfrm>
          <a:custGeom>
            <a:avLst/>
            <a:gdLst/>
            <a:ahLst/>
            <a:cxnLst/>
            <a:rect l="l" t="t" r="r" b="b"/>
            <a:pathLst>
              <a:path w="44721" h="37653" extrusionOk="0">
                <a:moveTo>
                  <a:pt x="27258" y="1"/>
                </a:moveTo>
                <a:cubicBezTo>
                  <a:pt x="26810" y="1"/>
                  <a:pt x="26362" y="42"/>
                  <a:pt x="25920" y="127"/>
                </a:cubicBezTo>
                <a:cubicBezTo>
                  <a:pt x="23467" y="601"/>
                  <a:pt x="21352" y="2258"/>
                  <a:pt x="18884" y="2655"/>
                </a:cubicBezTo>
                <a:cubicBezTo>
                  <a:pt x="18429" y="2728"/>
                  <a:pt x="17972" y="2757"/>
                  <a:pt x="17514" y="2757"/>
                </a:cubicBezTo>
                <a:cubicBezTo>
                  <a:pt x="15988" y="2757"/>
                  <a:pt x="14448" y="2439"/>
                  <a:pt x="12913" y="2390"/>
                </a:cubicBezTo>
                <a:cubicBezTo>
                  <a:pt x="12755" y="2385"/>
                  <a:pt x="12599" y="2382"/>
                  <a:pt x="12444" y="2382"/>
                </a:cubicBezTo>
                <a:cubicBezTo>
                  <a:pt x="7176" y="2382"/>
                  <a:pt x="3676" y="5309"/>
                  <a:pt x="1537" y="10004"/>
                </a:cubicBezTo>
                <a:cubicBezTo>
                  <a:pt x="639" y="11975"/>
                  <a:pt x="0" y="14274"/>
                  <a:pt x="827" y="16277"/>
                </a:cubicBezTo>
                <a:cubicBezTo>
                  <a:pt x="1847" y="18754"/>
                  <a:pt x="4770" y="19912"/>
                  <a:pt x="5776" y="22331"/>
                </a:cubicBezTo>
                <a:cubicBezTo>
                  <a:pt x="7056" y="25413"/>
                  <a:pt x="6934" y="28588"/>
                  <a:pt x="8905" y="31525"/>
                </a:cubicBezTo>
                <a:cubicBezTo>
                  <a:pt x="11391" y="35229"/>
                  <a:pt x="15744" y="37653"/>
                  <a:pt x="20205" y="37653"/>
                </a:cubicBezTo>
                <a:cubicBezTo>
                  <a:pt x="20219" y="37653"/>
                  <a:pt x="20234" y="37653"/>
                  <a:pt x="20249" y="37653"/>
                </a:cubicBezTo>
                <a:cubicBezTo>
                  <a:pt x="24724" y="37636"/>
                  <a:pt x="29146" y="35107"/>
                  <a:pt x="31286" y="31176"/>
                </a:cubicBezTo>
                <a:cubicBezTo>
                  <a:pt x="32114" y="29655"/>
                  <a:pt x="32626" y="27940"/>
                  <a:pt x="33740" y="26615"/>
                </a:cubicBezTo>
                <a:cubicBezTo>
                  <a:pt x="35995" y="23932"/>
                  <a:pt x="40102" y="23515"/>
                  <a:pt x="42534" y="20991"/>
                </a:cubicBezTo>
                <a:cubicBezTo>
                  <a:pt x="44031" y="19438"/>
                  <a:pt x="44720" y="17144"/>
                  <a:pt x="44327" y="15022"/>
                </a:cubicBezTo>
                <a:cubicBezTo>
                  <a:pt x="43933" y="12902"/>
                  <a:pt x="42468" y="11007"/>
                  <a:pt x="40514" y="10094"/>
                </a:cubicBezTo>
                <a:cubicBezTo>
                  <a:pt x="39236" y="9497"/>
                  <a:pt x="37756" y="9285"/>
                  <a:pt x="36658" y="8399"/>
                </a:cubicBezTo>
                <a:cubicBezTo>
                  <a:pt x="35232" y="7249"/>
                  <a:pt x="34822" y="5282"/>
                  <a:pt x="33886" y="3707"/>
                </a:cubicBezTo>
                <a:cubicBezTo>
                  <a:pt x="33122" y="2419"/>
                  <a:pt x="31948" y="1404"/>
                  <a:pt x="30597" y="764"/>
                </a:cubicBezTo>
                <a:cubicBezTo>
                  <a:pt x="29555" y="271"/>
                  <a:pt x="28407" y="1"/>
                  <a:pt x="27258"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0" name="Google Shape;470;p35"/>
          <p:cNvSpPr/>
          <p:nvPr/>
        </p:nvSpPr>
        <p:spPr>
          <a:xfrm rot="10461772" flipH="1">
            <a:off x="3568138" y="2815623"/>
            <a:ext cx="598691" cy="504061"/>
          </a:xfrm>
          <a:custGeom>
            <a:avLst/>
            <a:gdLst/>
            <a:ahLst/>
            <a:cxnLst/>
            <a:rect l="l" t="t" r="r" b="b"/>
            <a:pathLst>
              <a:path w="44721" h="37653" extrusionOk="0">
                <a:moveTo>
                  <a:pt x="27258" y="1"/>
                </a:moveTo>
                <a:cubicBezTo>
                  <a:pt x="26810" y="1"/>
                  <a:pt x="26362" y="42"/>
                  <a:pt x="25920" y="127"/>
                </a:cubicBezTo>
                <a:cubicBezTo>
                  <a:pt x="23467" y="601"/>
                  <a:pt x="21352" y="2258"/>
                  <a:pt x="18884" y="2655"/>
                </a:cubicBezTo>
                <a:cubicBezTo>
                  <a:pt x="18429" y="2728"/>
                  <a:pt x="17972" y="2757"/>
                  <a:pt x="17514" y="2757"/>
                </a:cubicBezTo>
                <a:cubicBezTo>
                  <a:pt x="15988" y="2757"/>
                  <a:pt x="14448" y="2439"/>
                  <a:pt x="12913" y="2390"/>
                </a:cubicBezTo>
                <a:cubicBezTo>
                  <a:pt x="12755" y="2385"/>
                  <a:pt x="12599" y="2382"/>
                  <a:pt x="12444" y="2382"/>
                </a:cubicBezTo>
                <a:cubicBezTo>
                  <a:pt x="7176" y="2382"/>
                  <a:pt x="3676" y="5309"/>
                  <a:pt x="1537" y="10004"/>
                </a:cubicBezTo>
                <a:cubicBezTo>
                  <a:pt x="639" y="11975"/>
                  <a:pt x="0" y="14274"/>
                  <a:pt x="827" y="16277"/>
                </a:cubicBezTo>
                <a:cubicBezTo>
                  <a:pt x="1847" y="18754"/>
                  <a:pt x="4770" y="19912"/>
                  <a:pt x="5776" y="22331"/>
                </a:cubicBezTo>
                <a:cubicBezTo>
                  <a:pt x="7056" y="25413"/>
                  <a:pt x="6934" y="28588"/>
                  <a:pt x="8905" y="31525"/>
                </a:cubicBezTo>
                <a:cubicBezTo>
                  <a:pt x="11391" y="35229"/>
                  <a:pt x="15744" y="37653"/>
                  <a:pt x="20205" y="37653"/>
                </a:cubicBezTo>
                <a:cubicBezTo>
                  <a:pt x="20219" y="37653"/>
                  <a:pt x="20234" y="37653"/>
                  <a:pt x="20249" y="37653"/>
                </a:cubicBezTo>
                <a:cubicBezTo>
                  <a:pt x="24724" y="37636"/>
                  <a:pt x="29146" y="35107"/>
                  <a:pt x="31286" y="31176"/>
                </a:cubicBezTo>
                <a:cubicBezTo>
                  <a:pt x="32114" y="29655"/>
                  <a:pt x="32626" y="27940"/>
                  <a:pt x="33740" y="26615"/>
                </a:cubicBezTo>
                <a:cubicBezTo>
                  <a:pt x="35995" y="23932"/>
                  <a:pt x="40102" y="23515"/>
                  <a:pt x="42534" y="20991"/>
                </a:cubicBezTo>
                <a:cubicBezTo>
                  <a:pt x="44031" y="19438"/>
                  <a:pt x="44720" y="17144"/>
                  <a:pt x="44327" y="15022"/>
                </a:cubicBezTo>
                <a:cubicBezTo>
                  <a:pt x="43933" y="12902"/>
                  <a:pt x="42468" y="11007"/>
                  <a:pt x="40514" y="10094"/>
                </a:cubicBezTo>
                <a:cubicBezTo>
                  <a:pt x="39236" y="9497"/>
                  <a:pt x="37756" y="9285"/>
                  <a:pt x="36658" y="8399"/>
                </a:cubicBezTo>
                <a:cubicBezTo>
                  <a:pt x="35232" y="7249"/>
                  <a:pt x="34822" y="5282"/>
                  <a:pt x="33886" y="3707"/>
                </a:cubicBezTo>
                <a:cubicBezTo>
                  <a:pt x="33122" y="2419"/>
                  <a:pt x="31948" y="1404"/>
                  <a:pt x="30597" y="764"/>
                </a:cubicBezTo>
                <a:cubicBezTo>
                  <a:pt x="29555" y="271"/>
                  <a:pt x="28407" y="1"/>
                  <a:pt x="27258"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1" name="Google Shape;471;p35"/>
          <p:cNvSpPr/>
          <p:nvPr/>
        </p:nvSpPr>
        <p:spPr>
          <a:xfrm rot="10461772" flipH="1">
            <a:off x="3568138" y="3862973"/>
            <a:ext cx="598691" cy="504061"/>
          </a:xfrm>
          <a:custGeom>
            <a:avLst/>
            <a:gdLst/>
            <a:ahLst/>
            <a:cxnLst/>
            <a:rect l="l" t="t" r="r" b="b"/>
            <a:pathLst>
              <a:path w="44721" h="37653" extrusionOk="0">
                <a:moveTo>
                  <a:pt x="27258" y="1"/>
                </a:moveTo>
                <a:cubicBezTo>
                  <a:pt x="26810" y="1"/>
                  <a:pt x="26362" y="42"/>
                  <a:pt x="25920" y="127"/>
                </a:cubicBezTo>
                <a:cubicBezTo>
                  <a:pt x="23467" y="601"/>
                  <a:pt x="21352" y="2258"/>
                  <a:pt x="18884" y="2655"/>
                </a:cubicBezTo>
                <a:cubicBezTo>
                  <a:pt x="18429" y="2728"/>
                  <a:pt x="17972" y="2757"/>
                  <a:pt x="17514" y="2757"/>
                </a:cubicBezTo>
                <a:cubicBezTo>
                  <a:pt x="15988" y="2757"/>
                  <a:pt x="14448" y="2439"/>
                  <a:pt x="12913" y="2390"/>
                </a:cubicBezTo>
                <a:cubicBezTo>
                  <a:pt x="12755" y="2385"/>
                  <a:pt x="12599" y="2382"/>
                  <a:pt x="12444" y="2382"/>
                </a:cubicBezTo>
                <a:cubicBezTo>
                  <a:pt x="7176" y="2382"/>
                  <a:pt x="3676" y="5309"/>
                  <a:pt x="1537" y="10004"/>
                </a:cubicBezTo>
                <a:cubicBezTo>
                  <a:pt x="639" y="11975"/>
                  <a:pt x="0" y="14274"/>
                  <a:pt x="827" y="16277"/>
                </a:cubicBezTo>
                <a:cubicBezTo>
                  <a:pt x="1847" y="18754"/>
                  <a:pt x="4770" y="19912"/>
                  <a:pt x="5776" y="22331"/>
                </a:cubicBezTo>
                <a:cubicBezTo>
                  <a:pt x="7056" y="25413"/>
                  <a:pt x="6934" y="28588"/>
                  <a:pt x="8905" y="31525"/>
                </a:cubicBezTo>
                <a:cubicBezTo>
                  <a:pt x="11391" y="35229"/>
                  <a:pt x="15744" y="37653"/>
                  <a:pt x="20205" y="37653"/>
                </a:cubicBezTo>
                <a:cubicBezTo>
                  <a:pt x="20219" y="37653"/>
                  <a:pt x="20234" y="37653"/>
                  <a:pt x="20249" y="37653"/>
                </a:cubicBezTo>
                <a:cubicBezTo>
                  <a:pt x="24724" y="37636"/>
                  <a:pt x="29146" y="35107"/>
                  <a:pt x="31286" y="31176"/>
                </a:cubicBezTo>
                <a:cubicBezTo>
                  <a:pt x="32114" y="29655"/>
                  <a:pt x="32626" y="27940"/>
                  <a:pt x="33740" y="26615"/>
                </a:cubicBezTo>
                <a:cubicBezTo>
                  <a:pt x="35995" y="23932"/>
                  <a:pt x="40102" y="23515"/>
                  <a:pt x="42534" y="20991"/>
                </a:cubicBezTo>
                <a:cubicBezTo>
                  <a:pt x="44031" y="19438"/>
                  <a:pt x="44720" y="17144"/>
                  <a:pt x="44327" y="15022"/>
                </a:cubicBezTo>
                <a:cubicBezTo>
                  <a:pt x="43933" y="12902"/>
                  <a:pt x="42468" y="11007"/>
                  <a:pt x="40514" y="10094"/>
                </a:cubicBezTo>
                <a:cubicBezTo>
                  <a:pt x="39236" y="9497"/>
                  <a:pt x="37756" y="9285"/>
                  <a:pt x="36658" y="8399"/>
                </a:cubicBezTo>
                <a:cubicBezTo>
                  <a:pt x="35232" y="7249"/>
                  <a:pt x="34822" y="5282"/>
                  <a:pt x="33886" y="3707"/>
                </a:cubicBezTo>
                <a:cubicBezTo>
                  <a:pt x="33122" y="2419"/>
                  <a:pt x="31948" y="1404"/>
                  <a:pt x="30597" y="764"/>
                </a:cubicBezTo>
                <a:cubicBezTo>
                  <a:pt x="29555" y="271"/>
                  <a:pt x="28407" y="1"/>
                  <a:pt x="27258"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2" name="Google Shape;472;p35"/>
          <p:cNvSpPr/>
          <p:nvPr/>
        </p:nvSpPr>
        <p:spPr>
          <a:xfrm rot="10461772" flipH="1">
            <a:off x="4979613" y="1768273"/>
            <a:ext cx="598691" cy="504061"/>
          </a:xfrm>
          <a:custGeom>
            <a:avLst/>
            <a:gdLst/>
            <a:ahLst/>
            <a:cxnLst/>
            <a:rect l="l" t="t" r="r" b="b"/>
            <a:pathLst>
              <a:path w="44721" h="37653" extrusionOk="0">
                <a:moveTo>
                  <a:pt x="27258" y="1"/>
                </a:moveTo>
                <a:cubicBezTo>
                  <a:pt x="26810" y="1"/>
                  <a:pt x="26362" y="42"/>
                  <a:pt x="25920" y="127"/>
                </a:cubicBezTo>
                <a:cubicBezTo>
                  <a:pt x="23467" y="601"/>
                  <a:pt x="21352" y="2258"/>
                  <a:pt x="18884" y="2655"/>
                </a:cubicBezTo>
                <a:cubicBezTo>
                  <a:pt x="18429" y="2728"/>
                  <a:pt x="17972" y="2757"/>
                  <a:pt x="17514" y="2757"/>
                </a:cubicBezTo>
                <a:cubicBezTo>
                  <a:pt x="15988" y="2757"/>
                  <a:pt x="14448" y="2439"/>
                  <a:pt x="12913" y="2390"/>
                </a:cubicBezTo>
                <a:cubicBezTo>
                  <a:pt x="12755" y="2385"/>
                  <a:pt x="12599" y="2382"/>
                  <a:pt x="12444" y="2382"/>
                </a:cubicBezTo>
                <a:cubicBezTo>
                  <a:pt x="7176" y="2382"/>
                  <a:pt x="3676" y="5309"/>
                  <a:pt x="1537" y="10004"/>
                </a:cubicBezTo>
                <a:cubicBezTo>
                  <a:pt x="639" y="11975"/>
                  <a:pt x="0" y="14274"/>
                  <a:pt x="827" y="16277"/>
                </a:cubicBezTo>
                <a:cubicBezTo>
                  <a:pt x="1847" y="18754"/>
                  <a:pt x="4770" y="19912"/>
                  <a:pt x="5776" y="22331"/>
                </a:cubicBezTo>
                <a:cubicBezTo>
                  <a:pt x="7056" y="25413"/>
                  <a:pt x="6934" y="28588"/>
                  <a:pt x="8905" y="31525"/>
                </a:cubicBezTo>
                <a:cubicBezTo>
                  <a:pt x="11391" y="35229"/>
                  <a:pt x="15744" y="37653"/>
                  <a:pt x="20205" y="37653"/>
                </a:cubicBezTo>
                <a:cubicBezTo>
                  <a:pt x="20219" y="37653"/>
                  <a:pt x="20234" y="37653"/>
                  <a:pt x="20249" y="37653"/>
                </a:cubicBezTo>
                <a:cubicBezTo>
                  <a:pt x="24724" y="37636"/>
                  <a:pt x="29146" y="35107"/>
                  <a:pt x="31286" y="31176"/>
                </a:cubicBezTo>
                <a:cubicBezTo>
                  <a:pt x="32114" y="29655"/>
                  <a:pt x="32626" y="27940"/>
                  <a:pt x="33740" y="26615"/>
                </a:cubicBezTo>
                <a:cubicBezTo>
                  <a:pt x="35995" y="23932"/>
                  <a:pt x="40102" y="23515"/>
                  <a:pt x="42534" y="20991"/>
                </a:cubicBezTo>
                <a:cubicBezTo>
                  <a:pt x="44031" y="19438"/>
                  <a:pt x="44720" y="17144"/>
                  <a:pt x="44327" y="15022"/>
                </a:cubicBezTo>
                <a:cubicBezTo>
                  <a:pt x="43933" y="12902"/>
                  <a:pt x="42468" y="11007"/>
                  <a:pt x="40514" y="10094"/>
                </a:cubicBezTo>
                <a:cubicBezTo>
                  <a:pt x="39236" y="9497"/>
                  <a:pt x="37756" y="9285"/>
                  <a:pt x="36658" y="8399"/>
                </a:cubicBezTo>
                <a:cubicBezTo>
                  <a:pt x="35232" y="7249"/>
                  <a:pt x="34822" y="5282"/>
                  <a:pt x="33886" y="3707"/>
                </a:cubicBezTo>
                <a:cubicBezTo>
                  <a:pt x="33122" y="2419"/>
                  <a:pt x="31948" y="1404"/>
                  <a:pt x="30597" y="764"/>
                </a:cubicBezTo>
                <a:cubicBezTo>
                  <a:pt x="29555" y="271"/>
                  <a:pt x="28407" y="1"/>
                  <a:pt x="27258"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3" name="Google Shape;473;p35"/>
          <p:cNvSpPr/>
          <p:nvPr/>
        </p:nvSpPr>
        <p:spPr>
          <a:xfrm rot="10461772" flipH="1">
            <a:off x="4979613" y="2815623"/>
            <a:ext cx="598691" cy="504061"/>
          </a:xfrm>
          <a:custGeom>
            <a:avLst/>
            <a:gdLst/>
            <a:ahLst/>
            <a:cxnLst/>
            <a:rect l="l" t="t" r="r" b="b"/>
            <a:pathLst>
              <a:path w="44721" h="37653" extrusionOk="0">
                <a:moveTo>
                  <a:pt x="27258" y="1"/>
                </a:moveTo>
                <a:cubicBezTo>
                  <a:pt x="26810" y="1"/>
                  <a:pt x="26362" y="42"/>
                  <a:pt x="25920" y="127"/>
                </a:cubicBezTo>
                <a:cubicBezTo>
                  <a:pt x="23467" y="601"/>
                  <a:pt x="21352" y="2258"/>
                  <a:pt x="18884" y="2655"/>
                </a:cubicBezTo>
                <a:cubicBezTo>
                  <a:pt x="18429" y="2728"/>
                  <a:pt x="17972" y="2757"/>
                  <a:pt x="17514" y="2757"/>
                </a:cubicBezTo>
                <a:cubicBezTo>
                  <a:pt x="15988" y="2757"/>
                  <a:pt x="14448" y="2439"/>
                  <a:pt x="12913" y="2390"/>
                </a:cubicBezTo>
                <a:cubicBezTo>
                  <a:pt x="12755" y="2385"/>
                  <a:pt x="12599" y="2382"/>
                  <a:pt x="12444" y="2382"/>
                </a:cubicBezTo>
                <a:cubicBezTo>
                  <a:pt x="7176" y="2382"/>
                  <a:pt x="3676" y="5309"/>
                  <a:pt x="1537" y="10004"/>
                </a:cubicBezTo>
                <a:cubicBezTo>
                  <a:pt x="639" y="11975"/>
                  <a:pt x="0" y="14274"/>
                  <a:pt x="827" y="16277"/>
                </a:cubicBezTo>
                <a:cubicBezTo>
                  <a:pt x="1847" y="18754"/>
                  <a:pt x="4770" y="19912"/>
                  <a:pt x="5776" y="22331"/>
                </a:cubicBezTo>
                <a:cubicBezTo>
                  <a:pt x="7056" y="25413"/>
                  <a:pt x="6934" y="28588"/>
                  <a:pt x="8905" y="31525"/>
                </a:cubicBezTo>
                <a:cubicBezTo>
                  <a:pt x="11391" y="35229"/>
                  <a:pt x="15744" y="37653"/>
                  <a:pt x="20205" y="37653"/>
                </a:cubicBezTo>
                <a:cubicBezTo>
                  <a:pt x="20219" y="37653"/>
                  <a:pt x="20234" y="37653"/>
                  <a:pt x="20249" y="37653"/>
                </a:cubicBezTo>
                <a:cubicBezTo>
                  <a:pt x="24724" y="37636"/>
                  <a:pt x="29146" y="35107"/>
                  <a:pt x="31286" y="31176"/>
                </a:cubicBezTo>
                <a:cubicBezTo>
                  <a:pt x="32114" y="29655"/>
                  <a:pt x="32626" y="27940"/>
                  <a:pt x="33740" y="26615"/>
                </a:cubicBezTo>
                <a:cubicBezTo>
                  <a:pt x="35995" y="23932"/>
                  <a:pt x="40102" y="23515"/>
                  <a:pt x="42534" y="20991"/>
                </a:cubicBezTo>
                <a:cubicBezTo>
                  <a:pt x="44031" y="19438"/>
                  <a:pt x="44720" y="17144"/>
                  <a:pt x="44327" y="15022"/>
                </a:cubicBezTo>
                <a:cubicBezTo>
                  <a:pt x="43933" y="12902"/>
                  <a:pt x="42468" y="11007"/>
                  <a:pt x="40514" y="10094"/>
                </a:cubicBezTo>
                <a:cubicBezTo>
                  <a:pt x="39236" y="9497"/>
                  <a:pt x="37756" y="9285"/>
                  <a:pt x="36658" y="8399"/>
                </a:cubicBezTo>
                <a:cubicBezTo>
                  <a:pt x="35232" y="7249"/>
                  <a:pt x="34822" y="5282"/>
                  <a:pt x="33886" y="3707"/>
                </a:cubicBezTo>
                <a:cubicBezTo>
                  <a:pt x="33122" y="2419"/>
                  <a:pt x="31948" y="1404"/>
                  <a:pt x="30597" y="764"/>
                </a:cubicBezTo>
                <a:cubicBezTo>
                  <a:pt x="29555" y="271"/>
                  <a:pt x="28407" y="1"/>
                  <a:pt x="27258"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4" name="Google Shape;474;p35"/>
          <p:cNvSpPr/>
          <p:nvPr/>
        </p:nvSpPr>
        <p:spPr>
          <a:xfrm rot="10461772" flipH="1">
            <a:off x="4979613" y="3862973"/>
            <a:ext cx="598691" cy="504061"/>
          </a:xfrm>
          <a:custGeom>
            <a:avLst/>
            <a:gdLst/>
            <a:ahLst/>
            <a:cxnLst/>
            <a:rect l="l" t="t" r="r" b="b"/>
            <a:pathLst>
              <a:path w="44721" h="37653" extrusionOk="0">
                <a:moveTo>
                  <a:pt x="27258" y="1"/>
                </a:moveTo>
                <a:cubicBezTo>
                  <a:pt x="26810" y="1"/>
                  <a:pt x="26362" y="42"/>
                  <a:pt x="25920" y="127"/>
                </a:cubicBezTo>
                <a:cubicBezTo>
                  <a:pt x="23467" y="601"/>
                  <a:pt x="21352" y="2258"/>
                  <a:pt x="18884" y="2655"/>
                </a:cubicBezTo>
                <a:cubicBezTo>
                  <a:pt x="18429" y="2728"/>
                  <a:pt x="17972" y="2757"/>
                  <a:pt x="17514" y="2757"/>
                </a:cubicBezTo>
                <a:cubicBezTo>
                  <a:pt x="15988" y="2757"/>
                  <a:pt x="14448" y="2439"/>
                  <a:pt x="12913" y="2390"/>
                </a:cubicBezTo>
                <a:cubicBezTo>
                  <a:pt x="12755" y="2385"/>
                  <a:pt x="12599" y="2382"/>
                  <a:pt x="12444" y="2382"/>
                </a:cubicBezTo>
                <a:cubicBezTo>
                  <a:pt x="7176" y="2382"/>
                  <a:pt x="3676" y="5309"/>
                  <a:pt x="1537" y="10004"/>
                </a:cubicBezTo>
                <a:cubicBezTo>
                  <a:pt x="639" y="11975"/>
                  <a:pt x="0" y="14274"/>
                  <a:pt x="827" y="16277"/>
                </a:cubicBezTo>
                <a:cubicBezTo>
                  <a:pt x="1847" y="18754"/>
                  <a:pt x="4770" y="19912"/>
                  <a:pt x="5776" y="22331"/>
                </a:cubicBezTo>
                <a:cubicBezTo>
                  <a:pt x="7056" y="25413"/>
                  <a:pt x="6934" y="28588"/>
                  <a:pt x="8905" y="31525"/>
                </a:cubicBezTo>
                <a:cubicBezTo>
                  <a:pt x="11391" y="35229"/>
                  <a:pt x="15744" y="37653"/>
                  <a:pt x="20205" y="37653"/>
                </a:cubicBezTo>
                <a:cubicBezTo>
                  <a:pt x="20219" y="37653"/>
                  <a:pt x="20234" y="37653"/>
                  <a:pt x="20249" y="37653"/>
                </a:cubicBezTo>
                <a:cubicBezTo>
                  <a:pt x="24724" y="37636"/>
                  <a:pt x="29146" y="35107"/>
                  <a:pt x="31286" y="31176"/>
                </a:cubicBezTo>
                <a:cubicBezTo>
                  <a:pt x="32114" y="29655"/>
                  <a:pt x="32626" y="27940"/>
                  <a:pt x="33740" y="26615"/>
                </a:cubicBezTo>
                <a:cubicBezTo>
                  <a:pt x="35995" y="23932"/>
                  <a:pt x="40102" y="23515"/>
                  <a:pt x="42534" y="20991"/>
                </a:cubicBezTo>
                <a:cubicBezTo>
                  <a:pt x="44031" y="19438"/>
                  <a:pt x="44720" y="17144"/>
                  <a:pt x="44327" y="15022"/>
                </a:cubicBezTo>
                <a:cubicBezTo>
                  <a:pt x="43933" y="12902"/>
                  <a:pt x="42468" y="11007"/>
                  <a:pt x="40514" y="10094"/>
                </a:cubicBezTo>
                <a:cubicBezTo>
                  <a:pt x="39236" y="9497"/>
                  <a:pt x="37756" y="9285"/>
                  <a:pt x="36658" y="8399"/>
                </a:cubicBezTo>
                <a:cubicBezTo>
                  <a:pt x="35232" y="7249"/>
                  <a:pt x="34822" y="5282"/>
                  <a:pt x="33886" y="3707"/>
                </a:cubicBezTo>
                <a:cubicBezTo>
                  <a:pt x="33122" y="2419"/>
                  <a:pt x="31948" y="1404"/>
                  <a:pt x="30597" y="764"/>
                </a:cubicBezTo>
                <a:cubicBezTo>
                  <a:pt x="29555" y="271"/>
                  <a:pt x="28407" y="1"/>
                  <a:pt x="27258"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cxnSp>
        <p:nvCxnSpPr>
          <p:cNvPr id="475" name="Google Shape;475;p35"/>
          <p:cNvCxnSpPr/>
          <p:nvPr/>
        </p:nvCxnSpPr>
        <p:spPr>
          <a:xfrm>
            <a:off x="3863875" y="2066925"/>
            <a:ext cx="0" cy="2051700"/>
          </a:xfrm>
          <a:prstGeom prst="straightConnector1">
            <a:avLst/>
          </a:prstGeom>
          <a:noFill/>
          <a:ln w="19050" cap="flat" cmpd="sng">
            <a:solidFill>
              <a:schemeClr val="accent2"/>
            </a:solidFill>
            <a:prstDash val="solid"/>
            <a:round/>
            <a:headEnd type="none" w="med" len="med"/>
            <a:tailEnd type="none" w="med" len="med"/>
          </a:ln>
        </p:spPr>
      </p:cxnSp>
      <p:cxnSp>
        <p:nvCxnSpPr>
          <p:cNvPr id="476" name="Google Shape;476;p35"/>
          <p:cNvCxnSpPr/>
          <p:nvPr/>
        </p:nvCxnSpPr>
        <p:spPr>
          <a:xfrm>
            <a:off x="5262202" y="2059725"/>
            <a:ext cx="0" cy="2066100"/>
          </a:xfrm>
          <a:prstGeom prst="straightConnector1">
            <a:avLst/>
          </a:prstGeom>
          <a:noFill/>
          <a:ln w="19050" cap="flat" cmpd="sng">
            <a:solidFill>
              <a:schemeClr val="accent2"/>
            </a:solidFill>
            <a:prstDash val="solid"/>
            <a:round/>
            <a:headEnd type="none" w="med" len="med"/>
            <a:tailEnd type="none" w="med" len="med"/>
          </a:ln>
        </p:spPr>
      </p:cxnSp>
      <p:cxnSp>
        <p:nvCxnSpPr>
          <p:cNvPr id="477" name="Google Shape;477;p35"/>
          <p:cNvCxnSpPr/>
          <p:nvPr/>
        </p:nvCxnSpPr>
        <p:spPr>
          <a:xfrm rot="10800000">
            <a:off x="3788921" y="4154425"/>
            <a:ext cx="1549500" cy="0"/>
          </a:xfrm>
          <a:prstGeom prst="straightConnector1">
            <a:avLst/>
          </a:prstGeom>
          <a:noFill/>
          <a:ln w="19050" cap="flat" cmpd="sng">
            <a:solidFill>
              <a:schemeClr val="accent2"/>
            </a:solidFill>
            <a:prstDash val="solid"/>
            <a:round/>
            <a:headEnd type="none" w="med" len="med"/>
            <a:tailEnd type="none" w="med" len="med"/>
          </a:ln>
        </p:spPr>
      </p:cxnSp>
      <p:sp>
        <p:nvSpPr>
          <p:cNvPr id="478" name="Google Shape;478;p35"/>
          <p:cNvSpPr txBox="1">
            <a:spLocks noGrp="1"/>
          </p:cNvSpPr>
          <p:nvPr>
            <p:ph type="title" idx="5"/>
          </p:nvPr>
        </p:nvSpPr>
        <p:spPr>
          <a:xfrm>
            <a:off x="3544834" y="1851250"/>
            <a:ext cx="645300" cy="3381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a:solidFill>
                  <a:schemeClr val="accent6"/>
                </a:solidFill>
              </a:rPr>
              <a:t>1</a:t>
            </a:r>
            <a:endParaRPr>
              <a:solidFill>
                <a:schemeClr val="accent6"/>
              </a:solidFill>
            </a:endParaRPr>
          </a:p>
        </p:txBody>
      </p:sp>
      <p:sp>
        <p:nvSpPr>
          <p:cNvPr id="479" name="Google Shape;479;p35"/>
          <p:cNvSpPr txBox="1">
            <a:spLocks noGrp="1"/>
          </p:cNvSpPr>
          <p:nvPr>
            <p:ph type="title" idx="5"/>
          </p:nvPr>
        </p:nvSpPr>
        <p:spPr>
          <a:xfrm>
            <a:off x="3544834" y="2898600"/>
            <a:ext cx="645300" cy="3381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a:solidFill>
                  <a:schemeClr val="accent6"/>
                </a:solidFill>
              </a:rPr>
              <a:t>2</a:t>
            </a:r>
            <a:endParaRPr>
              <a:solidFill>
                <a:schemeClr val="accent6"/>
              </a:solidFill>
            </a:endParaRPr>
          </a:p>
        </p:txBody>
      </p:sp>
      <p:sp>
        <p:nvSpPr>
          <p:cNvPr id="480" name="Google Shape;480;p35"/>
          <p:cNvSpPr txBox="1">
            <a:spLocks noGrp="1"/>
          </p:cNvSpPr>
          <p:nvPr>
            <p:ph type="title" idx="5"/>
          </p:nvPr>
        </p:nvSpPr>
        <p:spPr>
          <a:xfrm>
            <a:off x="3542434" y="3945950"/>
            <a:ext cx="645300" cy="3381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a:solidFill>
                  <a:schemeClr val="accent6"/>
                </a:solidFill>
              </a:rPr>
              <a:t>3</a:t>
            </a:r>
            <a:endParaRPr>
              <a:solidFill>
                <a:schemeClr val="accent6"/>
              </a:solidFill>
            </a:endParaRPr>
          </a:p>
        </p:txBody>
      </p:sp>
      <p:sp>
        <p:nvSpPr>
          <p:cNvPr id="481" name="Google Shape;481;p35"/>
          <p:cNvSpPr txBox="1">
            <a:spLocks noGrp="1"/>
          </p:cNvSpPr>
          <p:nvPr>
            <p:ph type="title" idx="5"/>
          </p:nvPr>
        </p:nvSpPr>
        <p:spPr>
          <a:xfrm>
            <a:off x="4939534" y="3945950"/>
            <a:ext cx="645300" cy="3381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a:solidFill>
                  <a:schemeClr val="accent6"/>
                </a:solidFill>
              </a:rPr>
              <a:t>4</a:t>
            </a:r>
            <a:endParaRPr>
              <a:solidFill>
                <a:schemeClr val="accent6"/>
              </a:solidFill>
            </a:endParaRPr>
          </a:p>
        </p:txBody>
      </p:sp>
      <p:sp>
        <p:nvSpPr>
          <p:cNvPr id="482" name="Google Shape;482;p35"/>
          <p:cNvSpPr txBox="1">
            <a:spLocks noGrp="1"/>
          </p:cNvSpPr>
          <p:nvPr>
            <p:ph type="title" idx="5"/>
          </p:nvPr>
        </p:nvSpPr>
        <p:spPr>
          <a:xfrm>
            <a:off x="4939534" y="2898600"/>
            <a:ext cx="645300" cy="3381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a:solidFill>
                  <a:schemeClr val="accent6"/>
                </a:solidFill>
              </a:rPr>
              <a:t>5</a:t>
            </a:r>
            <a:endParaRPr>
              <a:solidFill>
                <a:schemeClr val="accent6"/>
              </a:solidFill>
            </a:endParaRPr>
          </a:p>
        </p:txBody>
      </p:sp>
      <p:sp>
        <p:nvSpPr>
          <p:cNvPr id="483" name="Google Shape;483;p35"/>
          <p:cNvSpPr txBox="1">
            <a:spLocks noGrp="1"/>
          </p:cNvSpPr>
          <p:nvPr>
            <p:ph type="title" idx="5"/>
          </p:nvPr>
        </p:nvSpPr>
        <p:spPr>
          <a:xfrm>
            <a:off x="4939534" y="1851250"/>
            <a:ext cx="645300" cy="3381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a:solidFill>
                  <a:schemeClr val="accent6"/>
                </a:solidFill>
              </a:rPr>
              <a:t>6</a:t>
            </a:r>
            <a:endParaRPr>
              <a:solidFill>
                <a:schemeClr val="accent6"/>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296"/>
        <p:cNvGrpSpPr/>
        <p:nvPr/>
      </p:nvGrpSpPr>
      <p:grpSpPr>
        <a:xfrm>
          <a:off x="0" y="0"/>
          <a:ext cx="0" cy="0"/>
          <a:chOff x="0" y="0"/>
          <a:chExt cx="0" cy="0"/>
        </a:xfrm>
      </p:grpSpPr>
      <p:sp>
        <p:nvSpPr>
          <p:cNvPr id="297" name="Google Shape;297;p31"/>
          <p:cNvSpPr txBox="1">
            <a:spLocks noGrp="1"/>
          </p:cNvSpPr>
          <p:nvPr>
            <p:ph type="title"/>
          </p:nvPr>
        </p:nvSpPr>
        <p:spPr>
          <a:xfrm>
            <a:off x="5031100" y="3106298"/>
            <a:ext cx="3114680" cy="695700"/>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None/>
            </a:pPr>
            <a:r>
              <a:rPr lang="ar-JO" dirty="0">
                <a:latin typeface="+mn-lt"/>
                <a:cs typeface="+mj-cs"/>
              </a:rPr>
              <a:t>لماذا السمنة مشكلة؟</a:t>
            </a:r>
          </a:p>
        </p:txBody>
      </p:sp>
      <p:sp>
        <p:nvSpPr>
          <p:cNvPr id="299" name="Google Shape;299;p31"/>
          <p:cNvSpPr txBox="1">
            <a:spLocks noGrp="1"/>
          </p:cNvSpPr>
          <p:nvPr>
            <p:ph type="title" idx="2"/>
          </p:nvPr>
        </p:nvSpPr>
        <p:spPr>
          <a:xfrm>
            <a:off x="5031100" y="2044893"/>
            <a:ext cx="2438400" cy="6957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n" dirty="0"/>
              <a:t>0</a:t>
            </a:r>
            <a:r>
              <a:rPr lang="en-GB" dirty="0"/>
              <a:t>4</a:t>
            </a:r>
            <a:endParaRPr dirty="0"/>
          </a:p>
        </p:txBody>
      </p:sp>
    </p:spTree>
    <p:extLst>
      <p:ext uri="{BB962C8B-B14F-4D97-AF65-F5344CB8AC3E}">
        <p14:creationId xmlns:p14="http://schemas.microsoft.com/office/powerpoint/2010/main" val="389890143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532"/>
        <p:cNvGrpSpPr/>
        <p:nvPr/>
      </p:nvGrpSpPr>
      <p:grpSpPr>
        <a:xfrm>
          <a:off x="0" y="0"/>
          <a:ext cx="0" cy="0"/>
          <a:chOff x="0" y="0"/>
          <a:chExt cx="0" cy="0"/>
        </a:xfrm>
      </p:grpSpPr>
      <p:sp>
        <p:nvSpPr>
          <p:cNvPr id="536" name="Google Shape;536;p38"/>
          <p:cNvSpPr txBox="1">
            <a:spLocks noGrp="1"/>
          </p:cNvSpPr>
          <p:nvPr>
            <p:ph type="title" idx="4294967295"/>
          </p:nvPr>
        </p:nvSpPr>
        <p:spPr>
          <a:xfrm>
            <a:off x="2285063" y="3579850"/>
            <a:ext cx="2070300" cy="380100"/>
          </a:xfrm>
          <a:prstGeom prst="rect">
            <a:avLst/>
          </a:prstGeom>
        </p:spPr>
        <p:txBody>
          <a:bodyPr spcFirstLastPara="1" wrap="square" lIns="91425" tIns="91425" rIns="91425" bIns="91425" anchor="t" anchorCtr="0">
            <a:noAutofit/>
          </a:bodyPr>
          <a:lstStyle/>
          <a:p>
            <a:r>
              <a:rPr lang="ar-JO" sz="1800" b="1" dirty="0">
                <a:latin typeface="Times New Roman"/>
                <a:cs typeface="+mj-cs"/>
              </a:rPr>
              <a:t>أمراض القلب </a:t>
            </a:r>
            <a:endParaRPr lang="en-US" sz="1800" b="1" dirty="0">
              <a:latin typeface="Times New Roman"/>
              <a:cs typeface="+mj-cs"/>
            </a:endParaRPr>
          </a:p>
        </p:txBody>
      </p:sp>
      <p:sp>
        <p:nvSpPr>
          <p:cNvPr id="538" name="Google Shape;538;p38"/>
          <p:cNvSpPr txBox="1">
            <a:spLocks noGrp="1"/>
          </p:cNvSpPr>
          <p:nvPr>
            <p:ph type="title" idx="4294967295"/>
          </p:nvPr>
        </p:nvSpPr>
        <p:spPr>
          <a:xfrm>
            <a:off x="2285063" y="2147725"/>
            <a:ext cx="2070300" cy="380100"/>
          </a:xfrm>
          <a:prstGeom prst="rect">
            <a:avLst/>
          </a:prstGeom>
        </p:spPr>
        <p:txBody>
          <a:bodyPr spcFirstLastPara="1" wrap="square" lIns="91425" tIns="91425" rIns="91425" bIns="91425" anchor="t" anchorCtr="0">
            <a:noAutofit/>
          </a:bodyPr>
          <a:lstStyle/>
          <a:p>
            <a:r>
              <a:rPr lang="ar-JO" sz="1800" b="1" dirty="0">
                <a:latin typeface="Times New Roman"/>
                <a:cs typeface="Times New Roman"/>
              </a:rPr>
              <a:t>ارتفاع ضغط الدم</a:t>
            </a:r>
            <a:endParaRPr lang="en" sz="1800" b="1" dirty="0">
              <a:latin typeface="Times New Roman"/>
              <a:cs typeface="Times New Roman"/>
            </a:endParaRPr>
          </a:p>
          <a:p>
            <a:endParaRPr lang="en" sz="1400" dirty="0">
              <a:latin typeface="Times New Roman"/>
            </a:endParaRPr>
          </a:p>
        </p:txBody>
      </p:sp>
      <p:grpSp>
        <p:nvGrpSpPr>
          <p:cNvPr id="540" name="Google Shape;540;p38"/>
          <p:cNvGrpSpPr/>
          <p:nvPr/>
        </p:nvGrpSpPr>
        <p:grpSpPr>
          <a:xfrm>
            <a:off x="1310709" y="2264858"/>
            <a:ext cx="491259" cy="690692"/>
            <a:chOff x="1605550" y="502350"/>
            <a:chExt cx="1529450" cy="2150350"/>
          </a:xfrm>
        </p:grpSpPr>
        <p:sp>
          <p:nvSpPr>
            <p:cNvPr id="541" name="Google Shape;541;p38"/>
            <p:cNvSpPr/>
            <p:nvPr/>
          </p:nvSpPr>
          <p:spPr>
            <a:xfrm>
              <a:off x="1675325" y="2419200"/>
              <a:ext cx="1389875" cy="233500"/>
            </a:xfrm>
            <a:custGeom>
              <a:avLst/>
              <a:gdLst/>
              <a:ahLst/>
              <a:cxnLst/>
              <a:rect l="l" t="t" r="r" b="b"/>
              <a:pathLst>
                <a:path w="55595" h="9340" extrusionOk="0">
                  <a:moveTo>
                    <a:pt x="27798" y="0"/>
                  </a:moveTo>
                  <a:cubicBezTo>
                    <a:pt x="43149" y="0"/>
                    <a:pt x="55595" y="2091"/>
                    <a:pt x="55595" y="4670"/>
                  </a:cubicBezTo>
                  <a:cubicBezTo>
                    <a:pt x="55595" y="7250"/>
                    <a:pt x="43149" y="9340"/>
                    <a:pt x="27798" y="9340"/>
                  </a:cubicBezTo>
                  <a:cubicBezTo>
                    <a:pt x="12445" y="9340"/>
                    <a:pt x="1" y="7249"/>
                    <a:pt x="1" y="4670"/>
                  </a:cubicBezTo>
                  <a:cubicBezTo>
                    <a:pt x="1" y="2090"/>
                    <a:pt x="12446" y="0"/>
                    <a:pt x="27798" y="0"/>
                  </a:cubicBezTo>
                  <a:close/>
                </a:path>
              </a:pathLst>
            </a:custGeom>
            <a:solidFill>
              <a:srgbClr val="3D58A3">
                <a:alpha val="3125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2" name="Google Shape;542;p38"/>
            <p:cNvSpPr/>
            <p:nvPr/>
          </p:nvSpPr>
          <p:spPr>
            <a:xfrm>
              <a:off x="1605550" y="502350"/>
              <a:ext cx="1529450" cy="1993250"/>
            </a:xfrm>
            <a:custGeom>
              <a:avLst/>
              <a:gdLst/>
              <a:ahLst/>
              <a:cxnLst/>
              <a:rect l="l" t="t" r="r" b="b"/>
              <a:pathLst>
                <a:path w="61178" h="79730" extrusionOk="0">
                  <a:moveTo>
                    <a:pt x="30589" y="1"/>
                  </a:moveTo>
                  <a:cubicBezTo>
                    <a:pt x="41903" y="11162"/>
                    <a:pt x="61177" y="32248"/>
                    <a:pt x="61177" y="49141"/>
                  </a:cubicBezTo>
                  <a:cubicBezTo>
                    <a:pt x="61177" y="66035"/>
                    <a:pt x="47482" y="79730"/>
                    <a:pt x="30589" y="79730"/>
                  </a:cubicBezTo>
                  <a:cubicBezTo>
                    <a:pt x="13695" y="79730"/>
                    <a:pt x="0" y="66035"/>
                    <a:pt x="0" y="49141"/>
                  </a:cubicBezTo>
                  <a:cubicBezTo>
                    <a:pt x="0" y="32247"/>
                    <a:pt x="18619" y="10833"/>
                    <a:pt x="30589"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3" name="Google Shape;543;p38"/>
            <p:cNvSpPr/>
            <p:nvPr/>
          </p:nvSpPr>
          <p:spPr>
            <a:xfrm>
              <a:off x="1858750" y="1223700"/>
              <a:ext cx="980850" cy="1078250"/>
            </a:xfrm>
            <a:custGeom>
              <a:avLst/>
              <a:gdLst/>
              <a:ahLst/>
              <a:cxnLst/>
              <a:rect l="l" t="t" r="r" b="b"/>
              <a:pathLst>
                <a:path w="39234" h="43130" extrusionOk="0">
                  <a:moveTo>
                    <a:pt x="39234" y="36994"/>
                  </a:moveTo>
                  <a:cubicBezTo>
                    <a:pt x="35067" y="40805"/>
                    <a:pt x="29519" y="43130"/>
                    <a:pt x="23428" y="43130"/>
                  </a:cubicBezTo>
                  <a:cubicBezTo>
                    <a:pt x="10489" y="43130"/>
                    <a:pt x="1" y="32642"/>
                    <a:pt x="1" y="19703"/>
                  </a:cubicBezTo>
                  <a:cubicBezTo>
                    <a:pt x="1" y="13506"/>
                    <a:pt x="3273" y="6515"/>
                    <a:pt x="7689" y="0"/>
                  </a:cubicBezTo>
                  <a:cubicBezTo>
                    <a:pt x="5774" y="4228"/>
                    <a:pt x="4600" y="8430"/>
                    <a:pt x="4600" y="12347"/>
                  </a:cubicBezTo>
                  <a:cubicBezTo>
                    <a:pt x="4600" y="26752"/>
                    <a:pt x="16278" y="38430"/>
                    <a:pt x="30683" y="38430"/>
                  </a:cubicBezTo>
                  <a:cubicBezTo>
                    <a:pt x="33593" y="38432"/>
                    <a:pt x="36484" y="37947"/>
                    <a:pt x="39234" y="36994"/>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544" name="Google Shape;544;p38"/>
          <p:cNvSpPr txBox="1">
            <a:spLocks noGrp="1"/>
          </p:cNvSpPr>
          <p:nvPr>
            <p:ph type="title" idx="4294967295"/>
          </p:nvPr>
        </p:nvSpPr>
        <p:spPr>
          <a:xfrm>
            <a:off x="4788637" y="3579850"/>
            <a:ext cx="2070300" cy="380100"/>
          </a:xfrm>
          <a:prstGeom prst="rect">
            <a:avLst/>
          </a:prstGeom>
        </p:spPr>
        <p:txBody>
          <a:bodyPr spcFirstLastPara="1" wrap="square" lIns="91425" tIns="91425" rIns="91425" bIns="91425" anchor="t" anchorCtr="0">
            <a:noAutofit/>
          </a:bodyPr>
          <a:lstStyle/>
          <a:p>
            <a:pPr algn="r"/>
            <a:r>
              <a:rPr lang="en" sz="1800" b="1" dirty="0">
                <a:latin typeface="Times New Roman" panose="02020603050405020304" pitchFamily="18" charset="0"/>
                <a:cs typeface="Times New Roman" panose="02020603050405020304" pitchFamily="18" charset="0"/>
              </a:rPr>
              <a:t> </a:t>
            </a:r>
            <a:r>
              <a:rPr lang="ar-JO" sz="1800" b="1" dirty="0">
                <a:latin typeface="Times New Roman" panose="02020603050405020304" pitchFamily="18" charset="0"/>
                <a:cs typeface="Times New Roman" panose="02020603050405020304" pitchFamily="18" charset="0"/>
              </a:rPr>
              <a:t>السكري النوع الثاني</a:t>
            </a:r>
            <a:endParaRPr lang="en-US" sz="1800" b="1" dirty="0">
              <a:latin typeface="Times New Roman" panose="02020603050405020304" pitchFamily="18" charset="0"/>
              <a:cs typeface="Times New Roman" panose="02020603050405020304" pitchFamily="18" charset="0"/>
            </a:endParaRPr>
          </a:p>
        </p:txBody>
      </p:sp>
      <p:sp>
        <p:nvSpPr>
          <p:cNvPr id="546" name="Google Shape;546;p38"/>
          <p:cNvSpPr txBox="1">
            <a:spLocks noGrp="1"/>
          </p:cNvSpPr>
          <p:nvPr>
            <p:ph type="title" idx="4294967295"/>
          </p:nvPr>
        </p:nvSpPr>
        <p:spPr>
          <a:xfrm>
            <a:off x="4788637" y="2147725"/>
            <a:ext cx="2070300" cy="380100"/>
          </a:xfrm>
          <a:prstGeom prst="rect">
            <a:avLst/>
          </a:prstGeom>
        </p:spPr>
        <p:txBody>
          <a:bodyPr spcFirstLastPara="1" wrap="square" lIns="91425" tIns="91425" rIns="91425" bIns="91425" anchor="t" anchorCtr="0">
            <a:noAutofit/>
          </a:bodyPr>
          <a:lstStyle/>
          <a:p>
            <a:pPr algn="r"/>
            <a:r>
              <a:rPr lang="ar-JO" sz="1800" b="1" dirty="0">
                <a:latin typeface="Times New Roman" panose="02020603050405020304" pitchFamily="18" charset="0"/>
                <a:cs typeface="Times New Roman" panose="02020603050405020304" pitchFamily="18" charset="0"/>
              </a:rPr>
              <a:t>ضيق في التنفس</a:t>
            </a:r>
            <a:endParaRPr lang="en-US" sz="1800" b="1" dirty="0">
              <a:latin typeface="Times New Roman" panose="02020603050405020304" pitchFamily="18" charset="0"/>
              <a:cs typeface="Times New Roman" panose="02020603050405020304" pitchFamily="18" charset="0"/>
            </a:endParaRPr>
          </a:p>
        </p:txBody>
      </p:sp>
      <p:grpSp>
        <p:nvGrpSpPr>
          <p:cNvPr id="548" name="Google Shape;548;p38"/>
          <p:cNvGrpSpPr/>
          <p:nvPr/>
        </p:nvGrpSpPr>
        <p:grpSpPr>
          <a:xfrm>
            <a:off x="7279259" y="3738085"/>
            <a:ext cx="673977" cy="596736"/>
            <a:chOff x="4371075" y="1379975"/>
            <a:chExt cx="1662500" cy="1471967"/>
          </a:xfrm>
        </p:grpSpPr>
        <p:sp>
          <p:nvSpPr>
            <p:cNvPr id="549" name="Google Shape;549;p38"/>
            <p:cNvSpPr/>
            <p:nvPr/>
          </p:nvSpPr>
          <p:spPr>
            <a:xfrm>
              <a:off x="4555295" y="2489542"/>
              <a:ext cx="1366291" cy="362400"/>
            </a:xfrm>
            <a:custGeom>
              <a:avLst/>
              <a:gdLst/>
              <a:ahLst/>
              <a:cxnLst/>
              <a:rect l="l" t="t" r="r" b="b"/>
              <a:pathLst>
                <a:path w="86283" h="14496" extrusionOk="0">
                  <a:moveTo>
                    <a:pt x="43141" y="1"/>
                  </a:moveTo>
                  <a:cubicBezTo>
                    <a:pt x="31700" y="1"/>
                    <a:pt x="20726" y="765"/>
                    <a:pt x="12636" y="2123"/>
                  </a:cubicBezTo>
                  <a:cubicBezTo>
                    <a:pt x="4546" y="3482"/>
                    <a:pt x="0" y="5326"/>
                    <a:pt x="0" y="7248"/>
                  </a:cubicBezTo>
                  <a:cubicBezTo>
                    <a:pt x="0" y="9170"/>
                    <a:pt x="4546" y="11014"/>
                    <a:pt x="12636" y="12374"/>
                  </a:cubicBezTo>
                  <a:cubicBezTo>
                    <a:pt x="20726" y="13732"/>
                    <a:pt x="31700" y="14496"/>
                    <a:pt x="43141" y="14496"/>
                  </a:cubicBezTo>
                  <a:cubicBezTo>
                    <a:pt x="54584" y="14496"/>
                    <a:pt x="65556" y="13732"/>
                    <a:pt x="73647" y="12374"/>
                  </a:cubicBezTo>
                  <a:cubicBezTo>
                    <a:pt x="81738" y="11014"/>
                    <a:pt x="86282" y="9170"/>
                    <a:pt x="86282" y="7248"/>
                  </a:cubicBezTo>
                  <a:cubicBezTo>
                    <a:pt x="86282" y="5326"/>
                    <a:pt x="81738" y="3482"/>
                    <a:pt x="73647" y="2123"/>
                  </a:cubicBezTo>
                  <a:cubicBezTo>
                    <a:pt x="65556" y="765"/>
                    <a:pt x="54584" y="1"/>
                    <a:pt x="43141" y="1"/>
                  </a:cubicBezTo>
                  <a:close/>
                </a:path>
              </a:pathLst>
            </a:custGeom>
            <a:solidFill>
              <a:srgbClr val="3D58A3">
                <a:alpha val="3125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0" name="Google Shape;550;p38"/>
            <p:cNvSpPr/>
            <p:nvPr/>
          </p:nvSpPr>
          <p:spPr>
            <a:xfrm>
              <a:off x="4530275" y="2349425"/>
              <a:ext cx="1337250" cy="321675"/>
            </a:xfrm>
            <a:custGeom>
              <a:avLst/>
              <a:gdLst/>
              <a:ahLst/>
              <a:cxnLst/>
              <a:rect l="l" t="t" r="r" b="b"/>
              <a:pathLst>
                <a:path w="53490" h="12867" extrusionOk="0">
                  <a:moveTo>
                    <a:pt x="6433" y="12866"/>
                  </a:moveTo>
                  <a:lnTo>
                    <a:pt x="47058" y="12866"/>
                  </a:lnTo>
                  <a:cubicBezTo>
                    <a:pt x="50595" y="12866"/>
                    <a:pt x="53490" y="9971"/>
                    <a:pt x="53490" y="6434"/>
                  </a:cubicBezTo>
                  <a:lnTo>
                    <a:pt x="53490" y="3594"/>
                  </a:lnTo>
                  <a:cubicBezTo>
                    <a:pt x="53490" y="1618"/>
                    <a:pt x="51874" y="1"/>
                    <a:pt x="49897" y="1"/>
                  </a:cubicBezTo>
                  <a:lnTo>
                    <a:pt x="3594" y="1"/>
                  </a:lnTo>
                  <a:cubicBezTo>
                    <a:pt x="1618" y="1"/>
                    <a:pt x="1" y="1618"/>
                    <a:pt x="1" y="3594"/>
                  </a:cubicBezTo>
                  <a:lnTo>
                    <a:pt x="1" y="6434"/>
                  </a:lnTo>
                  <a:cubicBezTo>
                    <a:pt x="1" y="9971"/>
                    <a:pt x="2895" y="12866"/>
                    <a:pt x="6433" y="12866"/>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1" name="Google Shape;551;p38"/>
            <p:cNvSpPr/>
            <p:nvPr/>
          </p:nvSpPr>
          <p:spPr>
            <a:xfrm>
              <a:off x="4515825" y="2138025"/>
              <a:ext cx="1366175" cy="244900"/>
            </a:xfrm>
            <a:custGeom>
              <a:avLst/>
              <a:gdLst/>
              <a:ahLst/>
              <a:cxnLst/>
              <a:rect l="l" t="t" r="r" b="b"/>
              <a:pathLst>
                <a:path w="54647" h="9796" extrusionOk="0">
                  <a:moveTo>
                    <a:pt x="4899" y="0"/>
                  </a:moveTo>
                  <a:cubicBezTo>
                    <a:pt x="2185" y="0"/>
                    <a:pt x="1" y="2185"/>
                    <a:pt x="1" y="4898"/>
                  </a:cubicBezTo>
                  <a:cubicBezTo>
                    <a:pt x="1" y="7612"/>
                    <a:pt x="2185" y="9796"/>
                    <a:pt x="4899" y="9796"/>
                  </a:cubicBezTo>
                  <a:lnTo>
                    <a:pt x="49749" y="9796"/>
                  </a:lnTo>
                  <a:cubicBezTo>
                    <a:pt x="52462" y="9796"/>
                    <a:pt x="54646" y="7612"/>
                    <a:pt x="54646" y="4898"/>
                  </a:cubicBezTo>
                  <a:cubicBezTo>
                    <a:pt x="54646" y="2185"/>
                    <a:pt x="52462" y="0"/>
                    <a:pt x="49749"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2" name="Google Shape;552;p38"/>
            <p:cNvSpPr/>
            <p:nvPr/>
          </p:nvSpPr>
          <p:spPr>
            <a:xfrm>
              <a:off x="4371075" y="2240525"/>
              <a:ext cx="1662500" cy="302500"/>
            </a:xfrm>
            <a:custGeom>
              <a:avLst/>
              <a:gdLst/>
              <a:ahLst/>
              <a:cxnLst/>
              <a:rect l="l" t="t" r="r" b="b"/>
              <a:pathLst>
                <a:path w="66500" h="12100" extrusionOk="0">
                  <a:moveTo>
                    <a:pt x="3744" y="2179"/>
                  </a:moveTo>
                  <a:cubicBezTo>
                    <a:pt x="7022" y="396"/>
                    <a:pt x="7787" y="5163"/>
                    <a:pt x="10314" y="4152"/>
                  </a:cubicBezTo>
                  <a:cubicBezTo>
                    <a:pt x="12843" y="3140"/>
                    <a:pt x="14602" y="355"/>
                    <a:pt x="17383" y="2828"/>
                  </a:cubicBezTo>
                  <a:cubicBezTo>
                    <a:pt x="20163" y="5302"/>
                    <a:pt x="22194" y="2131"/>
                    <a:pt x="25227" y="3142"/>
                  </a:cubicBezTo>
                  <a:cubicBezTo>
                    <a:pt x="28259" y="4152"/>
                    <a:pt x="30534" y="867"/>
                    <a:pt x="34326" y="2889"/>
                  </a:cubicBezTo>
                  <a:cubicBezTo>
                    <a:pt x="38118" y="4911"/>
                    <a:pt x="39443" y="4799"/>
                    <a:pt x="42091" y="3512"/>
                  </a:cubicBezTo>
                  <a:cubicBezTo>
                    <a:pt x="44739" y="2223"/>
                    <a:pt x="46170" y="218"/>
                    <a:pt x="48318" y="1866"/>
                  </a:cubicBezTo>
                  <a:cubicBezTo>
                    <a:pt x="50466" y="3512"/>
                    <a:pt x="53329" y="1507"/>
                    <a:pt x="55620" y="2724"/>
                  </a:cubicBezTo>
                  <a:cubicBezTo>
                    <a:pt x="57910" y="3942"/>
                    <a:pt x="61157" y="0"/>
                    <a:pt x="64424" y="3655"/>
                  </a:cubicBezTo>
                  <a:cubicBezTo>
                    <a:pt x="66079" y="5507"/>
                    <a:pt x="66500" y="11815"/>
                    <a:pt x="63637" y="10097"/>
                  </a:cubicBezTo>
                  <a:cubicBezTo>
                    <a:pt x="60773" y="8378"/>
                    <a:pt x="59699" y="8164"/>
                    <a:pt x="58697" y="9165"/>
                  </a:cubicBezTo>
                  <a:cubicBezTo>
                    <a:pt x="57695" y="10168"/>
                    <a:pt x="56264" y="10097"/>
                    <a:pt x="54690" y="9023"/>
                  </a:cubicBezTo>
                  <a:cubicBezTo>
                    <a:pt x="53114" y="7950"/>
                    <a:pt x="49679" y="10526"/>
                    <a:pt x="48461" y="9095"/>
                  </a:cubicBezTo>
                  <a:cubicBezTo>
                    <a:pt x="47245" y="7664"/>
                    <a:pt x="43523" y="6518"/>
                    <a:pt x="42378" y="9309"/>
                  </a:cubicBezTo>
                  <a:cubicBezTo>
                    <a:pt x="41232" y="12099"/>
                    <a:pt x="39658" y="10669"/>
                    <a:pt x="38727" y="9309"/>
                  </a:cubicBezTo>
                  <a:cubicBezTo>
                    <a:pt x="37798" y="7948"/>
                    <a:pt x="31713" y="7949"/>
                    <a:pt x="30783" y="9023"/>
                  </a:cubicBezTo>
                  <a:cubicBezTo>
                    <a:pt x="29852" y="10097"/>
                    <a:pt x="28133" y="9739"/>
                    <a:pt x="26630" y="8880"/>
                  </a:cubicBezTo>
                  <a:cubicBezTo>
                    <a:pt x="25128" y="8020"/>
                    <a:pt x="21406" y="9237"/>
                    <a:pt x="20260" y="8163"/>
                  </a:cubicBezTo>
                  <a:cubicBezTo>
                    <a:pt x="19115" y="7090"/>
                    <a:pt x="16108" y="7949"/>
                    <a:pt x="15035" y="9380"/>
                  </a:cubicBezTo>
                  <a:cubicBezTo>
                    <a:pt x="13961" y="10811"/>
                    <a:pt x="9738" y="11814"/>
                    <a:pt x="7734" y="9667"/>
                  </a:cubicBezTo>
                  <a:cubicBezTo>
                    <a:pt x="5730" y="7519"/>
                    <a:pt x="4553" y="9052"/>
                    <a:pt x="3010" y="9595"/>
                  </a:cubicBezTo>
                  <a:cubicBezTo>
                    <a:pt x="1466" y="10139"/>
                    <a:pt x="0" y="4214"/>
                    <a:pt x="3744" y="2179"/>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3" name="Google Shape;553;p38"/>
            <p:cNvSpPr/>
            <p:nvPr/>
          </p:nvSpPr>
          <p:spPr>
            <a:xfrm>
              <a:off x="4598700" y="2135425"/>
              <a:ext cx="1200425" cy="264525"/>
            </a:xfrm>
            <a:custGeom>
              <a:avLst/>
              <a:gdLst/>
              <a:ahLst/>
              <a:cxnLst/>
              <a:rect l="l" t="t" r="r" b="b"/>
              <a:pathLst>
                <a:path w="48017" h="10581" extrusionOk="0">
                  <a:moveTo>
                    <a:pt x="9079" y="10581"/>
                  </a:moveTo>
                  <a:cubicBezTo>
                    <a:pt x="16298" y="6906"/>
                    <a:pt x="36659" y="3032"/>
                    <a:pt x="48017" y="1280"/>
                  </a:cubicBezTo>
                  <a:lnTo>
                    <a:pt x="48017" y="319"/>
                  </a:lnTo>
                  <a:lnTo>
                    <a:pt x="1" y="1"/>
                  </a:lnTo>
                  <a:lnTo>
                    <a:pt x="1" y="961"/>
                  </a:lnTo>
                  <a:cubicBezTo>
                    <a:pt x="1888" y="973"/>
                    <a:pt x="6501" y="4893"/>
                    <a:pt x="9079" y="1058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4" name="Google Shape;554;p38"/>
            <p:cNvSpPr/>
            <p:nvPr/>
          </p:nvSpPr>
          <p:spPr>
            <a:xfrm>
              <a:off x="4598700" y="2055675"/>
              <a:ext cx="1200425" cy="320275"/>
            </a:xfrm>
            <a:custGeom>
              <a:avLst/>
              <a:gdLst/>
              <a:ahLst/>
              <a:cxnLst/>
              <a:rect l="l" t="t" r="r" b="b"/>
              <a:pathLst>
                <a:path w="48017" h="12811" extrusionOk="0">
                  <a:moveTo>
                    <a:pt x="9079" y="12810"/>
                  </a:moveTo>
                  <a:cubicBezTo>
                    <a:pt x="16298" y="9135"/>
                    <a:pt x="36659" y="5261"/>
                    <a:pt x="48017" y="3509"/>
                  </a:cubicBezTo>
                  <a:lnTo>
                    <a:pt x="23586" y="0"/>
                  </a:lnTo>
                  <a:lnTo>
                    <a:pt x="1" y="3191"/>
                  </a:lnTo>
                  <a:cubicBezTo>
                    <a:pt x="1992" y="3204"/>
                    <a:pt x="6501" y="7124"/>
                    <a:pt x="9079" y="1281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5" name="Google Shape;555;p38"/>
            <p:cNvSpPr/>
            <p:nvPr/>
          </p:nvSpPr>
          <p:spPr>
            <a:xfrm>
              <a:off x="5172925" y="1798250"/>
              <a:ext cx="662125" cy="444750"/>
            </a:xfrm>
            <a:custGeom>
              <a:avLst/>
              <a:gdLst/>
              <a:ahLst/>
              <a:cxnLst/>
              <a:rect l="l" t="t" r="r" b="b"/>
              <a:pathLst>
                <a:path w="26485" h="17790" extrusionOk="0">
                  <a:moveTo>
                    <a:pt x="14017" y="667"/>
                  </a:moveTo>
                  <a:cubicBezTo>
                    <a:pt x="21094" y="1333"/>
                    <a:pt x="26484" y="5557"/>
                    <a:pt x="26056" y="10101"/>
                  </a:cubicBezTo>
                  <a:cubicBezTo>
                    <a:pt x="25629" y="14646"/>
                    <a:pt x="19545" y="17790"/>
                    <a:pt x="12467" y="17123"/>
                  </a:cubicBezTo>
                  <a:cubicBezTo>
                    <a:pt x="5390" y="16456"/>
                    <a:pt x="1" y="12232"/>
                    <a:pt x="428" y="7689"/>
                  </a:cubicBezTo>
                  <a:cubicBezTo>
                    <a:pt x="856" y="3144"/>
                    <a:pt x="6940" y="0"/>
                    <a:pt x="14017" y="667"/>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6" name="Google Shape;556;p38"/>
            <p:cNvSpPr/>
            <p:nvPr/>
          </p:nvSpPr>
          <p:spPr>
            <a:xfrm>
              <a:off x="5183625" y="1940575"/>
              <a:ext cx="645400" cy="110225"/>
            </a:xfrm>
            <a:custGeom>
              <a:avLst/>
              <a:gdLst/>
              <a:ahLst/>
              <a:cxnLst/>
              <a:rect l="l" t="t" r="r" b="b"/>
              <a:pathLst>
                <a:path w="25816" h="4409" extrusionOk="0">
                  <a:moveTo>
                    <a:pt x="189" y="1"/>
                  </a:moveTo>
                  <a:lnTo>
                    <a:pt x="25816" y="2414"/>
                  </a:lnTo>
                  <a:lnTo>
                    <a:pt x="25628" y="4408"/>
                  </a:lnTo>
                  <a:lnTo>
                    <a:pt x="0" y="1996"/>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7" name="Google Shape;557;p38"/>
            <p:cNvSpPr/>
            <p:nvPr/>
          </p:nvSpPr>
          <p:spPr>
            <a:xfrm>
              <a:off x="5177600" y="1748375"/>
              <a:ext cx="662125" cy="444725"/>
            </a:xfrm>
            <a:custGeom>
              <a:avLst/>
              <a:gdLst/>
              <a:ahLst/>
              <a:cxnLst/>
              <a:rect l="l" t="t" r="r" b="b"/>
              <a:pathLst>
                <a:path w="26485" h="17789" extrusionOk="0">
                  <a:moveTo>
                    <a:pt x="14017" y="667"/>
                  </a:moveTo>
                  <a:cubicBezTo>
                    <a:pt x="21095" y="1333"/>
                    <a:pt x="26484" y="5557"/>
                    <a:pt x="26057" y="10102"/>
                  </a:cubicBezTo>
                  <a:cubicBezTo>
                    <a:pt x="25629" y="14645"/>
                    <a:pt x="19545" y="17789"/>
                    <a:pt x="12468" y="17123"/>
                  </a:cubicBezTo>
                  <a:cubicBezTo>
                    <a:pt x="5391" y="16457"/>
                    <a:pt x="1" y="12232"/>
                    <a:pt x="430" y="7689"/>
                  </a:cubicBezTo>
                  <a:cubicBezTo>
                    <a:pt x="857" y="3144"/>
                    <a:pt x="6941" y="1"/>
                    <a:pt x="14017" y="667"/>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8" name="Google Shape;558;p38"/>
            <p:cNvSpPr/>
            <p:nvPr/>
          </p:nvSpPr>
          <p:spPr>
            <a:xfrm>
              <a:off x="5376475" y="1971725"/>
              <a:ext cx="202700" cy="179325"/>
            </a:xfrm>
            <a:custGeom>
              <a:avLst/>
              <a:gdLst/>
              <a:ahLst/>
              <a:cxnLst/>
              <a:rect l="l" t="t" r="r" b="b"/>
              <a:pathLst>
                <a:path w="8108" h="7173" extrusionOk="0">
                  <a:moveTo>
                    <a:pt x="0" y="5950"/>
                  </a:moveTo>
                  <a:lnTo>
                    <a:pt x="5252" y="1"/>
                  </a:lnTo>
                  <a:lnTo>
                    <a:pt x="8107" y="7030"/>
                  </a:lnTo>
                  <a:cubicBezTo>
                    <a:pt x="6998" y="7157"/>
                    <a:pt x="5826" y="7172"/>
                    <a:pt x="4620" y="7059"/>
                  </a:cubicBezTo>
                  <a:cubicBezTo>
                    <a:pt x="2946" y="6901"/>
                    <a:pt x="1382" y="6511"/>
                    <a:pt x="0" y="595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9" name="Google Shape;559;p38"/>
            <p:cNvSpPr/>
            <p:nvPr/>
          </p:nvSpPr>
          <p:spPr>
            <a:xfrm>
              <a:off x="5507725" y="1971700"/>
              <a:ext cx="276725" cy="145600"/>
            </a:xfrm>
            <a:custGeom>
              <a:avLst/>
              <a:gdLst/>
              <a:ahLst/>
              <a:cxnLst/>
              <a:rect l="l" t="t" r="r" b="b"/>
              <a:pathLst>
                <a:path w="11069" h="5824" extrusionOk="0">
                  <a:moveTo>
                    <a:pt x="7167" y="5824"/>
                  </a:moveTo>
                  <a:lnTo>
                    <a:pt x="1" y="1"/>
                  </a:lnTo>
                  <a:lnTo>
                    <a:pt x="11069" y="1192"/>
                  </a:lnTo>
                  <a:cubicBezTo>
                    <a:pt x="10807" y="3135"/>
                    <a:pt x="9337" y="4765"/>
                    <a:pt x="7167" y="5824"/>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0" name="Google Shape;560;p38"/>
            <p:cNvSpPr/>
            <p:nvPr/>
          </p:nvSpPr>
          <p:spPr>
            <a:xfrm>
              <a:off x="5507750" y="1814000"/>
              <a:ext cx="259000" cy="157725"/>
            </a:xfrm>
            <a:custGeom>
              <a:avLst/>
              <a:gdLst/>
              <a:ahLst/>
              <a:cxnLst/>
              <a:rect l="l" t="t" r="r" b="b"/>
              <a:pathLst>
                <a:path w="10360" h="6309" extrusionOk="0">
                  <a:moveTo>
                    <a:pt x="10360" y="4249"/>
                  </a:moveTo>
                  <a:lnTo>
                    <a:pt x="1" y="6309"/>
                  </a:lnTo>
                  <a:lnTo>
                    <a:pt x="4575" y="0"/>
                  </a:lnTo>
                  <a:cubicBezTo>
                    <a:pt x="7229" y="916"/>
                    <a:pt x="9309" y="2452"/>
                    <a:pt x="10360" y="4249"/>
                  </a:cubicBezTo>
                  <a:close/>
                </a:path>
              </a:pathLst>
            </a:custGeom>
            <a:solidFill>
              <a:srgbClr val="EE505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1" name="Google Shape;561;p38"/>
            <p:cNvSpPr/>
            <p:nvPr/>
          </p:nvSpPr>
          <p:spPr>
            <a:xfrm>
              <a:off x="5312400" y="1788625"/>
              <a:ext cx="195375" cy="183100"/>
            </a:xfrm>
            <a:custGeom>
              <a:avLst/>
              <a:gdLst/>
              <a:ahLst/>
              <a:cxnLst/>
              <a:rect l="l" t="t" r="r" b="b"/>
              <a:pathLst>
                <a:path w="7815" h="7324" extrusionOk="0">
                  <a:moveTo>
                    <a:pt x="7632" y="128"/>
                  </a:moveTo>
                  <a:lnTo>
                    <a:pt x="7815" y="7324"/>
                  </a:lnTo>
                  <a:lnTo>
                    <a:pt x="0" y="1812"/>
                  </a:lnTo>
                  <a:cubicBezTo>
                    <a:pt x="1970" y="644"/>
                    <a:pt x="4673" y="0"/>
                    <a:pt x="7632" y="128"/>
                  </a:cubicBezTo>
                  <a:close/>
                </a:path>
              </a:pathLst>
            </a:custGeom>
            <a:solidFill>
              <a:srgbClr val="EE505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2" name="Google Shape;562;p38"/>
            <p:cNvSpPr/>
            <p:nvPr/>
          </p:nvSpPr>
          <p:spPr>
            <a:xfrm>
              <a:off x="5229350" y="1898375"/>
              <a:ext cx="278425" cy="137300"/>
            </a:xfrm>
            <a:custGeom>
              <a:avLst/>
              <a:gdLst/>
              <a:ahLst/>
              <a:cxnLst/>
              <a:rect l="l" t="t" r="r" b="b"/>
              <a:pathLst>
                <a:path w="11137" h="5492" extrusionOk="0">
                  <a:moveTo>
                    <a:pt x="696" y="1"/>
                  </a:moveTo>
                  <a:lnTo>
                    <a:pt x="11137" y="2934"/>
                  </a:lnTo>
                  <a:lnTo>
                    <a:pt x="1227" y="5491"/>
                  </a:lnTo>
                  <a:cubicBezTo>
                    <a:pt x="411" y="4371"/>
                    <a:pt x="0" y="3127"/>
                    <a:pt x="120" y="1855"/>
                  </a:cubicBezTo>
                  <a:cubicBezTo>
                    <a:pt x="182" y="1200"/>
                    <a:pt x="380" y="579"/>
                    <a:pt x="696"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3" name="Google Shape;563;p38"/>
            <p:cNvSpPr/>
            <p:nvPr/>
          </p:nvSpPr>
          <p:spPr>
            <a:xfrm>
              <a:off x="4546650" y="1923575"/>
              <a:ext cx="653500" cy="279100"/>
            </a:xfrm>
            <a:custGeom>
              <a:avLst/>
              <a:gdLst/>
              <a:ahLst/>
              <a:cxnLst/>
              <a:rect l="l" t="t" r="r" b="b"/>
              <a:pathLst>
                <a:path w="26140" h="11164" extrusionOk="0">
                  <a:moveTo>
                    <a:pt x="12604" y="672"/>
                  </a:moveTo>
                  <a:cubicBezTo>
                    <a:pt x="19680" y="1"/>
                    <a:pt x="25626" y="1654"/>
                    <a:pt x="25883" y="4365"/>
                  </a:cubicBezTo>
                  <a:cubicBezTo>
                    <a:pt x="26139" y="7078"/>
                    <a:pt x="20612" y="9820"/>
                    <a:pt x="13536" y="10492"/>
                  </a:cubicBezTo>
                  <a:cubicBezTo>
                    <a:pt x="6459" y="11164"/>
                    <a:pt x="514" y="9510"/>
                    <a:pt x="257" y="6799"/>
                  </a:cubicBezTo>
                  <a:cubicBezTo>
                    <a:pt x="0" y="4086"/>
                    <a:pt x="5528" y="1344"/>
                    <a:pt x="12604" y="672"/>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4" name="Google Shape;564;p38"/>
            <p:cNvSpPr/>
            <p:nvPr/>
          </p:nvSpPr>
          <p:spPr>
            <a:xfrm>
              <a:off x="4548250" y="1982000"/>
              <a:ext cx="645475" cy="111550"/>
            </a:xfrm>
            <a:custGeom>
              <a:avLst/>
              <a:gdLst/>
              <a:ahLst/>
              <a:cxnLst/>
              <a:rect l="l" t="t" r="r" b="b"/>
              <a:pathLst>
                <a:path w="25819" h="4462" extrusionOk="0">
                  <a:moveTo>
                    <a:pt x="0" y="2433"/>
                  </a:moveTo>
                  <a:lnTo>
                    <a:pt x="25626" y="1"/>
                  </a:lnTo>
                  <a:lnTo>
                    <a:pt x="25819" y="2028"/>
                  </a:lnTo>
                  <a:lnTo>
                    <a:pt x="193" y="4462"/>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5" name="Google Shape;565;p38"/>
            <p:cNvSpPr/>
            <p:nvPr/>
          </p:nvSpPr>
          <p:spPr>
            <a:xfrm>
              <a:off x="4541800" y="1872850"/>
              <a:ext cx="653550" cy="279100"/>
            </a:xfrm>
            <a:custGeom>
              <a:avLst/>
              <a:gdLst/>
              <a:ahLst/>
              <a:cxnLst/>
              <a:rect l="l" t="t" r="r" b="b"/>
              <a:pathLst>
                <a:path w="26142" h="11164" extrusionOk="0">
                  <a:moveTo>
                    <a:pt x="12605" y="672"/>
                  </a:moveTo>
                  <a:cubicBezTo>
                    <a:pt x="19682" y="1"/>
                    <a:pt x="25627" y="1654"/>
                    <a:pt x="25884" y="4367"/>
                  </a:cubicBezTo>
                  <a:cubicBezTo>
                    <a:pt x="26142" y="7078"/>
                    <a:pt x="20613" y="9821"/>
                    <a:pt x="13537" y="10492"/>
                  </a:cubicBezTo>
                  <a:cubicBezTo>
                    <a:pt x="6461" y="11164"/>
                    <a:pt x="515" y="9510"/>
                    <a:pt x="258" y="6799"/>
                  </a:cubicBezTo>
                  <a:cubicBezTo>
                    <a:pt x="1" y="4087"/>
                    <a:pt x="5529" y="1344"/>
                    <a:pt x="12605" y="672"/>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6" name="Google Shape;566;p38"/>
            <p:cNvSpPr/>
            <p:nvPr/>
          </p:nvSpPr>
          <p:spPr>
            <a:xfrm>
              <a:off x="4760625" y="2013100"/>
              <a:ext cx="203875" cy="109350"/>
            </a:xfrm>
            <a:custGeom>
              <a:avLst/>
              <a:gdLst/>
              <a:ahLst/>
              <a:cxnLst/>
              <a:rect l="l" t="t" r="r" b="b"/>
              <a:pathLst>
                <a:path w="8155" h="4374" extrusionOk="0">
                  <a:moveTo>
                    <a:pt x="1" y="4254"/>
                  </a:moveTo>
                  <a:lnTo>
                    <a:pt x="4288" y="0"/>
                  </a:lnTo>
                  <a:lnTo>
                    <a:pt x="8154" y="3668"/>
                  </a:lnTo>
                  <a:cubicBezTo>
                    <a:pt x="7022" y="3919"/>
                    <a:pt x="5875" y="4100"/>
                    <a:pt x="4720" y="4208"/>
                  </a:cubicBezTo>
                  <a:cubicBezTo>
                    <a:pt x="3046" y="4366"/>
                    <a:pt x="1446" y="4374"/>
                    <a:pt x="1" y="4254"/>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7" name="Google Shape;567;p38"/>
            <p:cNvSpPr/>
            <p:nvPr/>
          </p:nvSpPr>
          <p:spPr>
            <a:xfrm>
              <a:off x="4867800" y="1989000"/>
              <a:ext cx="278000" cy="82100"/>
            </a:xfrm>
            <a:custGeom>
              <a:avLst/>
              <a:gdLst/>
              <a:ahLst/>
              <a:cxnLst/>
              <a:rect l="l" t="t" r="r" b="b"/>
              <a:pathLst>
                <a:path w="11120" h="3284" extrusionOk="0">
                  <a:moveTo>
                    <a:pt x="7936" y="3283"/>
                  </a:moveTo>
                  <a:lnTo>
                    <a:pt x="1" y="964"/>
                  </a:lnTo>
                  <a:lnTo>
                    <a:pt x="11090" y="1"/>
                  </a:lnTo>
                  <a:cubicBezTo>
                    <a:pt x="11120" y="1172"/>
                    <a:pt x="9917" y="2341"/>
                    <a:pt x="7936" y="3283"/>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8" name="Google Shape;568;p38"/>
            <p:cNvSpPr/>
            <p:nvPr/>
          </p:nvSpPr>
          <p:spPr>
            <a:xfrm>
              <a:off x="4867800" y="1904050"/>
              <a:ext cx="247625" cy="109075"/>
            </a:xfrm>
            <a:custGeom>
              <a:avLst/>
              <a:gdLst/>
              <a:ahLst/>
              <a:cxnLst/>
              <a:rect l="l" t="t" r="r" b="b"/>
              <a:pathLst>
                <a:path w="9905" h="4363" extrusionOk="0">
                  <a:moveTo>
                    <a:pt x="9905" y="1610"/>
                  </a:moveTo>
                  <a:lnTo>
                    <a:pt x="1" y="4362"/>
                  </a:lnTo>
                  <a:lnTo>
                    <a:pt x="3568" y="1"/>
                  </a:lnTo>
                  <a:cubicBezTo>
                    <a:pt x="6322" y="138"/>
                    <a:pt x="8601" y="721"/>
                    <a:pt x="9905" y="161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9" name="Google Shape;569;p38"/>
            <p:cNvSpPr/>
            <p:nvPr/>
          </p:nvSpPr>
          <p:spPr>
            <a:xfrm>
              <a:off x="4654650" y="1908950"/>
              <a:ext cx="213175" cy="104175"/>
            </a:xfrm>
            <a:custGeom>
              <a:avLst/>
              <a:gdLst/>
              <a:ahLst/>
              <a:cxnLst/>
              <a:rect l="l" t="t" r="r" b="b"/>
              <a:pathLst>
                <a:path w="8527" h="4167" extrusionOk="0">
                  <a:moveTo>
                    <a:pt x="7271" y="0"/>
                  </a:moveTo>
                  <a:lnTo>
                    <a:pt x="8527" y="4166"/>
                  </a:lnTo>
                  <a:lnTo>
                    <a:pt x="0" y="2126"/>
                  </a:lnTo>
                  <a:cubicBezTo>
                    <a:pt x="1767" y="1150"/>
                    <a:pt x="4335" y="369"/>
                    <a:pt x="7271" y="0"/>
                  </a:cubicBezTo>
                  <a:close/>
                </a:path>
              </a:pathLst>
            </a:custGeom>
            <a:solidFill>
              <a:srgbClr val="EE505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0" name="Google Shape;570;p38"/>
            <p:cNvSpPr/>
            <p:nvPr/>
          </p:nvSpPr>
          <p:spPr>
            <a:xfrm>
              <a:off x="4591350" y="2009500"/>
              <a:ext cx="276475" cy="77950"/>
            </a:xfrm>
            <a:custGeom>
              <a:avLst/>
              <a:gdLst/>
              <a:ahLst/>
              <a:cxnLst/>
              <a:rect l="l" t="t" r="r" b="b"/>
              <a:pathLst>
                <a:path w="11059" h="3118" extrusionOk="0">
                  <a:moveTo>
                    <a:pt x="328" y="0"/>
                  </a:moveTo>
                  <a:lnTo>
                    <a:pt x="11059" y="144"/>
                  </a:lnTo>
                  <a:lnTo>
                    <a:pt x="1672" y="3118"/>
                  </a:lnTo>
                  <a:cubicBezTo>
                    <a:pt x="700" y="2588"/>
                    <a:pt x="110" y="1925"/>
                    <a:pt x="38" y="1165"/>
                  </a:cubicBezTo>
                  <a:cubicBezTo>
                    <a:pt x="0" y="774"/>
                    <a:pt x="103" y="384"/>
                    <a:pt x="328"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1" name="Google Shape;571;p38"/>
            <p:cNvSpPr/>
            <p:nvPr/>
          </p:nvSpPr>
          <p:spPr>
            <a:xfrm>
              <a:off x="4477125" y="1402450"/>
              <a:ext cx="1443575" cy="596550"/>
            </a:xfrm>
            <a:custGeom>
              <a:avLst/>
              <a:gdLst/>
              <a:ahLst/>
              <a:cxnLst/>
              <a:rect l="l" t="t" r="r" b="b"/>
              <a:pathLst>
                <a:path w="57743" h="23862" extrusionOk="0">
                  <a:moveTo>
                    <a:pt x="19295" y="1"/>
                  </a:moveTo>
                  <a:lnTo>
                    <a:pt x="38447" y="1"/>
                  </a:lnTo>
                  <a:cubicBezTo>
                    <a:pt x="49059" y="1"/>
                    <a:pt x="57742" y="8683"/>
                    <a:pt x="57742" y="19296"/>
                  </a:cubicBezTo>
                  <a:lnTo>
                    <a:pt x="57742" y="21979"/>
                  </a:lnTo>
                  <a:cubicBezTo>
                    <a:pt x="57742" y="23015"/>
                    <a:pt x="56895" y="23862"/>
                    <a:pt x="55860" y="23862"/>
                  </a:cubicBezTo>
                  <a:lnTo>
                    <a:pt x="1883" y="23862"/>
                  </a:lnTo>
                  <a:cubicBezTo>
                    <a:pt x="847" y="23862"/>
                    <a:pt x="0" y="23015"/>
                    <a:pt x="0" y="21979"/>
                  </a:cubicBezTo>
                  <a:lnTo>
                    <a:pt x="0" y="19296"/>
                  </a:lnTo>
                  <a:cubicBezTo>
                    <a:pt x="0" y="8683"/>
                    <a:pt x="8683" y="1"/>
                    <a:pt x="19295"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2" name="Google Shape;572;p38"/>
            <p:cNvSpPr/>
            <p:nvPr/>
          </p:nvSpPr>
          <p:spPr>
            <a:xfrm>
              <a:off x="4524050" y="1509875"/>
              <a:ext cx="1349700" cy="477300"/>
            </a:xfrm>
            <a:custGeom>
              <a:avLst/>
              <a:gdLst/>
              <a:ahLst/>
              <a:cxnLst/>
              <a:rect l="l" t="t" r="r" b="b"/>
              <a:pathLst>
                <a:path w="53988" h="19092" extrusionOk="0">
                  <a:moveTo>
                    <a:pt x="18041" y="0"/>
                  </a:moveTo>
                  <a:lnTo>
                    <a:pt x="35947" y="0"/>
                  </a:lnTo>
                  <a:cubicBezTo>
                    <a:pt x="45869" y="0"/>
                    <a:pt x="53988" y="6947"/>
                    <a:pt x="53988" y="15438"/>
                  </a:cubicBezTo>
                  <a:lnTo>
                    <a:pt x="53988" y="17586"/>
                  </a:lnTo>
                  <a:cubicBezTo>
                    <a:pt x="53988" y="18415"/>
                    <a:pt x="53195" y="19092"/>
                    <a:pt x="52227" y="19092"/>
                  </a:cubicBezTo>
                  <a:lnTo>
                    <a:pt x="1761" y="19092"/>
                  </a:lnTo>
                  <a:cubicBezTo>
                    <a:pt x="793" y="19092"/>
                    <a:pt x="1" y="18414"/>
                    <a:pt x="1" y="17586"/>
                  </a:cubicBezTo>
                  <a:lnTo>
                    <a:pt x="1" y="15438"/>
                  </a:lnTo>
                  <a:cubicBezTo>
                    <a:pt x="0" y="6947"/>
                    <a:pt x="8119" y="0"/>
                    <a:pt x="18041"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3" name="Google Shape;573;p38"/>
            <p:cNvSpPr/>
            <p:nvPr/>
          </p:nvSpPr>
          <p:spPr>
            <a:xfrm>
              <a:off x="5370300" y="1806200"/>
              <a:ext cx="38125" cy="42075"/>
            </a:xfrm>
            <a:custGeom>
              <a:avLst/>
              <a:gdLst/>
              <a:ahLst/>
              <a:cxnLst/>
              <a:rect l="l" t="t" r="r" b="b"/>
              <a:pathLst>
                <a:path w="1525" h="1683" extrusionOk="0">
                  <a:moveTo>
                    <a:pt x="762" y="1683"/>
                  </a:moveTo>
                  <a:cubicBezTo>
                    <a:pt x="1524" y="1683"/>
                    <a:pt x="1255" y="0"/>
                    <a:pt x="762" y="0"/>
                  </a:cubicBezTo>
                  <a:cubicBezTo>
                    <a:pt x="269" y="0"/>
                    <a:pt x="0" y="1683"/>
                    <a:pt x="762" y="1683"/>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4" name="Google Shape;574;p38"/>
            <p:cNvSpPr/>
            <p:nvPr/>
          </p:nvSpPr>
          <p:spPr>
            <a:xfrm>
              <a:off x="5660925" y="1801350"/>
              <a:ext cx="52425" cy="50850"/>
            </a:xfrm>
            <a:custGeom>
              <a:avLst/>
              <a:gdLst/>
              <a:ahLst/>
              <a:cxnLst/>
              <a:rect l="l" t="t" r="r" b="b"/>
              <a:pathLst>
                <a:path w="2097" h="2034" extrusionOk="0">
                  <a:moveTo>
                    <a:pt x="1618" y="1440"/>
                  </a:moveTo>
                  <a:cubicBezTo>
                    <a:pt x="2097" y="847"/>
                    <a:pt x="620" y="0"/>
                    <a:pt x="309" y="383"/>
                  </a:cubicBezTo>
                  <a:cubicBezTo>
                    <a:pt x="0" y="767"/>
                    <a:pt x="1140" y="2034"/>
                    <a:pt x="1618" y="144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5" name="Google Shape;575;p38"/>
            <p:cNvSpPr/>
            <p:nvPr/>
          </p:nvSpPr>
          <p:spPr>
            <a:xfrm>
              <a:off x="4872600" y="1835300"/>
              <a:ext cx="52350" cy="51250"/>
            </a:xfrm>
            <a:custGeom>
              <a:avLst/>
              <a:gdLst/>
              <a:ahLst/>
              <a:cxnLst/>
              <a:rect l="l" t="t" r="r" b="b"/>
              <a:pathLst>
                <a:path w="2094" h="2050" extrusionOk="0">
                  <a:moveTo>
                    <a:pt x="498" y="1474"/>
                  </a:moveTo>
                  <a:cubicBezTo>
                    <a:pt x="997" y="2049"/>
                    <a:pt x="2093" y="746"/>
                    <a:pt x="1770" y="373"/>
                  </a:cubicBezTo>
                  <a:cubicBezTo>
                    <a:pt x="1447" y="1"/>
                    <a:pt x="0" y="897"/>
                    <a:pt x="498" y="1474"/>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6" name="Google Shape;576;p38"/>
            <p:cNvSpPr/>
            <p:nvPr/>
          </p:nvSpPr>
          <p:spPr>
            <a:xfrm>
              <a:off x="5037775" y="1595575"/>
              <a:ext cx="51225" cy="52375"/>
            </a:xfrm>
            <a:custGeom>
              <a:avLst/>
              <a:gdLst/>
              <a:ahLst/>
              <a:cxnLst/>
              <a:rect l="l" t="t" r="r" b="b"/>
              <a:pathLst>
                <a:path w="2049" h="2095" extrusionOk="0">
                  <a:moveTo>
                    <a:pt x="580" y="495"/>
                  </a:moveTo>
                  <a:cubicBezTo>
                    <a:pt x="1" y="990"/>
                    <a:pt x="1298" y="2094"/>
                    <a:pt x="1673" y="1773"/>
                  </a:cubicBezTo>
                  <a:cubicBezTo>
                    <a:pt x="2048" y="1453"/>
                    <a:pt x="1158" y="0"/>
                    <a:pt x="580" y="495"/>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7" name="Google Shape;577;p38"/>
            <p:cNvSpPr/>
            <p:nvPr/>
          </p:nvSpPr>
          <p:spPr>
            <a:xfrm>
              <a:off x="4680500" y="1697200"/>
              <a:ext cx="51200" cy="52400"/>
            </a:xfrm>
            <a:custGeom>
              <a:avLst/>
              <a:gdLst/>
              <a:ahLst/>
              <a:cxnLst/>
              <a:rect l="l" t="t" r="r" b="b"/>
              <a:pathLst>
                <a:path w="2048" h="2096" extrusionOk="0">
                  <a:moveTo>
                    <a:pt x="579" y="496"/>
                  </a:moveTo>
                  <a:cubicBezTo>
                    <a:pt x="0" y="991"/>
                    <a:pt x="1298" y="2096"/>
                    <a:pt x="1672" y="1775"/>
                  </a:cubicBezTo>
                  <a:cubicBezTo>
                    <a:pt x="2048" y="1454"/>
                    <a:pt x="1159" y="0"/>
                    <a:pt x="579" y="496"/>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8" name="Google Shape;578;p38"/>
            <p:cNvSpPr/>
            <p:nvPr/>
          </p:nvSpPr>
          <p:spPr>
            <a:xfrm>
              <a:off x="5632250" y="1617150"/>
              <a:ext cx="51175" cy="52350"/>
            </a:xfrm>
            <a:custGeom>
              <a:avLst/>
              <a:gdLst/>
              <a:ahLst/>
              <a:cxnLst/>
              <a:rect l="l" t="t" r="r" b="b"/>
              <a:pathLst>
                <a:path w="2047" h="2094" extrusionOk="0">
                  <a:moveTo>
                    <a:pt x="579" y="495"/>
                  </a:moveTo>
                  <a:cubicBezTo>
                    <a:pt x="1" y="990"/>
                    <a:pt x="1297" y="2093"/>
                    <a:pt x="1672" y="1772"/>
                  </a:cubicBezTo>
                  <a:cubicBezTo>
                    <a:pt x="2047" y="1453"/>
                    <a:pt x="1158" y="0"/>
                    <a:pt x="579" y="495"/>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9" name="Google Shape;579;p38"/>
            <p:cNvSpPr/>
            <p:nvPr/>
          </p:nvSpPr>
          <p:spPr>
            <a:xfrm>
              <a:off x="5210275" y="1379975"/>
              <a:ext cx="51175" cy="52375"/>
            </a:xfrm>
            <a:custGeom>
              <a:avLst/>
              <a:gdLst/>
              <a:ahLst/>
              <a:cxnLst/>
              <a:rect l="l" t="t" r="r" b="b"/>
              <a:pathLst>
                <a:path w="2047" h="2095" extrusionOk="0">
                  <a:moveTo>
                    <a:pt x="579" y="495"/>
                  </a:moveTo>
                  <a:cubicBezTo>
                    <a:pt x="1" y="990"/>
                    <a:pt x="1297" y="2094"/>
                    <a:pt x="1673" y="1773"/>
                  </a:cubicBezTo>
                  <a:cubicBezTo>
                    <a:pt x="2047" y="1453"/>
                    <a:pt x="1158" y="0"/>
                    <a:pt x="579" y="495"/>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0" name="Google Shape;580;p38"/>
            <p:cNvSpPr/>
            <p:nvPr/>
          </p:nvSpPr>
          <p:spPr>
            <a:xfrm>
              <a:off x="4689750" y="1456975"/>
              <a:ext cx="51175" cy="52375"/>
            </a:xfrm>
            <a:custGeom>
              <a:avLst/>
              <a:gdLst/>
              <a:ahLst/>
              <a:cxnLst/>
              <a:rect l="l" t="t" r="r" b="b"/>
              <a:pathLst>
                <a:path w="2047" h="2095" extrusionOk="0">
                  <a:moveTo>
                    <a:pt x="579" y="496"/>
                  </a:moveTo>
                  <a:cubicBezTo>
                    <a:pt x="0" y="990"/>
                    <a:pt x="1297" y="2095"/>
                    <a:pt x="1672" y="1774"/>
                  </a:cubicBezTo>
                  <a:cubicBezTo>
                    <a:pt x="2047" y="1453"/>
                    <a:pt x="1158" y="0"/>
                    <a:pt x="579" y="496"/>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1" name="Google Shape;581;p38"/>
            <p:cNvSpPr/>
            <p:nvPr/>
          </p:nvSpPr>
          <p:spPr>
            <a:xfrm>
              <a:off x="5642425" y="1425550"/>
              <a:ext cx="52450" cy="50850"/>
            </a:xfrm>
            <a:custGeom>
              <a:avLst/>
              <a:gdLst/>
              <a:ahLst/>
              <a:cxnLst/>
              <a:rect l="l" t="t" r="r" b="b"/>
              <a:pathLst>
                <a:path w="2098" h="2034" extrusionOk="0">
                  <a:moveTo>
                    <a:pt x="1619" y="1441"/>
                  </a:moveTo>
                  <a:cubicBezTo>
                    <a:pt x="2098" y="848"/>
                    <a:pt x="620" y="1"/>
                    <a:pt x="310" y="385"/>
                  </a:cubicBezTo>
                  <a:cubicBezTo>
                    <a:pt x="0" y="769"/>
                    <a:pt x="1141" y="2034"/>
                    <a:pt x="1619" y="144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2" name="Google Shape;582;p38"/>
            <p:cNvSpPr/>
            <p:nvPr/>
          </p:nvSpPr>
          <p:spPr>
            <a:xfrm>
              <a:off x="4875475" y="1477900"/>
              <a:ext cx="52475" cy="50875"/>
            </a:xfrm>
            <a:custGeom>
              <a:avLst/>
              <a:gdLst/>
              <a:ahLst/>
              <a:cxnLst/>
              <a:rect l="l" t="t" r="r" b="b"/>
              <a:pathLst>
                <a:path w="2099" h="2035" extrusionOk="0">
                  <a:moveTo>
                    <a:pt x="1620" y="1442"/>
                  </a:moveTo>
                  <a:cubicBezTo>
                    <a:pt x="2098" y="848"/>
                    <a:pt x="621" y="1"/>
                    <a:pt x="311" y="385"/>
                  </a:cubicBezTo>
                  <a:cubicBezTo>
                    <a:pt x="1" y="769"/>
                    <a:pt x="1142" y="2034"/>
                    <a:pt x="1620" y="1442"/>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3" name="Google Shape;583;p38"/>
            <p:cNvSpPr/>
            <p:nvPr/>
          </p:nvSpPr>
          <p:spPr>
            <a:xfrm>
              <a:off x="4536700" y="1641175"/>
              <a:ext cx="52425" cy="50825"/>
            </a:xfrm>
            <a:custGeom>
              <a:avLst/>
              <a:gdLst/>
              <a:ahLst/>
              <a:cxnLst/>
              <a:rect l="l" t="t" r="r" b="b"/>
              <a:pathLst>
                <a:path w="2097" h="2033" extrusionOk="0">
                  <a:moveTo>
                    <a:pt x="1618" y="1440"/>
                  </a:moveTo>
                  <a:cubicBezTo>
                    <a:pt x="2097" y="847"/>
                    <a:pt x="620" y="1"/>
                    <a:pt x="309" y="385"/>
                  </a:cubicBezTo>
                  <a:cubicBezTo>
                    <a:pt x="0" y="769"/>
                    <a:pt x="1140" y="2033"/>
                    <a:pt x="1618" y="144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4" name="Google Shape;584;p38"/>
            <p:cNvSpPr/>
            <p:nvPr/>
          </p:nvSpPr>
          <p:spPr>
            <a:xfrm>
              <a:off x="5355950" y="1582650"/>
              <a:ext cx="52500" cy="50850"/>
            </a:xfrm>
            <a:custGeom>
              <a:avLst/>
              <a:gdLst/>
              <a:ahLst/>
              <a:cxnLst/>
              <a:rect l="l" t="t" r="r" b="b"/>
              <a:pathLst>
                <a:path w="2100" h="2034" extrusionOk="0">
                  <a:moveTo>
                    <a:pt x="1621" y="1440"/>
                  </a:moveTo>
                  <a:cubicBezTo>
                    <a:pt x="2099" y="848"/>
                    <a:pt x="621" y="0"/>
                    <a:pt x="311" y="384"/>
                  </a:cubicBezTo>
                  <a:cubicBezTo>
                    <a:pt x="1" y="767"/>
                    <a:pt x="1142" y="2034"/>
                    <a:pt x="1621" y="144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5" name="Google Shape;585;p38"/>
            <p:cNvSpPr/>
            <p:nvPr/>
          </p:nvSpPr>
          <p:spPr>
            <a:xfrm>
              <a:off x="5811825" y="1668875"/>
              <a:ext cx="52475" cy="50875"/>
            </a:xfrm>
            <a:custGeom>
              <a:avLst/>
              <a:gdLst/>
              <a:ahLst/>
              <a:cxnLst/>
              <a:rect l="l" t="t" r="r" b="b"/>
              <a:pathLst>
                <a:path w="2099" h="2035" extrusionOk="0">
                  <a:moveTo>
                    <a:pt x="1620" y="1440"/>
                  </a:moveTo>
                  <a:cubicBezTo>
                    <a:pt x="2098" y="848"/>
                    <a:pt x="620" y="1"/>
                    <a:pt x="311" y="385"/>
                  </a:cubicBezTo>
                  <a:cubicBezTo>
                    <a:pt x="1" y="769"/>
                    <a:pt x="1142" y="2034"/>
                    <a:pt x="1620" y="144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6" name="Google Shape;586;p38"/>
            <p:cNvSpPr/>
            <p:nvPr/>
          </p:nvSpPr>
          <p:spPr>
            <a:xfrm>
              <a:off x="5168125" y="1758225"/>
              <a:ext cx="52425" cy="50850"/>
            </a:xfrm>
            <a:custGeom>
              <a:avLst/>
              <a:gdLst/>
              <a:ahLst/>
              <a:cxnLst/>
              <a:rect l="l" t="t" r="r" b="b"/>
              <a:pathLst>
                <a:path w="2097" h="2034" extrusionOk="0">
                  <a:moveTo>
                    <a:pt x="1618" y="1440"/>
                  </a:moveTo>
                  <a:cubicBezTo>
                    <a:pt x="2096" y="847"/>
                    <a:pt x="619" y="0"/>
                    <a:pt x="309" y="384"/>
                  </a:cubicBezTo>
                  <a:cubicBezTo>
                    <a:pt x="0" y="768"/>
                    <a:pt x="1140" y="2034"/>
                    <a:pt x="1618" y="144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7" name="Google Shape;587;p38"/>
            <p:cNvSpPr/>
            <p:nvPr/>
          </p:nvSpPr>
          <p:spPr>
            <a:xfrm>
              <a:off x="5090000" y="1455050"/>
              <a:ext cx="38125" cy="42075"/>
            </a:xfrm>
            <a:custGeom>
              <a:avLst/>
              <a:gdLst/>
              <a:ahLst/>
              <a:cxnLst/>
              <a:rect l="l" t="t" r="r" b="b"/>
              <a:pathLst>
                <a:path w="1525" h="1683" extrusionOk="0">
                  <a:moveTo>
                    <a:pt x="762" y="1683"/>
                  </a:moveTo>
                  <a:cubicBezTo>
                    <a:pt x="1525" y="1683"/>
                    <a:pt x="1255" y="0"/>
                    <a:pt x="762" y="0"/>
                  </a:cubicBezTo>
                  <a:cubicBezTo>
                    <a:pt x="269" y="0"/>
                    <a:pt x="1" y="1683"/>
                    <a:pt x="762" y="1683"/>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8" name="Google Shape;588;p38"/>
            <p:cNvSpPr/>
            <p:nvPr/>
          </p:nvSpPr>
          <p:spPr>
            <a:xfrm>
              <a:off x="5404200" y="1393475"/>
              <a:ext cx="38100" cy="42050"/>
            </a:xfrm>
            <a:custGeom>
              <a:avLst/>
              <a:gdLst/>
              <a:ahLst/>
              <a:cxnLst/>
              <a:rect l="l" t="t" r="r" b="b"/>
              <a:pathLst>
                <a:path w="1524" h="1682" extrusionOk="0">
                  <a:moveTo>
                    <a:pt x="761" y="1682"/>
                  </a:moveTo>
                  <a:cubicBezTo>
                    <a:pt x="1523" y="1682"/>
                    <a:pt x="1255" y="0"/>
                    <a:pt x="761" y="0"/>
                  </a:cubicBezTo>
                  <a:cubicBezTo>
                    <a:pt x="268" y="0"/>
                    <a:pt x="0" y="1682"/>
                    <a:pt x="761" y="1682"/>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9" name="Google Shape;589;p38"/>
            <p:cNvSpPr/>
            <p:nvPr/>
          </p:nvSpPr>
          <p:spPr>
            <a:xfrm>
              <a:off x="4825100" y="1421175"/>
              <a:ext cx="38125" cy="42075"/>
            </a:xfrm>
            <a:custGeom>
              <a:avLst/>
              <a:gdLst/>
              <a:ahLst/>
              <a:cxnLst/>
              <a:rect l="l" t="t" r="r" b="b"/>
              <a:pathLst>
                <a:path w="1525" h="1683" extrusionOk="0">
                  <a:moveTo>
                    <a:pt x="762" y="1683"/>
                  </a:moveTo>
                  <a:cubicBezTo>
                    <a:pt x="1525" y="1683"/>
                    <a:pt x="1256" y="0"/>
                    <a:pt x="762" y="0"/>
                  </a:cubicBezTo>
                  <a:cubicBezTo>
                    <a:pt x="269" y="0"/>
                    <a:pt x="1" y="1683"/>
                    <a:pt x="762" y="1683"/>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0" name="Google Shape;590;p38"/>
            <p:cNvSpPr/>
            <p:nvPr/>
          </p:nvSpPr>
          <p:spPr>
            <a:xfrm>
              <a:off x="4717325" y="1599825"/>
              <a:ext cx="38125" cy="42075"/>
            </a:xfrm>
            <a:custGeom>
              <a:avLst/>
              <a:gdLst/>
              <a:ahLst/>
              <a:cxnLst/>
              <a:rect l="l" t="t" r="r" b="b"/>
              <a:pathLst>
                <a:path w="1525" h="1683" extrusionOk="0">
                  <a:moveTo>
                    <a:pt x="763" y="1683"/>
                  </a:moveTo>
                  <a:cubicBezTo>
                    <a:pt x="1524" y="1683"/>
                    <a:pt x="1256" y="0"/>
                    <a:pt x="763" y="0"/>
                  </a:cubicBezTo>
                  <a:cubicBezTo>
                    <a:pt x="269" y="0"/>
                    <a:pt x="0" y="1683"/>
                    <a:pt x="763" y="1683"/>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1" name="Google Shape;591;p38"/>
            <p:cNvSpPr/>
            <p:nvPr/>
          </p:nvSpPr>
          <p:spPr>
            <a:xfrm>
              <a:off x="5219350" y="1565925"/>
              <a:ext cx="38125" cy="42100"/>
            </a:xfrm>
            <a:custGeom>
              <a:avLst/>
              <a:gdLst/>
              <a:ahLst/>
              <a:cxnLst/>
              <a:rect l="l" t="t" r="r" b="b"/>
              <a:pathLst>
                <a:path w="1525" h="1684" extrusionOk="0">
                  <a:moveTo>
                    <a:pt x="763" y="1683"/>
                  </a:moveTo>
                  <a:cubicBezTo>
                    <a:pt x="1524" y="1683"/>
                    <a:pt x="1256" y="1"/>
                    <a:pt x="763" y="1"/>
                  </a:cubicBezTo>
                  <a:cubicBezTo>
                    <a:pt x="269" y="1"/>
                    <a:pt x="0" y="1683"/>
                    <a:pt x="763" y="1683"/>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2" name="Google Shape;592;p38"/>
            <p:cNvSpPr/>
            <p:nvPr/>
          </p:nvSpPr>
          <p:spPr>
            <a:xfrm>
              <a:off x="5555075" y="1519750"/>
              <a:ext cx="38125" cy="42075"/>
            </a:xfrm>
            <a:custGeom>
              <a:avLst/>
              <a:gdLst/>
              <a:ahLst/>
              <a:cxnLst/>
              <a:rect l="l" t="t" r="r" b="b"/>
              <a:pathLst>
                <a:path w="1525" h="1683" extrusionOk="0">
                  <a:moveTo>
                    <a:pt x="763" y="1682"/>
                  </a:moveTo>
                  <a:cubicBezTo>
                    <a:pt x="1525" y="1682"/>
                    <a:pt x="1257" y="1"/>
                    <a:pt x="763" y="1"/>
                  </a:cubicBezTo>
                  <a:cubicBezTo>
                    <a:pt x="270" y="1"/>
                    <a:pt x="1" y="1682"/>
                    <a:pt x="763" y="1682"/>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3" name="Google Shape;593;p38"/>
            <p:cNvSpPr/>
            <p:nvPr/>
          </p:nvSpPr>
          <p:spPr>
            <a:xfrm>
              <a:off x="4874400" y="1593675"/>
              <a:ext cx="38100" cy="42050"/>
            </a:xfrm>
            <a:custGeom>
              <a:avLst/>
              <a:gdLst/>
              <a:ahLst/>
              <a:cxnLst/>
              <a:rect l="l" t="t" r="r" b="b"/>
              <a:pathLst>
                <a:path w="1524" h="1682" extrusionOk="0">
                  <a:moveTo>
                    <a:pt x="761" y="1681"/>
                  </a:moveTo>
                  <a:cubicBezTo>
                    <a:pt x="1524" y="1681"/>
                    <a:pt x="1256" y="0"/>
                    <a:pt x="761" y="0"/>
                  </a:cubicBezTo>
                  <a:cubicBezTo>
                    <a:pt x="268" y="0"/>
                    <a:pt x="1" y="1681"/>
                    <a:pt x="761" y="168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4" name="Google Shape;594;p38"/>
            <p:cNvSpPr/>
            <p:nvPr/>
          </p:nvSpPr>
          <p:spPr>
            <a:xfrm>
              <a:off x="4989625" y="1382500"/>
              <a:ext cx="52350" cy="51300"/>
            </a:xfrm>
            <a:custGeom>
              <a:avLst/>
              <a:gdLst/>
              <a:ahLst/>
              <a:cxnLst/>
              <a:rect l="l" t="t" r="r" b="b"/>
              <a:pathLst>
                <a:path w="2094" h="2052" extrusionOk="0">
                  <a:moveTo>
                    <a:pt x="499" y="1475"/>
                  </a:moveTo>
                  <a:cubicBezTo>
                    <a:pt x="998" y="2051"/>
                    <a:pt x="2094" y="747"/>
                    <a:pt x="1772" y="374"/>
                  </a:cubicBezTo>
                  <a:cubicBezTo>
                    <a:pt x="1449" y="1"/>
                    <a:pt x="1" y="899"/>
                    <a:pt x="499" y="1475"/>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5" name="Google Shape;595;p38"/>
            <p:cNvSpPr/>
            <p:nvPr/>
          </p:nvSpPr>
          <p:spPr>
            <a:xfrm>
              <a:off x="5297650" y="1474925"/>
              <a:ext cx="52350" cy="51275"/>
            </a:xfrm>
            <a:custGeom>
              <a:avLst/>
              <a:gdLst/>
              <a:ahLst/>
              <a:cxnLst/>
              <a:rect l="l" t="t" r="r" b="b"/>
              <a:pathLst>
                <a:path w="2094" h="2051" extrusionOk="0">
                  <a:moveTo>
                    <a:pt x="498" y="1474"/>
                  </a:moveTo>
                  <a:cubicBezTo>
                    <a:pt x="997" y="2050"/>
                    <a:pt x="2093" y="747"/>
                    <a:pt x="1770" y="373"/>
                  </a:cubicBezTo>
                  <a:cubicBezTo>
                    <a:pt x="1447" y="0"/>
                    <a:pt x="0" y="897"/>
                    <a:pt x="498" y="1474"/>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6" name="Google Shape;596;p38"/>
            <p:cNvSpPr/>
            <p:nvPr/>
          </p:nvSpPr>
          <p:spPr>
            <a:xfrm>
              <a:off x="5479350" y="1650475"/>
              <a:ext cx="52350" cy="51275"/>
            </a:xfrm>
            <a:custGeom>
              <a:avLst/>
              <a:gdLst/>
              <a:ahLst/>
              <a:cxnLst/>
              <a:rect l="l" t="t" r="r" b="b"/>
              <a:pathLst>
                <a:path w="2094" h="2051" extrusionOk="0">
                  <a:moveTo>
                    <a:pt x="499" y="1474"/>
                  </a:moveTo>
                  <a:cubicBezTo>
                    <a:pt x="998" y="2050"/>
                    <a:pt x="2094" y="748"/>
                    <a:pt x="1771" y="374"/>
                  </a:cubicBezTo>
                  <a:cubicBezTo>
                    <a:pt x="1449" y="1"/>
                    <a:pt x="1" y="898"/>
                    <a:pt x="499" y="1474"/>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7" name="Google Shape;597;p38"/>
            <p:cNvSpPr/>
            <p:nvPr/>
          </p:nvSpPr>
          <p:spPr>
            <a:xfrm>
              <a:off x="4832525" y="1687450"/>
              <a:ext cx="52375" cy="51250"/>
            </a:xfrm>
            <a:custGeom>
              <a:avLst/>
              <a:gdLst/>
              <a:ahLst/>
              <a:cxnLst/>
              <a:rect l="l" t="t" r="r" b="b"/>
              <a:pathLst>
                <a:path w="2095" h="2050" extrusionOk="0">
                  <a:moveTo>
                    <a:pt x="499" y="1474"/>
                  </a:moveTo>
                  <a:cubicBezTo>
                    <a:pt x="998" y="2049"/>
                    <a:pt x="2094" y="747"/>
                    <a:pt x="1772" y="373"/>
                  </a:cubicBezTo>
                  <a:cubicBezTo>
                    <a:pt x="1449" y="0"/>
                    <a:pt x="1" y="897"/>
                    <a:pt x="499" y="1474"/>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8" name="Google Shape;598;p38"/>
            <p:cNvSpPr/>
            <p:nvPr/>
          </p:nvSpPr>
          <p:spPr>
            <a:xfrm>
              <a:off x="4561475" y="1807575"/>
              <a:ext cx="52375" cy="51250"/>
            </a:xfrm>
            <a:custGeom>
              <a:avLst/>
              <a:gdLst/>
              <a:ahLst/>
              <a:cxnLst/>
              <a:rect l="l" t="t" r="r" b="b"/>
              <a:pathLst>
                <a:path w="2095" h="2050" extrusionOk="0">
                  <a:moveTo>
                    <a:pt x="499" y="1473"/>
                  </a:moveTo>
                  <a:cubicBezTo>
                    <a:pt x="998" y="2050"/>
                    <a:pt x="2095" y="746"/>
                    <a:pt x="1772" y="373"/>
                  </a:cubicBezTo>
                  <a:cubicBezTo>
                    <a:pt x="1449" y="1"/>
                    <a:pt x="1" y="897"/>
                    <a:pt x="499" y="1473"/>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9" name="Google Shape;599;p38"/>
            <p:cNvSpPr/>
            <p:nvPr/>
          </p:nvSpPr>
          <p:spPr>
            <a:xfrm>
              <a:off x="5753500" y="1527275"/>
              <a:ext cx="52350" cy="51275"/>
            </a:xfrm>
            <a:custGeom>
              <a:avLst/>
              <a:gdLst/>
              <a:ahLst/>
              <a:cxnLst/>
              <a:rect l="l" t="t" r="r" b="b"/>
              <a:pathLst>
                <a:path w="2094" h="2051" extrusionOk="0">
                  <a:moveTo>
                    <a:pt x="498" y="1474"/>
                  </a:moveTo>
                  <a:cubicBezTo>
                    <a:pt x="997" y="2051"/>
                    <a:pt x="2093" y="747"/>
                    <a:pt x="1770" y="374"/>
                  </a:cubicBezTo>
                  <a:cubicBezTo>
                    <a:pt x="1448" y="0"/>
                    <a:pt x="0" y="898"/>
                    <a:pt x="498" y="1474"/>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0" name="Google Shape;600;p38"/>
            <p:cNvSpPr/>
            <p:nvPr/>
          </p:nvSpPr>
          <p:spPr>
            <a:xfrm>
              <a:off x="5427000" y="1499575"/>
              <a:ext cx="52350" cy="51250"/>
            </a:xfrm>
            <a:custGeom>
              <a:avLst/>
              <a:gdLst/>
              <a:ahLst/>
              <a:cxnLst/>
              <a:rect l="l" t="t" r="r" b="b"/>
              <a:pathLst>
                <a:path w="2094" h="2050" extrusionOk="0">
                  <a:moveTo>
                    <a:pt x="499" y="1473"/>
                  </a:moveTo>
                  <a:cubicBezTo>
                    <a:pt x="997" y="2050"/>
                    <a:pt x="2094" y="746"/>
                    <a:pt x="1771" y="374"/>
                  </a:cubicBezTo>
                  <a:cubicBezTo>
                    <a:pt x="1449" y="0"/>
                    <a:pt x="1" y="897"/>
                    <a:pt x="499" y="1473"/>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1" name="Google Shape;601;p38"/>
            <p:cNvSpPr/>
            <p:nvPr/>
          </p:nvSpPr>
          <p:spPr>
            <a:xfrm>
              <a:off x="4992700" y="1514950"/>
              <a:ext cx="52350" cy="51275"/>
            </a:xfrm>
            <a:custGeom>
              <a:avLst/>
              <a:gdLst/>
              <a:ahLst/>
              <a:cxnLst/>
              <a:rect l="l" t="t" r="r" b="b"/>
              <a:pathLst>
                <a:path w="2094" h="2051" extrusionOk="0">
                  <a:moveTo>
                    <a:pt x="499" y="1474"/>
                  </a:moveTo>
                  <a:cubicBezTo>
                    <a:pt x="998" y="2051"/>
                    <a:pt x="2094" y="747"/>
                    <a:pt x="1771" y="374"/>
                  </a:cubicBezTo>
                  <a:cubicBezTo>
                    <a:pt x="1448" y="0"/>
                    <a:pt x="1" y="898"/>
                    <a:pt x="499" y="1474"/>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2" name="Google Shape;602;p38"/>
            <p:cNvSpPr/>
            <p:nvPr/>
          </p:nvSpPr>
          <p:spPr>
            <a:xfrm>
              <a:off x="4638500" y="1570400"/>
              <a:ext cx="52350" cy="51250"/>
            </a:xfrm>
            <a:custGeom>
              <a:avLst/>
              <a:gdLst/>
              <a:ahLst/>
              <a:cxnLst/>
              <a:rect l="l" t="t" r="r" b="b"/>
              <a:pathLst>
                <a:path w="2094" h="2050" extrusionOk="0">
                  <a:moveTo>
                    <a:pt x="499" y="1474"/>
                  </a:moveTo>
                  <a:cubicBezTo>
                    <a:pt x="997" y="2050"/>
                    <a:pt x="2093" y="747"/>
                    <a:pt x="1770" y="374"/>
                  </a:cubicBezTo>
                  <a:cubicBezTo>
                    <a:pt x="1447" y="1"/>
                    <a:pt x="0" y="898"/>
                    <a:pt x="499" y="1474"/>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632" name="Google Shape;632;p38"/>
          <p:cNvGrpSpPr/>
          <p:nvPr/>
        </p:nvGrpSpPr>
        <p:grpSpPr>
          <a:xfrm>
            <a:off x="1268919" y="3640364"/>
            <a:ext cx="590378" cy="754685"/>
            <a:chOff x="576658" y="3433406"/>
            <a:chExt cx="616905" cy="788512"/>
          </a:xfrm>
        </p:grpSpPr>
        <p:sp>
          <p:nvSpPr>
            <p:cNvPr id="633" name="Google Shape;633;p38"/>
            <p:cNvSpPr/>
            <p:nvPr/>
          </p:nvSpPr>
          <p:spPr>
            <a:xfrm>
              <a:off x="670275" y="4134005"/>
              <a:ext cx="523288" cy="87913"/>
            </a:xfrm>
            <a:custGeom>
              <a:avLst/>
              <a:gdLst/>
              <a:ahLst/>
              <a:cxnLst/>
              <a:rect l="l" t="t" r="r" b="b"/>
              <a:pathLst>
                <a:path w="55595" h="9340" extrusionOk="0">
                  <a:moveTo>
                    <a:pt x="27798" y="0"/>
                  </a:moveTo>
                  <a:cubicBezTo>
                    <a:pt x="43149" y="0"/>
                    <a:pt x="55595" y="2091"/>
                    <a:pt x="55595" y="4670"/>
                  </a:cubicBezTo>
                  <a:cubicBezTo>
                    <a:pt x="55595" y="7250"/>
                    <a:pt x="43149" y="9340"/>
                    <a:pt x="27798" y="9340"/>
                  </a:cubicBezTo>
                  <a:cubicBezTo>
                    <a:pt x="12445" y="9340"/>
                    <a:pt x="1" y="7249"/>
                    <a:pt x="1" y="4670"/>
                  </a:cubicBezTo>
                  <a:cubicBezTo>
                    <a:pt x="1" y="2090"/>
                    <a:pt x="12446" y="0"/>
                    <a:pt x="27798" y="0"/>
                  </a:cubicBezTo>
                  <a:close/>
                </a:path>
              </a:pathLst>
            </a:custGeom>
            <a:solidFill>
              <a:srgbClr val="3D58A3">
                <a:alpha val="3125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634" name="Google Shape;634;p38"/>
            <p:cNvGrpSpPr/>
            <p:nvPr/>
          </p:nvGrpSpPr>
          <p:grpSpPr>
            <a:xfrm>
              <a:off x="576658" y="3433406"/>
              <a:ext cx="565285" cy="751893"/>
              <a:chOff x="1224353" y="286198"/>
              <a:chExt cx="536527" cy="713710"/>
            </a:xfrm>
          </p:grpSpPr>
          <p:sp>
            <p:nvSpPr>
              <p:cNvPr id="635" name="Google Shape;635;p38"/>
              <p:cNvSpPr/>
              <p:nvPr/>
            </p:nvSpPr>
            <p:spPr>
              <a:xfrm>
                <a:off x="1404932" y="286198"/>
                <a:ext cx="151853" cy="149562"/>
              </a:xfrm>
              <a:custGeom>
                <a:avLst/>
                <a:gdLst/>
                <a:ahLst/>
                <a:cxnLst/>
                <a:rect l="l" t="t" r="r" b="b"/>
                <a:pathLst>
                  <a:path w="13057" h="12860" extrusionOk="0">
                    <a:moveTo>
                      <a:pt x="8145" y="0"/>
                    </a:moveTo>
                    <a:lnTo>
                      <a:pt x="3919" y="207"/>
                    </a:lnTo>
                    <a:lnTo>
                      <a:pt x="3593" y="3138"/>
                    </a:lnTo>
                    <a:cubicBezTo>
                      <a:pt x="3550" y="3387"/>
                      <a:pt x="3492" y="3605"/>
                      <a:pt x="3273" y="3731"/>
                    </a:cubicBezTo>
                    <a:cubicBezTo>
                      <a:pt x="2042" y="4448"/>
                      <a:pt x="1141" y="5335"/>
                      <a:pt x="336" y="6323"/>
                    </a:cubicBezTo>
                    <a:cubicBezTo>
                      <a:pt x="163" y="8043"/>
                      <a:pt x="0" y="10261"/>
                      <a:pt x="0" y="12483"/>
                    </a:cubicBezTo>
                    <a:cubicBezTo>
                      <a:pt x="243" y="12601"/>
                      <a:pt x="483" y="12726"/>
                      <a:pt x="721" y="12860"/>
                    </a:cubicBezTo>
                    <a:cubicBezTo>
                      <a:pt x="782" y="12839"/>
                      <a:pt x="840" y="12821"/>
                      <a:pt x="894" y="12803"/>
                    </a:cubicBezTo>
                    <a:cubicBezTo>
                      <a:pt x="2322" y="9105"/>
                      <a:pt x="5599" y="4960"/>
                      <a:pt x="13057" y="4029"/>
                    </a:cubicBezTo>
                    <a:cubicBezTo>
                      <a:pt x="11465" y="2525"/>
                      <a:pt x="10071" y="2459"/>
                      <a:pt x="9830" y="2459"/>
                    </a:cubicBezTo>
                    <a:cubicBezTo>
                      <a:pt x="9814" y="2459"/>
                      <a:pt x="9803" y="2459"/>
                      <a:pt x="9798" y="2459"/>
                    </a:cubicBezTo>
                    <a:cubicBezTo>
                      <a:pt x="9782" y="2460"/>
                      <a:pt x="9765" y="2461"/>
                      <a:pt x="9747" y="2461"/>
                    </a:cubicBezTo>
                    <a:cubicBezTo>
                      <a:pt x="9486" y="2461"/>
                      <a:pt x="8947" y="2373"/>
                      <a:pt x="8788" y="2221"/>
                    </a:cubicBezTo>
                    <a:cubicBezTo>
                      <a:pt x="8620" y="2060"/>
                      <a:pt x="8145" y="1837"/>
                      <a:pt x="8145" y="1603"/>
                    </a:cubicBezTo>
                    <a:lnTo>
                      <a:pt x="8145" y="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6" name="Google Shape;636;p38"/>
              <p:cNvSpPr/>
              <p:nvPr/>
            </p:nvSpPr>
            <p:spPr>
              <a:xfrm>
                <a:off x="1320021" y="304993"/>
                <a:ext cx="72653" cy="118231"/>
              </a:xfrm>
              <a:custGeom>
                <a:avLst/>
                <a:gdLst/>
                <a:ahLst/>
                <a:cxnLst/>
                <a:rect l="l" t="t" r="r" b="b"/>
                <a:pathLst>
                  <a:path w="6247" h="10166" extrusionOk="0">
                    <a:moveTo>
                      <a:pt x="2988" y="0"/>
                    </a:moveTo>
                    <a:cubicBezTo>
                      <a:pt x="1653" y="2138"/>
                      <a:pt x="623" y="6429"/>
                      <a:pt x="0" y="9795"/>
                    </a:cubicBezTo>
                    <a:cubicBezTo>
                      <a:pt x="673" y="9650"/>
                      <a:pt x="1360" y="9579"/>
                      <a:pt x="2048" y="9577"/>
                    </a:cubicBezTo>
                    <a:cubicBezTo>
                      <a:pt x="3220" y="9577"/>
                      <a:pt x="4413" y="9783"/>
                      <a:pt x="5586" y="10166"/>
                    </a:cubicBezTo>
                    <a:cubicBezTo>
                      <a:pt x="5633" y="6576"/>
                      <a:pt x="6059" y="3177"/>
                      <a:pt x="6247" y="1834"/>
                    </a:cubicBezTo>
                    <a:lnTo>
                      <a:pt x="2988" y="0"/>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7" name="Google Shape;637;p38"/>
              <p:cNvSpPr/>
              <p:nvPr/>
            </p:nvSpPr>
            <p:spPr>
              <a:xfrm>
                <a:off x="1553307" y="390857"/>
                <a:ext cx="176195" cy="155237"/>
              </a:xfrm>
              <a:custGeom>
                <a:avLst/>
                <a:gdLst/>
                <a:ahLst/>
                <a:cxnLst/>
                <a:rect l="l" t="t" r="r" b="b"/>
                <a:pathLst>
                  <a:path w="15150" h="13348" extrusionOk="0">
                    <a:moveTo>
                      <a:pt x="11349" y="0"/>
                    </a:moveTo>
                    <a:lnTo>
                      <a:pt x="9383" y="505"/>
                    </a:lnTo>
                    <a:lnTo>
                      <a:pt x="9603" y="1241"/>
                    </a:lnTo>
                    <a:cubicBezTo>
                      <a:pt x="9766" y="1785"/>
                      <a:pt x="9366" y="2334"/>
                      <a:pt x="8799" y="2346"/>
                    </a:cubicBezTo>
                    <a:cubicBezTo>
                      <a:pt x="7049" y="2383"/>
                      <a:pt x="2278" y="3013"/>
                      <a:pt x="1240" y="5437"/>
                    </a:cubicBezTo>
                    <a:cubicBezTo>
                      <a:pt x="1" y="8329"/>
                      <a:pt x="3492" y="10356"/>
                      <a:pt x="4089" y="10677"/>
                    </a:cubicBezTo>
                    <a:cubicBezTo>
                      <a:pt x="6679" y="11317"/>
                      <a:pt x="8903" y="12208"/>
                      <a:pt x="10761" y="13347"/>
                    </a:cubicBezTo>
                    <a:cubicBezTo>
                      <a:pt x="11493" y="10851"/>
                      <a:pt x="12679" y="7693"/>
                      <a:pt x="15150" y="6728"/>
                    </a:cubicBezTo>
                    <a:lnTo>
                      <a:pt x="14597" y="5209"/>
                    </a:lnTo>
                    <a:cubicBezTo>
                      <a:pt x="13351" y="5404"/>
                      <a:pt x="11662" y="5806"/>
                      <a:pt x="10968" y="6336"/>
                    </a:cubicBezTo>
                    <a:cubicBezTo>
                      <a:pt x="10814" y="6453"/>
                      <a:pt x="10631" y="6512"/>
                      <a:pt x="10447" y="6512"/>
                    </a:cubicBezTo>
                    <a:cubicBezTo>
                      <a:pt x="10280" y="6512"/>
                      <a:pt x="10112" y="6463"/>
                      <a:pt x="9967" y="6366"/>
                    </a:cubicBezTo>
                    <a:cubicBezTo>
                      <a:pt x="9663" y="6161"/>
                      <a:pt x="9523" y="5782"/>
                      <a:pt x="9620" y="5428"/>
                    </a:cubicBezTo>
                    <a:cubicBezTo>
                      <a:pt x="9703" y="5120"/>
                      <a:pt x="10408" y="2690"/>
                      <a:pt x="11997" y="1439"/>
                    </a:cubicBezTo>
                    <a:lnTo>
                      <a:pt x="11349" y="0"/>
                    </a:ln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8" name="Google Shape;638;p38"/>
              <p:cNvSpPr/>
              <p:nvPr/>
            </p:nvSpPr>
            <p:spPr>
              <a:xfrm>
                <a:off x="1248008" y="436330"/>
                <a:ext cx="141049" cy="188592"/>
              </a:xfrm>
              <a:custGeom>
                <a:avLst/>
                <a:gdLst/>
                <a:ahLst/>
                <a:cxnLst/>
                <a:rect l="l" t="t" r="r" b="b"/>
                <a:pathLst>
                  <a:path w="12128" h="16216" extrusionOk="0">
                    <a:moveTo>
                      <a:pt x="8240" y="0"/>
                    </a:moveTo>
                    <a:cubicBezTo>
                      <a:pt x="6085" y="0"/>
                      <a:pt x="4134" y="813"/>
                      <a:pt x="2597" y="2350"/>
                    </a:cubicBezTo>
                    <a:cubicBezTo>
                      <a:pt x="1" y="4947"/>
                      <a:pt x="535" y="11936"/>
                      <a:pt x="1261" y="16216"/>
                    </a:cubicBezTo>
                    <a:cubicBezTo>
                      <a:pt x="1559" y="15034"/>
                      <a:pt x="1912" y="13889"/>
                      <a:pt x="2288" y="12787"/>
                    </a:cubicBezTo>
                    <a:cubicBezTo>
                      <a:pt x="4733" y="5644"/>
                      <a:pt x="9228" y="2307"/>
                      <a:pt x="12128" y="831"/>
                    </a:cubicBezTo>
                    <a:cubicBezTo>
                      <a:pt x="10844" y="292"/>
                      <a:pt x="9524" y="0"/>
                      <a:pt x="8240"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9" name="Google Shape;639;p38"/>
              <p:cNvSpPr/>
              <p:nvPr/>
            </p:nvSpPr>
            <p:spPr>
              <a:xfrm>
                <a:off x="1482725" y="539151"/>
                <a:ext cx="278155" cy="460757"/>
              </a:xfrm>
              <a:custGeom>
                <a:avLst/>
                <a:gdLst/>
                <a:ahLst/>
                <a:cxnLst/>
                <a:rect l="l" t="t" r="r" b="b"/>
                <a:pathLst>
                  <a:path w="23917" h="39618" extrusionOk="0">
                    <a:moveTo>
                      <a:pt x="11335" y="0"/>
                    </a:moveTo>
                    <a:lnTo>
                      <a:pt x="11335" y="0"/>
                    </a:lnTo>
                    <a:cubicBezTo>
                      <a:pt x="11983" y="1770"/>
                      <a:pt x="12740" y="4752"/>
                      <a:pt x="12180" y="8057"/>
                    </a:cubicBezTo>
                    <a:cubicBezTo>
                      <a:pt x="12138" y="8620"/>
                      <a:pt x="11888" y="13173"/>
                      <a:pt x="14561" y="15136"/>
                    </a:cubicBezTo>
                    <a:cubicBezTo>
                      <a:pt x="15143" y="15571"/>
                      <a:pt x="15798" y="15785"/>
                      <a:pt x="16467" y="15785"/>
                    </a:cubicBezTo>
                    <a:cubicBezTo>
                      <a:pt x="17419" y="15785"/>
                      <a:pt x="18400" y="15353"/>
                      <a:pt x="19242" y="14510"/>
                    </a:cubicBezTo>
                    <a:cubicBezTo>
                      <a:pt x="19408" y="14348"/>
                      <a:pt x="19624" y="14267"/>
                      <a:pt x="19839" y="14267"/>
                    </a:cubicBezTo>
                    <a:cubicBezTo>
                      <a:pt x="20059" y="14267"/>
                      <a:pt x="20279" y="14352"/>
                      <a:pt x="20446" y="14519"/>
                    </a:cubicBezTo>
                    <a:cubicBezTo>
                      <a:pt x="20778" y="14850"/>
                      <a:pt x="20781" y="15386"/>
                      <a:pt x="20455" y="15723"/>
                    </a:cubicBezTo>
                    <a:cubicBezTo>
                      <a:pt x="19482" y="16697"/>
                      <a:pt x="18340" y="17272"/>
                      <a:pt x="17185" y="17443"/>
                    </a:cubicBezTo>
                    <a:cubicBezTo>
                      <a:pt x="18545" y="20051"/>
                      <a:pt x="17398" y="23781"/>
                      <a:pt x="17336" y="23983"/>
                    </a:cubicBezTo>
                    <a:cubicBezTo>
                      <a:pt x="17217" y="24344"/>
                      <a:pt x="16882" y="24573"/>
                      <a:pt x="16521" y="24573"/>
                    </a:cubicBezTo>
                    <a:cubicBezTo>
                      <a:pt x="16435" y="24573"/>
                      <a:pt x="16348" y="24560"/>
                      <a:pt x="16262" y="24533"/>
                    </a:cubicBezTo>
                    <a:cubicBezTo>
                      <a:pt x="15814" y="24391"/>
                      <a:pt x="15563" y="23916"/>
                      <a:pt x="15699" y="23466"/>
                    </a:cubicBezTo>
                    <a:cubicBezTo>
                      <a:pt x="15715" y="23416"/>
                      <a:pt x="17244" y="18431"/>
                      <a:pt x="14476" y="17083"/>
                    </a:cubicBezTo>
                    <a:cubicBezTo>
                      <a:pt x="12300" y="16024"/>
                      <a:pt x="11278" y="13991"/>
                      <a:pt x="10811" y="12099"/>
                    </a:cubicBezTo>
                    <a:cubicBezTo>
                      <a:pt x="10574" y="12583"/>
                      <a:pt x="10306" y="13104"/>
                      <a:pt x="10014" y="13657"/>
                    </a:cubicBezTo>
                    <a:cubicBezTo>
                      <a:pt x="10011" y="13663"/>
                      <a:pt x="10008" y="13670"/>
                      <a:pt x="10003" y="13676"/>
                    </a:cubicBezTo>
                    <a:cubicBezTo>
                      <a:pt x="9655" y="14339"/>
                      <a:pt x="9278" y="15038"/>
                      <a:pt x="8870" y="15791"/>
                    </a:cubicBezTo>
                    <a:cubicBezTo>
                      <a:pt x="5318" y="22361"/>
                      <a:pt x="0" y="32195"/>
                      <a:pt x="2607" y="38611"/>
                    </a:cubicBezTo>
                    <a:cubicBezTo>
                      <a:pt x="4521" y="39283"/>
                      <a:pt x="6305" y="39618"/>
                      <a:pt x="7947" y="39618"/>
                    </a:cubicBezTo>
                    <a:cubicBezTo>
                      <a:pt x="12442" y="39618"/>
                      <a:pt x="15708" y="37016"/>
                      <a:pt x="17653" y="31636"/>
                    </a:cubicBezTo>
                    <a:cubicBezTo>
                      <a:pt x="21104" y="22095"/>
                      <a:pt x="23916" y="13061"/>
                      <a:pt x="20470" y="6637"/>
                    </a:cubicBezTo>
                    <a:cubicBezTo>
                      <a:pt x="18806" y="3533"/>
                      <a:pt x="15805" y="1368"/>
                      <a:pt x="11335"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0" name="Google Shape;640;p38"/>
              <p:cNvSpPr/>
              <p:nvPr/>
            </p:nvSpPr>
            <p:spPr>
              <a:xfrm>
                <a:off x="1224353" y="350931"/>
                <a:ext cx="417936" cy="627590"/>
              </a:xfrm>
              <a:custGeom>
                <a:avLst/>
                <a:gdLst/>
                <a:ahLst/>
                <a:cxnLst/>
                <a:rect l="l" t="t" r="r" b="b"/>
                <a:pathLst>
                  <a:path w="35936" h="53963" extrusionOk="0">
                    <a:moveTo>
                      <a:pt x="31822" y="0"/>
                    </a:moveTo>
                    <a:cubicBezTo>
                      <a:pt x="26793" y="0"/>
                      <a:pt x="20294" y="1433"/>
                      <a:pt x="17884" y="8261"/>
                    </a:cubicBezTo>
                    <a:cubicBezTo>
                      <a:pt x="17787" y="8538"/>
                      <a:pt x="17555" y="8745"/>
                      <a:pt x="17270" y="8812"/>
                    </a:cubicBezTo>
                    <a:cubicBezTo>
                      <a:pt x="16950" y="8888"/>
                      <a:pt x="9348" y="10809"/>
                      <a:pt x="5946" y="20748"/>
                    </a:cubicBezTo>
                    <a:cubicBezTo>
                      <a:pt x="4168" y="25951"/>
                      <a:pt x="0" y="38003"/>
                      <a:pt x="15642" y="49645"/>
                    </a:cubicBezTo>
                    <a:cubicBezTo>
                      <a:pt x="18164" y="51521"/>
                      <a:pt x="20539" y="52951"/>
                      <a:pt x="22757" y="53962"/>
                    </a:cubicBezTo>
                    <a:cubicBezTo>
                      <a:pt x="21104" y="47112"/>
                      <a:pt x="25836" y="38082"/>
                      <a:pt x="29279" y="31707"/>
                    </a:cubicBezTo>
                    <a:lnTo>
                      <a:pt x="29279" y="31707"/>
                    </a:lnTo>
                    <a:cubicBezTo>
                      <a:pt x="28311" y="32080"/>
                      <a:pt x="27297" y="32343"/>
                      <a:pt x="26297" y="32604"/>
                    </a:cubicBezTo>
                    <a:cubicBezTo>
                      <a:pt x="25898" y="32707"/>
                      <a:pt x="25505" y="32809"/>
                      <a:pt x="25122" y="32917"/>
                    </a:cubicBezTo>
                    <a:cubicBezTo>
                      <a:pt x="24311" y="33219"/>
                      <a:pt x="23538" y="33501"/>
                      <a:pt x="22782" y="33772"/>
                    </a:cubicBezTo>
                    <a:cubicBezTo>
                      <a:pt x="22514" y="33904"/>
                      <a:pt x="22255" y="34055"/>
                      <a:pt x="22009" y="34224"/>
                    </a:cubicBezTo>
                    <a:cubicBezTo>
                      <a:pt x="19680" y="35855"/>
                      <a:pt x="19871" y="38980"/>
                      <a:pt x="19874" y="39013"/>
                    </a:cubicBezTo>
                    <a:cubicBezTo>
                      <a:pt x="19906" y="39484"/>
                      <a:pt x="19552" y="39893"/>
                      <a:pt x="19081" y="39929"/>
                    </a:cubicBezTo>
                    <a:cubicBezTo>
                      <a:pt x="19059" y="39930"/>
                      <a:pt x="19038" y="39932"/>
                      <a:pt x="19017" y="39932"/>
                    </a:cubicBezTo>
                    <a:cubicBezTo>
                      <a:pt x="18569" y="39932"/>
                      <a:pt x="18196" y="39588"/>
                      <a:pt x="18162" y="39141"/>
                    </a:cubicBezTo>
                    <a:cubicBezTo>
                      <a:pt x="18153" y="39022"/>
                      <a:pt x="18022" y="36965"/>
                      <a:pt x="19092" y="34999"/>
                    </a:cubicBezTo>
                    <a:lnTo>
                      <a:pt x="19092" y="34999"/>
                    </a:lnTo>
                    <a:cubicBezTo>
                      <a:pt x="16659" y="35727"/>
                      <a:pt x="14468" y="36176"/>
                      <a:pt x="12353" y="36176"/>
                    </a:cubicBezTo>
                    <a:cubicBezTo>
                      <a:pt x="11880" y="36176"/>
                      <a:pt x="11496" y="35791"/>
                      <a:pt x="11496" y="35318"/>
                    </a:cubicBezTo>
                    <a:cubicBezTo>
                      <a:pt x="11496" y="34844"/>
                      <a:pt x="11880" y="34460"/>
                      <a:pt x="12353" y="34460"/>
                    </a:cubicBezTo>
                    <a:cubicBezTo>
                      <a:pt x="14160" y="34460"/>
                      <a:pt x="16061" y="34098"/>
                      <a:pt x="18182" y="33487"/>
                    </a:cubicBezTo>
                    <a:cubicBezTo>
                      <a:pt x="14439" y="33362"/>
                      <a:pt x="13649" y="32255"/>
                      <a:pt x="13322" y="31800"/>
                    </a:cubicBezTo>
                    <a:cubicBezTo>
                      <a:pt x="13046" y="31414"/>
                      <a:pt x="13135" y="30878"/>
                      <a:pt x="13521" y="30602"/>
                    </a:cubicBezTo>
                    <a:cubicBezTo>
                      <a:pt x="13672" y="30494"/>
                      <a:pt x="13847" y="30442"/>
                      <a:pt x="14019" y="30442"/>
                    </a:cubicBezTo>
                    <a:cubicBezTo>
                      <a:pt x="14287" y="30442"/>
                      <a:pt x="14551" y="30567"/>
                      <a:pt x="14719" y="30802"/>
                    </a:cubicBezTo>
                    <a:cubicBezTo>
                      <a:pt x="14926" y="31091"/>
                      <a:pt x="15752" y="31786"/>
                      <a:pt x="18880" y="31786"/>
                    </a:cubicBezTo>
                    <a:cubicBezTo>
                      <a:pt x="20291" y="31786"/>
                      <a:pt x="22168" y="31645"/>
                      <a:pt x="24668" y="31262"/>
                    </a:cubicBezTo>
                    <a:cubicBezTo>
                      <a:pt x="25067" y="31150"/>
                      <a:pt x="25469" y="31046"/>
                      <a:pt x="25867" y="30942"/>
                    </a:cubicBezTo>
                    <a:cubicBezTo>
                      <a:pt x="27723" y="30461"/>
                      <a:pt x="29476" y="29999"/>
                      <a:pt x="30779" y="28913"/>
                    </a:cubicBezTo>
                    <a:cubicBezTo>
                      <a:pt x="31195" y="28124"/>
                      <a:pt x="31558" y="27404"/>
                      <a:pt x="31843" y="26780"/>
                    </a:cubicBezTo>
                    <a:cubicBezTo>
                      <a:pt x="34139" y="21728"/>
                      <a:pt x="31917" y="16572"/>
                      <a:pt x="31412" y="15523"/>
                    </a:cubicBezTo>
                    <a:cubicBezTo>
                      <a:pt x="29419" y="14422"/>
                      <a:pt x="26448" y="11688"/>
                      <a:pt x="27948" y="8185"/>
                    </a:cubicBezTo>
                    <a:cubicBezTo>
                      <a:pt x="29251" y="5142"/>
                      <a:pt x="33801" y="4343"/>
                      <a:pt x="35936" y="4133"/>
                    </a:cubicBezTo>
                    <a:lnTo>
                      <a:pt x="34741" y="154"/>
                    </a:lnTo>
                    <a:cubicBezTo>
                      <a:pt x="33771" y="51"/>
                      <a:pt x="32797" y="0"/>
                      <a:pt x="31822"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grpSp>
        <p:nvGrpSpPr>
          <p:cNvPr id="9" name="Google Shape;1049;p50">
            <a:extLst>
              <a:ext uri="{FF2B5EF4-FFF2-40B4-BE49-F238E27FC236}">
                <a16:creationId xmlns:a16="http://schemas.microsoft.com/office/drawing/2014/main" id="{D7BAA62D-97CF-E301-AE14-9990E0586AE8}"/>
              </a:ext>
            </a:extLst>
          </p:cNvPr>
          <p:cNvGrpSpPr/>
          <p:nvPr/>
        </p:nvGrpSpPr>
        <p:grpSpPr>
          <a:xfrm>
            <a:off x="7349002" y="2262604"/>
            <a:ext cx="541262" cy="569653"/>
            <a:chOff x="2946244" y="238132"/>
            <a:chExt cx="587943" cy="618785"/>
          </a:xfrm>
        </p:grpSpPr>
        <p:sp>
          <p:nvSpPr>
            <p:cNvPr id="3" name="Google Shape;1050;p50">
              <a:extLst>
                <a:ext uri="{FF2B5EF4-FFF2-40B4-BE49-F238E27FC236}">
                  <a16:creationId xmlns:a16="http://schemas.microsoft.com/office/drawing/2014/main" id="{20069F1D-3FE3-FCA8-9070-A11B09CD9201}"/>
                </a:ext>
              </a:extLst>
            </p:cNvPr>
            <p:cNvSpPr/>
            <p:nvPr/>
          </p:nvSpPr>
          <p:spPr>
            <a:xfrm>
              <a:off x="2946244" y="532033"/>
              <a:ext cx="169612" cy="324884"/>
            </a:xfrm>
            <a:custGeom>
              <a:avLst/>
              <a:gdLst/>
              <a:ahLst/>
              <a:cxnLst/>
              <a:rect l="l" t="t" r="r" b="b"/>
              <a:pathLst>
                <a:path w="14584" h="27935" extrusionOk="0">
                  <a:moveTo>
                    <a:pt x="699" y="0"/>
                  </a:moveTo>
                  <a:cubicBezTo>
                    <a:pt x="369" y="2111"/>
                    <a:pt x="235" y="4248"/>
                    <a:pt x="297" y="6382"/>
                  </a:cubicBezTo>
                  <a:cubicBezTo>
                    <a:pt x="381" y="9215"/>
                    <a:pt x="317" y="12126"/>
                    <a:pt x="253" y="14941"/>
                  </a:cubicBezTo>
                  <a:cubicBezTo>
                    <a:pt x="131" y="20522"/>
                    <a:pt x="1" y="26292"/>
                    <a:pt x="1359" y="27680"/>
                  </a:cubicBezTo>
                  <a:cubicBezTo>
                    <a:pt x="1530" y="27854"/>
                    <a:pt x="1717" y="27934"/>
                    <a:pt x="1946" y="27934"/>
                  </a:cubicBezTo>
                  <a:cubicBezTo>
                    <a:pt x="2093" y="27934"/>
                    <a:pt x="2258" y="27901"/>
                    <a:pt x="2447" y="27839"/>
                  </a:cubicBezTo>
                  <a:cubicBezTo>
                    <a:pt x="5136" y="26955"/>
                    <a:pt x="7327" y="25383"/>
                    <a:pt x="10102" y="23393"/>
                  </a:cubicBezTo>
                  <a:cubicBezTo>
                    <a:pt x="11435" y="22437"/>
                    <a:pt x="12889" y="21397"/>
                    <a:pt x="14584" y="20292"/>
                  </a:cubicBezTo>
                  <a:cubicBezTo>
                    <a:pt x="10731" y="17391"/>
                    <a:pt x="7167" y="12924"/>
                    <a:pt x="3952" y="6947"/>
                  </a:cubicBezTo>
                  <a:cubicBezTo>
                    <a:pt x="2744" y="4692"/>
                    <a:pt x="1659" y="2373"/>
                    <a:pt x="699"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 name="Google Shape;1051;p50">
              <a:extLst>
                <a:ext uri="{FF2B5EF4-FFF2-40B4-BE49-F238E27FC236}">
                  <a16:creationId xmlns:a16="http://schemas.microsoft.com/office/drawing/2014/main" id="{B8D864EC-AF3C-F691-FC24-67052C06069D}"/>
                </a:ext>
              </a:extLst>
            </p:cNvPr>
            <p:cNvSpPr/>
            <p:nvPr/>
          </p:nvSpPr>
          <p:spPr>
            <a:xfrm>
              <a:off x="2977319" y="538046"/>
              <a:ext cx="218504" cy="219144"/>
            </a:xfrm>
            <a:custGeom>
              <a:avLst/>
              <a:gdLst/>
              <a:ahLst/>
              <a:cxnLst/>
              <a:rect l="l" t="t" r="r" b="b"/>
              <a:pathLst>
                <a:path w="18788" h="18843" extrusionOk="0">
                  <a:moveTo>
                    <a:pt x="1" y="0"/>
                  </a:moveTo>
                  <a:lnTo>
                    <a:pt x="1" y="0"/>
                  </a:lnTo>
                  <a:cubicBezTo>
                    <a:pt x="2301" y="5390"/>
                    <a:pt x="6814" y="14150"/>
                    <a:pt x="13382" y="18843"/>
                  </a:cubicBezTo>
                  <a:cubicBezTo>
                    <a:pt x="13857" y="18548"/>
                    <a:pt x="14344" y="18250"/>
                    <a:pt x="14861" y="17949"/>
                  </a:cubicBezTo>
                  <a:cubicBezTo>
                    <a:pt x="18150" y="16020"/>
                    <a:pt x="18787" y="11781"/>
                    <a:pt x="18625" y="6784"/>
                  </a:cubicBezTo>
                  <a:cubicBezTo>
                    <a:pt x="10400" y="6673"/>
                    <a:pt x="4849" y="3852"/>
                    <a:pt x="1458" y="1224"/>
                  </a:cubicBezTo>
                  <a:cubicBezTo>
                    <a:pt x="935" y="818"/>
                    <a:pt x="452" y="408"/>
                    <a:pt x="1"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 name="Google Shape;1052;p50">
              <a:extLst>
                <a:ext uri="{FF2B5EF4-FFF2-40B4-BE49-F238E27FC236}">
                  <a16:creationId xmlns:a16="http://schemas.microsoft.com/office/drawing/2014/main" id="{0BC97E30-C542-DCC2-C932-BA79BBAE78E4}"/>
                </a:ext>
              </a:extLst>
            </p:cNvPr>
            <p:cNvSpPr/>
            <p:nvPr/>
          </p:nvSpPr>
          <p:spPr>
            <a:xfrm>
              <a:off x="2962049" y="238132"/>
              <a:ext cx="234728" cy="359995"/>
            </a:xfrm>
            <a:custGeom>
              <a:avLst/>
              <a:gdLst/>
              <a:ahLst/>
              <a:cxnLst/>
              <a:rect l="l" t="t" r="r" b="b"/>
              <a:pathLst>
                <a:path w="20183" h="30954" extrusionOk="0">
                  <a:moveTo>
                    <a:pt x="14890" y="0"/>
                  </a:moveTo>
                  <a:cubicBezTo>
                    <a:pt x="11642" y="0"/>
                    <a:pt x="9148" y="3962"/>
                    <a:pt x="6947" y="7456"/>
                  </a:cubicBezTo>
                  <a:cubicBezTo>
                    <a:pt x="6691" y="7863"/>
                    <a:pt x="6439" y="8262"/>
                    <a:pt x="6190" y="8649"/>
                  </a:cubicBezTo>
                  <a:cubicBezTo>
                    <a:pt x="3776" y="12405"/>
                    <a:pt x="1348" y="16775"/>
                    <a:pt x="0" y="22047"/>
                  </a:cubicBezTo>
                  <a:cubicBezTo>
                    <a:pt x="1123" y="23441"/>
                    <a:pt x="2407" y="24696"/>
                    <a:pt x="3828" y="25787"/>
                  </a:cubicBezTo>
                  <a:cubicBezTo>
                    <a:pt x="8139" y="29102"/>
                    <a:pt x="13608" y="30848"/>
                    <a:pt x="19862" y="30953"/>
                  </a:cubicBezTo>
                  <a:cubicBezTo>
                    <a:pt x="19801" y="29957"/>
                    <a:pt x="19720" y="28941"/>
                    <a:pt x="19628" y="27912"/>
                  </a:cubicBezTo>
                  <a:cubicBezTo>
                    <a:pt x="19567" y="27215"/>
                    <a:pt x="19603" y="25709"/>
                    <a:pt x="19653" y="23625"/>
                  </a:cubicBezTo>
                  <a:cubicBezTo>
                    <a:pt x="19811" y="17106"/>
                    <a:pt x="20182" y="1838"/>
                    <a:pt x="16752" y="402"/>
                  </a:cubicBezTo>
                  <a:cubicBezTo>
                    <a:pt x="16114" y="136"/>
                    <a:pt x="15489" y="0"/>
                    <a:pt x="14890"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 name="Google Shape;1053;p50">
              <a:extLst>
                <a:ext uri="{FF2B5EF4-FFF2-40B4-BE49-F238E27FC236}">
                  <a16:creationId xmlns:a16="http://schemas.microsoft.com/office/drawing/2014/main" id="{9084FBF7-7948-69BD-8846-5320351C158E}"/>
                </a:ext>
              </a:extLst>
            </p:cNvPr>
            <p:cNvSpPr/>
            <p:nvPr/>
          </p:nvSpPr>
          <p:spPr>
            <a:xfrm>
              <a:off x="3284631" y="536895"/>
              <a:ext cx="218970" cy="220284"/>
            </a:xfrm>
            <a:custGeom>
              <a:avLst/>
              <a:gdLst/>
              <a:ahLst/>
              <a:cxnLst/>
              <a:rect l="l" t="t" r="r" b="b"/>
              <a:pathLst>
                <a:path w="18828" h="18941" extrusionOk="0">
                  <a:moveTo>
                    <a:pt x="18827" y="1"/>
                  </a:moveTo>
                  <a:lnTo>
                    <a:pt x="18827" y="1"/>
                  </a:lnTo>
                  <a:cubicBezTo>
                    <a:pt x="15181" y="3322"/>
                    <a:pt x="9226" y="6758"/>
                    <a:pt x="162" y="6883"/>
                  </a:cubicBezTo>
                  <a:cubicBezTo>
                    <a:pt x="1" y="11880"/>
                    <a:pt x="637" y="16119"/>
                    <a:pt x="3927" y="18047"/>
                  </a:cubicBezTo>
                  <a:cubicBezTo>
                    <a:pt x="4442" y="18349"/>
                    <a:pt x="4929" y="18647"/>
                    <a:pt x="5406" y="18940"/>
                  </a:cubicBezTo>
                  <a:cubicBezTo>
                    <a:pt x="12015" y="14219"/>
                    <a:pt x="16541" y="5382"/>
                    <a:pt x="18827"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 name="Google Shape;1054;p50">
              <a:extLst>
                <a:ext uri="{FF2B5EF4-FFF2-40B4-BE49-F238E27FC236}">
                  <a16:creationId xmlns:a16="http://schemas.microsoft.com/office/drawing/2014/main" id="{4022C67E-FCED-5234-AD6A-79E0D0BC0790}"/>
                </a:ext>
              </a:extLst>
            </p:cNvPr>
            <p:cNvSpPr/>
            <p:nvPr/>
          </p:nvSpPr>
          <p:spPr>
            <a:xfrm>
              <a:off x="3364575" y="532033"/>
              <a:ext cx="169612" cy="324872"/>
            </a:xfrm>
            <a:custGeom>
              <a:avLst/>
              <a:gdLst/>
              <a:ahLst/>
              <a:cxnLst/>
              <a:rect l="l" t="t" r="r" b="b"/>
              <a:pathLst>
                <a:path w="14584" h="27934" extrusionOk="0">
                  <a:moveTo>
                    <a:pt x="13885" y="0"/>
                  </a:moveTo>
                  <a:cubicBezTo>
                    <a:pt x="12927" y="2373"/>
                    <a:pt x="11840" y="4692"/>
                    <a:pt x="10632" y="6947"/>
                  </a:cubicBezTo>
                  <a:cubicBezTo>
                    <a:pt x="7420" y="12924"/>
                    <a:pt x="3855" y="17391"/>
                    <a:pt x="1" y="20292"/>
                  </a:cubicBezTo>
                  <a:cubicBezTo>
                    <a:pt x="1697" y="21397"/>
                    <a:pt x="3151" y="22437"/>
                    <a:pt x="4482" y="23393"/>
                  </a:cubicBezTo>
                  <a:cubicBezTo>
                    <a:pt x="7257" y="25383"/>
                    <a:pt x="9448" y="26955"/>
                    <a:pt x="12138" y="27839"/>
                  </a:cubicBezTo>
                  <a:cubicBezTo>
                    <a:pt x="12326" y="27900"/>
                    <a:pt x="12496" y="27933"/>
                    <a:pt x="12643" y="27933"/>
                  </a:cubicBezTo>
                  <a:cubicBezTo>
                    <a:pt x="12875" y="27933"/>
                    <a:pt x="13054" y="27854"/>
                    <a:pt x="13225" y="27681"/>
                  </a:cubicBezTo>
                  <a:cubicBezTo>
                    <a:pt x="14584" y="26292"/>
                    <a:pt x="14456" y="20520"/>
                    <a:pt x="14330" y="14939"/>
                  </a:cubicBezTo>
                  <a:cubicBezTo>
                    <a:pt x="14269" y="12124"/>
                    <a:pt x="14205" y="9214"/>
                    <a:pt x="14287" y="6382"/>
                  </a:cubicBezTo>
                  <a:cubicBezTo>
                    <a:pt x="14350" y="4248"/>
                    <a:pt x="14216" y="2111"/>
                    <a:pt x="13885"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 name="Google Shape;1055;p50">
              <a:extLst>
                <a:ext uri="{FF2B5EF4-FFF2-40B4-BE49-F238E27FC236}">
                  <a16:creationId xmlns:a16="http://schemas.microsoft.com/office/drawing/2014/main" id="{E819F3C2-F17E-6E71-7443-F1E33282BCE6}"/>
                </a:ext>
              </a:extLst>
            </p:cNvPr>
            <p:cNvSpPr/>
            <p:nvPr/>
          </p:nvSpPr>
          <p:spPr>
            <a:xfrm>
              <a:off x="3283665" y="238132"/>
              <a:ext cx="234693" cy="360065"/>
            </a:xfrm>
            <a:custGeom>
              <a:avLst/>
              <a:gdLst/>
              <a:ahLst/>
              <a:cxnLst/>
              <a:rect l="l" t="t" r="r" b="b"/>
              <a:pathLst>
                <a:path w="20180" h="30960" extrusionOk="0">
                  <a:moveTo>
                    <a:pt x="5292" y="0"/>
                  </a:moveTo>
                  <a:cubicBezTo>
                    <a:pt x="4694" y="0"/>
                    <a:pt x="4068" y="136"/>
                    <a:pt x="3431" y="402"/>
                  </a:cubicBezTo>
                  <a:cubicBezTo>
                    <a:pt x="1" y="1838"/>
                    <a:pt x="371" y="17103"/>
                    <a:pt x="529" y="23622"/>
                  </a:cubicBezTo>
                  <a:cubicBezTo>
                    <a:pt x="580" y="25708"/>
                    <a:pt x="617" y="27215"/>
                    <a:pt x="555" y="27912"/>
                  </a:cubicBezTo>
                  <a:cubicBezTo>
                    <a:pt x="462" y="28944"/>
                    <a:pt x="382" y="29961"/>
                    <a:pt x="321" y="30959"/>
                  </a:cubicBezTo>
                  <a:cubicBezTo>
                    <a:pt x="11255" y="30781"/>
                    <a:pt x="17320" y="25563"/>
                    <a:pt x="20179" y="22033"/>
                  </a:cubicBezTo>
                  <a:cubicBezTo>
                    <a:pt x="18830" y="16767"/>
                    <a:pt x="16405" y="12403"/>
                    <a:pt x="13992" y="8649"/>
                  </a:cubicBezTo>
                  <a:cubicBezTo>
                    <a:pt x="13744" y="8262"/>
                    <a:pt x="13492" y="7863"/>
                    <a:pt x="13236" y="7456"/>
                  </a:cubicBezTo>
                  <a:cubicBezTo>
                    <a:pt x="11036" y="3962"/>
                    <a:pt x="8541" y="0"/>
                    <a:pt x="5292" y="0"/>
                  </a:cubicBezTo>
                  <a:close/>
                </a:path>
              </a:pathLst>
            </a:custGeom>
            <a:solidFill>
              <a:srgbClr val="F2839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
</file>

<file path=ppt/theme/theme1.xml><?xml version="1.0" encoding="utf-8"?>
<a:theme xmlns:a="http://schemas.openxmlformats.org/drawingml/2006/main" name="Overweight Breakthrough by Slidesgo">
  <a:themeElements>
    <a:clrScheme name="Simple Light">
      <a:dk1>
        <a:srgbClr val="000000"/>
      </a:dk1>
      <a:lt1>
        <a:srgbClr val="FFFFFF"/>
      </a:lt1>
      <a:dk2>
        <a:srgbClr val="434343"/>
      </a:dk2>
      <a:lt2>
        <a:srgbClr val="EEEEEE"/>
      </a:lt2>
      <a:accent1>
        <a:srgbClr val="3D58A3"/>
      </a:accent1>
      <a:accent2>
        <a:srgbClr val="599AF2"/>
      </a:accent2>
      <a:accent3>
        <a:srgbClr val="A2D0F9"/>
      </a:accent3>
      <a:accent4>
        <a:srgbClr val="F28393"/>
      </a:accent4>
      <a:accent5>
        <a:srgbClr val="F7A9B4"/>
      </a:accent5>
      <a:accent6>
        <a:srgbClr val="F9DCE2"/>
      </a:accent6>
      <a:hlink>
        <a:srgbClr val="3D58A3"/>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مستند" ma:contentTypeID="0x0101000E96996A638C1142ABADA1BA2C0CC09F" ma:contentTypeVersion="4" ma:contentTypeDescription="إنشاء مستند جديد." ma:contentTypeScope="" ma:versionID="841ae1c038319b83cc6007d6e730d30b">
  <xsd:schema xmlns:xsd="http://www.w3.org/2001/XMLSchema" xmlns:xs="http://www.w3.org/2001/XMLSchema" xmlns:p="http://schemas.microsoft.com/office/2006/metadata/properties" xmlns:ns3="7d9bba87-3072-4f7a-ae85-b4cb0a51d690" targetNamespace="http://schemas.microsoft.com/office/2006/metadata/properties" ma:root="true" ma:fieldsID="6b9d363cc4f7a8175aa5ff50673a5186" ns3:_="">
    <xsd:import namespace="7d9bba87-3072-4f7a-ae85-b4cb0a51d690"/>
    <xsd:element name="properties">
      <xsd:complexType>
        <xsd:sequence>
          <xsd:element name="documentManagement">
            <xsd:complexType>
              <xsd:all>
                <xsd:element ref="ns3:MediaServiceMetadata" minOccurs="0"/>
                <xsd:element ref="ns3:MediaServiceFastMetadata"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d9bba87-3072-4f7a-ae85-b4cb0a51d69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نوع المحتوى"/>
        <xsd:element ref="dc:title" minOccurs="0" maxOccurs="1" ma:index="4" ma:displayName="العنوان"/>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96C22A6C-A5E4-41A6-98D1-C2A97FA6B6D6}">
  <ds:schemaRefs>
    <ds:schemaRef ds:uri="7d9bba87-3072-4f7a-ae85-b4cb0a51d690"/>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customXml/itemProps2.xml><?xml version="1.0" encoding="utf-8"?>
<ds:datastoreItem xmlns:ds="http://schemas.openxmlformats.org/officeDocument/2006/customXml" ds:itemID="{105F9B25-DAE0-4C63-A132-AF375C627D69}">
  <ds:schemaRefs>
    <ds:schemaRef ds:uri="7d9bba87-3072-4f7a-ae85-b4cb0a51d690"/>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3.xml><?xml version="1.0" encoding="utf-8"?>
<ds:datastoreItem xmlns:ds="http://schemas.openxmlformats.org/officeDocument/2006/customXml" ds:itemID="{6A3B98ED-474B-4663-890A-379337C09233}">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3</TotalTime>
  <Words>345</Words>
  <Application>Microsoft Office PowerPoint</Application>
  <PresentationFormat>On-screen Show (16:9)</PresentationFormat>
  <Paragraphs>55</Paragraphs>
  <Slides>20</Slides>
  <Notes>15</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20</vt:i4>
      </vt:variant>
    </vt:vector>
  </HeadingPairs>
  <TitlesOfParts>
    <vt:vector size="25" baseType="lpstr">
      <vt:lpstr>Catamaran</vt:lpstr>
      <vt:lpstr>Times New Roman</vt:lpstr>
      <vt:lpstr>Lilita One</vt:lpstr>
      <vt:lpstr>Arial</vt:lpstr>
      <vt:lpstr>Overweight Breakthrough by Slidesgo</vt:lpstr>
      <vt:lpstr>السّمنة و الزّيادة المفرطة في الوزن</vt:lpstr>
      <vt:lpstr>الخبر الصحفي </vt:lpstr>
      <vt:lpstr>صحتي سلاحي</vt:lpstr>
      <vt:lpstr>تعريف السمنة</vt:lpstr>
      <vt:lpstr>PowerPoint Presentation</vt:lpstr>
      <vt:lpstr>أسباب السمنة</vt:lpstr>
      <vt:lpstr>عدم ممارسة الرياضة</vt:lpstr>
      <vt:lpstr>لماذا السمنة مشكلة؟</vt:lpstr>
      <vt:lpstr>أمراض القلب </vt:lpstr>
      <vt:lpstr>كيف تؤثر السمنة على نفسية الشخص وحياته الاجتماعية؟</vt:lpstr>
      <vt:lpstr>PowerPoint Presentation</vt:lpstr>
      <vt:lpstr>إن السمنة مشكلة اجتماعية في الأردن!</vt:lpstr>
      <vt:lpstr>PowerPoint Presentation</vt:lpstr>
      <vt:lpstr>ما هي أسباب السمنة تحديدًا؟</vt:lpstr>
      <vt:lpstr>PowerPoint Presentation</vt:lpstr>
      <vt:lpstr>ما هو علاج السمنة في الأردن؟</vt:lpstr>
      <vt:lpstr>تحسين النمط الغذائي</vt:lpstr>
      <vt:lpstr>رأينا</vt:lpstr>
      <vt:lpstr>PowerPoint Presentation</vt:lpstr>
      <vt:lpstr>شكرًا</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السّمنة و الزّيادة المفرطة في الوزن</dc:title>
  <dc:creator>lama zagha</dc:creator>
  <cp:lastModifiedBy>Jana Momani</cp:lastModifiedBy>
  <cp:revision>3</cp:revision>
  <dcterms:modified xsi:type="dcterms:W3CDTF">2023-05-20T14:04:41Z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0x0101000E96996A638C1142ABADA1BA2C0CC09F</vt:lpwstr>
  </property>
</Properties>
</file>