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B57CFEF-FA2C-4208-A5E4-4E365618C4A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CE3AC9-10AD-452C-93A9-F8791F2CAD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Meine Traumtag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Alexander AbuHanna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7315200" cy="5775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/>
              <a:t>Zuerst, Am Morgen kingelt der Wecker, und um viertel vor 8 fruhstuke ich Ei. </a:t>
            </a:r>
            <a:endParaRPr lang="en-US" sz="3600" b="1" dirty="0"/>
          </a:p>
        </p:txBody>
      </p:sp>
      <p:pic>
        <p:nvPicPr>
          <p:cNvPr id="1027" name="Picture 3" descr="C:\Users\DELL\AppData\Local\Microsoft\Windows\INetCache\IE\5U3NDY7X\eggs-bacon-breakfast-food-wallpaper-previe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19400"/>
            <a:ext cx="4381500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7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1"/>
            <a:ext cx="7315200" cy="5699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/>
              <a:t>Dann, ich gehe um 10 nach 8 in die schule. In die schule ich mache hausaufgaben.</a:t>
            </a:r>
            <a:endParaRPr lang="en-US" sz="3600" b="1" dirty="0"/>
          </a:p>
        </p:txBody>
      </p:sp>
      <p:pic>
        <p:nvPicPr>
          <p:cNvPr id="2051" name="Picture 3" descr="C:\Users\DELL\AppData\Local\Microsoft\Windows\INetCache\IE\IXPKU7BQ\pexels-photo-62380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274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9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7315200" cy="5775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/>
              <a:t>Ich gehe um viertel vor 16 in das Haus und koche spaghetti</a:t>
            </a:r>
            <a:endParaRPr lang="en-US" sz="3600" b="1" dirty="0"/>
          </a:p>
        </p:txBody>
      </p:sp>
      <p:pic>
        <p:nvPicPr>
          <p:cNvPr id="3074" name="Picture 2" descr="C:\Users\DELL\AppData\Local\Microsoft\Windows\INetCache\IE\5U3NDY7X\Spaghetti-prepar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8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7315200" cy="5775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smtClean="0"/>
              <a:t>Danach, am nachmittag ich spiele basketball, und um halb 21 duche ich.</a:t>
            </a:r>
            <a:endParaRPr lang="en-US" sz="3600" b="1" dirty="0"/>
          </a:p>
        </p:txBody>
      </p:sp>
      <p:pic>
        <p:nvPicPr>
          <p:cNvPr id="4100" name="Picture 4" descr="C:\Users\DELL\AppData\Local\Microsoft\Windows\INetCache\IE\SG14NO8Q\ball-under-basketball-ring-1875x1055_b04be08f22ab229c9bbc4ed33d3fa7d1_2000-1536x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5520267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</TotalTime>
  <Words>67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Meine Traumtag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Traumtag</dc:title>
  <dc:creator>DELL</dc:creator>
  <cp:lastModifiedBy>DELL</cp:lastModifiedBy>
  <cp:revision>4</cp:revision>
  <dcterms:created xsi:type="dcterms:W3CDTF">2023-05-20T13:30:06Z</dcterms:created>
  <dcterms:modified xsi:type="dcterms:W3CDTF">2023-05-20T14:10:23Z</dcterms:modified>
</cp:coreProperties>
</file>