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7CFEF-FA2C-4208-A5E4-4E365618C4A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CE3AC9-10AD-452C-93A9-F8791F2CADD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7CFEF-FA2C-4208-A5E4-4E365618C4A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E3AC9-10AD-452C-93A9-F8791F2CAD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7CFEF-FA2C-4208-A5E4-4E365618C4A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E3AC9-10AD-452C-93A9-F8791F2CAD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7CFEF-FA2C-4208-A5E4-4E365618C4A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E3AC9-10AD-452C-93A9-F8791F2CAD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7CFEF-FA2C-4208-A5E4-4E365618C4A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E3AC9-10AD-452C-93A9-F8791F2CAD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7CFEF-FA2C-4208-A5E4-4E365618C4A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E3AC9-10AD-452C-93A9-F8791F2CADD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7CFEF-FA2C-4208-A5E4-4E365618C4A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E3AC9-10AD-452C-93A9-F8791F2CADD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7CFEF-FA2C-4208-A5E4-4E365618C4A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E3AC9-10AD-452C-93A9-F8791F2CAD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7CFEF-FA2C-4208-A5E4-4E365618C4A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E3AC9-10AD-452C-93A9-F8791F2CAD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7CFEF-FA2C-4208-A5E4-4E365618C4A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E3AC9-10AD-452C-93A9-F8791F2CAD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7CFEF-FA2C-4208-A5E4-4E365618C4A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E3AC9-10AD-452C-93A9-F8791F2CAD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CB57CFEF-FA2C-4208-A5E4-4E365618C4AB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8CE3AC9-10AD-452C-93A9-F8791F2CADD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Meine Traumtag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Alexander AbuHanna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60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33401"/>
            <a:ext cx="7315200" cy="577596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600" b="1" dirty="0" smtClean="0"/>
              <a:t>Zuerst, Am Morgen kingelt der Wecker, und um viertel vor 8 fruhstuke ich Ei. </a:t>
            </a:r>
            <a:endParaRPr lang="en-US" sz="3600" b="1" dirty="0"/>
          </a:p>
        </p:txBody>
      </p:sp>
      <p:pic>
        <p:nvPicPr>
          <p:cNvPr id="1027" name="Picture 3" descr="C:\Users\DELL\AppData\Local\Microsoft\Windows\INetCache\IE\5U3NDY7X\eggs-bacon-breakfast-food-wallpaper-preview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819400"/>
            <a:ext cx="4381500" cy="273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675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609601"/>
            <a:ext cx="7315200" cy="569976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600" b="1" dirty="0" smtClean="0"/>
              <a:t>Dann, ich gehe um 10 nach 8 in die schule. In die schule ich mache hausaufgaben.</a:t>
            </a:r>
            <a:endParaRPr lang="en-US" sz="3600" b="1" dirty="0"/>
          </a:p>
        </p:txBody>
      </p:sp>
      <p:pic>
        <p:nvPicPr>
          <p:cNvPr id="2051" name="Picture 3" descr="C:\Users\DELL\AppData\Local\Microsoft\Windows\INetCache\IE\IXPKU7BQ\pexels-photo-623803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667000"/>
            <a:ext cx="27432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990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33401"/>
            <a:ext cx="7315200" cy="577596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600" b="1" dirty="0" smtClean="0"/>
              <a:t>Ich gehe um viertel vor 16 in das Haus und koche spaghetti</a:t>
            </a:r>
            <a:endParaRPr lang="en-US" sz="3600" b="1" dirty="0"/>
          </a:p>
        </p:txBody>
      </p:sp>
      <p:pic>
        <p:nvPicPr>
          <p:cNvPr id="3074" name="Picture 2" descr="C:\Users\DELL\AppData\Local\Microsoft\Windows\INetCache\IE\5U3NDY7X\Spaghetti-prepared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667000"/>
            <a:ext cx="42672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389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33401"/>
            <a:ext cx="7315200" cy="577596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600" b="1" dirty="0" smtClean="0"/>
              <a:t>Danach, am nachmittag ich spiele basketball, und um halb 21 duche ich.</a:t>
            </a:r>
            <a:endParaRPr lang="en-US" sz="3600" b="1" dirty="0"/>
          </a:p>
        </p:txBody>
      </p:sp>
      <p:pic>
        <p:nvPicPr>
          <p:cNvPr id="4100" name="Picture 4" descr="C:\Users\DELL\AppData\Local\Microsoft\Windows\INetCache\IE\SG14NO8Q\ball-under-basketball-ring-1875x1055_b04be08f22ab229c9bbc4ed33d3fa7d1_2000-1536x86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124200"/>
            <a:ext cx="5520267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872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40</TotalTime>
  <Words>67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Perspective</vt:lpstr>
      <vt:lpstr>Meine Traumtag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Meine Traumtag</dc:title>
  <dc:creator>DELL</dc:creator>
  <cp:lastModifiedBy>DELL</cp:lastModifiedBy>
  <cp:revision>4</cp:revision>
  <dcterms:created xsi:type="dcterms:W3CDTF">2023-05-20T13:30:06Z</dcterms:created>
  <dcterms:modified xsi:type="dcterms:W3CDTF">2023-05-20T14:10:23Z</dcterms:modified>
</cp:coreProperties>
</file>