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1" r:id="rId6"/>
    <p:sldId id="259" r:id="rId7"/>
    <p:sldId id="269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9" y="-5953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611" y="546150"/>
            <a:ext cx="3386128" cy="1290064"/>
          </a:xfrm>
        </p:spPr>
        <p:txBody>
          <a:bodyPr>
            <a:noAutofit/>
          </a:bodyPr>
          <a:lstStyle/>
          <a:p>
            <a:r>
              <a:rPr lang="ar-JO" sz="6600" dirty="0" smtClean="0"/>
              <a:t>السمنة</a:t>
            </a:r>
            <a:endParaRPr lang="en-US" sz="660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522" y="5328102"/>
            <a:ext cx="3935256" cy="426388"/>
          </a:xfrm>
        </p:spPr>
        <p:txBody>
          <a:bodyPr>
            <a:noAutofit/>
          </a:bodyPr>
          <a:lstStyle/>
          <a:p>
            <a:r>
              <a:rPr lang="en-US" sz="2400" dirty="0" smtClean="0"/>
              <a:t>By: Jordan Abu joudeh</a:t>
            </a: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42" y="3030596"/>
            <a:ext cx="5558302" cy="31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" y="8957"/>
            <a:ext cx="12191980" cy="68579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224" y="1778633"/>
            <a:ext cx="5253643" cy="4579336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JO" sz="2000" dirty="0"/>
              <a:t>أعلنت الصحافة أن السمنة </a:t>
            </a:r>
            <a:r>
              <a:rPr lang="ar-JO" sz="2000" dirty="0" smtClean="0"/>
              <a:t>هي , </a:t>
            </a:r>
            <a:r>
              <a:rPr lang="ar-JO" sz="2000" b="1" dirty="0"/>
              <a:t>السمنة</a:t>
            </a:r>
            <a:r>
              <a:rPr lang="ar-JO" sz="2000" dirty="0"/>
              <a:t> ببساطة هي ازدياد الخلايا الدهنية في الجسم مما يؤدي إلى ازدياد الوزن، وتكون </a:t>
            </a:r>
            <a:r>
              <a:rPr lang="ar-JO" sz="2000" b="1" dirty="0"/>
              <a:t>السمنة</a:t>
            </a:r>
            <a:r>
              <a:rPr lang="ar-JO" sz="2000" dirty="0"/>
              <a:t> مفرطة أو مرضية إذا أصبحت تهدد عضو أو أكثر من الجسم بالمرض.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000" dirty="0"/>
              <a:t/>
            </a:r>
            <a:br>
              <a:rPr lang="ar-JO" sz="2000" dirty="0"/>
            </a:br>
            <a:r>
              <a:rPr lang="ar-JO" sz="2000" dirty="0"/>
              <a:t/>
            </a:r>
            <a:br>
              <a:rPr lang="ar-JO" sz="2000" dirty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90560" y="457483"/>
            <a:ext cx="3857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ما هي </a:t>
            </a:r>
            <a:r>
              <a:rPr lang="ar-JO" sz="4000" dirty="0" smtClean="0"/>
              <a:t>السمنة؟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99" y="1914738"/>
            <a:ext cx="5520777" cy="4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900" y="565921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أعراض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422" y="1573704"/>
            <a:ext cx="4863165" cy="4907280"/>
          </a:xfrm>
        </p:spPr>
        <p:txBody>
          <a:bodyPr/>
          <a:lstStyle/>
          <a:p>
            <a:pPr marL="0" indent="0" algn="r">
              <a:buNone/>
            </a:pPr>
            <a:r>
              <a:rPr lang="ar-JO" sz="2000" dirty="0"/>
              <a:t>أعلنت الصحافة أن بعض الأعراض </a:t>
            </a:r>
            <a:r>
              <a:rPr lang="ar-JO" sz="2000" dirty="0" smtClean="0"/>
              <a:t>هي:  </a:t>
            </a:r>
            <a:r>
              <a:rPr lang="ar-JO" sz="2000" dirty="0"/>
              <a:t>هيمرض القلب والسكتات الدماغية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داء السكري من النوع الثاني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أنواع معينة من السرطان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مشكلات الهضم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انقطاع النفس النومي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الالتهاب المفصلي العظمي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b="1" dirty="0"/>
              <a:t>أعراض</a:t>
            </a:r>
            <a:r>
              <a:rPr lang="ar-JO" sz="2000" dirty="0"/>
              <a:t> كوفيد 19 حادة.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22" y="1410393"/>
            <a:ext cx="4819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3716" y="624110"/>
            <a:ext cx="3316576" cy="830617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أسباب السمنة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6931" y="2208415"/>
            <a:ext cx="4613361" cy="42256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أعلنت الصحافة أن بعض أسباب السمنة </a:t>
            </a:r>
            <a:r>
              <a:rPr lang="ar-JO" dirty="0" smtClean="0"/>
              <a:t>هي</a:t>
            </a:r>
            <a:r>
              <a:rPr lang="ar-JO" dirty="0"/>
              <a:t>:</a:t>
            </a:r>
            <a:endParaRPr lang="ar-JO" dirty="0" smtClean="0"/>
          </a:p>
          <a:p>
            <a:pPr marL="0" indent="0" algn="r">
              <a:buNone/>
            </a:pPr>
            <a:r>
              <a:rPr lang="ar-JO" sz="2000" dirty="0"/>
              <a:t>طبيعة النمط الغذائي للفرد أو </a:t>
            </a:r>
            <a:r>
              <a:rPr lang="ar-JO" sz="2000" dirty="0" smtClean="0"/>
              <a:t>الأسرة.</a:t>
            </a:r>
            <a:endParaRPr lang="ar-JO" sz="2000" dirty="0"/>
          </a:p>
          <a:p>
            <a:pPr marL="0" indent="0" algn="r">
              <a:buNone/>
            </a:pPr>
            <a:r>
              <a:rPr lang="ar-JO" sz="2000" dirty="0" smtClean="0"/>
              <a:t>من </a:t>
            </a:r>
            <a:r>
              <a:rPr lang="ar-JO" sz="2000" dirty="0"/>
              <a:t>لديه تاريخ مرضي عائلي</a:t>
            </a:r>
            <a:r>
              <a:rPr lang="ar-JO" sz="2000" dirty="0" smtClean="0"/>
              <a:t>.</a:t>
            </a:r>
          </a:p>
          <a:p>
            <a:pPr marL="0" indent="0" algn="r">
              <a:buNone/>
            </a:pPr>
            <a:r>
              <a:rPr lang="ar-JO" sz="2000" dirty="0"/>
              <a:t>غياب أو قلة ممارسة الرياضة.</a:t>
            </a:r>
          </a:p>
          <a:p>
            <a:pPr marL="0" indent="0" algn="r">
              <a:buNone/>
            </a:pPr>
            <a:r>
              <a:rPr lang="ar-JO" sz="2000" dirty="0"/>
              <a:t>من لديه تاريخ مرضي عائلي.</a:t>
            </a:r>
          </a:p>
          <a:p>
            <a:pPr marL="0" indent="0" algn="r">
              <a:buNone/>
            </a:pPr>
            <a:r>
              <a:rPr lang="ar-JO" sz="2000" dirty="0"/>
              <a:t>التقدم بالعمر.</a:t>
            </a:r>
          </a:p>
          <a:p>
            <a:pPr marL="0" indent="0" algn="r">
              <a:buNone/>
            </a:pPr>
            <a:endParaRPr lang="ar-JO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53" y="824668"/>
            <a:ext cx="4409122" cy="57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083" y="624110"/>
            <a:ext cx="3524394" cy="1280890"/>
          </a:xfrm>
        </p:spPr>
        <p:txBody>
          <a:bodyPr>
            <a:normAutofit/>
          </a:bodyPr>
          <a:lstStyle/>
          <a:p>
            <a:pPr algn="r"/>
            <a:r>
              <a:rPr lang="ar-JO" sz="4400" dirty="0"/>
              <a:t>علاج السمنة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11" y="2134473"/>
            <a:ext cx="4355666" cy="266197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000" dirty="0"/>
              <a:t>أعلنت الصحافة أن بعض علاجات السمنة </a:t>
            </a:r>
            <a:r>
              <a:rPr lang="ar-JO" sz="2000" dirty="0" smtClean="0"/>
              <a:t>هي</a:t>
            </a:r>
            <a:r>
              <a:rPr lang="ar-JO" sz="2000" dirty="0"/>
              <a:t>: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 smtClean="0"/>
              <a:t>زيادة </a:t>
            </a:r>
            <a:r>
              <a:rPr lang="ar-JO" sz="2000" dirty="0"/>
              <a:t>الأنشطة البدنية أو ممارسة التمارين </a:t>
            </a:r>
            <a:r>
              <a:rPr lang="ar-JO" sz="2000" dirty="0" smtClean="0"/>
              <a:t>الرياضية.</a:t>
            </a:r>
            <a:r>
              <a:rPr lang="ar-JO" sz="2000" dirty="0"/>
              <a:t> </a:t>
            </a:r>
            <a:endParaRPr lang="en-US" sz="2000" dirty="0"/>
          </a:p>
        </p:txBody>
      </p:sp>
      <p:pic>
        <p:nvPicPr>
          <p:cNvPr id="3076" name="Picture 4" descr="الطرق المستخدمة في علاج السمنة - ويب ط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" y="1854874"/>
            <a:ext cx="5854528" cy="32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0516" y="2512778"/>
            <a:ext cx="1762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>
                <a:solidFill>
                  <a:schemeClr val="accent2"/>
                </a:solidFill>
              </a:rPr>
              <a:t>شكرًا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981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91FE0-E525-44F5-B24B-E8E5757CF5F2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88</Words>
  <Application>Microsoft Office PowerPoint</Application>
  <PresentationFormat>Widescreen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Tahoma</vt:lpstr>
      <vt:lpstr>Wingdings 3</vt:lpstr>
      <vt:lpstr>Wisp</vt:lpstr>
      <vt:lpstr>السمنة</vt:lpstr>
      <vt:lpstr>PowerPoint Presentation</vt:lpstr>
      <vt:lpstr>أعراض السمنة</vt:lpstr>
      <vt:lpstr>أسباب السمنة</vt:lpstr>
      <vt:lpstr>علاج السمنة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2023-05-15T15:19:35Z</dcterms:created>
  <dcterms:modified xsi:type="dcterms:W3CDTF">2023-05-20T14:02:05Z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