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3D138B4-ECD8-4B6B-895F-2AC37F03344A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503D81-05E4-4BAD-96D1-6BF26332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741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8B4-ECD8-4B6B-895F-2AC37F03344A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3D81-05E4-4BAD-96D1-6BF26332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78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8B4-ECD8-4B6B-895F-2AC37F03344A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3D81-05E4-4BAD-96D1-6BF26332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5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8B4-ECD8-4B6B-895F-2AC37F03344A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3D81-05E4-4BAD-96D1-6BF26332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0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3D138B4-ECD8-4B6B-895F-2AC37F03344A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8503D81-05E4-4BAD-96D1-6BF26332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0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8B4-ECD8-4B6B-895F-2AC37F03344A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3D81-05E4-4BAD-96D1-6BF26332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6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8B4-ECD8-4B6B-895F-2AC37F03344A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3D81-05E4-4BAD-96D1-6BF26332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11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8B4-ECD8-4B6B-895F-2AC37F03344A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3D81-05E4-4BAD-96D1-6BF26332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2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8B4-ECD8-4B6B-895F-2AC37F03344A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03D81-05E4-4BAD-96D1-6BF26332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02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8B4-ECD8-4B6B-895F-2AC37F03344A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503D81-05E4-4BAD-96D1-6BF26332ADD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256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3D138B4-ECD8-4B6B-895F-2AC37F03344A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503D81-05E4-4BAD-96D1-6BF26332ADD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135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3D138B4-ECD8-4B6B-895F-2AC37F03344A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503D81-05E4-4BAD-96D1-6BF26332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8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0265DF-BFC8-4B96-B381-0D62DEE18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229" y="0"/>
            <a:ext cx="1226722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C3CE48-D275-4115-9803-26EFA676C8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السمنة القاتلة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1DA85-580B-4A6A-A080-43E8C0E1F7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79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B08F6-563A-4F23-8A9C-D62000DC4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/>
              <a:t>ما هي السمنة؟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5766A-970E-4BC8-B9BD-DC976EBE02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06853" y="2141536"/>
            <a:ext cx="5181600" cy="43513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2800" b="0" i="0" dirty="0">
                <a:solidFill>
                  <a:srgbClr val="040C28"/>
                </a:solidFill>
                <a:effectLst/>
                <a:latin typeface="Bahnschrift SemiBold" panose="020B0502040204020203" pitchFamily="34" charset="0"/>
              </a:rPr>
              <a:t> </a:t>
            </a:r>
            <a:r>
              <a:rPr lang="ar-JO" sz="2800" b="0" i="0" dirty="0">
                <a:solidFill>
                  <a:srgbClr val="202124"/>
                </a:solidFill>
                <a:effectLst/>
                <a:latin typeface="Google Sans"/>
              </a:rPr>
              <a:t>تعرَّف زيادة الوزن والسمنة بأنهما </a:t>
            </a:r>
            <a:r>
              <a:rPr lang="ar-JO" sz="2800" b="0" i="0" dirty="0">
                <a:solidFill>
                  <a:srgbClr val="040C28"/>
                </a:solidFill>
                <a:effectLst/>
                <a:latin typeface="Google Sans"/>
              </a:rPr>
              <a:t>تراكم غير طبيعي أو مفرط للدهون على نحو يشكل خطراً على الصحة</a:t>
            </a:r>
            <a:r>
              <a:rPr lang="ar-JO" sz="2800" b="0" i="0" dirty="0">
                <a:solidFill>
                  <a:srgbClr val="202124"/>
                </a:solidFill>
                <a:effectLst/>
                <a:latin typeface="Google Sans"/>
              </a:rPr>
              <a:t>.</a:t>
            </a:r>
            <a:r>
              <a:rPr lang="ar-JO" sz="2800" b="0" i="0" dirty="0">
                <a:solidFill>
                  <a:srgbClr val="202124"/>
                </a:solidFill>
                <a:effectLst/>
                <a:latin typeface="Bahnschrift SemiBold" panose="020B0502040204020203" pitchFamily="34" charset="0"/>
              </a:rPr>
              <a:t> </a:t>
            </a:r>
          </a:p>
          <a:p>
            <a:pPr marL="0" indent="0" algn="r">
              <a:buNone/>
            </a:pPr>
            <a:r>
              <a:rPr lang="ar-JO" sz="2800" b="0" i="0" dirty="0">
                <a:solidFill>
                  <a:srgbClr val="202124"/>
                </a:solidFill>
                <a:effectLst/>
                <a:latin typeface="Google Sans"/>
              </a:rPr>
              <a:t>ويعبر مؤشر كتلة الجسم الذي يزيد على 25 عن زيادة الوزن، والذي يزيد على 30 عن السمنة.</a:t>
            </a:r>
            <a:endParaRPr lang="en-US" sz="2800" dirty="0">
              <a:latin typeface="Bahnschrift SemiBold" panose="020B0502040204020203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6FCF5BF-200A-4E44-9A18-1E027007F61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51" y="2671365"/>
            <a:ext cx="5878002" cy="32916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25686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8293C-B0AF-4593-83E4-0D02C296C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b="0" i="0" dirty="0">
                <a:solidFill>
                  <a:srgbClr val="202124"/>
                </a:solidFill>
                <a:effectLst/>
                <a:latin typeface="Google Sans"/>
              </a:rPr>
              <a:t>نسبة السمنة في الاردن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7A2240-6826-4797-BCB2-96889F1E1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6573" y="2196195"/>
            <a:ext cx="4754880" cy="3749040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br>
              <a:rPr lang="ar-JO" b="0" i="0" dirty="0">
                <a:solidFill>
                  <a:srgbClr val="4D5156"/>
                </a:solidFill>
                <a:effectLst/>
                <a:latin typeface="Google Sans"/>
              </a:rPr>
            </a:br>
            <a:r>
              <a:rPr lang="ar-JO" sz="32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Bahnschrift SemiBold" panose="020B0502040204020203" pitchFamily="34" charset="0"/>
              </a:rPr>
              <a:t>كشفت إحصاءات رسمية أردنية أن معدلات السمنة وزيادة الوزن في الأردن تعتبر من أعلى معدلاتها في العالم حيث يعاني منها 82% من الذكور و80% من الإناث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4630622-B1F9-4947-99B4-F45EB4A78EB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196195"/>
            <a:ext cx="4754563" cy="35625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6904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5BA96-5079-405A-9C4C-98E660A8D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3200" b="1" dirty="0"/>
              <a:t>السمنة عند الاطفال</a:t>
            </a:r>
            <a:endParaRPr lang="en-US" sz="3200" b="1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234DDEA-3D7E-4CD6-9408-DE30A5DE6FD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813338"/>
            <a:ext cx="4897580" cy="23286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440EBD-232B-42C4-A363-B54B9D42E6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r"/>
            <a:r>
              <a:rPr lang="ar-JO" sz="2400" b="0" i="0" dirty="0">
                <a:solidFill>
                  <a:srgbClr val="3C4245"/>
                </a:solidFill>
                <a:effectLst/>
                <a:latin typeface="Arial" panose="020B0604020202020204" pitchFamily="34" charset="0"/>
              </a:rPr>
              <a:t>لا تزال معدلات زيادة الوزن والسمنة ترتفع بين البالغين والأطفال. </a:t>
            </a:r>
          </a:p>
          <a:p>
            <a:pPr algn="r"/>
            <a:r>
              <a:rPr lang="ar-JO" sz="2400" b="0" i="0" dirty="0">
                <a:solidFill>
                  <a:srgbClr val="3C4245"/>
                </a:solidFill>
                <a:effectLst/>
                <a:latin typeface="Arial" panose="020B0604020202020204" pitchFamily="34" charset="0"/>
              </a:rPr>
              <a:t>وقد زاد معدل انتشار الأطفال والمراهقين الذين تتراوح أعمارهم بين 5 و19 عاماً والذين يعانون من زيادة الوزن أو السمنة بأكثر من أربعة أضعاف من 4% إلى 18% على الصعيد العالمي.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858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BED27-D12B-42C3-A361-6C46E24D2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798" y="731520"/>
            <a:ext cx="10058400" cy="1371600"/>
          </a:xfrm>
        </p:spPr>
        <p:txBody>
          <a:bodyPr/>
          <a:lstStyle/>
          <a:p>
            <a:pPr algn="ctr"/>
            <a:r>
              <a:rPr lang="ar-JO" sz="4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DroidKufi-Bold"/>
              </a:rPr>
              <a:t>الوقاية</a:t>
            </a:r>
            <a:r>
              <a:rPr lang="ar-JO" sz="4800" b="1" dirty="0">
                <a:solidFill>
                  <a:srgbClr val="288054"/>
                </a:solidFill>
                <a:latin typeface="DroidKufi-Bold"/>
              </a:rPr>
              <a:t> </a:t>
            </a:r>
            <a:r>
              <a:rPr lang="ar-JO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DroidKufi-Bold"/>
              </a:rPr>
              <a:t>من السمنة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1BB0703-A729-4A75-8E1E-7AF1416B691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562" y="2406236"/>
            <a:ext cx="4754563" cy="32964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8D552B-B57B-454A-9BF4-E87310D423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/>
            <a:endParaRPr lang="ar-JO" sz="2400" b="1" dirty="0">
              <a:solidFill>
                <a:schemeClr val="tx1">
                  <a:lumMod val="95000"/>
                  <a:lumOff val="5000"/>
                </a:schemeClr>
              </a:solidFill>
              <a:latin typeface="DroidKufi-Bold"/>
            </a:endParaRPr>
          </a:p>
          <a:p>
            <a:pPr algn="r"/>
            <a:r>
              <a:rPr lang="ar-JO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DroidArabicKufi"/>
              </a:rPr>
              <a:t>ممارسة الرياضة يوميًّا</a:t>
            </a:r>
          </a:p>
          <a:p>
            <a:pPr algn="r"/>
            <a:r>
              <a:rPr lang="ar-JO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DroidArabicKufi"/>
              </a:rPr>
              <a:t>اتباع نظام غذائي صحي متوازن</a:t>
            </a:r>
          </a:p>
          <a:p>
            <a:pPr algn="r"/>
            <a:r>
              <a:rPr lang="ar-JO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DroidArabicKufi"/>
              </a:rPr>
              <a:t>المتابعة طويلة الاجل لما تأكله أو تشربه.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317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35</TotalTime>
  <Words>144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Bahnschrift SemiBold</vt:lpstr>
      <vt:lpstr>Century Gothic</vt:lpstr>
      <vt:lpstr>DroidArabicKufi</vt:lpstr>
      <vt:lpstr>DroidKufi-Bold</vt:lpstr>
      <vt:lpstr>Garamond</vt:lpstr>
      <vt:lpstr>Google Sans</vt:lpstr>
      <vt:lpstr>Savon</vt:lpstr>
      <vt:lpstr>السمنة القاتلة</vt:lpstr>
      <vt:lpstr>ما هي السمنة؟</vt:lpstr>
      <vt:lpstr>نسبة السمنة في الاردن</vt:lpstr>
      <vt:lpstr>السمنة عند الاطفال</vt:lpstr>
      <vt:lpstr>الوقاية من السمنة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السمنة القاتلة</dc:title>
  <dc:creator>TagiTop</dc:creator>
  <cp:lastModifiedBy>TagiTop</cp:lastModifiedBy>
  <cp:revision>4</cp:revision>
  <dcterms:created xsi:type="dcterms:W3CDTF">2023-05-19T11:03:47Z</dcterms:created>
  <dcterms:modified xsi:type="dcterms:W3CDTF">2023-05-19T11:39:24Z</dcterms:modified>
</cp:coreProperties>
</file>