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handoutMasterIdLst>
    <p:handoutMasterId r:id="rId10"/>
  </p:handoutMasterIdLst>
  <p:sldIdLst>
    <p:sldId id="256" r:id="rId5"/>
    <p:sldId id="276" r:id="rId6"/>
    <p:sldId id="271" r:id="rId7"/>
    <p:sldId id="272" r:id="rId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7C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2" d="100"/>
          <a:sy n="72" d="100"/>
        </p:scale>
        <p:origin x="660" y="7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5/18/2023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5/18/2023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smtClean="0"/>
              <a:t>Click to edit Master title style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5/18/2023</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5/18/2023</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5/18/2023</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5/18/2023</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5/18/2023</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5/18/2023</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7" name="Date Placeholder 6"/>
          <p:cNvSpPr>
            <a:spLocks noGrp="1"/>
          </p:cNvSpPr>
          <p:nvPr>
            <p:ph type="dt" sz="half" idx="10"/>
          </p:nvPr>
        </p:nvSpPr>
        <p:spPr/>
        <p:txBody>
          <a:bodyPr/>
          <a:lstStyle>
            <a:lvl1pPr>
              <a:defRPr sz="1100"/>
            </a:lvl1pPr>
          </a:lstStyle>
          <a:p>
            <a:fld id="{881DC1F7-A9E9-4D8B-8C97-C74523B2CF2A}" type="datetimeFigureOut">
              <a:rPr lang="en-US" smtClean="0"/>
              <a:pPr/>
              <a:t>5/18/2023</a:t>
            </a:fld>
            <a:endParaRPr lang="en-US"/>
          </a:p>
        </p:txBody>
      </p:sp>
      <p:sp>
        <p:nvSpPr>
          <p:cNvPr id="9" name="Slide Number Placeholder 8"/>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3" name="Date Placeholder 2"/>
          <p:cNvSpPr>
            <a:spLocks noGrp="1"/>
          </p:cNvSpPr>
          <p:nvPr>
            <p:ph type="dt" sz="half" idx="10"/>
          </p:nvPr>
        </p:nvSpPr>
        <p:spPr/>
        <p:txBody>
          <a:bodyPr/>
          <a:lstStyle>
            <a:lvl1pPr>
              <a:defRPr sz="1100"/>
            </a:lvl1pPr>
          </a:lstStyle>
          <a:p>
            <a:fld id="{881DC1F7-A9E9-4D8B-8C97-C74523B2CF2A}" type="datetimeFigureOut">
              <a:rPr lang="en-US" smtClean="0"/>
              <a:pPr/>
              <a:t>5/18/2023</a:t>
            </a:fld>
            <a:endParaRPr lang="en-US"/>
          </a:p>
        </p:txBody>
      </p:sp>
      <p:sp>
        <p:nvSpPr>
          <p:cNvPr id="5" name="Slide Number Placeholder 4"/>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100"/>
            </a:lvl1pPr>
          </a:lstStyle>
          <a:p>
            <a:endParaRPr lang="en-US"/>
          </a:p>
        </p:txBody>
      </p:sp>
      <p:sp>
        <p:nvSpPr>
          <p:cNvPr id="2" name="Date Placeholder 1"/>
          <p:cNvSpPr>
            <a:spLocks noGrp="1"/>
          </p:cNvSpPr>
          <p:nvPr>
            <p:ph type="dt" sz="half" idx="10"/>
          </p:nvPr>
        </p:nvSpPr>
        <p:spPr/>
        <p:txBody>
          <a:bodyPr/>
          <a:lstStyle>
            <a:lvl1pPr>
              <a:defRPr sz="1100"/>
            </a:lvl1pPr>
          </a:lstStyle>
          <a:p>
            <a:fld id="{881DC1F7-A9E9-4D8B-8C97-C74523B2CF2A}" type="datetimeFigureOut">
              <a:rPr lang="en-US" smtClean="0"/>
              <a:pPr/>
              <a:t>5/18/2023</a:t>
            </a:fld>
            <a:endParaRPr lang="en-US"/>
          </a:p>
        </p:txBody>
      </p:sp>
      <p:sp>
        <p:nvSpPr>
          <p:cNvPr id="4" name="Slide Number Placeholder 3"/>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smtClean="0"/>
              <a:t>Click to edit Master title style</a:t>
            </a:r>
            <a:endParaRPr dirty="0"/>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5/18/2023</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smtClean="0"/>
              <a:t>Click to edit Master title style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5/18/2023</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5/18/2023</a:t>
            </a:fld>
            <a:endParaRPr/>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00875" y="0"/>
            <a:ext cx="2850737" cy="6864627"/>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367631" y="16565"/>
            <a:ext cx="2894013" cy="6871253"/>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6626"/>
            <a:ext cx="3700876" cy="686462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9419" y="381000"/>
            <a:ext cx="3048000" cy="4524315"/>
          </a:xfrm>
          <a:prstGeom prst="rect">
            <a:avLst/>
          </a:prstGeom>
          <a:noFill/>
        </p:spPr>
        <p:txBody>
          <a:bodyPr wrap="square" rtlCol="0">
            <a:spAutoFit/>
          </a:bodyPr>
          <a:lstStyle/>
          <a:p>
            <a:r>
              <a:rPr lang="ar-JO" sz="9600" b="1" dirty="0" smtClean="0">
                <a:solidFill>
                  <a:schemeClr val="bg1"/>
                </a:solidFill>
              </a:rPr>
              <a:t>ايقونة ينبوع الحياة</a:t>
            </a:r>
            <a:endParaRPr lang="en-US" sz="9600" b="1" dirty="0">
              <a:solidFill>
                <a:schemeClr val="bg1"/>
              </a:solidFill>
            </a:endParaRPr>
          </a:p>
        </p:txBody>
      </p:sp>
      <p:sp>
        <p:nvSpPr>
          <p:cNvPr id="16" name="Rectangle 15"/>
          <p:cNvSpPr/>
          <p:nvPr/>
        </p:nvSpPr>
        <p:spPr>
          <a:xfrm>
            <a:off x="6516894" y="0"/>
            <a:ext cx="2850737" cy="6887818"/>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13620" y="2209800"/>
            <a:ext cx="5260908" cy="1631216"/>
          </a:xfrm>
          <a:prstGeom prst="rect">
            <a:avLst/>
          </a:prstGeom>
          <a:noFill/>
        </p:spPr>
        <p:txBody>
          <a:bodyPr wrap="square" rtlCol="0">
            <a:spAutoFit/>
          </a:bodyPr>
          <a:lstStyle/>
          <a:p>
            <a:r>
              <a:rPr lang="ar-JO" sz="9600" dirty="0" smtClean="0">
                <a:solidFill>
                  <a:schemeClr val="bg1"/>
                </a:solidFill>
              </a:rPr>
              <a:t>الشرح</a:t>
            </a:r>
            <a:endParaRPr lang="en-US" sz="9600" dirty="0">
              <a:solidFill>
                <a:schemeClr val="bg1"/>
              </a:solidFill>
            </a:endParaRPr>
          </a:p>
        </p:txBody>
      </p:sp>
      <p:sp>
        <p:nvSpPr>
          <p:cNvPr id="17" name="Title 12"/>
          <p:cNvSpPr txBox="1">
            <a:spLocks/>
          </p:cNvSpPr>
          <p:nvPr/>
        </p:nvSpPr>
        <p:spPr>
          <a:xfrm>
            <a:off x="-306388" y="2709612"/>
            <a:ext cx="9601200" cy="11430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5400" kern="1200">
                <a:solidFill>
                  <a:schemeClr val="tx1"/>
                </a:solidFill>
                <a:latin typeface="+mj-lt"/>
                <a:ea typeface="+mj-ea"/>
                <a:cs typeface="+mj-cs"/>
              </a:defRPr>
            </a:lvl1pPr>
          </a:lstStyle>
          <a:p>
            <a:pPr algn="r"/>
            <a:r>
              <a:rPr lang="ar-JO" sz="9600" dirty="0" smtClean="0">
                <a:solidFill>
                  <a:schemeClr val="bg1"/>
                </a:solidFill>
              </a:rPr>
              <a:t>القصة</a:t>
            </a:r>
            <a:endParaRPr lang="en-US" sz="9600" dirty="0">
              <a:solidFill>
                <a:schemeClr val="bg1"/>
              </a:solidFill>
            </a:endParaRPr>
          </a:p>
        </p:txBody>
      </p:sp>
      <p:sp>
        <p:nvSpPr>
          <p:cNvPr id="15" name="TextBox 14"/>
          <p:cNvSpPr txBox="1"/>
          <p:nvPr/>
        </p:nvSpPr>
        <p:spPr>
          <a:xfrm>
            <a:off x="9359417" y="2307342"/>
            <a:ext cx="3733800" cy="1569660"/>
          </a:xfrm>
          <a:prstGeom prst="rect">
            <a:avLst/>
          </a:prstGeom>
          <a:noFill/>
        </p:spPr>
        <p:txBody>
          <a:bodyPr wrap="square" rtlCol="0">
            <a:spAutoFit/>
          </a:bodyPr>
          <a:lstStyle/>
          <a:p>
            <a:r>
              <a:rPr lang="ar-JO" sz="9600" dirty="0" smtClean="0">
                <a:solidFill>
                  <a:schemeClr val="bg1"/>
                </a:solidFill>
              </a:rPr>
              <a:t>الرموز</a:t>
            </a:r>
            <a:endParaRPr lang="en-US" sz="9600" dirty="0">
              <a:solidFill>
                <a:schemeClr val="bg1"/>
              </a:solidFill>
            </a:endParaRPr>
          </a:p>
        </p:txBody>
      </p:sp>
      <p:pic>
        <p:nvPicPr>
          <p:cNvPr id="19" name="Picture 18"/>
          <p:cNvPicPr>
            <a:picLocks noChangeAspect="1"/>
          </p:cNvPicPr>
          <p:nvPr/>
        </p:nvPicPr>
        <p:blipFill>
          <a:blip r:embed="rId2"/>
          <a:stretch>
            <a:fillRect/>
          </a:stretch>
        </p:blipFill>
        <p:spPr>
          <a:xfrm>
            <a:off x="3679959" y="-9939"/>
            <a:ext cx="1860138" cy="2239618"/>
          </a:xfrm>
          <a:prstGeom prst="rect">
            <a:avLst/>
          </a:prstGeom>
        </p:spPr>
      </p:pic>
      <p:pic>
        <p:nvPicPr>
          <p:cNvPr id="21" name="Picture 20"/>
          <p:cNvPicPr>
            <a:picLocks noChangeAspect="1"/>
          </p:cNvPicPr>
          <p:nvPr/>
        </p:nvPicPr>
        <p:blipFill>
          <a:blip r:embed="rId3"/>
          <a:stretch>
            <a:fillRect/>
          </a:stretch>
        </p:blipFill>
        <p:spPr>
          <a:xfrm>
            <a:off x="7225817" y="3971028"/>
            <a:ext cx="2133600" cy="2922588"/>
          </a:xfrm>
          <a:prstGeom prst="rect">
            <a:avLst/>
          </a:prstGeom>
        </p:spPr>
      </p:pic>
      <p:pic>
        <p:nvPicPr>
          <p:cNvPr id="22" name="Picture 21"/>
          <p:cNvPicPr>
            <a:picLocks noChangeAspect="1"/>
          </p:cNvPicPr>
          <p:nvPr/>
        </p:nvPicPr>
        <p:blipFill>
          <a:blip r:embed="rId4"/>
          <a:stretch>
            <a:fillRect/>
          </a:stretch>
        </p:blipFill>
        <p:spPr>
          <a:xfrm>
            <a:off x="10179343" y="-43577"/>
            <a:ext cx="2082301" cy="2401122"/>
          </a:xfrm>
          <a:prstGeom prst="rect">
            <a:avLst/>
          </a:prstGeom>
        </p:spPr>
      </p:pic>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627"/>
            <a:ext cx="12188825" cy="6864627"/>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3" name="Title 12"/>
          <p:cNvSpPr>
            <a:spLocks noGrp="1"/>
          </p:cNvSpPr>
          <p:nvPr>
            <p:ph type="title"/>
          </p:nvPr>
        </p:nvSpPr>
        <p:spPr/>
        <p:txBody>
          <a:bodyPr/>
          <a:lstStyle/>
          <a:p>
            <a:pPr algn="r"/>
            <a:r>
              <a:rPr lang="ar-JO" b="1" dirty="0" smtClean="0">
                <a:solidFill>
                  <a:schemeClr val="bg1"/>
                </a:solidFill>
              </a:rPr>
              <a:t>الشرح</a:t>
            </a:r>
            <a:endParaRPr lang="en-US" b="1" dirty="0">
              <a:solidFill>
                <a:schemeClr val="bg1"/>
              </a:solidFill>
            </a:endParaRPr>
          </a:p>
        </p:txBody>
      </p:sp>
      <p:sp>
        <p:nvSpPr>
          <p:cNvPr id="14" name="Content Placeholder 13"/>
          <p:cNvSpPr>
            <a:spLocks noGrp="1"/>
          </p:cNvSpPr>
          <p:nvPr>
            <p:ph idx="1"/>
          </p:nvPr>
        </p:nvSpPr>
        <p:spPr>
          <a:xfrm>
            <a:off x="1308789" y="1881810"/>
            <a:ext cx="9601200" cy="4343400"/>
          </a:xfrm>
        </p:spPr>
        <p:txBody>
          <a:bodyPr>
            <a:normAutofit/>
          </a:bodyPr>
          <a:lstStyle/>
          <a:p>
            <a:pPr marL="0" indent="0" algn="r">
              <a:buNone/>
            </a:pPr>
            <a:r>
              <a:rPr lang="ar-JO" sz="3200" b="1" dirty="0">
                <a:solidFill>
                  <a:schemeClr val="bg1"/>
                </a:solidFill>
              </a:rPr>
              <a:t>تسمية والدة الإله “ينبوع الحياة” إنما تدل على أنها الينبوع الفائض الحياة والخلاص للعالم، وأنها لم تزل حتى الآن تفيض رحمتها العظيمة المعونة والغزيرة على المؤمنين كما وعدتهم. لأنك يا والدة الإله: ليس أحدٌ يسارع إليك ويمضي خازياً من قبلك أيتها البتول النقية أم الإله</a:t>
            </a:r>
            <a:r>
              <a:rPr lang="ar-JO" sz="3200" b="1" dirty="0" smtClean="0">
                <a:solidFill>
                  <a:schemeClr val="bg1"/>
                </a:solidFill>
              </a:rPr>
              <a:t>.</a:t>
            </a:r>
            <a:r>
              <a:rPr lang="en-US" sz="3200" b="1" dirty="0">
                <a:solidFill>
                  <a:schemeClr val="bg1"/>
                </a:solidFill>
              </a:rPr>
              <a:t/>
            </a:r>
            <a:br>
              <a:rPr lang="en-US" sz="3200" b="1" dirty="0">
                <a:solidFill>
                  <a:schemeClr val="bg1"/>
                </a:solidFill>
              </a:rPr>
            </a:br>
            <a:endParaRPr lang="en-US" sz="3200" b="1" dirty="0">
              <a:solidFill>
                <a:schemeClr val="bg1"/>
              </a:solidFill>
            </a:endParaRPr>
          </a:p>
        </p:txBody>
      </p:sp>
      <p:pic>
        <p:nvPicPr>
          <p:cNvPr id="2" name="Picture 1"/>
          <p:cNvPicPr>
            <a:picLocks noChangeAspect="1"/>
          </p:cNvPicPr>
          <p:nvPr/>
        </p:nvPicPr>
        <p:blipFill>
          <a:blip r:embed="rId2"/>
          <a:stretch>
            <a:fillRect/>
          </a:stretch>
        </p:blipFill>
        <p:spPr>
          <a:xfrm>
            <a:off x="5042589" y="3935412"/>
            <a:ext cx="2133600" cy="2922588"/>
          </a:xfrm>
          <a:prstGeom prst="rect">
            <a:avLst/>
          </a:prstGeom>
        </p:spPr>
      </p:pic>
    </p:spTree>
    <p:extLst>
      <p:ext uri="{BB962C8B-B14F-4D97-AF65-F5344CB8AC3E}">
        <p14:creationId xmlns:p14="http://schemas.microsoft.com/office/powerpoint/2010/main" val="84632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627"/>
            <a:ext cx="12188825" cy="6864627"/>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3" name="Title 12"/>
          <p:cNvSpPr>
            <a:spLocks noGrp="1"/>
          </p:cNvSpPr>
          <p:nvPr>
            <p:ph type="title"/>
          </p:nvPr>
        </p:nvSpPr>
        <p:spPr/>
        <p:txBody>
          <a:bodyPr/>
          <a:lstStyle/>
          <a:p>
            <a:pPr algn="r"/>
            <a:r>
              <a:rPr lang="ar-JO" b="1" dirty="0" smtClean="0">
                <a:solidFill>
                  <a:schemeClr val="bg1"/>
                </a:solidFill>
              </a:rPr>
              <a:t>القصة</a:t>
            </a:r>
            <a:endParaRPr lang="en-US" b="1" dirty="0">
              <a:solidFill>
                <a:schemeClr val="bg1"/>
              </a:solidFill>
            </a:endParaRPr>
          </a:p>
        </p:txBody>
      </p:sp>
      <p:sp>
        <p:nvSpPr>
          <p:cNvPr id="14" name="Content Placeholder 13"/>
          <p:cNvSpPr>
            <a:spLocks noGrp="1"/>
          </p:cNvSpPr>
          <p:nvPr>
            <p:ph idx="1"/>
          </p:nvPr>
        </p:nvSpPr>
        <p:spPr>
          <a:xfrm>
            <a:off x="1308789" y="1881810"/>
            <a:ext cx="9601200" cy="4343400"/>
          </a:xfrm>
        </p:spPr>
        <p:txBody>
          <a:bodyPr>
            <a:normAutofit lnSpcReduction="10000"/>
          </a:bodyPr>
          <a:lstStyle/>
          <a:p>
            <a:pPr marL="0" indent="0" algn="r">
              <a:buNone/>
            </a:pPr>
            <a:r>
              <a:rPr lang="ar-JO" b="1" dirty="0">
                <a:solidFill>
                  <a:schemeClr val="bg1"/>
                </a:solidFill>
              </a:rPr>
              <a:t>في أواسط القرن الخامس كان بجوار مدينة القسطنطينية غابة بديعة مظللة بأشجار السرو مع مروج كثيرة. وقد كان هذا المكان مكرساً منذ الأزمنة القديمة لوالدة الإله الفائقة القداسة، وفي وسطه ينبوع ماء تحدث فيه بنعمة الله عجائب كثيرة.</a:t>
            </a:r>
            <a:br>
              <a:rPr lang="ar-JO" b="1" dirty="0">
                <a:solidFill>
                  <a:schemeClr val="bg1"/>
                </a:solidFill>
              </a:rPr>
            </a:br>
            <a:r>
              <a:rPr lang="ar-JO" b="1" dirty="0">
                <a:solidFill>
                  <a:schemeClr val="bg1"/>
                </a:solidFill>
              </a:rPr>
              <a:t>وفي يوم موافق مر بهذا المكان جندي اسمه “لاون مركلوس”، فرأى رجلاً أعمى تائهًا فأجبرته عاطفة الشفقة على مد يد العون فقاده إلى الطريق.</a:t>
            </a:r>
          </a:p>
          <a:p>
            <a:pPr marL="0" indent="0" algn="r">
              <a:buNone/>
            </a:pPr>
            <a:r>
              <a:rPr lang="ar-JO" b="1" dirty="0">
                <a:solidFill>
                  <a:schemeClr val="bg1"/>
                </a:solidFill>
              </a:rPr>
              <a:t>ولما  اقتربا من المكان ألهب الأعمى عطشاً شديد فتضرع إلى لاون طالباً ماءً ليستقيه، فدخل إلى الغابة وإذ لم يجد ماءً بعد عناء طويل اكتئب مغموماً، وفيما هو عائداً سمع صوتاً يقول له: “يا لاون لا تتعب مفتشاً عن الماء بعيداً لان الماء قريبٌ منك”. فاخذ يبحث وهو مرتعد من الصوت دون جدوى. ثم سمع الصوت مرة ثانية قائلاً له: “أيها الملك لاون أدخل إلى وسط الغابة وستجد هناك ينبوع ماء استقي منه أنت والأعمى وامسح عينيه المكفوفتين بطين من الينبوع، وستعرف سريعاً أنني أنا ساكنة هنا في هذا المكان منذ زمن طويل، فلا تبطئ في إقامة كنيسة على اسمي لأنني سأستجيب لجميع الصلوات المقامة عن إيمان وأمنح الشفاء للمستغيثين”. فصنع لاون بما أمر به وللحال عاد الأعمى بصيراً. ودخل المدينة وحده معلناً عجائب والدة الإله العظيمة.</a:t>
            </a:r>
          </a:p>
        </p:txBody>
      </p:sp>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6627"/>
            <a:ext cx="12188824" cy="6871253"/>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r"/>
            <a:r>
              <a:rPr lang="ar-JO" b="1" dirty="0" smtClean="0">
                <a:solidFill>
                  <a:schemeClr val="bg1"/>
                </a:solidFill>
              </a:rPr>
              <a:t>الرموز</a:t>
            </a:r>
            <a:endParaRPr lang="en-US" b="1" dirty="0">
              <a:solidFill>
                <a:schemeClr val="bg1"/>
              </a:solidFill>
            </a:endParaRPr>
          </a:p>
        </p:txBody>
      </p:sp>
      <p:sp>
        <p:nvSpPr>
          <p:cNvPr id="3" name="Content Placeholder 2"/>
          <p:cNvSpPr>
            <a:spLocks noGrp="1"/>
          </p:cNvSpPr>
          <p:nvPr>
            <p:ph idx="1"/>
          </p:nvPr>
        </p:nvSpPr>
        <p:spPr/>
        <p:txBody>
          <a:bodyPr>
            <a:normAutofit/>
          </a:bodyPr>
          <a:lstStyle/>
          <a:p>
            <a:pPr marL="0" indent="0" algn="r">
              <a:buNone/>
            </a:pPr>
            <a:r>
              <a:rPr lang="ar-JO" sz="3200" b="1" dirty="0">
                <a:solidFill>
                  <a:schemeClr val="bg1"/>
                </a:solidFill>
              </a:rPr>
              <a:t>جرن المعمودية يظهر الرمز عادةً على شكل نافورة محاطة بهيكل سداسي الشكل مُغطى بقبة مستديرة ومدعوم بثمانية أعمدة. ينبوع الحياة، </a:t>
            </a:r>
            <a:r>
              <a:rPr lang="ar-JO" sz="3200" b="1" dirty="0" smtClean="0">
                <a:solidFill>
                  <a:schemeClr val="bg1"/>
                </a:solidFill>
              </a:rPr>
              <a:t>هو </a:t>
            </a:r>
            <a:r>
              <a:rPr lang="ar-JO" sz="3200" b="1" dirty="0">
                <a:solidFill>
                  <a:schemeClr val="bg1"/>
                </a:solidFill>
              </a:rPr>
              <a:t>جرن معمودية (ينبوع ماء يُعمد فيه المرء، وبالتالي يولد من جديد مع المسيح)، وغالبًا ما يكون محاطًا بالحيوانات المرتبطة بالمعمودية مثل هارت.</a:t>
            </a:r>
          </a:p>
          <a:p>
            <a:pPr marL="0" indent="0">
              <a:buNone/>
            </a:pPr>
            <a:endParaRPr lang="en-US" sz="3200" b="1" dirty="0">
              <a:solidFill>
                <a:schemeClr val="bg1"/>
              </a:solidFill>
            </a:endParaRPr>
          </a:p>
        </p:txBody>
      </p:sp>
      <p:pic>
        <p:nvPicPr>
          <p:cNvPr id="8" name="Picture 7"/>
          <p:cNvPicPr>
            <a:picLocks noChangeAspect="1"/>
          </p:cNvPicPr>
          <p:nvPr/>
        </p:nvPicPr>
        <p:blipFill>
          <a:blip r:embed="rId2"/>
          <a:stretch>
            <a:fillRect/>
          </a:stretch>
        </p:blipFill>
        <p:spPr>
          <a:xfrm>
            <a:off x="-34718" y="3575345"/>
            <a:ext cx="2852530" cy="3289281"/>
          </a:xfrm>
          <a:prstGeom prst="rect">
            <a:avLst/>
          </a:prstGeom>
        </p:spPr>
      </p:pic>
    </p:spTree>
    <p:extLst>
      <p:ext uri="{BB962C8B-B14F-4D97-AF65-F5344CB8AC3E}">
        <p14:creationId xmlns:p14="http://schemas.microsoft.com/office/powerpoint/2010/main" val="170009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01115" id="{6D802E96-7B24-457C-A326-69AF839D4486}" vid="{C3FFE3C6-9A62-4BEA-9FE0-A8BC12B9BCCA}"/>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35E791-7449-4708-8DE9-182EC4D8A134}">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20563B-C646-42AF-9D0D-76DF08679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3436</TotalTime>
  <Words>60</Words>
  <Application>Microsoft Office PowerPoint</Application>
  <PresentationFormat>Custom</PresentationFormat>
  <Paragraphs>11</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Century</vt:lpstr>
      <vt:lpstr>Woodgrain 16x9</vt:lpstr>
      <vt:lpstr>PowerPoint Presentation</vt:lpstr>
      <vt:lpstr>الشرح</vt:lpstr>
      <vt:lpstr>القصة</vt:lpstr>
      <vt:lpstr>الرموز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ايقونة ينبوع الحياة</dc:title>
  <dc:creator>user</dc:creator>
  <cp:lastModifiedBy>user</cp:lastModifiedBy>
  <cp:revision>7</cp:revision>
  <dcterms:created xsi:type="dcterms:W3CDTF">2023-05-18T04:13:49Z</dcterms:created>
  <dcterms:modified xsi:type="dcterms:W3CDTF">2023-05-20T13:30:44Z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