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DCE"/>
    <a:srgbClr val="F2B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4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4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1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4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4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4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5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8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9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6854C-DC6B-4955-B542-C5A45C5E8510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97098-2CB2-48A6-9C41-AFE501603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4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F2B0E9"/>
            </a:gs>
            <a:gs pos="83000">
              <a:srgbClr val="F2B0E9"/>
            </a:gs>
            <a:gs pos="100000">
              <a:srgbClr val="F5ADC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 Balqa(As-Salt)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Maria Kandah, Sara </a:t>
            </a:r>
            <a:r>
              <a:rPr lang="en-US" dirty="0" err="1" smtClean="0"/>
              <a:t>Dababneh,Sofia</a:t>
            </a:r>
            <a:r>
              <a:rPr lang="en-US" dirty="0" smtClean="0"/>
              <a:t> </a:t>
            </a:r>
            <a:r>
              <a:rPr lang="en-US" dirty="0" err="1" smtClean="0"/>
              <a:t>Galev,Maya</a:t>
            </a:r>
            <a:r>
              <a:rPr lang="en-US" dirty="0" smtClean="0"/>
              <a:t> </a:t>
            </a:r>
            <a:r>
              <a:rPr lang="en-US" dirty="0" err="1" smtClean="0"/>
              <a:t>Makhool</a:t>
            </a:r>
            <a:r>
              <a:rPr lang="en-US" dirty="0" smtClean="0"/>
              <a:t> 7D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Khader</a:t>
            </a:r>
            <a:r>
              <a:rPr lang="en-US" dirty="0" smtClean="0"/>
              <a:t> </a:t>
            </a:r>
            <a:r>
              <a:rPr lang="en-US" dirty="0" err="1" smtClean="0"/>
              <a:t>Eglise</a:t>
            </a:r>
            <a:endParaRPr lang="en-US" dirty="0"/>
          </a:p>
        </p:txBody>
      </p:sp>
      <p:pic>
        <p:nvPicPr>
          <p:cNvPr id="5" name="Picture Placeholder 4" descr="St. George / &lt;strong&gt;Al Khader Church&lt;/strong&gt;, As-Salt. Art Destination Jorda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" r="773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/>
              <a:t>L’église orthodoxe St. George, construite en 1682, est l’un des plus anciens et des plus saints sanctuaires de la région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96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 Balqa(As-Salt)</vt:lpstr>
      <vt:lpstr>Al Khader Eglise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 Balqa(As-Salt)</dc:title>
  <dc:creator>LENOVO</dc:creator>
  <cp:lastModifiedBy>LENOVO</cp:lastModifiedBy>
  <cp:revision>2</cp:revision>
  <dcterms:created xsi:type="dcterms:W3CDTF">2023-05-19T20:26:44Z</dcterms:created>
  <dcterms:modified xsi:type="dcterms:W3CDTF">2023-05-19T20:32:24Z</dcterms:modified>
</cp:coreProperties>
</file>