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0" r:id="rId8"/>
    <p:sldId id="262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0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97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02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7726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84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2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7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6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7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4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9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5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5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6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260C3-16F8-4890-BD78-633C9BEF7E0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652223-AA07-4EC6-AC3D-C516E3079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3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7169" y="2404534"/>
            <a:ext cx="7643446" cy="164630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Ink Free" panose="03080402000500000000" pitchFamily="66" charset="0"/>
              </a:rPr>
              <a:t>Jordan Water Crisis</a:t>
            </a:r>
            <a:endParaRPr lang="en-US" b="1" dirty="0">
              <a:solidFill>
                <a:srgbClr val="FF0000"/>
              </a:solidFill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6804595" cy="1096899"/>
          </a:xfrm>
        </p:spPr>
        <p:txBody>
          <a:bodyPr/>
          <a:lstStyle/>
          <a:p>
            <a:r>
              <a:rPr lang="en-US" dirty="0" smtClean="0"/>
              <a:t>Made By: Zeid.Nino, Karam.Maraqah, Sanad.Darwish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00" y="4599282"/>
            <a:ext cx="3454400" cy="1727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8996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Citation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>
              <a:buFont typeface="+mj-lt"/>
              <a:buAutoNum type="arabicParenR"/>
            </a:pPr>
            <a:r>
              <a:rPr lang="en-US" dirty="0" smtClean="0"/>
              <a:t> </a:t>
            </a:r>
            <a:r>
              <a:rPr lang="en-US" i="1" dirty="0"/>
              <a:t>Water, sanitation and hygiene</a:t>
            </a:r>
            <a:r>
              <a:rPr lang="en-US" dirty="0"/>
              <a:t>. UNICEF Jordan. (n.d.). https://www.unicef.org/jordan/water-sanitation-and-hygiene </a:t>
            </a:r>
          </a:p>
          <a:p>
            <a:pPr>
              <a:buFont typeface="+mj-lt"/>
              <a:buAutoNum type="arabicParenR"/>
            </a:pPr>
            <a:r>
              <a:rPr lang="en-US" dirty="0"/>
              <a:t>United Nations. (n.d.-a). </a:t>
            </a:r>
            <a:r>
              <a:rPr lang="en-US" i="1" dirty="0"/>
              <a:t>Water – at the center of the Climate Crisis</a:t>
            </a:r>
            <a:r>
              <a:rPr lang="en-US" dirty="0"/>
              <a:t>. United Nations. https://www.un.org/en/climatechange/science/climate-issues/water </a:t>
            </a:r>
          </a:p>
          <a:p>
            <a:pPr>
              <a:buFont typeface="+mj-lt"/>
              <a:buAutoNum type="arabicParenR"/>
            </a:pPr>
            <a:r>
              <a:rPr lang="en-US" i="1" dirty="0" smtClean="0"/>
              <a:t>One drop foundation’s mission</a:t>
            </a:r>
            <a:r>
              <a:rPr lang="en-US" dirty="0" smtClean="0"/>
              <a:t>. One Drop Foundation’s mission. (n.d.-a). https://www.onedrop.org/en/mission/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2052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Water Crisis?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Water crisis refers to a situation where the demand for water exceeds the available supply of water, leading to a scarcity of clean and safe water for human </a:t>
            </a:r>
            <a:r>
              <a:rPr lang="en-US" dirty="0" smtClean="0"/>
              <a:t>consumption. It is a </a:t>
            </a:r>
            <a:r>
              <a:rPr lang="en-US" dirty="0"/>
              <a:t>catastrophe in water management </a:t>
            </a:r>
            <a:r>
              <a:rPr lang="en-US" dirty="0" smtClean="0"/>
              <a:t>where </a:t>
            </a:r>
            <a:r>
              <a:rPr lang="en-US" dirty="0"/>
              <a:t>the environment and billions of </a:t>
            </a:r>
            <a:r>
              <a:rPr lang="en-US" dirty="0" smtClean="0"/>
              <a:t>people suffer due to the </a:t>
            </a:r>
            <a:r>
              <a:rPr lang="en-US" dirty="0"/>
              <a:t>lack of fresh water </a:t>
            </a:r>
            <a:r>
              <a:rPr lang="en-US" dirty="0" smtClean="0"/>
              <a:t>sources </a:t>
            </a:r>
            <a:r>
              <a:rPr lang="en-US" dirty="0"/>
              <a:t>to meet the standard water demand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r>
              <a:rPr lang="en-US" dirty="0" smtClean="0"/>
              <a:t>Jordan </a:t>
            </a:r>
            <a:r>
              <a:rPr lang="en-US" dirty="0"/>
              <a:t>is one of the driest countries on earth and is experiencing its worst drought in 900 years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  <a:hlinkClick r:id="rId3" action="ppaction://hlinksldjump"/>
              </a:rPr>
              <a:t>Causes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97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Water Pollution?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The overflow of wastewater pumping stations, leaks from sewage systems and exposure to </a:t>
            </a:r>
            <a:r>
              <a:rPr lang="en-US" dirty="0" smtClean="0"/>
              <a:t>waste </a:t>
            </a:r>
            <a:r>
              <a:rPr lang="en-US" dirty="0"/>
              <a:t>are polluting Jordan's surface river sources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Jordan has little water. The water is not clean. Many things make the water dirty. Dirty water can hurt people. It can also make </a:t>
            </a:r>
            <a:r>
              <a:rPr lang="en-US" dirty="0" smtClean="0"/>
              <a:t>more water problems.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b="1" i="1" u="sng" dirty="0" smtClean="0">
              <a:solidFill>
                <a:schemeClr val="accent6">
                  <a:lumMod val="50000"/>
                </a:schemeClr>
              </a:solidFill>
              <a:hlinkClick r:id="rId3" action="ppaction://hlinksldjump"/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hlinkClick r:id="rId3" action="ppaction://hlinksldjump"/>
              </a:rPr>
              <a:t>Causes</a:t>
            </a:r>
            <a:endParaRPr lang="en-US" sz="36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029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Causes: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One of the main reasons that increase water scarcity in Jordan is low </a:t>
            </a:r>
            <a:r>
              <a:rPr lang="en-US" dirty="0"/>
              <a:t>rainfall, droughts, climate change, and over-pumping of groundwater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Much of the water in Jordan </a:t>
            </a:r>
            <a:r>
              <a:rPr lang="en-US" dirty="0"/>
              <a:t>is </a:t>
            </a:r>
            <a:r>
              <a:rPr lang="en-US" dirty="0" smtClean="0"/>
              <a:t>salty. Jordan is also one of the poor countries so we cannot filter all the water we get. </a:t>
            </a:r>
          </a:p>
          <a:p>
            <a:pPr marL="0" indent="0">
              <a:buNone/>
            </a:pPr>
            <a:r>
              <a:rPr lang="en-US" dirty="0" smtClean="0"/>
              <a:t>People in this country use water in big amounts that is about </a:t>
            </a:r>
            <a:r>
              <a:rPr lang="en-US" dirty="0" smtClean="0"/>
              <a:t> 790 </a:t>
            </a:r>
            <a:r>
              <a:rPr lang="en-US" smtClean="0"/>
              <a:t>litres </a:t>
            </a:r>
            <a:r>
              <a:rPr lang="en-US" dirty="0" smtClean="0"/>
              <a:t>of water per </a:t>
            </a:r>
            <a:r>
              <a:rPr lang="en-US" dirty="0" smtClean="0"/>
              <a:t>person</a:t>
            </a:r>
            <a:r>
              <a:rPr lang="en-US" dirty="0"/>
              <a:t> </a:t>
            </a:r>
            <a:r>
              <a:rPr lang="en-US" dirty="0" smtClean="0"/>
              <a:t>in a year.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866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Consequences: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Jordan is facing a serious water crisis that has caused many problems. These include health issues due to dirty water, decreased agricultural </a:t>
            </a:r>
            <a:r>
              <a:rPr lang="en-US" dirty="0" smtClean="0"/>
              <a:t>productivity and harm </a:t>
            </a:r>
            <a:r>
              <a:rPr lang="en-US" dirty="0"/>
              <a:t>to the </a:t>
            </a:r>
            <a:r>
              <a:rPr lang="en-US" dirty="0" smtClean="0"/>
              <a:t>environment.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Action </a:t>
            </a:r>
            <a:r>
              <a:rPr lang="en-US" dirty="0"/>
              <a:t>needs to be taken quickly to address the crisis and prevent further harm to the people, economy, and environment.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160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Solutions: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The global water crisis can be solved by building good water systems, protecting water sources, teaching people to use water wisely, and controlling water </a:t>
            </a:r>
            <a:r>
              <a:rPr lang="en-US" dirty="0" smtClean="0"/>
              <a:t>use a.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>
                <a:hlinkClick r:id="rId2" action="ppaction://hlinksldjump"/>
              </a:rPr>
              <a:t>Go Back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048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39789"/>
            <a:ext cx="8596668" cy="1320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Causes: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300" dirty="0" smtClean="0"/>
              <a:t>One of the many water poor nation </a:t>
            </a:r>
            <a:r>
              <a:rPr lang="en-US" sz="2300" dirty="0"/>
              <a:t>is Jordan. Jordan's yearly renewable water resources are much less than the threshold of 500 m3 per person that characterizes acute water scarcity, with less than 100 m3 per person</a:t>
            </a:r>
            <a:r>
              <a:rPr lang="en-US" sz="2300" dirty="0" smtClean="0"/>
              <a:t>. </a:t>
            </a:r>
          </a:p>
          <a:p>
            <a:pPr marL="0" indent="0">
              <a:buNone/>
            </a:pPr>
            <a:r>
              <a:rPr lang="en-US" sz="2300" dirty="0" smtClean="0"/>
              <a:t>While </a:t>
            </a:r>
            <a:r>
              <a:rPr lang="en-US" sz="2300" dirty="0"/>
              <a:t>more than 98% of the population has access to a better supply of water, only 93% have access to a source that is safely managed, and 86% have access to a piped network. Water is often accessible once per </a:t>
            </a:r>
            <a:r>
              <a:rPr lang="en-US" sz="2300" dirty="0" smtClean="0"/>
              <a:t>week. </a:t>
            </a:r>
            <a:r>
              <a:rPr lang="en-US" sz="2300" dirty="0"/>
              <a:t>Only a third of schools have access to even the most basic sanitation facilities, and only 77.3% of the current sanitation systems are safely managed.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003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Consequences: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ater </a:t>
            </a:r>
            <a:r>
              <a:rPr lang="en-US" dirty="0"/>
              <a:t>pollution has had a devastating impact on Jordan's ecosystem, including fish kills, degradation of aquatic </a:t>
            </a:r>
            <a:r>
              <a:rPr lang="en-US" dirty="0" smtClean="0"/>
              <a:t>habitats. </a:t>
            </a:r>
          </a:p>
          <a:p>
            <a:pPr marL="0" indent="0">
              <a:buNone/>
            </a:pPr>
            <a:r>
              <a:rPr lang="en-US" dirty="0" smtClean="0"/>
              <a:t>Water </a:t>
            </a:r>
            <a:r>
              <a:rPr lang="en-US" dirty="0"/>
              <a:t>pollution in Jordan has significant economic and social implications since it harms tourism, affects public health, and restricts access to clean drinking water, which is </a:t>
            </a:r>
            <a:r>
              <a:rPr lang="en-US" dirty="0" smtClean="0"/>
              <a:t>a </a:t>
            </a:r>
            <a:r>
              <a:rPr lang="en-US" dirty="0"/>
              <a:t>human right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643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Solutions: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Water pollution can be reduced by cleaning sewage and wastewater before releasing it into the environment. Other methods include using ozone </a:t>
            </a:r>
            <a:r>
              <a:rPr lang="en-US" dirty="0" smtClean="0"/>
              <a:t>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2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5.1|4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2.7|4.6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4.9|7.4|2.4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3920</TotalTime>
  <Words>500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Ink Free</vt:lpstr>
      <vt:lpstr>Trebuchet MS</vt:lpstr>
      <vt:lpstr>Wingdings 3</vt:lpstr>
      <vt:lpstr>Facet</vt:lpstr>
      <vt:lpstr>Jordan Water Crisis</vt:lpstr>
      <vt:lpstr>What is Water Crisis?</vt:lpstr>
      <vt:lpstr>What is Water Pollution?</vt:lpstr>
      <vt:lpstr>Causes:</vt:lpstr>
      <vt:lpstr>Consequences:</vt:lpstr>
      <vt:lpstr>Solutions:</vt:lpstr>
      <vt:lpstr>Causes:</vt:lpstr>
      <vt:lpstr>Consequences:</vt:lpstr>
      <vt:lpstr>Solutions:</vt:lpstr>
      <vt:lpstr>Citation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 Water Crisis</dc:title>
  <dc:creator>Zeid</dc:creator>
  <cp:lastModifiedBy>Zeid</cp:lastModifiedBy>
  <cp:revision>43</cp:revision>
  <dcterms:created xsi:type="dcterms:W3CDTF">2023-05-10T07:22:28Z</dcterms:created>
  <dcterms:modified xsi:type="dcterms:W3CDTF">2023-05-19T09:41:34Z</dcterms:modified>
</cp:coreProperties>
</file>