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CFFB58-7BBA-4932-8B67-B18923A8F270}" v="37" dt="2023-05-15T10:57:32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712" autoAdjust="0"/>
  </p:normalViewPr>
  <p:slideViewPr>
    <p:cSldViewPr snapToGrid="0">
      <p:cViewPr>
        <p:scale>
          <a:sx n="66" d="100"/>
          <a:sy n="66" d="100"/>
        </p:scale>
        <p:origin x="1253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beel Ammari" userId="ffae529c713a79a0" providerId="LiveId" clId="{F1CFFB58-7BBA-4932-8B67-B18923A8F270}"/>
    <pc:docChg chg="undo redo custSel addSld delSld modSld sldOrd">
      <pc:chgData name="Nabeel Ammari" userId="ffae529c713a79a0" providerId="LiveId" clId="{F1CFFB58-7BBA-4932-8B67-B18923A8F270}" dt="2023-05-15T11:07:32.351" v="1286" actId="20577"/>
      <pc:docMkLst>
        <pc:docMk/>
      </pc:docMkLst>
      <pc:sldChg chg="addSp delSp modSp mod">
        <pc:chgData name="Nabeel Ammari" userId="ffae529c713a79a0" providerId="LiveId" clId="{F1CFFB58-7BBA-4932-8B67-B18923A8F270}" dt="2023-05-08T06:28:43.894" v="679" actId="14100"/>
        <pc:sldMkLst>
          <pc:docMk/>
          <pc:sldMk cId="3278915550" sldId="256"/>
        </pc:sldMkLst>
        <pc:picChg chg="del">
          <ac:chgData name="Nabeel Ammari" userId="ffae529c713a79a0" providerId="LiveId" clId="{F1CFFB58-7BBA-4932-8B67-B18923A8F270}" dt="2023-05-08T06:26:08.174" v="673" actId="21"/>
          <ac:picMkLst>
            <pc:docMk/>
            <pc:sldMk cId="3278915550" sldId="256"/>
            <ac:picMk id="4" creationId="{DDF8F408-8C35-1231-0937-91489B47B24C}"/>
          </ac:picMkLst>
        </pc:picChg>
        <pc:picChg chg="del">
          <ac:chgData name="Nabeel Ammari" userId="ffae529c713a79a0" providerId="LiveId" clId="{F1CFFB58-7BBA-4932-8B67-B18923A8F270}" dt="2023-05-08T06:26:28.552" v="674" actId="21"/>
          <ac:picMkLst>
            <pc:docMk/>
            <pc:sldMk cId="3278915550" sldId="256"/>
            <ac:picMk id="5" creationId="{331A3092-D76D-CEBC-013E-83B90B53F217}"/>
          </ac:picMkLst>
        </pc:picChg>
        <pc:picChg chg="add mod">
          <ac:chgData name="Nabeel Ammari" userId="ffae529c713a79a0" providerId="LiveId" clId="{F1CFFB58-7BBA-4932-8B67-B18923A8F270}" dt="2023-05-08T06:28:43.894" v="679" actId="14100"/>
          <ac:picMkLst>
            <pc:docMk/>
            <pc:sldMk cId="3278915550" sldId="256"/>
            <ac:picMk id="2050" creationId="{EA236E60-70A7-7FD0-D02D-786B34D4F2A2}"/>
          </ac:picMkLst>
        </pc:picChg>
      </pc:sldChg>
      <pc:sldChg chg="addSp delSp modSp mod setBg modNotesTx">
        <pc:chgData name="Nabeel Ammari" userId="ffae529c713a79a0" providerId="LiveId" clId="{F1CFFB58-7BBA-4932-8B67-B18923A8F270}" dt="2023-05-08T11:05:05.107" v="896" actId="26606"/>
        <pc:sldMkLst>
          <pc:docMk/>
          <pc:sldMk cId="1446652241" sldId="257"/>
        </pc:sldMkLst>
        <pc:spChg chg="mod ord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2" creationId="{895406DB-5CB0-1C87-9043-CB94D17FBEA6}"/>
          </ac:spMkLst>
        </pc:spChg>
        <pc:spChg chg="del">
          <ac:chgData name="Nabeel Ammari" userId="ffae529c713a79a0" providerId="LiveId" clId="{F1CFFB58-7BBA-4932-8B67-B18923A8F270}" dt="2023-05-03T08:53:26.650" v="0"/>
          <ac:spMkLst>
            <pc:docMk/>
            <pc:sldMk cId="1446652241" sldId="257"/>
            <ac:spMk id="3" creationId="{DC5152D7-FADC-156D-47E7-154FA6B833EE}"/>
          </ac:spMkLst>
        </pc:spChg>
        <pc:spChg chg="add del">
          <ac:chgData name="Nabeel Ammari" userId="ffae529c713a79a0" providerId="LiveId" clId="{F1CFFB58-7BBA-4932-8B67-B18923A8F270}" dt="2023-05-03T08:54:04.898" v="12" actId="26606"/>
          <ac:spMkLst>
            <pc:docMk/>
            <pc:sldMk cId="1446652241" sldId="257"/>
            <ac:spMk id="16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3T08:54:04.898" v="12" actId="26606"/>
          <ac:spMkLst>
            <pc:docMk/>
            <pc:sldMk cId="1446652241" sldId="257"/>
            <ac:spMk id="18" creationId="{8B646C36-EEEC-4D52-8E8E-206F4CD8A3DA}"/>
          </ac:spMkLst>
        </pc:spChg>
        <pc:spChg chg="add del">
          <ac:chgData name="Nabeel Ammari" userId="ffae529c713a79a0" providerId="LiveId" clId="{F1CFFB58-7BBA-4932-8B67-B18923A8F270}" dt="2023-05-03T08:54:04.898" v="12" actId="26606"/>
          <ac:spMkLst>
            <pc:docMk/>
            <pc:sldMk cId="1446652241" sldId="257"/>
            <ac:spMk id="24" creationId="{8258443E-B333-44F4-8D49-1EAB1C1A4613}"/>
          </ac:spMkLst>
        </pc:spChg>
        <pc:spChg chg="add del">
          <ac:chgData name="Nabeel Ammari" userId="ffae529c713a79a0" providerId="LiveId" clId="{F1CFFB58-7BBA-4932-8B67-B18923A8F270}" dt="2023-05-03T08:54:04.898" v="12" actId="26606"/>
          <ac:spMkLst>
            <pc:docMk/>
            <pc:sldMk cId="1446652241" sldId="257"/>
            <ac:spMk id="33" creationId="{4FB204DF-284E-45F6-A017-79A4DF57BCCB}"/>
          </ac:spMkLst>
        </pc:spChg>
        <pc:spChg chg="add del">
          <ac:chgData name="Nabeel Ammari" userId="ffae529c713a79a0" providerId="LiveId" clId="{F1CFFB58-7BBA-4932-8B67-B18923A8F270}" dt="2023-05-03T08:54:04.898" v="12" actId="26606"/>
          <ac:spMkLst>
            <pc:docMk/>
            <pc:sldMk cId="1446652241" sldId="257"/>
            <ac:spMk id="35" creationId="{EB8560A9-B281-46EB-A304-1E4A5A00D6A9}"/>
          </ac:spMkLst>
        </pc:spChg>
        <pc:spChg chg="add del">
          <ac:chgData name="Nabeel Ammari" userId="ffae529c713a79a0" providerId="LiveId" clId="{F1CFFB58-7BBA-4932-8B67-B18923A8F270}" dt="2023-05-03T08:54:04.898" v="12" actId="26606"/>
          <ac:spMkLst>
            <pc:docMk/>
            <pc:sldMk cId="1446652241" sldId="257"/>
            <ac:spMk id="37" creationId="{4D1A5E71-B6B6-486A-8CDC-C7ABD9B903F6}"/>
          </ac:spMkLst>
        </pc:spChg>
        <pc:spChg chg="add del">
          <ac:chgData name="Nabeel Ammari" userId="ffae529c713a79a0" providerId="LiveId" clId="{F1CFFB58-7BBA-4932-8B67-B18923A8F270}" dt="2023-05-03T08:54:04.898" v="12" actId="26606"/>
          <ac:spMkLst>
            <pc:docMk/>
            <pc:sldMk cId="1446652241" sldId="257"/>
            <ac:spMk id="39" creationId="{667882DD-56E8-460E-99D5-86E71982D5AB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51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53" creationId="{3A397E3E-B90C-4D82-BAAA-36F7AC6A4565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55" creationId="{2C1D3151-5F97-4860-B56C-C98BD62CC255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57" creationId="{287DFBF2-49F6-42E9-A0A3-263E1B29EEA2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59" creationId="{8CF5E676-CA04-4CED-9F1E-5026ED66E66D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61" creationId="{C084923C-448A-46B2-AFC6-DA8BCDAAAA4E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63" creationId="{E16C8D8F-10E9-4498-ABDB-0F923F8B6837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65" creationId="{1E5A83E3-8A11-4492-BB6E-F5F2240316FB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67" creationId="{8DE96824-E506-4448-8704-5EC7BF7BC51B}"/>
          </ac:spMkLst>
        </pc:spChg>
        <pc:spChg chg="add del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68" creationId="{4FB204DF-284E-45F6-A017-79A4DF57BCCB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69" creationId="{4D1A5E71-B6B6-486A-8CDC-C7ABD9B903F6}"/>
          </ac:spMkLst>
        </pc:spChg>
        <pc:spChg chg="add del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70" creationId="{EB8560A9-B281-46EB-A304-1E4A5A00D6A9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71" creationId="{A2B5CBEA-F125-49B6-8335-227C325B112B}"/>
          </ac:spMkLst>
        </pc:spChg>
        <pc:spChg chg="add del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72" creationId="{4D1A5E71-B6B6-486A-8CDC-C7ABD9B903F6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73" creationId="{8D5FEEA0-2150-4CF8-BFBE-E1CE7B1A2A22}"/>
          </ac:spMkLst>
        </pc:spChg>
        <pc:spChg chg="add del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74" creationId="{667882DD-56E8-460E-99D5-86E71982D5AB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82" creationId="{4FB204DF-284E-45F6-A017-79A4DF57BCCB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84" creationId="{35BEC8E5-2B02-4F67-8747-30EB3C1BA22C}"/>
          </ac:spMkLst>
        </pc:spChg>
        <pc:spChg chg="add del">
          <ac:chgData name="Nabeel Ammari" userId="ffae529c713a79a0" providerId="LiveId" clId="{F1CFFB58-7BBA-4932-8B67-B18923A8F270}" dt="2023-05-03T08:54:04.866" v="11" actId="26606"/>
          <ac:spMkLst>
            <pc:docMk/>
            <pc:sldMk cId="1446652241" sldId="257"/>
            <ac:spMk id="86" creationId="{DA3820AF-2A30-4E60-818E-56DDA937A5D4}"/>
          </ac:spMkLst>
        </pc:spChg>
        <pc:spChg chg="add del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94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95" creationId="{8B646C36-EEEC-4D52-8E8E-206F4CD8A3DA}"/>
          </ac:spMkLst>
        </pc:spChg>
        <pc:spChg chg="add del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98" creationId="{8258443E-B333-44F4-8D49-1EAB1C1A4613}"/>
          </ac:spMkLst>
        </pc:spChg>
        <pc:spChg chg="add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113" creationId="{7D6BF779-0B8C-4CC2-9268-9506AD0C5331}"/>
          </ac:spMkLst>
        </pc:spChg>
        <pc:spChg chg="add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115" creationId="{489B7BFD-8F45-4093-AD9C-91B15B0503D9}"/>
          </ac:spMkLst>
        </pc:spChg>
        <pc:spChg chg="add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117" creationId="{7C10BC51-CA68-4DED-AB6D-1300478783B2}"/>
          </ac:spMkLst>
        </pc:spChg>
        <pc:spChg chg="add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128" creationId="{19A55484-B97B-45ED-A47D-EBECAC290DBE}"/>
          </ac:spMkLst>
        </pc:spChg>
        <pc:spChg chg="add">
          <ac:chgData name="Nabeel Ammari" userId="ffae529c713a79a0" providerId="LiveId" clId="{F1CFFB58-7BBA-4932-8B67-B18923A8F270}" dt="2023-05-08T11:05:05.107" v="896" actId="26606"/>
          <ac:spMkLst>
            <pc:docMk/>
            <pc:sldMk cId="1446652241" sldId="257"/>
            <ac:spMk id="130" creationId="{B31CB7B9-2B8F-4AD6-9FFE-5DAE8E132289}"/>
          </ac:spMkLst>
        </pc:spChg>
        <pc:grpChg chg="add del">
          <ac:chgData name="Nabeel Ammari" userId="ffae529c713a79a0" providerId="LiveId" clId="{F1CFFB58-7BBA-4932-8B67-B18923A8F270}" dt="2023-05-03T08:54:04.898" v="12" actId="26606"/>
          <ac:grpSpMkLst>
            <pc:docMk/>
            <pc:sldMk cId="1446652241" sldId="257"/>
            <ac:grpSpMk id="9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3T08:54:04.898" v="12" actId="26606"/>
          <ac:grpSpMkLst>
            <pc:docMk/>
            <pc:sldMk cId="1446652241" sldId="257"/>
            <ac:grpSpMk id="20" creationId="{B2EBBF56-923D-48A7-9F8F-86E33CFA3EF9}"/>
          </ac:grpSpMkLst>
        </pc:grpChg>
        <pc:grpChg chg="add del">
          <ac:chgData name="Nabeel Ammari" userId="ffae529c713a79a0" providerId="LiveId" clId="{F1CFFB58-7BBA-4932-8B67-B18923A8F270}" dt="2023-05-03T08:54:04.898" v="12" actId="26606"/>
          <ac:grpSpMkLst>
            <pc:docMk/>
            <pc:sldMk cId="1446652241" sldId="257"/>
            <ac:grpSpMk id="26" creationId="{FB9739EB-7F66-433D-841F-AB3CD18700B7}"/>
          </ac:grpSpMkLst>
        </pc:grpChg>
        <pc:grpChg chg="add del">
          <ac:chgData name="Nabeel Ammari" userId="ffae529c713a79a0" providerId="LiveId" clId="{F1CFFB58-7BBA-4932-8B67-B18923A8F270}" dt="2023-05-03T08:54:04.866" v="11" actId="26606"/>
          <ac:grpSpMkLst>
            <pc:docMk/>
            <pc:sldMk cId="1446652241" sldId="257"/>
            <ac:grpSpMk id="44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3T08:54:04.866" v="11" actId="26606"/>
          <ac:grpSpMkLst>
            <pc:docMk/>
            <pc:sldMk cId="1446652241" sldId="257"/>
            <ac:grpSpMk id="75" creationId="{FB9739EB-7F66-433D-841F-AB3CD18700B7}"/>
          </ac:grpSpMkLst>
        </pc:grpChg>
        <pc:grpChg chg="add del">
          <ac:chgData name="Nabeel Ammari" userId="ffae529c713a79a0" providerId="LiveId" clId="{F1CFFB58-7BBA-4932-8B67-B18923A8F270}" dt="2023-05-08T11:05:05.107" v="896" actId="26606"/>
          <ac:grpSpMkLst>
            <pc:docMk/>
            <pc:sldMk cId="1446652241" sldId="257"/>
            <ac:grpSpMk id="88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8T11:05:05.107" v="896" actId="26606"/>
          <ac:grpSpMkLst>
            <pc:docMk/>
            <pc:sldMk cId="1446652241" sldId="257"/>
            <ac:grpSpMk id="96" creationId="{B2EBBF56-923D-48A7-9F8F-86E33CFA3EF9}"/>
          </ac:grpSpMkLst>
        </pc:grpChg>
        <pc:grpChg chg="add del">
          <ac:chgData name="Nabeel Ammari" userId="ffae529c713a79a0" providerId="LiveId" clId="{F1CFFB58-7BBA-4932-8B67-B18923A8F270}" dt="2023-05-08T11:05:05.107" v="896" actId="26606"/>
          <ac:grpSpMkLst>
            <pc:docMk/>
            <pc:sldMk cId="1446652241" sldId="257"/>
            <ac:grpSpMk id="99" creationId="{FB9739EB-7F66-433D-841F-AB3CD18700B7}"/>
          </ac:grpSpMkLst>
        </pc:grpChg>
        <pc:grpChg chg="add">
          <ac:chgData name="Nabeel Ammari" userId="ffae529c713a79a0" providerId="LiveId" clId="{F1CFFB58-7BBA-4932-8B67-B18923A8F270}" dt="2023-05-08T11:05:05.107" v="896" actId="26606"/>
          <ac:grpSpMkLst>
            <pc:docMk/>
            <pc:sldMk cId="1446652241" sldId="257"/>
            <ac:grpSpMk id="106" creationId="{8A351602-3772-4279-B0D3-A523F6F6EAB3}"/>
          </ac:grpSpMkLst>
        </pc:grpChg>
        <pc:grpChg chg="add">
          <ac:chgData name="Nabeel Ammari" userId="ffae529c713a79a0" providerId="LiveId" clId="{F1CFFB58-7BBA-4932-8B67-B18923A8F270}" dt="2023-05-08T11:05:05.107" v="896" actId="26606"/>
          <ac:grpSpMkLst>
            <pc:docMk/>
            <pc:sldMk cId="1446652241" sldId="257"/>
            <ac:grpSpMk id="119" creationId="{F3F5D407-83EF-4D7F-9DAF-4C3CEB778FD2}"/>
          </ac:grpSpMkLst>
        </pc:grpChg>
        <pc:grpChg chg="add">
          <ac:chgData name="Nabeel Ammari" userId="ffae529c713a79a0" providerId="LiveId" clId="{F1CFFB58-7BBA-4932-8B67-B18923A8F270}" dt="2023-05-08T11:05:05.107" v="896" actId="26606"/>
          <ac:grpSpMkLst>
            <pc:docMk/>
            <pc:sldMk cId="1446652241" sldId="257"/>
            <ac:grpSpMk id="123" creationId="{D2539C73-C848-4608-957A-D6C016913919}"/>
          </ac:grpSpMkLst>
        </pc:grpChg>
        <pc:picChg chg="add mod">
          <ac:chgData name="Nabeel Ammari" userId="ffae529c713a79a0" providerId="LiveId" clId="{F1CFFB58-7BBA-4932-8B67-B18923A8F270}" dt="2023-05-08T11:05:05.107" v="896" actId="26606"/>
          <ac:picMkLst>
            <pc:docMk/>
            <pc:sldMk cId="1446652241" sldId="257"/>
            <ac:picMk id="4" creationId="{043C58C5-E67B-F114-D19A-717B8479A333}"/>
          </ac:picMkLst>
        </pc:picChg>
      </pc:sldChg>
      <pc:sldChg chg="new del">
        <pc:chgData name="Nabeel Ammari" userId="ffae529c713a79a0" providerId="LiveId" clId="{F1CFFB58-7BBA-4932-8B67-B18923A8F270}" dt="2023-05-03T09:11:20.374" v="311" actId="47"/>
        <pc:sldMkLst>
          <pc:docMk/>
          <pc:sldMk cId="1234036571" sldId="258"/>
        </pc:sldMkLst>
      </pc:sldChg>
      <pc:sldChg chg="addSp delSp modSp new mod ord setBg addAnim modNotesTx">
        <pc:chgData name="Nabeel Ammari" userId="ffae529c713a79a0" providerId="LiveId" clId="{F1CFFB58-7BBA-4932-8B67-B18923A8F270}" dt="2023-05-15T10:38:31.049" v="962"/>
        <pc:sldMkLst>
          <pc:docMk/>
          <pc:sldMk cId="3892186738" sldId="258"/>
        </pc:sldMkLst>
        <pc:spChg chg="mod ord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2" creationId="{BDDFDDE6-7D8A-A3FC-CD85-821C6363F9DC}"/>
          </ac:spMkLst>
        </pc:spChg>
        <pc:spChg chg="del">
          <ac:chgData name="Nabeel Ammari" userId="ffae529c713a79a0" providerId="LiveId" clId="{F1CFFB58-7BBA-4932-8B67-B18923A8F270}" dt="2023-05-03T09:14:34.250" v="351" actId="931"/>
          <ac:spMkLst>
            <pc:docMk/>
            <pc:sldMk cId="3892186738" sldId="258"/>
            <ac:spMk id="3" creationId="{BD6F429B-CF39-3F72-A2C1-AF590BB9EEF1}"/>
          </ac:spMkLst>
        </pc:spChg>
        <pc:spChg chg="add del mod">
          <ac:chgData name="Nabeel Ammari" userId="ffae529c713a79a0" providerId="LiveId" clId="{F1CFFB58-7BBA-4932-8B67-B18923A8F270}" dt="2023-05-03T09:15:41.703" v="364" actId="478"/>
          <ac:spMkLst>
            <pc:docMk/>
            <pc:sldMk cId="3892186738" sldId="258"/>
            <ac:spMk id="6" creationId="{6457021E-B00A-05E3-E874-B5AA7E936B64}"/>
          </ac:spMkLst>
        </pc:spChg>
        <pc:spChg chg="add del mod">
          <ac:chgData name="Nabeel Ammari" userId="ffae529c713a79a0" providerId="LiveId" clId="{F1CFFB58-7BBA-4932-8B67-B18923A8F270}" dt="2023-05-03T09:15:12.723" v="358" actId="478"/>
          <ac:spMkLst>
            <pc:docMk/>
            <pc:sldMk cId="3892186738" sldId="258"/>
            <ac:spMk id="8" creationId="{B03DA131-35A2-BAF0-D07D-ADA698B4C885}"/>
          </ac:spMkLst>
        </pc:spChg>
        <pc:spChg chg="add del mod">
          <ac:chgData name="Nabeel Ammari" userId="ffae529c713a79a0" providerId="LiveId" clId="{F1CFFB58-7BBA-4932-8B67-B18923A8F270}" dt="2023-05-03T09:17:56.246" v="373" actId="478"/>
          <ac:spMkLst>
            <pc:docMk/>
            <pc:sldMk cId="3892186738" sldId="258"/>
            <ac:spMk id="10" creationId="{B3A28745-ABD8-9FF5-64BA-5B971C9FC9F3}"/>
          </ac:spMkLst>
        </pc:spChg>
        <pc:spChg chg="add del">
          <ac:chgData name="Nabeel Ammari" userId="ffae529c713a79a0" providerId="LiveId" clId="{F1CFFB58-7BBA-4932-8B67-B18923A8F270}" dt="2023-05-03T09:20:38.353" v="381" actId="26606"/>
          <ac:spMkLst>
            <pc:docMk/>
            <pc:sldMk cId="3892186738" sldId="258"/>
            <ac:spMk id="18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3T09:20:38.353" v="381" actId="26606"/>
          <ac:spMkLst>
            <pc:docMk/>
            <pc:sldMk cId="3892186738" sldId="258"/>
            <ac:spMk id="20" creationId="{8B646C36-EEEC-4D52-8E8E-206F4CD8A3DA}"/>
          </ac:spMkLst>
        </pc:spChg>
        <pc:spChg chg="add del mod">
          <ac:chgData name="Nabeel Ammari" userId="ffae529c713a79a0" providerId="LiveId" clId="{F1CFFB58-7BBA-4932-8B67-B18923A8F270}" dt="2023-05-03T09:20:23.800" v="378" actId="478"/>
          <ac:spMkLst>
            <pc:docMk/>
            <pc:sldMk cId="3892186738" sldId="258"/>
            <ac:spMk id="21" creationId="{E08D2074-2279-7E75-3B1D-600123919BA9}"/>
          </ac:spMkLst>
        </pc:spChg>
        <pc:spChg chg="add del">
          <ac:chgData name="Nabeel Ammari" userId="ffae529c713a79a0" providerId="LiveId" clId="{F1CFFB58-7BBA-4932-8B67-B18923A8F270}" dt="2023-05-03T09:20:38.353" v="381" actId="26606"/>
          <ac:spMkLst>
            <pc:docMk/>
            <pc:sldMk cId="3892186738" sldId="258"/>
            <ac:spMk id="26" creationId="{8258443E-B333-44F4-8D49-1EAB1C1A4613}"/>
          </ac:spMkLst>
        </pc:spChg>
        <pc:spChg chg="add del">
          <ac:chgData name="Nabeel Ammari" userId="ffae529c713a79a0" providerId="LiveId" clId="{F1CFFB58-7BBA-4932-8B67-B18923A8F270}" dt="2023-05-03T09:20:38.353" v="381" actId="26606"/>
          <ac:spMkLst>
            <pc:docMk/>
            <pc:sldMk cId="3892186738" sldId="258"/>
            <ac:spMk id="35" creationId="{4FB204DF-284E-45F6-A017-79A4DF57BCCB}"/>
          </ac:spMkLst>
        </pc:spChg>
        <pc:spChg chg="add del">
          <ac:chgData name="Nabeel Ammari" userId="ffae529c713a79a0" providerId="LiveId" clId="{F1CFFB58-7BBA-4932-8B67-B18923A8F270}" dt="2023-05-03T09:20:38.353" v="381" actId="26606"/>
          <ac:spMkLst>
            <pc:docMk/>
            <pc:sldMk cId="3892186738" sldId="258"/>
            <ac:spMk id="37" creationId="{EB8560A9-B281-46EB-A304-1E4A5A00D6A9}"/>
          </ac:spMkLst>
        </pc:spChg>
        <pc:spChg chg="add del">
          <ac:chgData name="Nabeel Ammari" userId="ffae529c713a79a0" providerId="LiveId" clId="{F1CFFB58-7BBA-4932-8B67-B18923A8F270}" dt="2023-05-03T09:20:38.353" v="381" actId="26606"/>
          <ac:spMkLst>
            <pc:docMk/>
            <pc:sldMk cId="3892186738" sldId="258"/>
            <ac:spMk id="39" creationId="{4D1A5E71-B6B6-486A-8CDC-C7ABD9B903F6}"/>
          </ac:spMkLst>
        </pc:spChg>
        <pc:spChg chg="add del">
          <ac:chgData name="Nabeel Ammari" userId="ffae529c713a79a0" providerId="LiveId" clId="{F1CFFB58-7BBA-4932-8B67-B18923A8F270}" dt="2023-05-03T09:20:38.353" v="381" actId="26606"/>
          <ac:spMkLst>
            <pc:docMk/>
            <pc:sldMk cId="3892186738" sldId="258"/>
            <ac:spMk id="41" creationId="{667882DD-56E8-460E-99D5-86E71982D5AB}"/>
          </ac:spMkLst>
        </pc:spChg>
        <pc:spChg chg="add del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53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55" creationId="{3A397E3E-B90C-4D82-BAAA-36F7AC6A4565}"/>
          </ac:spMkLst>
        </pc:spChg>
        <pc:spChg chg="add del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69" creationId="{90A7F83A-9728-4030-8E45-9ECF1ABCCC12}"/>
          </ac:spMkLst>
        </pc:spChg>
        <pc:spChg chg="add del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71" creationId="{A2B5CBEA-F125-49B6-8335-227C325B112B}"/>
          </ac:spMkLst>
        </pc:spChg>
        <pc:spChg chg="add del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73" creationId="{FEA9761C-7BB2-45E5-A5DB-A0B35362454A}"/>
          </ac:spMkLst>
        </pc:spChg>
        <pc:spChg chg="add del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75" creationId="{4D1A5E71-B6B6-486A-8CDC-C7ABD9B903F6}"/>
          </ac:spMkLst>
        </pc:spChg>
        <pc:spChg chg="add del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77" creationId="{8E44D629-6B8E-4D88-A77E-149C0ED03498}"/>
          </ac:spMkLst>
        </pc:spChg>
        <pc:spChg chg="add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103" creationId="{7D6BF779-0B8C-4CC2-9268-9506AD0C5331}"/>
          </ac:spMkLst>
        </pc:spChg>
        <pc:spChg chg="add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105" creationId="{489B7BFD-8F45-4093-AD9C-91B15B0503D9}"/>
          </ac:spMkLst>
        </pc:spChg>
        <pc:spChg chg="add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107" creationId="{7C10BC51-CA68-4DED-AB6D-1300478783B2}"/>
          </ac:spMkLst>
        </pc:spChg>
        <pc:spChg chg="add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118" creationId="{19A55484-B97B-45ED-A47D-EBECAC290DBE}"/>
          </ac:spMkLst>
        </pc:spChg>
        <pc:spChg chg="add">
          <ac:chgData name="Nabeel Ammari" userId="ffae529c713a79a0" providerId="LiveId" clId="{F1CFFB58-7BBA-4932-8B67-B18923A8F270}" dt="2023-05-08T11:04:58.221" v="894" actId="26606"/>
          <ac:spMkLst>
            <pc:docMk/>
            <pc:sldMk cId="3892186738" sldId="258"/>
            <ac:spMk id="120" creationId="{B31CB7B9-2B8F-4AD6-9FFE-5DAE8E132289}"/>
          </ac:spMkLst>
        </pc:spChg>
        <pc:grpChg chg="add del">
          <ac:chgData name="Nabeel Ammari" userId="ffae529c713a79a0" providerId="LiveId" clId="{F1CFFB58-7BBA-4932-8B67-B18923A8F270}" dt="2023-05-03T09:20:38.353" v="381" actId="26606"/>
          <ac:grpSpMkLst>
            <pc:docMk/>
            <pc:sldMk cId="3892186738" sldId="258"/>
            <ac:grpSpMk id="11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3T09:20:38.353" v="381" actId="26606"/>
          <ac:grpSpMkLst>
            <pc:docMk/>
            <pc:sldMk cId="3892186738" sldId="258"/>
            <ac:grpSpMk id="22" creationId="{B2EBBF56-923D-48A7-9F8F-86E33CFA3EF9}"/>
          </ac:grpSpMkLst>
        </pc:grpChg>
        <pc:grpChg chg="add del">
          <ac:chgData name="Nabeel Ammari" userId="ffae529c713a79a0" providerId="LiveId" clId="{F1CFFB58-7BBA-4932-8B67-B18923A8F270}" dt="2023-05-03T09:20:38.353" v="381" actId="26606"/>
          <ac:grpSpMkLst>
            <pc:docMk/>
            <pc:sldMk cId="3892186738" sldId="258"/>
            <ac:grpSpMk id="28" creationId="{FB9739EB-7F66-433D-841F-AB3CD18700B7}"/>
          </ac:grpSpMkLst>
        </pc:grpChg>
        <pc:grpChg chg="add del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46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57" creationId="{0F0C2E5D-B08F-4A99-9D15-59D33148FE02}"/>
          </ac:grpSpMkLst>
        </pc:grpChg>
        <pc:grpChg chg="add del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65" creationId="{BB7A900B-006E-46F4-831E-5AABAEE45EE1}"/>
          </ac:grpSpMkLst>
        </pc:grpChg>
        <pc:grpChg chg="add del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79" creationId="{FB9739EB-7F66-433D-841F-AB3CD18700B7}"/>
          </ac:grpSpMkLst>
        </pc:grpChg>
        <pc:grpChg chg="add del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86" creationId="{8B6BCBAB-41A5-4D6D-8C9B-55E3AA6FCC21}"/>
          </ac:grpSpMkLst>
        </pc:grpChg>
        <pc:grpChg chg="add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96" creationId="{8A351602-3772-4279-B0D3-A523F6F6EAB3}"/>
          </ac:grpSpMkLst>
        </pc:grpChg>
        <pc:grpChg chg="add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109" creationId="{F3F5D407-83EF-4D7F-9DAF-4C3CEB778FD2}"/>
          </ac:grpSpMkLst>
        </pc:grpChg>
        <pc:grpChg chg="add">
          <ac:chgData name="Nabeel Ammari" userId="ffae529c713a79a0" providerId="LiveId" clId="{F1CFFB58-7BBA-4932-8B67-B18923A8F270}" dt="2023-05-08T11:04:58.221" v="894" actId="26606"/>
          <ac:grpSpMkLst>
            <pc:docMk/>
            <pc:sldMk cId="3892186738" sldId="258"/>
            <ac:grpSpMk id="113" creationId="{D2539C73-C848-4608-957A-D6C016913919}"/>
          </ac:grpSpMkLst>
        </pc:grpChg>
        <pc:picChg chg="add del mod">
          <ac:chgData name="Nabeel Ammari" userId="ffae529c713a79a0" providerId="LiveId" clId="{F1CFFB58-7BBA-4932-8B67-B18923A8F270}" dt="2023-05-03T09:17:55.599" v="372" actId="478"/>
          <ac:picMkLst>
            <pc:docMk/>
            <pc:sldMk cId="3892186738" sldId="258"/>
            <ac:picMk id="5" creationId="{6C482080-6028-6D95-9807-C5DF2FB5139C}"/>
          </ac:picMkLst>
        </pc:picChg>
        <pc:picChg chg="add mod">
          <ac:chgData name="Nabeel Ammari" userId="ffae529c713a79a0" providerId="LiveId" clId="{F1CFFB58-7BBA-4932-8B67-B18923A8F270}" dt="2023-05-08T11:04:58.221" v="894" actId="26606"/>
          <ac:picMkLst>
            <pc:docMk/>
            <pc:sldMk cId="3892186738" sldId="258"/>
            <ac:picMk id="19" creationId="{1DFF934D-09B4-B110-6A66-F3B30CAEC7AA}"/>
          </ac:picMkLst>
        </pc:picChg>
      </pc:sldChg>
      <pc:sldChg chg="delSp modSp new del mod">
        <pc:chgData name="Nabeel Ammari" userId="ffae529c713a79a0" providerId="LiveId" clId="{F1CFFB58-7BBA-4932-8B67-B18923A8F270}" dt="2023-05-03T09:11:09.237" v="309" actId="47"/>
        <pc:sldMkLst>
          <pc:docMk/>
          <pc:sldMk cId="4081412796" sldId="258"/>
        </pc:sldMkLst>
        <pc:spChg chg="mod">
          <ac:chgData name="Nabeel Ammari" userId="ffae529c713a79a0" providerId="LiveId" clId="{F1CFFB58-7BBA-4932-8B67-B18923A8F270}" dt="2023-05-03T09:03:54.105" v="72" actId="20577"/>
          <ac:spMkLst>
            <pc:docMk/>
            <pc:sldMk cId="4081412796" sldId="258"/>
            <ac:spMk id="2" creationId="{C96883FF-ED2C-0286-AF8E-DC36F31BD958}"/>
          </ac:spMkLst>
        </pc:spChg>
        <pc:spChg chg="del mod">
          <ac:chgData name="Nabeel Ammari" userId="ffae529c713a79a0" providerId="LiveId" clId="{F1CFFB58-7BBA-4932-8B67-B18923A8F270}" dt="2023-05-03T09:10:57.534" v="308" actId="478"/>
          <ac:spMkLst>
            <pc:docMk/>
            <pc:sldMk cId="4081412796" sldId="258"/>
            <ac:spMk id="3" creationId="{8FF5A3CB-31E5-F9A3-0F5E-28422C6B3358}"/>
          </ac:spMkLst>
        </pc:spChg>
      </pc:sldChg>
      <pc:sldChg chg="new del">
        <pc:chgData name="Nabeel Ammari" userId="ffae529c713a79a0" providerId="LiveId" clId="{F1CFFB58-7BBA-4932-8B67-B18923A8F270}" dt="2023-05-03T15:27:53.787" v="558" actId="47"/>
        <pc:sldMkLst>
          <pc:docMk/>
          <pc:sldMk cId="422871104" sldId="259"/>
        </pc:sldMkLst>
      </pc:sldChg>
      <pc:sldChg chg="addSp delSp modSp new mod setBg modNotesTx">
        <pc:chgData name="Nabeel Ammari" userId="ffae529c713a79a0" providerId="LiveId" clId="{F1CFFB58-7BBA-4932-8B67-B18923A8F270}" dt="2023-05-08T06:38:14.795" v="818" actId="20577"/>
        <pc:sldMkLst>
          <pc:docMk/>
          <pc:sldMk cId="489077707" sldId="259"/>
        </pc:sldMkLst>
        <pc:spChg chg="mod ord">
          <ac:chgData name="Nabeel Ammari" userId="ffae529c713a79a0" providerId="LiveId" clId="{F1CFFB58-7BBA-4932-8B67-B18923A8F270}" dt="2023-05-03T15:39:36.281" v="659" actId="1076"/>
          <ac:spMkLst>
            <pc:docMk/>
            <pc:sldMk cId="489077707" sldId="259"/>
            <ac:spMk id="2" creationId="{936FB3CF-72B1-E508-50D9-72EA434D1159}"/>
          </ac:spMkLst>
        </pc:spChg>
        <pc:spChg chg="del">
          <ac:chgData name="Nabeel Ammari" userId="ffae529c713a79a0" providerId="LiveId" clId="{F1CFFB58-7BBA-4932-8B67-B18923A8F270}" dt="2023-05-03T15:30:20.881" v="604" actId="478"/>
          <ac:spMkLst>
            <pc:docMk/>
            <pc:sldMk cId="489077707" sldId="259"/>
            <ac:spMk id="3" creationId="{3B4582FC-DECD-B9B0-B2F6-5DD9526FF6D9}"/>
          </ac:spMkLst>
        </pc:spChg>
        <pc:spChg chg="add del mod">
          <ac:chgData name="Nabeel Ammari" userId="ffae529c713a79a0" providerId="LiveId" clId="{F1CFFB58-7BBA-4932-8B67-B18923A8F270}" dt="2023-05-03T15:33:18.867" v="629" actId="478"/>
          <ac:spMkLst>
            <pc:docMk/>
            <pc:sldMk cId="489077707" sldId="259"/>
            <ac:spMk id="4" creationId="{791F9570-1851-872E-6B0D-AB8873106048}"/>
          </ac:spMkLst>
        </pc:spChg>
        <pc:spChg chg="add del mod">
          <ac:chgData name="Nabeel Ammari" userId="ffae529c713a79a0" providerId="LiveId" clId="{F1CFFB58-7BBA-4932-8B67-B18923A8F270}" dt="2023-05-03T15:36:18.397" v="639" actId="478"/>
          <ac:spMkLst>
            <pc:docMk/>
            <pc:sldMk cId="489077707" sldId="259"/>
            <ac:spMk id="7" creationId="{1BB2CC52-66AC-5883-B25C-43FC30D77639}"/>
          </ac:spMkLst>
        </pc:spChg>
        <pc:spChg chg="add del">
          <ac:chgData name="Nabeel Ammari" userId="ffae529c713a79a0" providerId="LiveId" clId="{F1CFFB58-7BBA-4932-8B67-B18923A8F270}" dt="2023-05-03T15:35:58.802" v="636" actId="26606"/>
          <ac:spMkLst>
            <pc:docMk/>
            <pc:sldMk cId="489077707" sldId="259"/>
            <ac:spMk id="19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3T15:35:58.802" v="636" actId="26606"/>
          <ac:spMkLst>
            <pc:docMk/>
            <pc:sldMk cId="489077707" sldId="259"/>
            <ac:spMk id="21" creationId="{489B7BFD-8F45-4093-AD9C-91B15B0503D9}"/>
          </ac:spMkLst>
        </pc:spChg>
        <pc:spChg chg="add del">
          <ac:chgData name="Nabeel Ammari" userId="ffae529c713a79a0" providerId="LiveId" clId="{F1CFFB58-7BBA-4932-8B67-B18923A8F270}" dt="2023-05-03T15:35:58.802" v="636" actId="26606"/>
          <ac:spMkLst>
            <pc:docMk/>
            <pc:sldMk cId="489077707" sldId="259"/>
            <ac:spMk id="23" creationId="{7C10BC51-CA68-4DED-AB6D-1300478783B2}"/>
          </ac:spMkLst>
        </pc:spChg>
        <pc:spChg chg="add del">
          <ac:chgData name="Nabeel Ammari" userId="ffae529c713a79a0" providerId="LiveId" clId="{F1CFFB58-7BBA-4932-8B67-B18923A8F270}" dt="2023-05-03T15:35:58.802" v="636" actId="26606"/>
          <ac:spMkLst>
            <pc:docMk/>
            <pc:sldMk cId="489077707" sldId="259"/>
            <ac:spMk id="34" creationId="{19A55484-B97B-45ED-A47D-EBECAC290DBE}"/>
          </ac:spMkLst>
        </pc:spChg>
        <pc:spChg chg="add del">
          <ac:chgData name="Nabeel Ammari" userId="ffae529c713a79a0" providerId="LiveId" clId="{F1CFFB58-7BBA-4932-8B67-B18923A8F270}" dt="2023-05-03T15:35:58.802" v="636" actId="26606"/>
          <ac:spMkLst>
            <pc:docMk/>
            <pc:sldMk cId="489077707" sldId="259"/>
            <ac:spMk id="36" creationId="{B31CB7B9-2B8F-4AD6-9FFE-5DAE8E132289}"/>
          </ac:spMkLst>
        </pc:spChg>
        <pc:spChg chg="add">
          <ac:chgData name="Nabeel Ammari" userId="ffae529c713a79a0" providerId="LiveId" clId="{F1CFFB58-7BBA-4932-8B67-B18923A8F270}" dt="2023-05-03T15:35:58.832" v="637" actId="26606"/>
          <ac:spMkLst>
            <pc:docMk/>
            <pc:sldMk cId="489077707" sldId="259"/>
            <ac:spMk id="44" creationId="{7D6BF779-0B8C-4CC2-9268-9506AD0C5331}"/>
          </ac:spMkLst>
        </pc:spChg>
        <pc:spChg chg="add">
          <ac:chgData name="Nabeel Ammari" userId="ffae529c713a79a0" providerId="LiveId" clId="{F1CFFB58-7BBA-4932-8B67-B18923A8F270}" dt="2023-05-03T15:35:58.832" v="637" actId="26606"/>
          <ac:spMkLst>
            <pc:docMk/>
            <pc:sldMk cId="489077707" sldId="259"/>
            <ac:spMk id="45" creationId="{489B7BFD-8F45-4093-AD9C-91B15B0503D9}"/>
          </ac:spMkLst>
        </pc:spChg>
        <pc:spChg chg="add">
          <ac:chgData name="Nabeel Ammari" userId="ffae529c713a79a0" providerId="LiveId" clId="{F1CFFB58-7BBA-4932-8B67-B18923A8F270}" dt="2023-05-03T15:35:58.832" v="637" actId="26606"/>
          <ac:spMkLst>
            <pc:docMk/>
            <pc:sldMk cId="489077707" sldId="259"/>
            <ac:spMk id="46" creationId="{5C7FA6E3-5183-4E37-B15B-91038FE1FBB2}"/>
          </ac:spMkLst>
        </pc:spChg>
        <pc:spChg chg="add">
          <ac:chgData name="Nabeel Ammari" userId="ffae529c713a79a0" providerId="LiveId" clId="{F1CFFB58-7BBA-4932-8B67-B18923A8F270}" dt="2023-05-03T15:35:58.832" v="637" actId="26606"/>
          <ac:spMkLst>
            <pc:docMk/>
            <pc:sldMk cId="489077707" sldId="259"/>
            <ac:spMk id="54" creationId="{20046D4B-EE93-4EAF-9717-C56B1E6814BD}"/>
          </ac:spMkLst>
        </pc:spChg>
        <pc:spChg chg="add">
          <ac:chgData name="Nabeel Ammari" userId="ffae529c713a79a0" providerId="LiveId" clId="{F1CFFB58-7BBA-4932-8B67-B18923A8F270}" dt="2023-05-03T15:35:58.832" v="637" actId="26606"/>
          <ac:spMkLst>
            <pc:docMk/>
            <pc:sldMk cId="489077707" sldId="259"/>
            <ac:spMk id="55" creationId="{9A3B4D80-4945-4E47-8FA7-BA0541CB6A97}"/>
          </ac:spMkLst>
        </pc:spChg>
        <pc:grpChg chg="add del">
          <ac:chgData name="Nabeel Ammari" userId="ffae529c713a79a0" providerId="LiveId" clId="{F1CFFB58-7BBA-4932-8B67-B18923A8F270}" dt="2023-05-03T15:35:58.802" v="636" actId="26606"/>
          <ac:grpSpMkLst>
            <pc:docMk/>
            <pc:sldMk cId="489077707" sldId="259"/>
            <ac:grpSpMk id="12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3T15:35:58.802" v="636" actId="26606"/>
          <ac:grpSpMkLst>
            <pc:docMk/>
            <pc:sldMk cId="489077707" sldId="259"/>
            <ac:grpSpMk id="25" creationId="{F3F5D407-83EF-4D7F-9DAF-4C3CEB778FD2}"/>
          </ac:grpSpMkLst>
        </pc:grpChg>
        <pc:grpChg chg="add del">
          <ac:chgData name="Nabeel Ammari" userId="ffae529c713a79a0" providerId="LiveId" clId="{F1CFFB58-7BBA-4932-8B67-B18923A8F270}" dt="2023-05-03T15:35:58.802" v="636" actId="26606"/>
          <ac:grpSpMkLst>
            <pc:docMk/>
            <pc:sldMk cId="489077707" sldId="259"/>
            <ac:grpSpMk id="29" creationId="{D2539C73-C848-4608-957A-D6C016913919}"/>
          </ac:grpSpMkLst>
        </pc:grpChg>
        <pc:grpChg chg="add">
          <ac:chgData name="Nabeel Ammari" userId="ffae529c713a79a0" providerId="LiveId" clId="{F1CFFB58-7BBA-4932-8B67-B18923A8F270}" dt="2023-05-03T15:35:58.832" v="637" actId="26606"/>
          <ac:grpSpMkLst>
            <pc:docMk/>
            <pc:sldMk cId="489077707" sldId="259"/>
            <ac:grpSpMk id="38" creationId="{8A351602-3772-4279-B0D3-A523F6F6EAB3}"/>
          </ac:grpSpMkLst>
        </pc:grpChg>
        <pc:grpChg chg="add">
          <ac:chgData name="Nabeel Ammari" userId="ffae529c713a79a0" providerId="LiveId" clId="{F1CFFB58-7BBA-4932-8B67-B18923A8F270}" dt="2023-05-03T15:35:58.832" v="637" actId="26606"/>
          <ac:grpSpMkLst>
            <pc:docMk/>
            <pc:sldMk cId="489077707" sldId="259"/>
            <ac:grpSpMk id="47" creationId="{F3F5D407-83EF-4D7F-9DAF-4C3CEB778FD2}"/>
          </ac:grpSpMkLst>
        </pc:grpChg>
        <pc:grpChg chg="add">
          <ac:chgData name="Nabeel Ammari" userId="ffae529c713a79a0" providerId="LiveId" clId="{F1CFFB58-7BBA-4932-8B67-B18923A8F270}" dt="2023-05-03T15:35:58.832" v="637" actId="26606"/>
          <ac:grpSpMkLst>
            <pc:docMk/>
            <pc:sldMk cId="489077707" sldId="259"/>
            <ac:grpSpMk id="50" creationId="{D2539C73-C848-4608-957A-D6C016913919}"/>
          </ac:grpSpMkLst>
        </pc:grpChg>
        <pc:picChg chg="add mod">
          <ac:chgData name="Nabeel Ammari" userId="ffae529c713a79a0" providerId="LiveId" clId="{F1CFFB58-7BBA-4932-8B67-B18923A8F270}" dt="2023-05-03T15:39:08.592" v="655" actId="14100"/>
          <ac:picMkLst>
            <pc:docMk/>
            <pc:sldMk cId="489077707" sldId="259"/>
            <ac:picMk id="6" creationId="{30C7AD87-9BC4-9296-4F2B-77013844FC94}"/>
          </ac:picMkLst>
        </pc:picChg>
      </pc:sldChg>
      <pc:sldChg chg="new del">
        <pc:chgData name="Nabeel Ammari" userId="ffae529c713a79a0" providerId="LiveId" clId="{F1CFFB58-7BBA-4932-8B67-B18923A8F270}" dt="2023-05-03T15:27:02.634" v="556" actId="47"/>
        <pc:sldMkLst>
          <pc:docMk/>
          <pc:sldMk cId="4058735931" sldId="259"/>
        </pc:sldMkLst>
      </pc:sldChg>
      <pc:sldChg chg="addSp delSp modSp new del mod setBg modNotesTx">
        <pc:chgData name="Nabeel Ammari" userId="ffae529c713a79a0" providerId="LiveId" clId="{F1CFFB58-7BBA-4932-8B67-B18923A8F270}" dt="2023-05-15T10:41:12.333" v="964" actId="47"/>
        <pc:sldMkLst>
          <pc:docMk/>
          <pc:sldMk cId="1070190140" sldId="260"/>
        </pc:sldMkLst>
        <pc:spChg chg="mod ord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2" creationId="{D8E59BD4-EFF0-5801-623C-DCDDF1DFBA13}"/>
          </ac:spMkLst>
        </pc:spChg>
        <pc:spChg chg="del mod">
          <ac:chgData name="Nabeel Ammari" userId="ffae529c713a79a0" providerId="LiveId" clId="{F1CFFB58-7BBA-4932-8B67-B18923A8F270}" dt="2023-05-08T06:22:11.450" v="667"/>
          <ac:spMkLst>
            <pc:docMk/>
            <pc:sldMk cId="1070190140" sldId="260"/>
            <ac:spMk id="3" creationId="{26E5DCC3-BBAA-E13F-5FD7-0CDC8FCE714C}"/>
          </ac:spMkLst>
        </pc:spChg>
        <pc:spChg chg="add del">
          <ac:chgData name="Nabeel Ammari" userId="ffae529c713a79a0" providerId="LiveId" clId="{F1CFFB58-7BBA-4932-8B67-B18923A8F270}" dt="2023-05-08T06:22:27.712" v="669" actId="26606"/>
          <ac:spMkLst>
            <pc:docMk/>
            <pc:sldMk cId="1070190140" sldId="260"/>
            <ac:spMk id="1038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8T06:22:27.712" v="669" actId="26606"/>
          <ac:spMkLst>
            <pc:docMk/>
            <pc:sldMk cId="1070190140" sldId="260"/>
            <ac:spMk id="1040" creationId="{3A397E3E-B90C-4D82-BAAA-36F7AC6A4565}"/>
          </ac:spMkLst>
        </pc:spChg>
        <pc:spChg chg="add del">
          <ac:chgData name="Nabeel Ammari" userId="ffae529c713a79a0" providerId="LiveId" clId="{F1CFFB58-7BBA-4932-8B67-B18923A8F270}" dt="2023-05-08T06:22:27.712" v="669" actId="26606"/>
          <ac:spMkLst>
            <pc:docMk/>
            <pc:sldMk cId="1070190140" sldId="260"/>
            <ac:spMk id="1054" creationId="{90A7F83A-9728-4030-8E45-9ECF1ABCCC12}"/>
          </ac:spMkLst>
        </pc:spChg>
        <pc:spChg chg="add del">
          <ac:chgData name="Nabeel Ammari" userId="ffae529c713a79a0" providerId="LiveId" clId="{F1CFFB58-7BBA-4932-8B67-B18923A8F270}" dt="2023-05-08T06:22:27.712" v="669" actId="26606"/>
          <ac:spMkLst>
            <pc:docMk/>
            <pc:sldMk cId="1070190140" sldId="260"/>
            <ac:spMk id="1056" creationId="{A2B5CBEA-F125-49B6-8335-227C325B112B}"/>
          </ac:spMkLst>
        </pc:spChg>
        <pc:spChg chg="add del">
          <ac:chgData name="Nabeel Ammari" userId="ffae529c713a79a0" providerId="LiveId" clId="{F1CFFB58-7BBA-4932-8B67-B18923A8F270}" dt="2023-05-08T06:22:27.712" v="669" actId="26606"/>
          <ac:spMkLst>
            <pc:docMk/>
            <pc:sldMk cId="1070190140" sldId="260"/>
            <ac:spMk id="1058" creationId="{FEA9761C-7BB2-45E5-A5DB-A0B35362454A}"/>
          </ac:spMkLst>
        </pc:spChg>
        <pc:spChg chg="add del">
          <ac:chgData name="Nabeel Ammari" userId="ffae529c713a79a0" providerId="LiveId" clId="{F1CFFB58-7BBA-4932-8B67-B18923A8F270}" dt="2023-05-08T06:22:27.712" v="669" actId="26606"/>
          <ac:spMkLst>
            <pc:docMk/>
            <pc:sldMk cId="1070190140" sldId="260"/>
            <ac:spMk id="1060" creationId="{4D1A5E71-B6B6-486A-8CDC-C7ABD9B903F6}"/>
          </ac:spMkLst>
        </pc:spChg>
        <pc:spChg chg="add del">
          <ac:chgData name="Nabeel Ammari" userId="ffae529c713a79a0" providerId="LiveId" clId="{F1CFFB58-7BBA-4932-8B67-B18923A8F270}" dt="2023-05-08T06:22:27.712" v="669" actId="26606"/>
          <ac:spMkLst>
            <pc:docMk/>
            <pc:sldMk cId="1070190140" sldId="260"/>
            <ac:spMk id="1062" creationId="{8E44D629-6B8E-4D88-A77E-149C0ED03498}"/>
          </ac:spMkLst>
        </pc:spChg>
        <pc:spChg chg="add del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088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090" creationId="{3A397E3E-B90C-4D82-BAAA-36F7AC6A4565}"/>
          </ac:spMkLst>
        </pc:spChg>
        <pc:spChg chg="add del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04" creationId="{90A7F83A-9728-4030-8E45-9ECF1ABCCC12}"/>
          </ac:spMkLst>
        </pc:spChg>
        <pc:spChg chg="add del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06" creationId="{A2B5CBEA-F125-49B6-8335-227C325B112B}"/>
          </ac:spMkLst>
        </pc:spChg>
        <pc:spChg chg="add del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08" creationId="{FEA9761C-7BB2-45E5-A5DB-A0B35362454A}"/>
          </ac:spMkLst>
        </pc:spChg>
        <pc:spChg chg="add del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10" creationId="{4D1A5E71-B6B6-486A-8CDC-C7ABD9B903F6}"/>
          </ac:spMkLst>
        </pc:spChg>
        <pc:spChg chg="add del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12" creationId="{8E44D629-6B8E-4D88-A77E-149C0ED03498}"/>
          </ac:spMkLst>
        </pc:spChg>
        <pc:spChg chg="add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38" creationId="{7D6BF779-0B8C-4CC2-9268-9506AD0C5331}"/>
          </ac:spMkLst>
        </pc:spChg>
        <pc:spChg chg="add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40" creationId="{489B7BFD-8F45-4093-AD9C-91B15B0503D9}"/>
          </ac:spMkLst>
        </pc:spChg>
        <pc:spChg chg="add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42" creationId="{5C7FA6E3-5183-4E37-B15B-91038FE1FBB2}"/>
          </ac:spMkLst>
        </pc:spChg>
        <pc:spChg chg="add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53" creationId="{20046D4B-EE93-4EAF-9717-C56B1E6814BD}"/>
          </ac:spMkLst>
        </pc:spChg>
        <pc:spChg chg="add">
          <ac:chgData name="Nabeel Ammari" userId="ffae529c713a79a0" providerId="LiveId" clId="{F1CFFB58-7BBA-4932-8B67-B18923A8F270}" dt="2023-05-08T11:05:10.554" v="897" actId="26606"/>
          <ac:spMkLst>
            <pc:docMk/>
            <pc:sldMk cId="1070190140" sldId="260"/>
            <ac:spMk id="1155" creationId="{9A3B4D80-4945-4E47-8FA7-BA0541CB6A97}"/>
          </ac:spMkLst>
        </pc:spChg>
        <pc:grpChg chg="add del">
          <ac:chgData name="Nabeel Ammari" userId="ffae529c713a79a0" providerId="LiveId" clId="{F1CFFB58-7BBA-4932-8B67-B18923A8F270}" dt="2023-05-08T06:22:27.712" v="669" actId="26606"/>
          <ac:grpSpMkLst>
            <pc:docMk/>
            <pc:sldMk cId="1070190140" sldId="260"/>
            <ac:grpSpMk id="1031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8T06:22:27.712" v="669" actId="26606"/>
          <ac:grpSpMkLst>
            <pc:docMk/>
            <pc:sldMk cId="1070190140" sldId="260"/>
            <ac:grpSpMk id="1042" creationId="{0F0C2E5D-B08F-4A99-9D15-59D33148FE02}"/>
          </ac:grpSpMkLst>
        </pc:grpChg>
        <pc:grpChg chg="add del">
          <ac:chgData name="Nabeel Ammari" userId="ffae529c713a79a0" providerId="LiveId" clId="{F1CFFB58-7BBA-4932-8B67-B18923A8F270}" dt="2023-05-08T06:22:27.712" v="669" actId="26606"/>
          <ac:grpSpMkLst>
            <pc:docMk/>
            <pc:sldMk cId="1070190140" sldId="260"/>
            <ac:grpSpMk id="1050" creationId="{BB7A900B-006E-46F4-831E-5AABAEE45EE1}"/>
          </ac:grpSpMkLst>
        </pc:grpChg>
        <pc:grpChg chg="add del">
          <ac:chgData name="Nabeel Ammari" userId="ffae529c713a79a0" providerId="LiveId" clId="{F1CFFB58-7BBA-4932-8B67-B18923A8F270}" dt="2023-05-08T06:22:27.712" v="669" actId="26606"/>
          <ac:grpSpMkLst>
            <pc:docMk/>
            <pc:sldMk cId="1070190140" sldId="260"/>
            <ac:grpSpMk id="1064" creationId="{FB9739EB-7F66-433D-841F-AB3CD18700B7}"/>
          </ac:grpSpMkLst>
        </pc:grpChg>
        <pc:grpChg chg="add del">
          <ac:chgData name="Nabeel Ammari" userId="ffae529c713a79a0" providerId="LiveId" clId="{F1CFFB58-7BBA-4932-8B67-B18923A8F270}" dt="2023-05-08T06:22:27.712" v="669" actId="26606"/>
          <ac:grpSpMkLst>
            <pc:docMk/>
            <pc:sldMk cId="1070190140" sldId="260"/>
            <ac:grpSpMk id="1071" creationId="{8B6BCBAB-41A5-4D6D-8C9B-55E3AA6FCC21}"/>
          </ac:grpSpMkLst>
        </pc:grpChg>
        <pc:grpChg chg="add del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081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092" creationId="{0F0C2E5D-B08F-4A99-9D15-59D33148FE02}"/>
          </ac:grpSpMkLst>
        </pc:grpChg>
        <pc:grpChg chg="add del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100" creationId="{BB7A900B-006E-46F4-831E-5AABAEE45EE1}"/>
          </ac:grpSpMkLst>
        </pc:grpChg>
        <pc:grpChg chg="add del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114" creationId="{FB9739EB-7F66-433D-841F-AB3CD18700B7}"/>
          </ac:grpSpMkLst>
        </pc:grpChg>
        <pc:grpChg chg="add del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121" creationId="{8B6BCBAB-41A5-4D6D-8C9B-55E3AA6FCC21}"/>
          </ac:grpSpMkLst>
        </pc:grpChg>
        <pc:grpChg chg="add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131" creationId="{8A351602-3772-4279-B0D3-A523F6F6EAB3}"/>
          </ac:grpSpMkLst>
        </pc:grpChg>
        <pc:grpChg chg="add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144" creationId="{F3F5D407-83EF-4D7F-9DAF-4C3CEB778FD2}"/>
          </ac:grpSpMkLst>
        </pc:grpChg>
        <pc:grpChg chg="add">
          <ac:chgData name="Nabeel Ammari" userId="ffae529c713a79a0" providerId="LiveId" clId="{F1CFFB58-7BBA-4932-8B67-B18923A8F270}" dt="2023-05-08T11:05:10.554" v="897" actId="26606"/>
          <ac:grpSpMkLst>
            <pc:docMk/>
            <pc:sldMk cId="1070190140" sldId="260"/>
            <ac:grpSpMk id="1148" creationId="{D2539C73-C848-4608-957A-D6C016913919}"/>
          </ac:grpSpMkLst>
        </pc:grpChg>
        <pc:picChg chg="add mod">
          <ac:chgData name="Nabeel Ammari" userId="ffae529c713a79a0" providerId="LiveId" clId="{F1CFFB58-7BBA-4932-8B67-B18923A8F270}" dt="2023-05-08T11:05:10.554" v="897" actId="26606"/>
          <ac:picMkLst>
            <pc:docMk/>
            <pc:sldMk cId="1070190140" sldId="260"/>
            <ac:picMk id="1026" creationId="{A351D72C-8F90-C7DC-6852-288B1234B0C0}"/>
          </ac:picMkLst>
        </pc:picChg>
      </pc:sldChg>
      <pc:sldChg chg="new del">
        <pc:chgData name="Nabeel Ammari" userId="ffae529c713a79a0" providerId="LiveId" clId="{F1CFFB58-7BBA-4932-8B67-B18923A8F270}" dt="2023-05-08T06:23:25.600" v="671" actId="2696"/>
        <pc:sldMkLst>
          <pc:docMk/>
          <pc:sldMk cId="866640917" sldId="261"/>
        </pc:sldMkLst>
      </pc:sldChg>
      <pc:sldChg chg="addSp delSp modSp new mod setBg modNotesTx">
        <pc:chgData name="Nabeel Ammari" userId="ffae529c713a79a0" providerId="LiveId" clId="{F1CFFB58-7BBA-4932-8B67-B18923A8F270}" dt="2023-05-08T11:07:43.665" v="958" actId="313"/>
        <pc:sldMkLst>
          <pc:docMk/>
          <pc:sldMk cId="2369541264" sldId="261"/>
        </pc:sldMkLst>
        <pc:spChg chg="mod ord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2" creationId="{8F0F8E34-7A46-CA72-BCAA-1956E4EC942A}"/>
          </ac:spMkLst>
        </pc:spChg>
        <pc:spChg chg="del">
          <ac:chgData name="Nabeel Ammari" userId="ffae529c713a79a0" providerId="LiveId" clId="{F1CFFB58-7BBA-4932-8B67-B18923A8F270}" dt="2023-05-08T11:03:01.171" v="881"/>
          <ac:spMkLst>
            <pc:docMk/>
            <pc:sldMk cId="2369541264" sldId="261"/>
            <ac:spMk id="3" creationId="{F81EA743-3746-FD33-311E-2A5570DD1D46}"/>
          </ac:spMkLst>
        </pc:spChg>
        <pc:spChg chg="add del mod">
          <ac:chgData name="Nabeel Ammari" userId="ffae529c713a79a0" providerId="LiveId" clId="{F1CFFB58-7BBA-4932-8B67-B18923A8F270}" dt="2023-05-08T11:03:54.087" v="883"/>
          <ac:spMkLst>
            <pc:docMk/>
            <pc:sldMk cId="2369541264" sldId="261"/>
            <ac:spMk id="4" creationId="{948DC7C1-91D3-1061-862D-245579FB3824}"/>
          </ac:spMkLst>
        </pc:spChg>
        <pc:spChg chg="add del mod">
          <ac:chgData name="Nabeel Ammari" userId="ffae529c713a79a0" providerId="LiveId" clId="{F1CFFB58-7BBA-4932-8B67-B18923A8F270}" dt="2023-05-08T11:04:00.564" v="884"/>
          <ac:spMkLst>
            <pc:docMk/>
            <pc:sldMk cId="2369541264" sldId="261"/>
            <ac:spMk id="5" creationId="{36ACE5D0-3201-5F54-7A4E-C51BE39DB693}"/>
          </ac:spMkLst>
        </pc:spChg>
        <pc:spChg chg="add del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18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20" creationId="{489B7BFD-8F45-4093-AD9C-91B15B0503D9}"/>
          </ac:spMkLst>
        </pc:spChg>
        <pc:spChg chg="add del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22" creationId="{7C10BC51-CA68-4DED-AB6D-1300478783B2}"/>
          </ac:spMkLst>
        </pc:spChg>
        <pc:spChg chg="add del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33" creationId="{19A55484-B97B-45ED-A47D-EBECAC290DBE}"/>
          </ac:spMkLst>
        </pc:spChg>
        <pc:spChg chg="add del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35" creationId="{B31CB7B9-2B8F-4AD6-9FFE-5DAE8E132289}"/>
          </ac:spMkLst>
        </pc:spChg>
        <pc:spChg chg="add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47" creationId="{7D6BF779-0B8C-4CC2-9268-9506AD0C5331}"/>
          </ac:spMkLst>
        </pc:spChg>
        <pc:spChg chg="add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49" creationId="{489B7BFD-8F45-4093-AD9C-91B15B0503D9}"/>
          </ac:spMkLst>
        </pc:spChg>
        <pc:spChg chg="add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51" creationId="{5C7FA6E3-5183-4E37-B15B-91038FE1FBB2}"/>
          </ac:spMkLst>
        </pc:spChg>
        <pc:spChg chg="add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62" creationId="{20046D4B-EE93-4EAF-9717-C56B1E6814BD}"/>
          </ac:spMkLst>
        </pc:spChg>
        <pc:spChg chg="add">
          <ac:chgData name="Nabeel Ammari" userId="ffae529c713a79a0" providerId="LiveId" clId="{F1CFFB58-7BBA-4932-8B67-B18923A8F270}" dt="2023-05-08T11:07:30.557" v="956" actId="26606"/>
          <ac:spMkLst>
            <pc:docMk/>
            <pc:sldMk cId="2369541264" sldId="261"/>
            <ac:spMk id="64" creationId="{9A3B4D80-4945-4E47-8FA7-BA0541CB6A97}"/>
          </ac:spMkLst>
        </pc:spChg>
        <pc:grpChg chg="add del">
          <ac:chgData name="Nabeel Ammari" userId="ffae529c713a79a0" providerId="LiveId" clId="{F1CFFB58-7BBA-4932-8B67-B18923A8F270}" dt="2023-05-08T11:07:30.557" v="956" actId="26606"/>
          <ac:grpSpMkLst>
            <pc:docMk/>
            <pc:sldMk cId="2369541264" sldId="261"/>
            <ac:grpSpMk id="11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08T11:07:30.557" v="956" actId="26606"/>
          <ac:grpSpMkLst>
            <pc:docMk/>
            <pc:sldMk cId="2369541264" sldId="261"/>
            <ac:grpSpMk id="24" creationId="{F3F5D407-83EF-4D7F-9DAF-4C3CEB778FD2}"/>
          </ac:grpSpMkLst>
        </pc:grpChg>
        <pc:grpChg chg="add del">
          <ac:chgData name="Nabeel Ammari" userId="ffae529c713a79a0" providerId="LiveId" clId="{F1CFFB58-7BBA-4932-8B67-B18923A8F270}" dt="2023-05-08T11:07:30.557" v="956" actId="26606"/>
          <ac:grpSpMkLst>
            <pc:docMk/>
            <pc:sldMk cId="2369541264" sldId="261"/>
            <ac:grpSpMk id="28" creationId="{D2539C73-C848-4608-957A-D6C016913919}"/>
          </ac:grpSpMkLst>
        </pc:grpChg>
        <pc:grpChg chg="add">
          <ac:chgData name="Nabeel Ammari" userId="ffae529c713a79a0" providerId="LiveId" clId="{F1CFFB58-7BBA-4932-8B67-B18923A8F270}" dt="2023-05-08T11:07:30.557" v="956" actId="26606"/>
          <ac:grpSpMkLst>
            <pc:docMk/>
            <pc:sldMk cId="2369541264" sldId="261"/>
            <ac:grpSpMk id="40" creationId="{8A351602-3772-4279-B0D3-A523F6F6EAB3}"/>
          </ac:grpSpMkLst>
        </pc:grpChg>
        <pc:grpChg chg="add">
          <ac:chgData name="Nabeel Ammari" userId="ffae529c713a79a0" providerId="LiveId" clId="{F1CFFB58-7BBA-4932-8B67-B18923A8F270}" dt="2023-05-08T11:07:30.557" v="956" actId="26606"/>
          <ac:grpSpMkLst>
            <pc:docMk/>
            <pc:sldMk cId="2369541264" sldId="261"/>
            <ac:grpSpMk id="53" creationId="{F3F5D407-83EF-4D7F-9DAF-4C3CEB778FD2}"/>
          </ac:grpSpMkLst>
        </pc:grpChg>
        <pc:grpChg chg="add">
          <ac:chgData name="Nabeel Ammari" userId="ffae529c713a79a0" providerId="LiveId" clId="{F1CFFB58-7BBA-4932-8B67-B18923A8F270}" dt="2023-05-08T11:07:30.557" v="956" actId="26606"/>
          <ac:grpSpMkLst>
            <pc:docMk/>
            <pc:sldMk cId="2369541264" sldId="261"/>
            <ac:grpSpMk id="57" creationId="{D2539C73-C848-4608-957A-D6C016913919}"/>
          </ac:grpSpMkLst>
        </pc:grpChg>
        <pc:picChg chg="add mod">
          <ac:chgData name="Nabeel Ammari" userId="ffae529c713a79a0" providerId="LiveId" clId="{F1CFFB58-7BBA-4932-8B67-B18923A8F270}" dt="2023-05-08T11:07:36.986" v="957" actId="14100"/>
          <ac:picMkLst>
            <pc:docMk/>
            <pc:sldMk cId="2369541264" sldId="261"/>
            <ac:picMk id="6" creationId="{7CD90103-1001-625E-A23C-DF9C3F8FA0F2}"/>
          </ac:picMkLst>
        </pc:picChg>
        <pc:picChg chg="add del mod">
          <ac:chgData name="Nabeel Ammari" userId="ffae529c713a79a0" providerId="LiveId" clId="{F1CFFB58-7BBA-4932-8B67-B18923A8F270}" dt="2023-05-08T11:03:27.212" v="882" actId="21"/>
          <ac:picMkLst>
            <pc:docMk/>
            <pc:sldMk cId="2369541264" sldId="261"/>
            <ac:picMk id="1026" creationId="{4A5558C0-2232-305A-1A0C-A96046952816}"/>
          </ac:picMkLst>
        </pc:picChg>
      </pc:sldChg>
      <pc:sldChg chg="addSp delSp modSp new mod setBg modNotesTx">
        <pc:chgData name="Nabeel Ammari" userId="ffae529c713a79a0" providerId="LiveId" clId="{F1CFFB58-7BBA-4932-8B67-B18923A8F270}" dt="2023-05-15T10:58:20.176" v="1250" actId="26606"/>
        <pc:sldMkLst>
          <pc:docMk/>
          <pc:sldMk cId="1702465973" sldId="262"/>
        </pc:sldMkLst>
        <pc:spChg chg="mod ord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2" creationId="{C843D928-5B67-7B1D-6FE8-0716D3B92CA8}"/>
          </ac:spMkLst>
        </pc:spChg>
        <pc:spChg chg="add del">
          <ac:chgData name="Nabeel Ammari" userId="ffae529c713a79a0" providerId="LiveId" clId="{F1CFFB58-7BBA-4932-8B67-B18923A8F270}" dt="2023-05-15T10:57:32.336" v="1244" actId="931"/>
          <ac:spMkLst>
            <pc:docMk/>
            <pc:sldMk cId="1702465973" sldId="262"/>
            <ac:spMk id="3" creationId="{A86E7AFC-514F-7BFD-CEAA-B7D1AFE00EC0}"/>
          </ac:spMkLst>
        </pc:spChg>
        <pc:spChg chg="add del mod">
          <ac:chgData name="Nabeel Ammari" userId="ffae529c713a79a0" providerId="LiveId" clId="{F1CFFB58-7BBA-4932-8B67-B18923A8F270}" dt="2023-05-15T10:56:03.163" v="1227" actId="931"/>
          <ac:spMkLst>
            <pc:docMk/>
            <pc:sldMk cId="1702465973" sldId="262"/>
            <ac:spMk id="10" creationId="{97C8707C-A1BD-9135-6B43-A47569DDB4CB}"/>
          </ac:spMkLst>
        </pc:spChg>
        <pc:spChg chg="add del mod">
          <ac:chgData name="Nabeel Ammari" userId="ffae529c713a79a0" providerId="LiveId" clId="{F1CFFB58-7BBA-4932-8B67-B18923A8F270}" dt="2023-05-15T10:55:31.526" v="1223" actId="478"/>
          <ac:spMkLst>
            <pc:docMk/>
            <pc:sldMk cId="1702465973" sldId="262"/>
            <ac:spMk id="12" creationId="{73B8C4BB-9C7A-5479-7325-84AA11C8B8C4}"/>
          </ac:spMkLst>
        </pc:spChg>
        <pc:spChg chg="add del mod">
          <ac:chgData name="Nabeel Ammari" userId="ffae529c713a79a0" providerId="LiveId" clId="{F1CFFB58-7BBA-4932-8B67-B18923A8F270}" dt="2023-05-15T10:55:37.932" v="1225" actId="478"/>
          <ac:spMkLst>
            <pc:docMk/>
            <pc:sldMk cId="1702465973" sldId="262"/>
            <ac:spMk id="14" creationId="{0B961537-CA38-5631-B474-5E83A30D7DF1}"/>
          </ac:spMkLst>
        </pc:spChg>
        <pc:spChg chg="add del mod">
          <ac:chgData name="Nabeel Ammari" userId="ffae529c713a79a0" providerId="LiveId" clId="{F1CFFB58-7BBA-4932-8B67-B18923A8F270}" dt="2023-05-15T10:57:08.836" v="1243" actId="931"/>
          <ac:spMkLst>
            <pc:docMk/>
            <pc:sldMk cId="1702465973" sldId="262"/>
            <ac:spMk id="17" creationId="{8FF9C9C7-8100-4C86-6674-2A5E5093ABCA}"/>
          </ac:spMkLst>
        </pc:spChg>
        <pc:spChg chg="add mod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20" creationId="{111DFDBB-E2EC-91AB-BE3C-63358959DCB3}"/>
          </ac:spMkLst>
        </pc:spChg>
        <pc:spChg chg="add del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24" creationId="{A9E1C531-A021-3156-86D0-B6305E9C321E}"/>
          </ac:spMkLst>
        </pc:spChg>
        <pc:spChg chg="add del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31" creationId="{11C51958-04D4-4687-95A2-95DCDCF47464}"/>
          </ac:spMkLst>
        </pc:spChg>
        <pc:spChg chg="add del">
          <ac:chgData name="Nabeel Ammari" userId="ffae529c713a79a0" providerId="LiveId" clId="{F1CFFB58-7BBA-4932-8B67-B18923A8F270}" dt="2023-05-15T10:57:43.347" v="1248" actId="26606"/>
          <ac:spMkLst>
            <pc:docMk/>
            <pc:sldMk cId="1702465973" sldId="262"/>
            <ac:spMk id="32" creationId="{7D6BF779-0B8C-4CC2-9268-9506AD0C5331}"/>
          </ac:spMkLst>
        </pc:spChg>
        <pc:spChg chg="add del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33" creationId="{79AFCB35-9C04-4524-A0B1-57FF6865D013}"/>
          </ac:spMkLst>
        </pc:spChg>
        <pc:spChg chg="add del">
          <ac:chgData name="Nabeel Ammari" userId="ffae529c713a79a0" providerId="LiveId" clId="{F1CFFB58-7BBA-4932-8B67-B18923A8F270}" dt="2023-05-15T10:57:43.347" v="1248" actId="26606"/>
          <ac:spMkLst>
            <pc:docMk/>
            <pc:sldMk cId="1702465973" sldId="262"/>
            <ac:spMk id="34" creationId="{489B7BFD-8F45-4093-AD9C-91B15B0503D9}"/>
          </ac:spMkLst>
        </pc:spChg>
        <pc:spChg chg="add del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35" creationId="{D11AD2AD-0BA0-4DD3-8EEA-84686A0E718C}"/>
          </ac:spMkLst>
        </pc:spChg>
        <pc:spChg chg="add del">
          <ac:chgData name="Nabeel Ammari" userId="ffae529c713a79a0" providerId="LiveId" clId="{F1CFFB58-7BBA-4932-8B67-B18923A8F270}" dt="2023-05-15T10:57:43.347" v="1248" actId="26606"/>
          <ac:spMkLst>
            <pc:docMk/>
            <pc:sldMk cId="1702465973" sldId="262"/>
            <ac:spMk id="36" creationId="{7C10BC51-CA68-4DED-AB6D-1300478783B2}"/>
          </ac:spMkLst>
        </pc:spChg>
        <pc:spChg chg="add del">
          <ac:chgData name="Nabeel Ammari" userId="ffae529c713a79a0" providerId="LiveId" clId="{F1CFFB58-7BBA-4932-8B67-B18923A8F270}" dt="2023-05-15T10:57:43.347" v="1248" actId="26606"/>
          <ac:spMkLst>
            <pc:docMk/>
            <pc:sldMk cId="1702465973" sldId="262"/>
            <ac:spMk id="47" creationId="{19A55484-B97B-45ED-A47D-EBECAC290DBE}"/>
          </ac:spMkLst>
        </pc:spChg>
        <pc:spChg chg="add del">
          <ac:chgData name="Nabeel Ammari" userId="ffae529c713a79a0" providerId="LiveId" clId="{F1CFFB58-7BBA-4932-8B67-B18923A8F270}" dt="2023-05-15T10:57:43.347" v="1248" actId="26606"/>
          <ac:spMkLst>
            <pc:docMk/>
            <pc:sldMk cId="1702465973" sldId="262"/>
            <ac:spMk id="49" creationId="{B31CB7B9-2B8F-4AD6-9FFE-5DAE8E132289}"/>
          </ac:spMkLst>
        </pc:spChg>
        <pc:spChg chg="add del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51" creationId="{5A0118C5-4F8D-4CF4-BADD-53FEACC6C42A}"/>
          </ac:spMkLst>
        </pc:spChg>
        <pc:spChg chg="add del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52" creationId="{3C1D1FA3-6212-4B97-9B1E-C7F81247C2B9}"/>
          </ac:spMkLst>
        </pc:spChg>
        <pc:spChg chg="add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68" creationId="{7D6BF779-0B8C-4CC2-9268-9506AD0C5331}"/>
          </ac:spMkLst>
        </pc:spChg>
        <pc:spChg chg="add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70" creationId="{489B7BFD-8F45-4093-AD9C-91B15B0503D9}"/>
          </ac:spMkLst>
        </pc:spChg>
        <pc:spChg chg="add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72" creationId="{7C10BC51-CA68-4DED-AB6D-1300478783B2}"/>
          </ac:spMkLst>
        </pc:spChg>
        <pc:spChg chg="add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83" creationId="{19A55484-B97B-45ED-A47D-EBECAC290DBE}"/>
          </ac:spMkLst>
        </pc:spChg>
        <pc:spChg chg="add">
          <ac:chgData name="Nabeel Ammari" userId="ffae529c713a79a0" providerId="LiveId" clId="{F1CFFB58-7BBA-4932-8B67-B18923A8F270}" dt="2023-05-15T10:58:20.176" v="1250" actId="26606"/>
          <ac:spMkLst>
            <pc:docMk/>
            <pc:sldMk cId="1702465973" sldId="262"/>
            <ac:spMk id="85" creationId="{B31CB7B9-2B8F-4AD6-9FFE-5DAE8E132289}"/>
          </ac:spMkLst>
        </pc:spChg>
        <pc:grpChg chg="mod">
          <ac:chgData name="Nabeel Ammari" userId="ffae529c713a79a0" providerId="LiveId" clId="{F1CFFB58-7BBA-4932-8B67-B18923A8F270}" dt="2023-05-15T10:50:17.040" v="1216"/>
          <ac:grpSpMkLst>
            <pc:docMk/>
            <pc:sldMk cId="1702465973" sldId="262"/>
            <ac:grpSpMk id="7" creationId="{D82D47E7-705F-04A0-F4F1-2191D2D0BEF7}"/>
          </ac:grpSpMkLst>
        </pc:grpChg>
        <pc:grpChg chg="add del">
          <ac:chgData name="Nabeel Ammari" userId="ffae529c713a79a0" providerId="LiveId" clId="{F1CFFB58-7BBA-4932-8B67-B18923A8F270}" dt="2023-05-15T10:57:43.347" v="1248" actId="26606"/>
          <ac:grpSpMkLst>
            <pc:docMk/>
            <pc:sldMk cId="1702465973" sldId="262"/>
            <ac:grpSpMk id="25" creationId="{8A351602-3772-4279-B0D3-A523F6F6EAB3}"/>
          </ac:grpSpMkLst>
        </pc:grpChg>
        <pc:grpChg chg="add del">
          <ac:chgData name="Nabeel Ammari" userId="ffae529c713a79a0" providerId="LiveId" clId="{F1CFFB58-7BBA-4932-8B67-B18923A8F270}" dt="2023-05-15T10:58:20.176" v="1250" actId="26606"/>
          <ac:grpSpMkLst>
            <pc:docMk/>
            <pc:sldMk cId="1702465973" sldId="262"/>
            <ac:grpSpMk id="37" creationId="{0C156BF8-7FF7-440F-BE2B-417DFFE8BFA5}"/>
          </ac:grpSpMkLst>
        </pc:grpChg>
        <pc:grpChg chg="add del">
          <ac:chgData name="Nabeel Ammari" userId="ffae529c713a79a0" providerId="LiveId" clId="{F1CFFB58-7BBA-4932-8B67-B18923A8F270}" dt="2023-05-15T10:57:43.347" v="1248" actId="26606"/>
          <ac:grpSpMkLst>
            <pc:docMk/>
            <pc:sldMk cId="1702465973" sldId="262"/>
            <ac:grpSpMk id="38" creationId="{F3F5D407-83EF-4D7F-9DAF-4C3CEB778FD2}"/>
          </ac:grpSpMkLst>
        </pc:grpChg>
        <pc:grpChg chg="add del">
          <ac:chgData name="Nabeel Ammari" userId="ffae529c713a79a0" providerId="LiveId" clId="{F1CFFB58-7BBA-4932-8B67-B18923A8F270}" dt="2023-05-15T10:57:43.347" v="1248" actId="26606"/>
          <ac:grpSpMkLst>
            <pc:docMk/>
            <pc:sldMk cId="1702465973" sldId="262"/>
            <ac:grpSpMk id="42" creationId="{D2539C73-C848-4608-957A-D6C016913919}"/>
          </ac:grpSpMkLst>
        </pc:grpChg>
        <pc:grpChg chg="add">
          <ac:chgData name="Nabeel Ammari" userId="ffae529c713a79a0" providerId="LiveId" clId="{F1CFFB58-7BBA-4932-8B67-B18923A8F270}" dt="2023-05-15T10:58:20.176" v="1250" actId="26606"/>
          <ac:grpSpMkLst>
            <pc:docMk/>
            <pc:sldMk cId="1702465973" sldId="262"/>
            <ac:grpSpMk id="61" creationId="{8A351602-3772-4279-B0D3-A523F6F6EAB3}"/>
          </ac:grpSpMkLst>
        </pc:grpChg>
        <pc:grpChg chg="add">
          <ac:chgData name="Nabeel Ammari" userId="ffae529c713a79a0" providerId="LiveId" clId="{F1CFFB58-7BBA-4932-8B67-B18923A8F270}" dt="2023-05-15T10:58:20.176" v="1250" actId="26606"/>
          <ac:grpSpMkLst>
            <pc:docMk/>
            <pc:sldMk cId="1702465973" sldId="262"/>
            <ac:grpSpMk id="74" creationId="{F3F5D407-83EF-4D7F-9DAF-4C3CEB778FD2}"/>
          </ac:grpSpMkLst>
        </pc:grpChg>
        <pc:grpChg chg="add">
          <ac:chgData name="Nabeel Ammari" userId="ffae529c713a79a0" providerId="LiveId" clId="{F1CFFB58-7BBA-4932-8B67-B18923A8F270}" dt="2023-05-15T10:58:20.176" v="1250" actId="26606"/>
          <ac:grpSpMkLst>
            <pc:docMk/>
            <pc:sldMk cId="1702465973" sldId="262"/>
            <ac:grpSpMk id="78" creationId="{D2539C73-C848-4608-957A-D6C016913919}"/>
          </ac:grpSpMkLst>
        </pc:grpChg>
        <pc:picChg chg="add del mod">
          <ac:chgData name="Nabeel Ammari" userId="ffae529c713a79a0" providerId="LiveId" clId="{F1CFFB58-7BBA-4932-8B67-B18923A8F270}" dt="2023-05-15T10:56:03.163" v="1227" actId="931"/>
          <ac:picMkLst>
            <pc:docMk/>
            <pc:sldMk cId="1702465973" sldId="262"/>
            <ac:picMk id="9" creationId="{7BA35186-D40D-018D-9750-46B6B6880344}"/>
          </ac:picMkLst>
        </pc:picChg>
        <pc:picChg chg="add del mod">
          <ac:chgData name="Nabeel Ammari" userId="ffae529c713a79a0" providerId="LiveId" clId="{F1CFFB58-7BBA-4932-8B67-B18923A8F270}" dt="2023-05-15T10:57:08.836" v="1243" actId="931"/>
          <ac:picMkLst>
            <pc:docMk/>
            <pc:sldMk cId="1702465973" sldId="262"/>
            <ac:picMk id="16" creationId="{B9121188-E972-B847-EE79-A88BED97688C}"/>
          </ac:picMkLst>
        </pc:picChg>
        <pc:picChg chg="add mod">
          <ac:chgData name="Nabeel Ammari" userId="ffae529c713a79a0" providerId="LiveId" clId="{F1CFFB58-7BBA-4932-8B67-B18923A8F270}" dt="2023-05-15T10:58:20.176" v="1250" actId="26606"/>
          <ac:picMkLst>
            <pc:docMk/>
            <pc:sldMk cId="1702465973" sldId="262"/>
            <ac:picMk id="19" creationId="{CBE8B8A1-6353-2572-0392-043440F154EF}"/>
          </ac:picMkLst>
        </pc:picChg>
        <pc:inkChg chg="add del mod">
          <ac:chgData name="Nabeel Ammari" userId="ffae529c713a79a0" providerId="LiveId" clId="{F1CFFB58-7BBA-4932-8B67-B18923A8F270}" dt="2023-05-15T10:50:17.694" v="1218" actId="9405"/>
          <ac:inkMkLst>
            <pc:docMk/>
            <pc:sldMk cId="1702465973" sldId="262"/>
            <ac:inkMk id="4" creationId="{F564D54D-854A-A925-F2D5-5A7F9F47DCBC}"/>
          </ac:inkMkLst>
        </pc:inkChg>
        <pc:inkChg chg="add del mod">
          <ac:chgData name="Nabeel Ammari" userId="ffae529c713a79a0" providerId="LiveId" clId="{F1CFFB58-7BBA-4932-8B67-B18923A8F270}" dt="2023-05-15T10:50:17.400" v="1217" actId="9405"/>
          <ac:inkMkLst>
            <pc:docMk/>
            <pc:sldMk cId="1702465973" sldId="262"/>
            <ac:inkMk id="5" creationId="{DB669904-BFFF-C9BB-1DD4-E6C30D99E0D3}"/>
          </ac:inkMkLst>
        </pc:inkChg>
        <pc:inkChg chg="add del mod">
          <ac:chgData name="Nabeel Ammari" userId="ffae529c713a79a0" providerId="LiveId" clId="{F1CFFB58-7BBA-4932-8B67-B18923A8F270}" dt="2023-05-15T10:50:17.040" v="1216"/>
          <ac:inkMkLst>
            <pc:docMk/>
            <pc:sldMk cId="1702465973" sldId="262"/>
            <ac:inkMk id="6" creationId="{12632E49-EE9D-B55B-1FCC-CB5525C4DDF2}"/>
          </ac:inkMkLst>
        </pc:inkChg>
      </pc:sldChg>
      <pc:sldChg chg="modSp new mod">
        <pc:chgData name="Nabeel Ammari" userId="ffae529c713a79a0" providerId="LiveId" clId="{F1CFFB58-7BBA-4932-8B67-B18923A8F270}" dt="2023-05-15T11:07:32.351" v="1286" actId="20577"/>
        <pc:sldMkLst>
          <pc:docMk/>
          <pc:sldMk cId="145969888" sldId="263"/>
        </pc:sldMkLst>
        <pc:spChg chg="mod">
          <ac:chgData name="Nabeel Ammari" userId="ffae529c713a79a0" providerId="LiveId" clId="{F1CFFB58-7BBA-4932-8B67-B18923A8F270}" dt="2023-05-15T11:07:32.351" v="1286" actId="20577"/>
          <ac:spMkLst>
            <pc:docMk/>
            <pc:sldMk cId="145969888" sldId="263"/>
            <ac:spMk id="2" creationId="{327B689E-D2BE-398C-40FD-D703D4078D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D13FE-BFB4-436E-A4B1-B70925A37D5F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122D8-46EF-4152-A1A8-C4461D21E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22D8-46EF-4152-A1A8-C4461D21E1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0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Cause: Movement of tectonic plates 🍽 </a:t>
            </a:r>
          </a:p>
          <a:p>
            <a:endParaRPr lang="en-US" dirty="0"/>
          </a:p>
          <a:p>
            <a:r>
              <a:rPr lang="en-US" dirty="0"/>
              <a:t>Second Cause: Underground explosions💥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22D8-46EF-4152-A1A8-C4461D21E1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03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Effect: Ground shaking leading to structures breaking apart </a:t>
            </a:r>
          </a:p>
          <a:p>
            <a:r>
              <a:rPr lang="en-US" dirty="0"/>
              <a:t>Second Effect: Fires🔥 </a:t>
            </a:r>
          </a:p>
          <a:p>
            <a:r>
              <a:rPr lang="en-US" dirty="0"/>
              <a:t>Third Effect: </a:t>
            </a:r>
            <a:r>
              <a:rPr lang="en-US"/>
              <a:t>Tsunamis 🌊💦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22D8-46EF-4152-A1A8-C4461D21E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01518"/>
                </a:solidFill>
                <a:effectLst/>
                <a:latin typeface="Roboto" panose="020B0604020202020204" pitchFamily="2" charset="0"/>
              </a:rPr>
              <a:t>1)The softness of the surface rocks</a:t>
            </a:r>
          </a:p>
          <a:p>
            <a:r>
              <a:rPr lang="en-US" b="0" i="0" dirty="0">
                <a:solidFill>
                  <a:srgbClr val="101518"/>
                </a:solidFill>
                <a:effectLst/>
                <a:latin typeface="Roboto" panose="020B0604020202020204" pitchFamily="2" charset="0"/>
              </a:rPr>
              <a:t>2)The thickness of surface sediments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22D8-46EF-4152-A1A8-C4461D21E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8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Seismometers allows us to detect </a:t>
            </a:r>
            <a:r>
              <a:rPr lang="en-US"/>
              <a:t>and measure </a:t>
            </a:r>
            <a:r>
              <a:rPr lang="en-US" dirty="0"/>
              <a:t>earthquakes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22D8-46EF-4152-A1A8-C4461D21E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50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 tsunamis</a:t>
            </a:r>
          </a:p>
          <a:p>
            <a:r>
              <a:rPr lang="en-US" dirty="0"/>
              <a:t>2: ground failure</a:t>
            </a:r>
          </a:p>
          <a:p>
            <a:r>
              <a:rPr lang="en-US" dirty="0"/>
              <a:t>3: land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22D8-46EF-4152-A1A8-C4461D21E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3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8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0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1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0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5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olgeography.co.uk/GCSE/AQA/Restless%20Earth/Earthquakes/Earthquakes%20background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rp.org/journal/PaperInformation.aspx?PaperID=6699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geonet.org.nz/news/3o8inzgpJSs22gO62yCUi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F33CA-B5F9-7861-1C20-BC54FF856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19" y="810623"/>
            <a:ext cx="4894428" cy="3570162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Earth</a:t>
            </a:r>
            <a:br>
              <a:rPr lang="en-US" dirty="0"/>
            </a:br>
            <a:r>
              <a:rPr lang="en-US" dirty="0"/>
              <a:t>quakes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56F31-F026-9B31-2581-190144B33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19" y="4547167"/>
            <a:ext cx="4894428" cy="128848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Nabeel joseph Faisal Ramzi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Graphic 212">
            <a:extLst>
              <a:ext uri="{FF2B5EF4-FFF2-40B4-BE49-F238E27FC236}">
                <a16:creationId xmlns:a16="http://schemas.microsoft.com/office/drawing/2014/main" id="{A0569933-2A1F-487D-A657-990AFACA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Graphic 212">
            <a:extLst>
              <a:ext uri="{FF2B5EF4-FFF2-40B4-BE49-F238E27FC236}">
                <a16:creationId xmlns:a16="http://schemas.microsoft.com/office/drawing/2014/main" id="{41A44955-0622-4C9F-BFD2-55277314E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BF5730-CE16-498B-B11C-000E7F587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284B67-6F50-4C2E-904F-005438145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236E60-70A7-7FD0-D02D-786B34D4F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25" y="1159624"/>
            <a:ext cx="4266795" cy="467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1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3C58C5-E67B-F114-D19A-717B8479A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072" b="2752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7C10BC51-CA68-4DED-AB6D-130047878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9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26" name="Oval 125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5406DB-5CB0-1C87-9043-CB94D17F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88" y="1260909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900" b="1" cap="all" spc="1500">
                <a:ea typeface="Source Sans Pro SemiBold" panose="020B0603030403020204" pitchFamily="34" charset="0"/>
              </a:rPr>
              <a:t>CAUSES OF EARTHQUAKES</a:t>
            </a:r>
          </a:p>
        </p:txBody>
      </p:sp>
      <p:sp>
        <p:nvSpPr>
          <p:cNvPr id="128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0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5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1DFF934D-09B4-B110-6A66-F3B30CAEC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158" b="17397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7C10BC51-CA68-4DED-AB6D-130047878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9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16" name="Oval 115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DFDDE6-7D8A-A3FC-CD85-821C6363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88" y="1260909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900" b="1" cap="all" spc="1500">
                <a:ea typeface="Source Sans Pro SemiBold" panose="020B0603030403020204" pitchFamily="34" charset="0"/>
              </a:rPr>
              <a:t>EFFECTS OF EARTHQUAKES</a:t>
            </a:r>
          </a:p>
        </p:txBody>
      </p:sp>
      <p:sp>
        <p:nvSpPr>
          <p:cNvPr id="118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0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9" name="Freeform: Shape 12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3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4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5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6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Oval 18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5" name="Rectangle 2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0C7AD87-9BC4-9296-4F2B-77013844F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6" b="12972"/>
          <a:stretch/>
        </p:blipFill>
        <p:spPr>
          <a:xfrm>
            <a:off x="-191070" y="3741"/>
            <a:ext cx="12487703" cy="6857999"/>
          </a:xfrm>
          <a:prstGeom prst="rect">
            <a:avLst/>
          </a:prstGeom>
        </p:spPr>
      </p:pic>
      <p:sp>
        <p:nvSpPr>
          <p:cNvPr id="46" name="Rectangle 22">
            <a:extLst>
              <a:ext uri="{FF2B5EF4-FFF2-40B4-BE49-F238E27FC236}">
                <a16:creationId xmlns:a16="http://schemas.microsoft.com/office/drawing/2014/main" id="{5C7FA6E3-5183-4E37-B15B-91038FE1F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48" name="Freeform: Shape 25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6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28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51" name="Oval 29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0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53" name="Oval 31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6FB3CF-72B1-E508-50D9-72EA434D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59" y="1950207"/>
            <a:ext cx="3952428" cy="28227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b="1" cap="all" spc="1500" dirty="0">
                <a:ea typeface="Source Sans Pro SemiBold" panose="020B0603030403020204" pitchFamily="34" charset="0"/>
              </a:rPr>
              <a:t>Factors that effects the intensity OF EARTHQUAKES</a:t>
            </a:r>
            <a:br>
              <a:rPr lang="en-US" sz="2400" b="1" cap="all" spc="1500" dirty="0">
                <a:ea typeface="Source Sans Pro SemiBold" panose="020B0603030403020204" pitchFamily="34" charset="0"/>
              </a:rPr>
            </a:br>
            <a:endParaRPr lang="en-US" sz="2400" b="1" cap="all" spc="1500" dirty="0">
              <a:ea typeface="Source Sans Pro SemiBold" panose="020B0603030403020204" pitchFamily="34" charset="0"/>
            </a:endParaRPr>
          </a:p>
        </p:txBody>
      </p:sp>
      <p:sp>
        <p:nvSpPr>
          <p:cNvPr id="54" name="Oval 33">
            <a:extLst>
              <a:ext uri="{FF2B5EF4-FFF2-40B4-BE49-F238E27FC236}">
                <a16:creationId xmlns:a16="http://schemas.microsoft.com/office/drawing/2014/main" id="{20046D4B-EE93-4EAF-9717-C56B1E68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35">
            <a:extLst>
              <a:ext uri="{FF2B5EF4-FFF2-40B4-BE49-F238E27FC236}">
                <a16:creationId xmlns:a16="http://schemas.microsoft.com/office/drawing/2014/main" id="{9A3B4D80-4945-4E47-8FA7-BA0541CB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7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D90103-1001-625E-A23C-DF9C3F8FA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730"/>
          <a:stretch/>
        </p:blipFill>
        <p:spPr>
          <a:xfrm>
            <a:off x="137958" y="-1155151"/>
            <a:ext cx="12191999" cy="801689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5C7FA6E3-5183-4E37-B15B-91038FE1F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0" name="Oval 59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0F8E34-7A46-CA72-BCAA-1956E4EC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344" y="1251284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900" b="1" cap="all" spc="1500">
                <a:ea typeface="Source Sans Pro SemiBold" panose="020B0603030403020204" pitchFamily="34" charset="0"/>
              </a:rPr>
              <a:t>Methods used to detect ,measure and predict earthquakes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0046D4B-EE93-4EAF-9717-C56B1E68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3B4D80-4945-4E47-8FA7-BA0541CB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9" name="Content Placeholder 18" descr="A picture containing outdoor, grass, cloud, sky&#10;&#10;Description automatically generated">
            <a:extLst>
              <a:ext uri="{FF2B5EF4-FFF2-40B4-BE49-F238E27FC236}">
                <a16:creationId xmlns:a16="http://schemas.microsoft.com/office/drawing/2014/main" id="{CBE8B8A1-6353-2572-0392-043440F15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4431" b="569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7C10BC51-CA68-4DED-AB6D-130047878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1" name="Oval 80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43D928-5B67-7B1D-6FE8-0716D3B9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88" y="1260909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900" b="1" cap="all" spc="1500" dirty="0">
                <a:ea typeface="Source Sans Pro SemiBold" panose="020B0603030403020204" pitchFamily="34" charset="0"/>
              </a:rPr>
              <a:t>The impacts of earthquakes on our natural environment and ecosystem </a:t>
            </a:r>
          </a:p>
        </p:txBody>
      </p:sp>
      <p:sp>
        <p:nvSpPr>
          <p:cNvPr id="83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5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DFDBB-E2EC-91AB-BE3C-63358959DCB3}"/>
              </a:ext>
            </a:extLst>
          </p:cNvPr>
          <p:cNvSpPr txBox="1"/>
          <p:nvPr/>
        </p:nvSpPr>
        <p:spPr>
          <a:xfrm>
            <a:off x="9965106" y="6657945"/>
            <a:ext cx="22268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geonet.org.nz/news/3o8inzgpJSs22gO62yCUi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6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689E-D2BE-398C-40FD-D703D407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prevent earthquakes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04DE-591B-DA38-1DBE-B54C090CC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888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3D3D3D"/>
      </a:dk1>
      <a:lt1>
        <a:sysClr val="window" lastClr="FFFAE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3D3D3D"/>
      </a:dk1>
      <a:lt1>
        <a:sysClr val="window" lastClr="FFFAE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128</Words>
  <Application>Microsoft Office PowerPoint</Application>
  <PresentationFormat>Widescreen</PresentationFormat>
  <Paragraphs>27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Source Sans Pro</vt:lpstr>
      <vt:lpstr>FunkyShapesVTI</vt:lpstr>
      <vt:lpstr>Earth quakes</vt:lpstr>
      <vt:lpstr>CAUSES OF EARTHQUAKES</vt:lpstr>
      <vt:lpstr>EFFECTS OF EARTHQUAKES</vt:lpstr>
      <vt:lpstr>Factors that effects the intensity OF EARTHQUAKES </vt:lpstr>
      <vt:lpstr>Methods used to detect ,measure and predict earthquakes</vt:lpstr>
      <vt:lpstr>The impacts of earthquakes on our natural environment and ecosystem </vt:lpstr>
      <vt:lpstr>Solutions to prevent earthquakes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quakes</dc:title>
  <dc:creator>Nabeel Ammari</dc:creator>
  <cp:lastModifiedBy>Nabeel Ammari</cp:lastModifiedBy>
  <cp:revision>1</cp:revision>
  <dcterms:created xsi:type="dcterms:W3CDTF">2023-05-02T09:50:14Z</dcterms:created>
  <dcterms:modified xsi:type="dcterms:W3CDTF">2023-05-15T11:09:24Z</dcterms:modified>
</cp:coreProperties>
</file>