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/>
  </p:normalViewPr>
  <p:slideViewPr>
    <p:cSldViewPr snapToGrid="0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107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8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11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39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17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79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7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525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52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1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305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B57C15-A10E-A840-AC8A-0EEDA8581E3F}" type="datetimeFigureOut">
              <a:rPr lang="ar-SA" smtClean="0"/>
              <a:t>29 شوال، 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48D2252-5905-FD4F-8AC1-67A4AB0C4BD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0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carswife.wordpress.com/2010/01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onpost.com/content/2677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6/02/com-peso-e-medida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mobiel.nl/supe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2F89-247E-4B70-9DD0-CE575C88D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ich an meinem Traumtag mache</a:t>
            </a:r>
            <a:endParaRPr lang="ar-S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9AA9A-826C-3079-D909-A67235C91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1857"/>
            <a:ext cx="9144000" cy="1655762"/>
          </a:xfrm>
        </p:spPr>
        <p:txBody>
          <a:bodyPr/>
          <a:lstStyle/>
          <a:p>
            <a:r>
              <a:rPr lang="en-US" dirty="0"/>
              <a:t>Odeh Dababneh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960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C077CB-69CF-4A6F-5740-5CA533E2E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5763" y="1125120"/>
            <a:ext cx="4816475" cy="46077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FEBEF-63BD-E90F-1535-2B7F9EF54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987425"/>
            <a:ext cx="3932237" cy="4873624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Am morgen ich gehe nicht in die schule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1920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0280AF-29A6-7CF6-D9E0-A23B87332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9040" y="804863"/>
            <a:ext cx="3089921" cy="52482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0ECB2-B550-8636-CAB8-53E00B51C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pPr algn="ctr"/>
            <a:endParaRPr lang="de-DE" sz="3200" dirty="0"/>
          </a:p>
          <a:p>
            <a:pPr algn="ctr"/>
            <a:endParaRPr lang="de-DE" sz="3200" dirty="0"/>
          </a:p>
          <a:p>
            <a:pPr algn="ctr"/>
            <a:endParaRPr lang="de-DE" sz="3200" dirty="0"/>
          </a:p>
          <a:p>
            <a:pPr algn="ctr"/>
            <a:r>
              <a:rPr lang="de-DE" sz="3200" dirty="0"/>
              <a:t>Dann gehe ich mit meinen Freunden aus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3092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98252-DD55-0B70-9534-80386968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5763" y="1824744"/>
            <a:ext cx="4816475" cy="32085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5276C-05B2-5607-70B8-A56A541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Am nachmittag esse ich mit meine familie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21008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2DA31-1205-A6F1-325D-C3B3BA1C9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4900" y="2260600"/>
            <a:ext cx="3378200" cy="2336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D75F6-B472-5BB3-7476-B9A18FD96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Dannach ich mache keine hausaufgaben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96601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58034E-7670-4252-2C7C-81F88E70B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5897" y="804863"/>
            <a:ext cx="3936206" cy="52482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9B13A-9F29-0108-CF8A-83E8E1E2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Am Abend machen meine Freunde und ich eine party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3209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4D1574-FE90-0461-4E3D-7EC7CFCEE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5763" y="1239383"/>
            <a:ext cx="4816475" cy="43792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D8BD1-5490-7AF7-2F97-F9DA6358D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Das ist ein super Tag!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23525707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{AA855DA2-B901-5B4E-9AB6-BD762599C2CF}tf10001120</Template>
  <TotalTime>52</TotalTime>
  <Words>50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Was ich an meinem Traumtag mache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ich an meinem Traumtag mache</dc:title>
  <dc:creator>odeh dababneh</dc:creator>
  <cp:lastModifiedBy>odeh dababneh</cp:lastModifiedBy>
  <cp:revision>3</cp:revision>
  <dcterms:created xsi:type="dcterms:W3CDTF">2023-05-19T08:45:20Z</dcterms:created>
  <dcterms:modified xsi:type="dcterms:W3CDTF">2023-05-19T09:37:55Z</dcterms:modified>
</cp:coreProperties>
</file>