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9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</p:sldIdLst>
  <p:sldSz cx="9144000" cy="5143500" type="screen16x9"/>
  <p:notesSz cx="6858000" cy="9144000"/>
  <p:embeddedFontLs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Vidaloka" panose="020B0604020202020204" charset="0"/>
      <p:regular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Arabic Typesetting" panose="03020402040406030203" pitchFamily="66" charset="-78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C82602-1E2A-451F-B029-5EE97CC627D5}">
  <a:tblStyle styleId="{0DC82602-1E2A-451F-B029-5EE97CC627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9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96" r:id="rId4"/>
    <p:sldLayoutId id="2147483697" r:id="rId5"/>
    <p:sldLayoutId id="2147483698" r:id="rId6"/>
    <p:sldLayoutId id="214748369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ealthyweight/effects/index.html" TargetMode="External"/><Relationship Id="rId2" Type="http://schemas.openxmlformats.org/officeDocument/2006/relationships/hyperlink" Target="https://www.mayoclinic.org/diseases-conditions/obesity/symptoms-causes/syc-2037574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versityhealth.org/wellness-tips-information/everyday-health/obesity-weight-manage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السمن</a:t>
            </a:r>
            <a:r>
              <a:rPr lang="ar-JO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ة</a:t>
            </a:r>
            <a:endParaRPr sz="6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83" name="Google Shape;483;p59"/>
          <p:cNvSpPr txBox="1">
            <a:spLocks noGrp="1"/>
          </p:cNvSpPr>
          <p:nvPr>
            <p:ph type="subTitle" idx="1"/>
          </p:nvPr>
        </p:nvSpPr>
        <p:spPr>
          <a:xfrm>
            <a:off x="1039975" y="315615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sz="2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الطالبات: جنى و رين</a:t>
            </a:r>
            <a:endParaRPr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76130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ar-JO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هي السمنة؟</a:t>
            </a:r>
            <a:endParaRPr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89" name="Google Shape;489;p60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buSzPts val="1100"/>
              <a:buNone/>
            </a:pPr>
            <a:r>
              <a:rPr lang="ar-JO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السمنة مرض معقد يحتوي على كمية هائلة من الدهون في الجسم. لا يقتصر الأمر على المظاهر فحسب ، بل يزيد أيضًا من خطر حدوث مشاكل طبية أخرى ، حيث يمكن أن يسبب النوبات القلبية والسكري وارتفاع ضغط الدم وأمراض أعضاء الجسم الأخرى.</a:t>
            </a:r>
            <a:endParaRPr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42" y="2742806"/>
            <a:ext cx="3260570" cy="1825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4" y="445025"/>
            <a:ext cx="7717525" cy="572700"/>
          </a:xfrm>
        </p:spPr>
        <p:txBody>
          <a:bodyPr/>
          <a:lstStyle/>
          <a:p>
            <a:pPr algn="ctr"/>
            <a:r>
              <a:rPr lang="ar-JO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الذي يسبب السمنة؟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24" y="1437694"/>
            <a:ext cx="3992592" cy="3078992"/>
          </a:xfrm>
        </p:spPr>
        <p:txBody>
          <a:bodyPr/>
          <a:lstStyle/>
          <a:p>
            <a:pPr marL="114300" indent="0" algn="r">
              <a:buNone/>
            </a:pPr>
            <a:r>
              <a:rPr lang="ar-JO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السمنة ناتجة عن عدد مختلف من العوامل مثل الوراثة ، والنظام الغذائي غير الصحي ، فضلا عن بيئة الأشخاص. تحتوي الأسباب المحتملة للسمنة على اختلالات هرمونية ، والتوتر وقلة النوم.</a:t>
            </a:r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41" y="1437694"/>
            <a:ext cx="3662408" cy="259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4" y="445025"/>
            <a:ext cx="7717525" cy="572700"/>
          </a:xfrm>
        </p:spPr>
        <p:txBody>
          <a:bodyPr/>
          <a:lstStyle/>
          <a:p>
            <a:pPr algn="ctr"/>
            <a:r>
              <a:rPr lang="ar-JO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عواقب السمنة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863" y="1441595"/>
            <a:ext cx="4802886" cy="3100796"/>
          </a:xfrm>
        </p:spPr>
        <p:txBody>
          <a:bodyPr/>
          <a:lstStyle/>
          <a:p>
            <a:pPr marL="114300" indent="0" algn="r">
              <a:buNone/>
            </a:pPr>
            <a:r>
              <a:rPr lang="ar-JO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يمكن أن تؤدي السمنة إلى الموت بطرق مختلفة. لديه القدرة على التسبب في الإصابة بالسرطان والسكتات الدماغية وأمراض القلب. علاوة على ذلك ، يمكن أن يسبب مشاكل في الصحة العقلية مثل صعوبة الحركة مثل احترام الذات. إذا كان الشخص يعاني من صعوبة في الحركة ، فقد ينتهي به الأمر باستخدام كرسي متحرك.</a:t>
            </a:r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4" y="1441595"/>
            <a:ext cx="3100796" cy="31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4" y="445025"/>
            <a:ext cx="7717525" cy="572700"/>
          </a:xfrm>
        </p:spPr>
        <p:txBody>
          <a:bodyPr/>
          <a:lstStyle/>
          <a:p>
            <a:pPr algn="ctr"/>
            <a:r>
              <a:rPr lang="ar-JO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هل يمكن علاج السمنة؟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r">
              <a:buNone/>
            </a:pPr>
            <a:r>
              <a:rPr lang="ar-JO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</a:t>
            </a:r>
            <a:r>
              <a:rPr lang="ar-JO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، </a:t>
            </a:r>
            <a:r>
              <a:rPr lang="ar-JO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 يمكن علاجه لأن السمنة مرض مزمن ومع ذلك يمكن السيطرة عليها. مع الرعاية الطبية المناسبة مثل تغيير النظام الغذائي وممارسة التمارين الرياضية بانتظام.</a:t>
            </a:r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2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4" y="445025"/>
            <a:ext cx="7717525" cy="572700"/>
          </a:xfrm>
        </p:spPr>
        <p:txBody>
          <a:bodyPr/>
          <a:lstStyle/>
          <a:p>
            <a:pPr algn="ctr"/>
            <a:r>
              <a:rPr lang="ar-JO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كيف نمنع السمنة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864" y="1272925"/>
            <a:ext cx="4802886" cy="3295800"/>
          </a:xfrm>
        </p:spPr>
        <p:txBody>
          <a:bodyPr/>
          <a:lstStyle/>
          <a:p>
            <a:pPr marL="114300" indent="0" algn="r">
              <a:buNone/>
            </a:pPr>
            <a:r>
              <a:rPr lang="ar-JO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هناك طرق مختلفة للوقاية من السمنة تشمل اتباع نظام غذائي صحي ، ونمط حياة ، والبقاء رطباً ، والحصول على قسط كافٍ من النوم ، وممارسة الرياضة ، وتجنب المشروبات الجراحية ، وتقليل التوتر. أخيرًا ، من المهم توخي الحذر بشأن أحجام الحصص وتقليل تناول الأطعمة المصنعة.</a:t>
            </a:r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73" y="1270080"/>
            <a:ext cx="2698891" cy="32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4" y="445025"/>
            <a:ext cx="7717525" cy="572700"/>
          </a:xfrm>
        </p:spPr>
        <p:txBody>
          <a:bodyPr/>
          <a:lstStyle/>
          <a:p>
            <a:pPr algn="ctr"/>
            <a:r>
              <a:rPr lang="ar-JO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الموارد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r">
              <a:buNone/>
            </a:pPr>
            <a:r>
              <a:rPr lang="en-US" dirty="0" smtClean="0"/>
              <a:t>Mayoclinic.org</a:t>
            </a:r>
          </a:p>
          <a:p>
            <a:pPr marL="114300" indent="0" algn="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www.mayoclinic.org/diseases-conditions/obesity/symptoms-causes/syc-20375742</a:t>
            </a:r>
            <a:endParaRPr lang="en-US" dirty="0" smtClean="0"/>
          </a:p>
          <a:p>
            <a:pPr marL="114300" indent="0" algn="r">
              <a:buNone/>
            </a:pPr>
            <a:endParaRPr lang="en-US" dirty="0"/>
          </a:p>
          <a:p>
            <a:pPr marL="114300" indent="0" algn="r">
              <a:buNone/>
            </a:pPr>
            <a:endParaRPr lang="en-US" dirty="0"/>
          </a:p>
          <a:p>
            <a:pPr marL="114300" indent="0" algn="r">
              <a:buNone/>
            </a:pPr>
            <a:r>
              <a:rPr lang="en-US" dirty="0" smtClean="0"/>
              <a:t>cdc.gov</a:t>
            </a:r>
          </a:p>
          <a:p>
            <a:pPr marL="114300" indent="0" algn="r">
              <a:buNone/>
            </a:pPr>
            <a:endParaRPr lang="en-US" dirty="0" smtClean="0"/>
          </a:p>
          <a:p>
            <a:pPr marL="114300" indent="0" algn="r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www.cdc.gov/healthyweight/effects/index.html</a:t>
            </a:r>
            <a:endParaRPr lang="en-US" dirty="0" smtClean="0"/>
          </a:p>
          <a:p>
            <a:pPr marL="114300" indent="0" algn="r">
              <a:buNone/>
            </a:pPr>
            <a:endParaRPr lang="en-US" dirty="0"/>
          </a:p>
          <a:p>
            <a:pPr marL="114300" indent="0" algn="r">
              <a:buNone/>
            </a:pPr>
            <a:endParaRPr lang="en-US" dirty="0" smtClean="0"/>
          </a:p>
          <a:p>
            <a:pPr marL="114300" indent="0" algn="r">
              <a:buNone/>
            </a:pPr>
            <a:r>
              <a:rPr lang="en-US" dirty="0" smtClean="0"/>
              <a:t>Universityhealth.org</a:t>
            </a:r>
          </a:p>
          <a:p>
            <a:pPr marL="114300" indent="0" algn="r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www.universityhealth.org/wellness-tips-information/everyday-health/obesity-weight-management</a:t>
            </a:r>
            <a:endParaRPr lang="en-US" dirty="0" smtClean="0"/>
          </a:p>
          <a:p>
            <a:pPr marL="11430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248</Words>
  <Application>Microsoft Office PowerPoint</Application>
  <PresentationFormat>On-screen Show (16:9)</PresentationFormat>
  <Paragraphs>24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Lato</vt:lpstr>
      <vt:lpstr>Vidaloka</vt:lpstr>
      <vt:lpstr>Montserrat</vt:lpstr>
      <vt:lpstr>Arabic Typesetting</vt:lpstr>
      <vt:lpstr>Minimalist Business Slides XL by Slidesgo</vt:lpstr>
      <vt:lpstr>السمنة</vt:lpstr>
      <vt:lpstr>ما هي السمنة؟</vt:lpstr>
      <vt:lpstr>ما الذي يسبب السمنة؟</vt:lpstr>
      <vt:lpstr>عواقب السمنة</vt:lpstr>
      <vt:lpstr>هل يمكن علاج السمنة؟</vt:lpstr>
      <vt:lpstr>كيف نمنع السمنة</vt:lpstr>
      <vt:lpstr>الموارد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السمنة</dc:title>
  <dc:creator>Jenna</dc:creator>
  <cp:lastModifiedBy>Jenna</cp:lastModifiedBy>
  <cp:revision>10</cp:revision>
  <dcterms:modified xsi:type="dcterms:W3CDTF">2023-05-19T00:19:55Z</dcterms:modified>
</cp:coreProperties>
</file>