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e52e6af257ac4398" providerId="LiveId" clId="{83350579-9228-417E-8CBB-14FEA6B07190}"/>
    <pc:docChg chg="undo custSel addSld modSld">
      <pc:chgData name="" userId="e52e6af257ac4398" providerId="LiveId" clId="{83350579-9228-417E-8CBB-14FEA6B07190}" dt="2023-05-19T09:08:20.200" v="203" actId="14100"/>
      <pc:docMkLst>
        <pc:docMk/>
      </pc:docMkLst>
      <pc:sldChg chg="modSp">
        <pc:chgData name="" userId="e52e6af257ac4398" providerId="LiveId" clId="{83350579-9228-417E-8CBB-14FEA6B07190}" dt="2023-05-19T08:50:40.796" v="8" actId="20577"/>
        <pc:sldMkLst>
          <pc:docMk/>
          <pc:sldMk cId="737086713" sldId="256"/>
        </pc:sldMkLst>
        <pc:spChg chg="mod">
          <ac:chgData name="" userId="e52e6af257ac4398" providerId="LiveId" clId="{83350579-9228-417E-8CBB-14FEA6B07190}" dt="2023-05-19T08:50:40.796" v="8" actId="20577"/>
          <ac:spMkLst>
            <pc:docMk/>
            <pc:sldMk cId="737086713" sldId="256"/>
            <ac:spMk id="2" creationId="{17FDDEC7-845E-4A46-A642-69C0329600E3}"/>
          </ac:spMkLst>
        </pc:spChg>
      </pc:sldChg>
      <pc:sldChg chg="addSp delSp modSp">
        <pc:chgData name="" userId="e52e6af257ac4398" providerId="LiveId" clId="{83350579-9228-417E-8CBB-14FEA6B07190}" dt="2023-05-19T09:08:20.200" v="203" actId="14100"/>
        <pc:sldMkLst>
          <pc:docMk/>
          <pc:sldMk cId="1633541511" sldId="257"/>
        </pc:sldMkLst>
        <pc:spChg chg="mod">
          <ac:chgData name="" userId="e52e6af257ac4398" providerId="LiveId" clId="{83350579-9228-417E-8CBB-14FEA6B07190}" dt="2023-05-19T08:53:33.917" v="44" actId="20577"/>
          <ac:spMkLst>
            <pc:docMk/>
            <pc:sldMk cId="1633541511" sldId="257"/>
            <ac:spMk id="2" creationId="{880E6E82-56E5-4395-87CA-90C858122658}"/>
          </ac:spMkLst>
        </pc:spChg>
        <pc:spChg chg="del">
          <ac:chgData name="" userId="e52e6af257ac4398" providerId="LiveId" clId="{83350579-9228-417E-8CBB-14FEA6B07190}" dt="2023-05-19T09:03:37.184" v="170" actId="931"/>
          <ac:spMkLst>
            <pc:docMk/>
            <pc:sldMk cId="1633541511" sldId="257"/>
            <ac:spMk id="3" creationId="{5E2A5F91-653E-42B5-A0A4-D8A20B549519}"/>
          </ac:spMkLst>
        </pc:spChg>
        <pc:picChg chg="add mod">
          <ac:chgData name="" userId="e52e6af257ac4398" providerId="LiveId" clId="{83350579-9228-417E-8CBB-14FEA6B07190}" dt="2023-05-19T09:08:20.200" v="203" actId="14100"/>
          <ac:picMkLst>
            <pc:docMk/>
            <pc:sldMk cId="1633541511" sldId="257"/>
            <ac:picMk id="5" creationId="{299BDE65-7847-43BC-AAC4-B07220D37BC9}"/>
          </ac:picMkLst>
        </pc:picChg>
      </pc:sldChg>
      <pc:sldChg chg="addSp delSp modSp">
        <pc:chgData name="" userId="e52e6af257ac4398" providerId="LiveId" clId="{83350579-9228-417E-8CBB-14FEA6B07190}" dt="2023-05-19T09:08:11.600" v="200" actId="14100"/>
        <pc:sldMkLst>
          <pc:docMk/>
          <pc:sldMk cId="311997873" sldId="258"/>
        </pc:sldMkLst>
        <pc:spChg chg="mod">
          <ac:chgData name="" userId="e52e6af257ac4398" providerId="LiveId" clId="{83350579-9228-417E-8CBB-14FEA6B07190}" dt="2023-05-19T09:00:19.386" v="136" actId="20577"/>
          <ac:spMkLst>
            <pc:docMk/>
            <pc:sldMk cId="311997873" sldId="258"/>
            <ac:spMk id="2" creationId="{21263CD2-BAFB-4ED0-97BE-590DCD6E17F1}"/>
          </ac:spMkLst>
        </pc:spChg>
        <pc:spChg chg="del">
          <ac:chgData name="" userId="e52e6af257ac4398" providerId="LiveId" clId="{83350579-9228-417E-8CBB-14FEA6B07190}" dt="2023-05-19T09:05:08.795" v="179" actId="931"/>
          <ac:spMkLst>
            <pc:docMk/>
            <pc:sldMk cId="311997873" sldId="258"/>
            <ac:spMk id="3" creationId="{4BF910F4-8E2C-4BE9-A492-D25F5E0C90C7}"/>
          </ac:spMkLst>
        </pc:spChg>
        <pc:spChg chg="add del mod">
          <ac:chgData name="" userId="e52e6af257ac4398" providerId="LiveId" clId="{83350579-9228-417E-8CBB-14FEA6B07190}" dt="2023-05-19T09:05:15.140" v="180" actId="478"/>
          <ac:spMkLst>
            <pc:docMk/>
            <pc:sldMk cId="311997873" sldId="258"/>
            <ac:spMk id="6" creationId="{ABCC4A1A-93F1-4555-B4B9-56688B6FC115}"/>
          </ac:spMkLst>
        </pc:spChg>
        <pc:picChg chg="add mod">
          <ac:chgData name="" userId="e52e6af257ac4398" providerId="LiveId" clId="{83350579-9228-417E-8CBB-14FEA6B07190}" dt="2023-05-19T09:08:11.600" v="200" actId="14100"/>
          <ac:picMkLst>
            <pc:docMk/>
            <pc:sldMk cId="311997873" sldId="258"/>
            <ac:picMk id="5" creationId="{241B9ABA-0B2D-4491-B59C-327F6FEBF88C}"/>
          </ac:picMkLst>
        </pc:picChg>
      </pc:sldChg>
      <pc:sldChg chg="addSp delSp modSp">
        <pc:chgData name="" userId="e52e6af257ac4398" providerId="LiveId" clId="{83350579-9228-417E-8CBB-14FEA6B07190}" dt="2023-05-19T09:08:06.216" v="198" actId="14100"/>
        <pc:sldMkLst>
          <pc:docMk/>
          <pc:sldMk cId="3731228812" sldId="259"/>
        </pc:sldMkLst>
        <pc:spChg chg="mod">
          <ac:chgData name="" userId="e52e6af257ac4398" providerId="LiveId" clId="{83350579-9228-417E-8CBB-14FEA6B07190}" dt="2023-05-19T08:54:49.517" v="65"/>
          <ac:spMkLst>
            <pc:docMk/>
            <pc:sldMk cId="3731228812" sldId="259"/>
            <ac:spMk id="2" creationId="{AC24623D-7BE6-454D-BD23-9144BBA69F04}"/>
          </ac:spMkLst>
        </pc:spChg>
        <pc:spChg chg="del">
          <ac:chgData name="" userId="e52e6af257ac4398" providerId="LiveId" clId="{83350579-9228-417E-8CBB-14FEA6B07190}" dt="2023-05-19T09:06:00.517" v="184" actId="931"/>
          <ac:spMkLst>
            <pc:docMk/>
            <pc:sldMk cId="3731228812" sldId="259"/>
            <ac:spMk id="3" creationId="{26D0E4CA-8B45-44AF-99F1-5DD80CC48E09}"/>
          </ac:spMkLst>
        </pc:spChg>
        <pc:picChg chg="add mod">
          <ac:chgData name="" userId="e52e6af257ac4398" providerId="LiveId" clId="{83350579-9228-417E-8CBB-14FEA6B07190}" dt="2023-05-19T09:08:06.216" v="198" actId="14100"/>
          <ac:picMkLst>
            <pc:docMk/>
            <pc:sldMk cId="3731228812" sldId="259"/>
            <ac:picMk id="5" creationId="{9D3C9ADD-397C-477D-9EAB-E93AD381BFFC}"/>
          </ac:picMkLst>
        </pc:picChg>
      </pc:sldChg>
      <pc:sldChg chg="addSp delSp modSp">
        <pc:chgData name="" userId="e52e6af257ac4398" providerId="LiveId" clId="{83350579-9228-417E-8CBB-14FEA6B07190}" dt="2023-05-19T09:08:00.160" v="196" actId="14100"/>
        <pc:sldMkLst>
          <pc:docMk/>
          <pc:sldMk cId="3774170110" sldId="260"/>
        </pc:sldMkLst>
        <pc:spChg chg="mod">
          <ac:chgData name="" userId="e52e6af257ac4398" providerId="LiveId" clId="{83350579-9228-417E-8CBB-14FEA6B07190}" dt="2023-05-19T09:01:42.567" v="153" actId="20577"/>
          <ac:spMkLst>
            <pc:docMk/>
            <pc:sldMk cId="3774170110" sldId="260"/>
            <ac:spMk id="2" creationId="{0EC8C113-0295-49D2-8B27-A3F126C7D8B0}"/>
          </ac:spMkLst>
        </pc:spChg>
        <pc:spChg chg="del">
          <ac:chgData name="" userId="e52e6af257ac4398" providerId="LiveId" clId="{83350579-9228-417E-8CBB-14FEA6B07190}" dt="2023-05-19T09:06:32.690" v="185" actId="931"/>
          <ac:spMkLst>
            <pc:docMk/>
            <pc:sldMk cId="3774170110" sldId="260"/>
            <ac:spMk id="3" creationId="{D1CBF76A-55F1-4DE6-8EBE-443088815741}"/>
          </ac:spMkLst>
        </pc:spChg>
        <pc:picChg chg="add mod">
          <ac:chgData name="" userId="e52e6af257ac4398" providerId="LiveId" clId="{83350579-9228-417E-8CBB-14FEA6B07190}" dt="2023-05-19T09:08:00.160" v="196" actId="14100"/>
          <ac:picMkLst>
            <pc:docMk/>
            <pc:sldMk cId="3774170110" sldId="260"/>
            <ac:picMk id="5" creationId="{3BEA4D9C-A8EC-4E5D-8059-DEA9D9EE37B3}"/>
          </ac:picMkLst>
        </pc:picChg>
      </pc:sldChg>
      <pc:sldChg chg="addSp delSp modSp add">
        <pc:chgData name="" userId="e52e6af257ac4398" providerId="LiveId" clId="{83350579-9228-417E-8CBB-14FEA6B07190}" dt="2023-05-19T09:07:54.096" v="194" actId="14100"/>
        <pc:sldMkLst>
          <pc:docMk/>
          <pc:sldMk cId="1245298090" sldId="261"/>
        </pc:sldMkLst>
        <pc:spChg chg="mod">
          <ac:chgData name="" userId="e52e6af257ac4398" providerId="LiveId" clId="{83350579-9228-417E-8CBB-14FEA6B07190}" dt="2023-05-19T08:55:18.283" v="86"/>
          <ac:spMkLst>
            <pc:docMk/>
            <pc:sldMk cId="1245298090" sldId="261"/>
            <ac:spMk id="2" creationId="{A07312AF-0E3D-4E76-847C-A116C2970C67}"/>
          </ac:spMkLst>
        </pc:spChg>
        <pc:spChg chg="del">
          <ac:chgData name="" userId="e52e6af257ac4398" providerId="LiveId" clId="{83350579-9228-417E-8CBB-14FEA6B07190}" dt="2023-05-19T09:07:05.687" v="189" actId="931"/>
          <ac:spMkLst>
            <pc:docMk/>
            <pc:sldMk cId="1245298090" sldId="261"/>
            <ac:spMk id="3" creationId="{D5C407D7-293B-4FA6-90CB-01E0222B7BAA}"/>
          </ac:spMkLst>
        </pc:spChg>
        <pc:picChg chg="add mod">
          <ac:chgData name="" userId="e52e6af257ac4398" providerId="LiveId" clId="{83350579-9228-417E-8CBB-14FEA6B07190}" dt="2023-05-19T09:07:54.096" v="194" actId="14100"/>
          <ac:picMkLst>
            <pc:docMk/>
            <pc:sldMk cId="1245298090" sldId="261"/>
            <ac:picMk id="5" creationId="{9DDDFE83-0832-45BF-8D08-8D4C9779EC17}"/>
          </ac:picMkLst>
        </pc:picChg>
      </pc:sldChg>
      <pc:sldChg chg="addSp delSp modSp add">
        <pc:chgData name="" userId="e52e6af257ac4398" providerId="LiveId" clId="{83350579-9228-417E-8CBB-14FEA6B07190}" dt="2023-05-19T09:07:49.256" v="192" actId="14100"/>
        <pc:sldMkLst>
          <pc:docMk/>
          <pc:sldMk cId="2546597779" sldId="262"/>
        </pc:sldMkLst>
        <pc:spChg chg="mod">
          <ac:chgData name="" userId="e52e6af257ac4398" providerId="LiveId" clId="{83350579-9228-417E-8CBB-14FEA6B07190}" dt="2023-05-19T09:02:12.509" v="169" actId="20577"/>
          <ac:spMkLst>
            <pc:docMk/>
            <pc:sldMk cId="2546597779" sldId="262"/>
            <ac:spMk id="2" creationId="{D96D3F39-68D2-4BC2-ADA2-07C2806971D8}"/>
          </ac:spMkLst>
        </pc:spChg>
        <pc:spChg chg="del">
          <ac:chgData name="" userId="e52e6af257ac4398" providerId="LiveId" clId="{83350579-9228-417E-8CBB-14FEA6B07190}" dt="2023-05-19T09:07:34.923" v="190" actId="931"/>
          <ac:spMkLst>
            <pc:docMk/>
            <pc:sldMk cId="2546597779" sldId="262"/>
            <ac:spMk id="3" creationId="{74EDA273-1B8E-4F39-A3CA-9CD6A3D7A1AD}"/>
          </ac:spMkLst>
        </pc:spChg>
        <pc:picChg chg="add mod">
          <ac:chgData name="" userId="e52e6af257ac4398" providerId="LiveId" clId="{83350579-9228-417E-8CBB-14FEA6B07190}" dt="2023-05-19T09:07:49.256" v="192" actId="14100"/>
          <ac:picMkLst>
            <pc:docMk/>
            <pc:sldMk cId="2546597779" sldId="262"/>
            <ac:picMk id="5" creationId="{BC7449C2-8332-4B70-B4DF-0721AB453E4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7B5F-AFE5-47FE-81C7-87E4693CA9B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2BBF-9777-4F84-9D24-262A9E2148A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70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7B5F-AFE5-47FE-81C7-87E4693CA9B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2BBF-9777-4F84-9D24-262A9E21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5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7B5F-AFE5-47FE-81C7-87E4693CA9B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2BBF-9777-4F84-9D24-262A9E21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67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7B5F-AFE5-47FE-81C7-87E4693CA9B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2BBF-9777-4F84-9D24-262A9E2148A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0532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7B5F-AFE5-47FE-81C7-87E4693CA9B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2BBF-9777-4F84-9D24-262A9E21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57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7B5F-AFE5-47FE-81C7-87E4693CA9B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2BBF-9777-4F84-9D24-262A9E2148A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6231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7B5F-AFE5-47FE-81C7-87E4693CA9B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2BBF-9777-4F84-9D24-262A9E21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41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7B5F-AFE5-47FE-81C7-87E4693CA9B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2BBF-9777-4F84-9D24-262A9E21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94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7B5F-AFE5-47FE-81C7-87E4693CA9B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2BBF-9777-4F84-9D24-262A9E21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7B5F-AFE5-47FE-81C7-87E4693CA9B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2BBF-9777-4F84-9D24-262A9E21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6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7B5F-AFE5-47FE-81C7-87E4693CA9B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2BBF-9777-4F84-9D24-262A9E21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9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7B5F-AFE5-47FE-81C7-87E4693CA9B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2BBF-9777-4F84-9D24-262A9E21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6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7B5F-AFE5-47FE-81C7-87E4693CA9B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2BBF-9777-4F84-9D24-262A9E21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7B5F-AFE5-47FE-81C7-87E4693CA9B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2BBF-9777-4F84-9D24-262A9E21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7B5F-AFE5-47FE-81C7-87E4693CA9B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2BBF-9777-4F84-9D24-262A9E21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0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7B5F-AFE5-47FE-81C7-87E4693CA9B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2BBF-9777-4F84-9D24-262A9E21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04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7B5F-AFE5-47FE-81C7-87E4693CA9B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2BBF-9777-4F84-9D24-262A9E21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9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5BE7B5F-AFE5-47FE-81C7-87E4693CA9B5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B02BBF-9777-4F84-9D24-262A9E214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67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video/a-girl-eating-breakfast-5893587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7/02/improve-your-skills-by-playing-video-game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09751&amp;picture=burge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758&amp;picture=bicycl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74802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24229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DDEC7-845E-4A46-A642-69C0329600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traumtag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45AE95-DF51-463C-BB9B-305F7ECAF8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Shadi nino</a:t>
            </a:r>
          </a:p>
        </p:txBody>
      </p:sp>
    </p:spTree>
    <p:extLst>
      <p:ext uri="{BB962C8B-B14F-4D97-AF65-F5344CB8AC3E}">
        <p14:creationId xmlns:p14="http://schemas.microsoft.com/office/powerpoint/2010/main" val="73708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6E82-56E5-4395-87CA-90C858122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Ich frühstücke um 9:00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9BDE65-7847-43BC-AAC4-B07220D37B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4482"/>
            <a:ext cx="4473388" cy="4872318"/>
          </a:xfrm>
        </p:spPr>
      </p:pic>
    </p:spTree>
    <p:extLst>
      <p:ext uri="{BB962C8B-B14F-4D97-AF65-F5344CB8AC3E}">
        <p14:creationId xmlns:p14="http://schemas.microsoft.com/office/powerpoint/2010/main" val="163354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63CD2-BAFB-4ED0-97BE-590DCD6E1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Ich speile um 10:30 video games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1B9ABA-0B2D-4491-B59C-327F6FEBF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7162800" cy="4777532"/>
          </a:xfrm>
        </p:spPr>
      </p:pic>
    </p:spTree>
    <p:extLst>
      <p:ext uri="{BB962C8B-B14F-4D97-AF65-F5344CB8AC3E}">
        <p14:creationId xmlns:p14="http://schemas.microsoft.com/office/powerpoint/2010/main" val="31199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4623D-7BE6-454D-BD23-9144BBA69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Ich esse zu Mittag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3C9ADD-397C-477D-9EAB-E93AD381B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"/>
            <a:ext cx="6660776" cy="4995583"/>
          </a:xfrm>
        </p:spPr>
      </p:pic>
    </p:spTree>
    <p:extLst>
      <p:ext uri="{BB962C8B-B14F-4D97-AF65-F5344CB8AC3E}">
        <p14:creationId xmlns:p14="http://schemas.microsoft.com/office/powerpoint/2010/main" val="3731228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C113-0295-49D2-8B27-A3F126C7D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Ich fahre um 6:15 fahrrad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EA4D9C-A8EC-4E5D-8059-DEA9D9EE3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36466" y="0"/>
            <a:ext cx="6697242" cy="5022932"/>
          </a:xfrm>
        </p:spPr>
      </p:pic>
    </p:spTree>
    <p:extLst>
      <p:ext uri="{BB962C8B-B14F-4D97-AF65-F5344CB8AC3E}">
        <p14:creationId xmlns:p14="http://schemas.microsoft.com/office/powerpoint/2010/main" val="3774170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312AF-0E3D-4E76-847C-A116C297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Ich esse zu Abend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DDFE83-0832-45BF-8D08-8D4C9779E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"/>
            <a:ext cx="7360024" cy="4906683"/>
          </a:xfrm>
        </p:spPr>
      </p:pic>
    </p:spTree>
    <p:extLst>
      <p:ext uri="{BB962C8B-B14F-4D97-AF65-F5344CB8AC3E}">
        <p14:creationId xmlns:p14="http://schemas.microsoft.com/office/powerpoint/2010/main" val="124529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D3F39-68D2-4BC2-ADA2-07C28069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Ich speile um 9:00 futball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7449C2-8332-4B70-B4DF-0721AB453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8861112" cy="4984376"/>
          </a:xfrm>
        </p:spPr>
      </p:pic>
    </p:spTree>
    <p:extLst>
      <p:ext uri="{BB962C8B-B14F-4D97-AF65-F5344CB8AC3E}">
        <p14:creationId xmlns:p14="http://schemas.microsoft.com/office/powerpoint/2010/main" val="254659777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</TotalTime>
  <Words>31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Slice</vt:lpstr>
      <vt:lpstr>traumtag</vt:lpstr>
      <vt:lpstr>Ich frühstücke um 9:00</vt:lpstr>
      <vt:lpstr>Ich speile um 10:30 video games</vt:lpstr>
      <vt:lpstr>Ich esse zu Mittag</vt:lpstr>
      <vt:lpstr>Ich fahre um 6:15 fahrrad </vt:lpstr>
      <vt:lpstr>Ich esse zu Abend</vt:lpstr>
      <vt:lpstr>Ich speile um 9:00 futball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Dream day</dc:title>
  <dc:creator>DELL</dc:creator>
  <cp:lastModifiedBy>DELL</cp:lastModifiedBy>
  <cp:revision>2</cp:revision>
  <dcterms:created xsi:type="dcterms:W3CDTF">2023-05-12T07:47:26Z</dcterms:created>
  <dcterms:modified xsi:type="dcterms:W3CDTF">2023-05-19T09:08:24Z</dcterms:modified>
</cp:coreProperties>
</file>