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6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7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05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965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3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8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95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3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5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5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2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1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2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1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0119-CFD2-2AC1-78BA-68F03C5F2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815" y="2404531"/>
            <a:ext cx="7766936" cy="1646302"/>
          </a:xfrm>
        </p:spPr>
        <p:txBody>
          <a:bodyPr/>
          <a:lstStyle/>
          <a:p>
            <a:pPr algn="ctr"/>
            <a:r>
              <a:rPr lang="en-U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Meine Traumtage und Horrortage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2C540-0871-509A-7181-BB2F33F81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Amir Al-Momaiz</a:t>
            </a:r>
          </a:p>
          <a:p>
            <a:r>
              <a:rPr lang="en-US" dirty="0"/>
              <a:t>8H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7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9DDA-F315-BB43-0C1A-51FA13AB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750287" cy="1320800"/>
          </a:xfrm>
        </p:spPr>
        <p:txBody>
          <a:bodyPr/>
          <a:lstStyle/>
          <a:p>
            <a:r>
              <a:rPr lang="en-US" dirty="0"/>
              <a:t>Meine Horrortage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F8B3-87A7-D50B-4E9A-869E2ECF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49643"/>
            <a:ext cx="2908077" cy="1122946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Zuerst Ich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die Schule um siben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uhr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EFFFE-A9BF-90FE-E3ED-96CAA4849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78" y="751464"/>
            <a:ext cx="3216443" cy="57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3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9B5E2-9643-97F7-3DE6-695699E5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Meine Traumtage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58252-CFCE-FFA9-64F2-D8C5A4CA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997243"/>
            <a:ext cx="3453508" cy="90637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 spiele Ich Fußball um halb elf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97E33-2556-7982-35D5-218C9158F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23" y="689809"/>
            <a:ext cx="3225203" cy="56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8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B62F-C94A-6100-8BE5-EDA12377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Meine horrortage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C14C-615B-056A-F78F-79BD1D4F0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3052455" cy="4110963"/>
          </a:xfrm>
        </p:spPr>
        <p:txBody>
          <a:bodyPr/>
          <a:lstStyle/>
          <a:p>
            <a:r>
              <a:rPr lang="en-US" i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ann mache Ich Hausaufgaben um </a:t>
            </a:r>
            <a:r>
              <a:rPr lang="en-US" sz="1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zwei</a:t>
            </a:r>
            <a:r>
              <a:rPr lang="en-US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uhr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D1F3C-8963-26B2-5D07-DA604A329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92" y="494806"/>
            <a:ext cx="4159918" cy="55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5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2BBB-6F48-E4C5-32CE-543FE9B4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Meine Traumtag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F32D-EBB9-B4F9-5B09-34825D4ED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3036413" cy="41109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Danach spiele Ich Playstation um halb </a:t>
            </a:r>
            <a:r>
              <a:rPr lang="en-US" b="1" dirty="0" err="1"/>
              <a:t>drei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9E44B-2504-9423-8D62-3C66EAA40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1171072"/>
            <a:ext cx="3791343" cy="50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1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C680-B56E-7094-20C1-83B06A74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Meine Traumtag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999B-179F-B712-3A40-34D41A22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2759"/>
            <a:ext cx="2827866" cy="42286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 </a:t>
            </a:r>
            <a:r>
              <a:rPr lang="en-US" dirty="0" err="1"/>
              <a:t>Nachmittag</a:t>
            </a:r>
            <a:r>
              <a:rPr lang="en-US" dirty="0"/>
              <a:t> </a:t>
            </a:r>
            <a:r>
              <a:rPr lang="en-US" dirty="0" err="1"/>
              <a:t>schlafe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Ich um </a:t>
            </a:r>
            <a:r>
              <a:rPr lang="en-US" dirty="0" err="1"/>
              <a:t>zehn</a:t>
            </a:r>
            <a:r>
              <a:rPr lang="en-US" dirty="0"/>
              <a:t> </a:t>
            </a:r>
            <a:r>
              <a:rPr lang="en-US" dirty="0" err="1"/>
              <a:t>uhr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9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713A-B0DC-AA2F-944E-908CA170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81" y="297581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Danke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0052016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57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Meine Traumtage und Horrortage </vt:lpstr>
      <vt:lpstr>Meine Horrortage</vt:lpstr>
      <vt:lpstr>Meine Traumtage</vt:lpstr>
      <vt:lpstr>Meine horrortage</vt:lpstr>
      <vt:lpstr>Meine Traumtag</vt:lpstr>
      <vt:lpstr>Meine Traumtag</vt:lpstr>
      <vt:lpstr>Danke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Traumtage und Horrortage </dc:title>
  <dc:creator>Account Up-date</dc:creator>
  <cp:lastModifiedBy>Account Up-date</cp:lastModifiedBy>
  <cp:revision>1</cp:revision>
  <dcterms:created xsi:type="dcterms:W3CDTF">2023-05-19T07:50:24Z</dcterms:created>
  <dcterms:modified xsi:type="dcterms:W3CDTF">2023-05-19T08:52:39Z</dcterms:modified>
</cp:coreProperties>
</file>