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J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7"/>
    <p:restoredTop sz="96266"/>
  </p:normalViewPr>
  <p:slideViewPr>
    <p:cSldViewPr snapToGrid="0">
      <p:cViewPr varScale="1">
        <p:scale>
          <a:sx n="126" d="100"/>
          <a:sy n="126" d="100"/>
        </p:scale>
        <p:origin x="2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A61CC-FC9C-2503-5CCD-3B0A45C4D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83068D-97C3-96D3-4D98-1F3C903C3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907AF-BBAD-8D26-8F67-82C05865D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7561-D1C2-6947-B5E9-C78AE4314482}" type="datetimeFigureOut">
              <a:rPr lang="en-JO" smtClean="0"/>
              <a:t>19/05/2023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0B3A4-03C5-4EC8-BD2C-D4DEA7FB1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0EF00-5185-2D3D-0FCA-A5E95A025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3383-1113-F240-8D35-A3D982B8712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925493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88E71-4101-0D3C-6E88-F874C2F6C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8118D-9930-97BE-476A-1E3D0C4B2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E03A7-259A-0492-DDA4-3BC1FC5D0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7561-D1C2-6947-B5E9-C78AE4314482}" type="datetimeFigureOut">
              <a:rPr lang="en-JO" smtClean="0"/>
              <a:t>19/05/2023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63CAA-43C7-21E0-A0F9-248901FC1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96361-7E71-82EA-9D72-D8952D52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3383-1113-F240-8D35-A3D982B8712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45171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410E09-5FD7-7036-B152-2A7CA0EAA5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DCFA48-33D3-F728-B038-D13F578DF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E10A2-F8CE-6788-ED06-2FB363C99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7561-D1C2-6947-B5E9-C78AE4314482}" type="datetimeFigureOut">
              <a:rPr lang="en-JO" smtClean="0"/>
              <a:t>19/05/2023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E68DC-F9E6-D275-6D7F-4CBDD1A77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6E773-AF7B-9AC5-AB87-4DC7CF0B8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3383-1113-F240-8D35-A3D982B8712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01065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7AAF4-A09F-257A-CE47-0F4C17E8A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6B40E-AA28-282D-5C14-DE0F3742C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F3AB2-88E6-6EF2-FEC6-DA1FC2D88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7561-D1C2-6947-B5E9-C78AE4314482}" type="datetimeFigureOut">
              <a:rPr lang="en-JO" smtClean="0"/>
              <a:t>19/05/2023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85B78-C532-A971-F3BF-15083C5F1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E8495-23A3-F569-210F-08556A6E3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3383-1113-F240-8D35-A3D982B8712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4010199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9EF1B-7556-A0C5-1B19-AF75C79DD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141BB7-1959-ED45-88D0-56634673B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9D25D-BD55-BBEC-6AC0-2B5FEF307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7561-D1C2-6947-B5E9-C78AE4314482}" type="datetimeFigureOut">
              <a:rPr lang="en-JO" smtClean="0"/>
              <a:t>19/05/2023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20C20-2C24-99B1-86C6-434B209B0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471F1-C9DE-50A3-A81C-B4284372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3383-1113-F240-8D35-A3D982B8712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197019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C20E9-0F8D-C9E1-CD92-74CAE84E8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22F42-4DFB-D5EC-F3E2-1AD23DCEEE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F6E6D-29AC-E631-61B1-BE846CF52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BD5822-5775-D822-14F4-316593989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7561-D1C2-6947-B5E9-C78AE4314482}" type="datetimeFigureOut">
              <a:rPr lang="en-JO" smtClean="0"/>
              <a:t>19/05/2023</a:t>
            </a:fld>
            <a:endParaRPr lang="en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D07C8-8156-96CD-D6F9-460B52113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1B9A2-65F5-CF48-2186-A0AD52335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3383-1113-F240-8D35-A3D982B8712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62518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235FC-2C24-F01A-D334-ED752027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B652D2-7A38-7655-B157-C54660ECD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DC1DA0-5062-F963-8545-9C76A2886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0F1483-0F49-31C3-6BA0-2F10B7B232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D143E-0C6D-CF0A-CF38-54708B31BF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E0C676-6EDB-9AB1-BC2A-81385D5CA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7561-D1C2-6947-B5E9-C78AE4314482}" type="datetimeFigureOut">
              <a:rPr lang="en-JO" smtClean="0"/>
              <a:t>19/05/2023</a:t>
            </a:fld>
            <a:endParaRPr lang="en-J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E0A65B-2A11-06DA-B332-2F833DBA7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82E9E4-F50C-56B2-3939-BE2764D54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3383-1113-F240-8D35-A3D982B8712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031700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6AD36-1C44-3104-C809-894A79D3C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BAB4E6-4E6E-E925-263F-D371573B5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7561-D1C2-6947-B5E9-C78AE4314482}" type="datetimeFigureOut">
              <a:rPr lang="en-JO" smtClean="0"/>
              <a:t>19/05/2023</a:t>
            </a:fld>
            <a:endParaRPr lang="en-J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9C78A8-1849-3B58-25C5-63FA7FC5D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0B4244-2F96-A43F-1530-54F1AFD9D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3383-1113-F240-8D35-A3D982B8712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617537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15EEBD-6578-E8E9-46A4-8C5974C93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7561-D1C2-6947-B5E9-C78AE4314482}" type="datetimeFigureOut">
              <a:rPr lang="en-JO" smtClean="0"/>
              <a:t>19/05/2023</a:t>
            </a:fld>
            <a:endParaRPr lang="en-J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3FE2EA-0F85-C402-D175-8753E970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4F3A2-202E-505E-B49A-D0D0130D9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3383-1113-F240-8D35-A3D982B8712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71647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B14E7-23ED-A3DA-44CC-8A5D96751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B5DAC-F0B8-9EE9-75B6-EFDB0B59D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2B441-82D2-002D-0680-ECD8EA5FD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B1A87F-727B-C25A-78EC-69619C2A7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7561-D1C2-6947-B5E9-C78AE4314482}" type="datetimeFigureOut">
              <a:rPr lang="en-JO" smtClean="0"/>
              <a:t>19/05/2023</a:t>
            </a:fld>
            <a:endParaRPr lang="en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1A3AD-997A-9FB4-30E2-7921C9750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F83D-026A-EB1D-4BD0-DE6451EE6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3383-1113-F240-8D35-A3D982B8712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633483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FAD77-E061-3041-4813-2021BA0FA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69C42-951F-2A0B-BBCB-0720D05C35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55025-6C46-AF38-BA9F-EC41F45AC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B31CC-FA10-6D2D-C536-7665CE93A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7561-D1C2-6947-B5E9-C78AE4314482}" type="datetimeFigureOut">
              <a:rPr lang="en-JO" smtClean="0"/>
              <a:t>19/05/2023</a:t>
            </a:fld>
            <a:endParaRPr lang="en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31DBBF-7024-3EE3-9A17-0FBFEEB23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DD838-3B30-F34F-C33E-9E373B7D8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3383-1113-F240-8D35-A3D982B8712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747848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8D0EB6-9EE6-9C82-57A8-7A308F1F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5260AF-DBF1-A3D5-E39D-857F0DA73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1847C-E9AD-3E48-D109-77D23C75D7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07561-D1C2-6947-B5E9-C78AE4314482}" type="datetimeFigureOut">
              <a:rPr lang="en-JO" smtClean="0"/>
              <a:t>19/05/2023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943CB-5E78-51DF-BE8E-3C18DABE25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6843F-5BBA-E0BE-D0A5-28B275C79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C3383-1113-F240-8D35-A3D982B8712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889362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47AF-F48F-C68F-86C6-19A6970590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JO" dirty="0"/>
              <a:t>Ein wunderbarer tag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EF0B2-EF4E-C7CC-A6D5-E56B0C3F47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757552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EFC7C-C534-CA9D-6746-154858CC5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DDF6A-0A0D-9686-5710-AF91C4929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Am Morgen </a:t>
            </a:r>
            <a:r>
              <a:rPr lang="de-DE" dirty="0"/>
              <a:t>wache ich normalerweise um 6 </a:t>
            </a:r>
            <a:r>
              <a:rPr lang="de-DE" dirty="0" err="1"/>
              <a:t>uhr</a:t>
            </a:r>
            <a:r>
              <a:rPr lang="de-DE" dirty="0"/>
              <a:t> auf.</a:t>
            </a:r>
            <a:endParaRPr lang="en-US" dirty="0">
              <a:effectLst/>
              <a:latin typeface="Helvetica" pitchFamily="2" charset="0"/>
            </a:endParaRPr>
          </a:p>
          <a:p>
            <a:endParaRPr lang="en-US" dirty="0">
              <a:effectLst/>
              <a:latin typeface="Helvetica" pitchFamily="2" charset="0"/>
            </a:endParaRPr>
          </a:p>
          <a:p>
            <a:pPr marL="0" indent="0">
              <a:buNone/>
            </a:pPr>
            <a:endParaRPr lang="en-US" dirty="0">
              <a:effectLst/>
              <a:latin typeface="Helvetica" pitchFamily="2" charset="0"/>
            </a:endParaRPr>
          </a:p>
          <a:p>
            <a:endParaRPr lang="en-J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E79D8-6974-6887-8AC8-7C462C51A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1825624"/>
            <a:ext cx="1910080" cy="25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46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5B148-387A-F312-0DDC-781FBAB3D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/>
                <a:latin typeface="Helvetica" pitchFamily="2" charset="0"/>
              </a:rPr>
              <a:t>Um 11 </a:t>
            </a:r>
            <a:r>
              <a:rPr lang="en-US" dirty="0" err="1">
                <a:effectLst/>
                <a:latin typeface="Helvetica" pitchFamily="2" charset="0"/>
              </a:rPr>
              <a:t>Uhr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frühstücke</a:t>
            </a:r>
            <a:r>
              <a:rPr lang="en-US" dirty="0">
                <a:effectLst/>
                <a:latin typeface="Helvetica" pitchFamily="2" charset="0"/>
              </a:rPr>
              <a:t> ich </a:t>
            </a:r>
            <a:r>
              <a:rPr lang="de-DE" dirty="0">
                <a:latin typeface="Helvetica" pitchFamily="2" charset="0"/>
              </a:rPr>
              <a:t>Getreide</a:t>
            </a:r>
            <a:r>
              <a:rPr lang="en-US" dirty="0">
                <a:effectLst/>
                <a:latin typeface="Helvetica" pitchFamily="2" charset="0"/>
              </a:rPr>
              <a:t>! Und </a:t>
            </a:r>
            <a:r>
              <a:rPr lang="en-US" dirty="0" err="1">
                <a:effectLst/>
                <a:latin typeface="Helvetica" pitchFamily="2" charset="0"/>
              </a:rPr>
              <a:t>danach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habe</a:t>
            </a:r>
            <a:r>
              <a:rPr lang="en-US" dirty="0">
                <a:effectLst/>
                <a:latin typeface="Helvetica" pitchFamily="2" charset="0"/>
              </a:rPr>
              <a:t> ich </a:t>
            </a:r>
            <a:r>
              <a:rPr lang="en-US" dirty="0" err="1">
                <a:effectLst/>
                <a:latin typeface="Helvetica" pitchFamily="2" charset="0"/>
              </a:rPr>
              <a:t>meine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Hausaufgaben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gemacht</a:t>
            </a:r>
            <a:r>
              <a:rPr lang="en-US" dirty="0">
                <a:effectLst/>
                <a:latin typeface="Helvetica" pitchFamily="2" charset="0"/>
              </a:rPr>
              <a:t>.</a:t>
            </a:r>
            <a:endParaRPr lang="en-JO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F5E56A-0112-6650-5EB8-5854D7AB0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779" y="1732458"/>
            <a:ext cx="4487913" cy="299194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3C81F2-17C3-4A80-8067-0B4C4AD3A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933029"/>
            <a:ext cx="4490720" cy="299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98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7E798-79F3-FBCA-EAEA-C5A73B60B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D9079-EA47-2DD1-6ED6-B0C5A5018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Helvetica" pitchFamily="2" charset="0"/>
              </a:rPr>
              <a:t>Am Nachmittag spiele ich FIFA und habe die Icon-Karte der brasilianischen Legende Ronaldo Nazario eingepackt. Anschließend spiele ich 5 Stunden mit meinem Freund Thomas Müller Fußball.</a:t>
            </a:r>
            <a:endParaRPr lang="en-JO" dirty="0"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7F89EB-0A64-6C4F-6F02-728F8FDE5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667" y="3234055"/>
            <a:ext cx="4345093" cy="3258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537D69-AE3A-225F-CD3F-2DFFFB5AC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0" y="2771775"/>
            <a:ext cx="26924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58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3AC72-93A9-1107-2514-6E005B5A4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2051F-249D-1DC4-4048-5CD42F2FD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Und abends spielen ich und meine Freunde Fußball.</a:t>
            </a:r>
            <a:endParaRPr lang="en-J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CE8ECD-99BD-720A-2FEE-6D6BC8A9F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760" y="2451326"/>
            <a:ext cx="7178040" cy="404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5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2ABD8-B972-52A6-8CB5-6280B4883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EB748-3237-68FD-92A0-8F17A56D9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  <a:latin typeface="Helvetica" pitchFamily="2" charset="0"/>
              </a:rPr>
              <a:t>Das </a:t>
            </a:r>
            <a:r>
              <a:rPr lang="en-US" dirty="0" err="1">
                <a:effectLst/>
                <a:latin typeface="Helvetica" pitchFamily="2" charset="0"/>
              </a:rPr>
              <a:t>ist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ein</a:t>
            </a:r>
            <a:r>
              <a:rPr lang="en-US" dirty="0">
                <a:effectLst/>
                <a:latin typeface="Helvetica" pitchFamily="2" charset="0"/>
              </a:rPr>
              <a:t> super Tag!</a:t>
            </a:r>
          </a:p>
          <a:p>
            <a:endParaRPr lang="en-JO" dirty="0"/>
          </a:p>
        </p:txBody>
      </p:sp>
    </p:spTree>
    <p:extLst>
      <p:ext uri="{BB962C8B-B14F-4D97-AF65-F5344CB8AC3E}">
        <p14:creationId xmlns:p14="http://schemas.microsoft.com/office/powerpoint/2010/main" val="2564998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71</Words>
  <Application>Microsoft Macintosh PowerPoint</Application>
  <PresentationFormat>Widescreen</PresentationFormat>
  <Paragraphs>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Helvetica</vt:lpstr>
      <vt:lpstr>Office Theme</vt:lpstr>
      <vt:lpstr>Ein wunderbarer tag</vt:lpstr>
      <vt:lpstr>PowerPoint Presentation</vt:lpstr>
      <vt:lpstr>Um 11 Uhr frühstücke ich Getreide! Und danach habe ich meine Hausaufgaben gemacht.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 wunderbarer tag</dc:title>
  <dc:creator>George Samawi</dc:creator>
  <cp:lastModifiedBy>George Samawi</cp:lastModifiedBy>
  <cp:revision>1</cp:revision>
  <dcterms:created xsi:type="dcterms:W3CDTF">2023-05-19T19:36:03Z</dcterms:created>
  <dcterms:modified xsi:type="dcterms:W3CDTF">2023-05-19T20:30:50Z</dcterms:modified>
</cp:coreProperties>
</file>