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70" r:id="rId4"/>
    <p:sldId id="271" r:id="rId5"/>
    <p:sldId id="274" r:id="rId6"/>
    <p:sldId id="273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599" autoAdjust="0"/>
  </p:normalViewPr>
  <p:slideViewPr>
    <p:cSldViewPr>
      <p:cViewPr varScale="1">
        <p:scale>
          <a:sx n="73" d="100"/>
          <a:sy n="73" d="100"/>
        </p:scale>
        <p:origin x="618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5/19/2023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5/19/2023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exhAERvp-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tew3kr4" TargetMode="External"/><Relationship Id="rId2" Type="http://schemas.openxmlformats.org/officeDocument/2006/relationships/hyperlink" Target="https://www.who.int/ar/health-topics/obesity#tab=tab_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mu7js2ne" TargetMode="External"/><Relationship Id="rId4" Type="http://schemas.openxmlformats.org/officeDocument/2006/relationships/hyperlink" Target="https://tinyurl.com/2mwhr9f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ar-JO" dirty="0" smtClean="0"/>
              <a:t>السمنة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76800"/>
            <a:ext cx="9143999" cy="1295400"/>
          </a:xfrm>
        </p:spPr>
        <p:txBody>
          <a:bodyPr>
            <a:normAutofit/>
          </a:bodyPr>
          <a:lstStyle/>
          <a:p>
            <a:pPr algn="r"/>
            <a:r>
              <a:rPr lang="ar-JO" dirty="0" smtClean="0"/>
              <a:t>الطالبة: حلا أبو بيضة</a:t>
            </a:r>
          </a:p>
          <a:p>
            <a:pPr algn="r"/>
            <a:r>
              <a:rPr lang="ar-JO" dirty="0" smtClean="0"/>
              <a:t>الصف: الثامن (ج)</a:t>
            </a:r>
          </a:p>
          <a:p>
            <a:pPr algn="r"/>
            <a:r>
              <a:rPr lang="ar-JO" dirty="0" smtClean="0"/>
              <a:t>بإشراف المعلمتين: ميرنا كفايه و لينا حداد</a:t>
            </a:r>
            <a:endParaRPr lang="en-US" dirty="0" smtClean="0"/>
          </a:p>
          <a:p>
            <a:pPr algn="r"/>
            <a:endParaRPr lang="en-US" dirty="0"/>
          </a:p>
        </p:txBody>
      </p:sp>
      <p:pic>
        <p:nvPicPr>
          <p:cNvPr id="4" name="Picture 3" descr="ارتفاع نسبة السمنة في قطر إلى 54% | الشر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189412"/>
            <a:ext cx="7848600" cy="4343400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ما هي السمنة؟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 smtClean="0"/>
              <a:t>السمنة </a:t>
            </a:r>
            <a:r>
              <a:rPr lang="ar-JO" dirty="0"/>
              <a:t>هي الزيادة المفرطة </a:t>
            </a:r>
            <a:r>
              <a:rPr lang="ar-JO" dirty="0" smtClean="0"/>
              <a:t>في الوزن</a:t>
            </a:r>
            <a:r>
              <a:rPr lang="ar-JO" dirty="0"/>
              <a:t>، التي </a:t>
            </a:r>
            <a:r>
              <a:rPr lang="ar-JO" dirty="0" smtClean="0"/>
              <a:t>تسبّب تراكم الدّهون </a:t>
            </a:r>
            <a:r>
              <a:rPr lang="ar-JO" dirty="0"/>
              <a:t>بشكل غير طبيعي </a:t>
            </a:r>
            <a:r>
              <a:rPr lang="ar-JO" dirty="0" smtClean="0"/>
              <a:t>فتشكل خطرًا </a:t>
            </a:r>
            <a:r>
              <a:rPr lang="ar-JO" dirty="0"/>
              <a:t>على </a:t>
            </a:r>
            <a:r>
              <a:rPr lang="ar-JO" dirty="0" smtClean="0"/>
              <a:t>الصّحة.</a:t>
            </a:r>
          </a:p>
          <a:p>
            <a:pPr marL="0" indent="0" algn="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عادات غذائية يجب التخلي عنها لتجنب السمنة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6" y="2745377"/>
            <a:ext cx="5791200" cy="383857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5" name="Picture 4" descr="أمراض زيادة الوزن قد تصيب من لا يعانون من السمنة - BBC News عربي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58" y="2745377"/>
            <a:ext cx="5684933" cy="3842929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274638"/>
            <a:ext cx="9448800" cy="1020762"/>
          </a:xfrm>
        </p:spPr>
        <p:txBody>
          <a:bodyPr/>
          <a:lstStyle/>
          <a:p>
            <a:pPr algn="r"/>
            <a:r>
              <a:rPr lang="ar-JO" dirty="0"/>
              <a:t>مقابلة عن </a:t>
            </a:r>
            <a:r>
              <a:rPr lang="ar-JO" dirty="0" smtClean="0"/>
              <a:t>السّمنة </a:t>
            </a:r>
            <a:r>
              <a:rPr lang="ar-JO" dirty="0"/>
              <a:t>مع </a:t>
            </a:r>
            <a:r>
              <a:rPr lang="ar-JO" dirty="0" smtClean="0"/>
              <a:t>استشارية التّغذية السّيدة </a:t>
            </a:r>
            <a:r>
              <a:rPr lang="ar-JO" dirty="0"/>
              <a:t>لورا فرح: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03412" y="1981200"/>
            <a:ext cx="9144000" cy="42672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4000" dirty="0" smtClean="0"/>
              <a:t>  </a:t>
            </a:r>
          </a:p>
          <a:p>
            <a:pPr marL="0" indent="0" algn="r">
              <a:buNone/>
            </a:pPr>
            <a:endParaRPr lang="ar-JO" sz="4000" dirty="0" smtClean="0"/>
          </a:p>
        </p:txBody>
      </p:sp>
      <p:pic>
        <p:nvPicPr>
          <p:cNvPr id="4" name="Picture 3" descr="الصحة» تعلن تفاصيل أكبر حملة للتخلص من السمنة: تستمر 4 سنوات | المصري اليو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981200"/>
            <a:ext cx="5867400" cy="457200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6475412" y="2324100"/>
            <a:ext cx="5257800" cy="3848100"/>
          </a:xfrm>
          <a:prstGeom prst="roundRect">
            <a:avLst/>
          </a:prstGeom>
          <a:noFill/>
          <a:ln w="7620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85012" y="3657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ar-JO" sz="80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اضغط هنا</a:t>
            </a:r>
            <a:endParaRPr lang="en-US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274638"/>
            <a:ext cx="9448800" cy="1020762"/>
          </a:xfrm>
        </p:spPr>
        <p:txBody>
          <a:bodyPr/>
          <a:lstStyle/>
          <a:p>
            <a:pPr algn="r"/>
            <a:r>
              <a:rPr lang="ar-JO" dirty="0" smtClean="0"/>
              <a:t> نِسب السّمنة في الأردن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/>
              <a:t> نسبة </a:t>
            </a:r>
            <a:r>
              <a:rPr lang="ar-JO" dirty="0" smtClean="0"/>
              <a:t>السّمنة </a:t>
            </a:r>
            <a:r>
              <a:rPr lang="ar-JO" dirty="0"/>
              <a:t>في </a:t>
            </a:r>
            <a:r>
              <a:rPr lang="ar-JO" dirty="0" smtClean="0"/>
              <a:t>الأردن </a:t>
            </a:r>
            <a:r>
              <a:rPr lang="ar-JO" dirty="0"/>
              <a:t>تعادل 35.5%، و هو الرابع </a:t>
            </a:r>
            <a:r>
              <a:rPr lang="ar-JO" dirty="0" smtClean="0"/>
              <a:t>عربيًا </a:t>
            </a:r>
            <a:r>
              <a:rPr lang="ar-JO" dirty="0"/>
              <a:t>في سمنة الرجال و الثالث في سمنة النساء. </a:t>
            </a:r>
          </a:p>
          <a:p>
            <a:pPr marL="0" indent="0" algn="r">
              <a:buNone/>
            </a:pPr>
            <a:r>
              <a:rPr lang="ar-JO" dirty="0"/>
              <a:t>ارتفاع نسبة </a:t>
            </a:r>
            <a:r>
              <a:rPr lang="ar-JO" dirty="0" smtClean="0"/>
              <a:t>السّمنة </a:t>
            </a:r>
            <a:r>
              <a:rPr lang="ar-JO" dirty="0"/>
              <a:t>في </a:t>
            </a:r>
            <a:r>
              <a:rPr lang="ar-JO" dirty="0" smtClean="0"/>
              <a:t>الأردن </a:t>
            </a:r>
            <a:r>
              <a:rPr lang="ar-JO" dirty="0"/>
              <a:t>هو سبب وصول نفقات علاج مرض </a:t>
            </a:r>
            <a:r>
              <a:rPr lang="ar-JO" dirty="0" smtClean="0"/>
              <a:t>السّمنة </a:t>
            </a:r>
            <a:r>
              <a:rPr lang="ar-JO" dirty="0"/>
              <a:t>والأمراض المرافقة لها </a:t>
            </a:r>
            <a:r>
              <a:rPr lang="ar-JO" dirty="0" smtClean="0"/>
              <a:t>إلى </a:t>
            </a:r>
            <a:r>
              <a:rPr lang="ar-JO" dirty="0"/>
              <a:t>650 مليون دينار (915 مليون دولار) </a:t>
            </a:r>
            <a:r>
              <a:rPr lang="ar-JO" dirty="0" smtClean="0"/>
              <a:t>سنويًا</a:t>
            </a:r>
            <a:r>
              <a:rPr lang="ar-JO" dirty="0"/>
              <a:t>.</a:t>
            </a:r>
          </a:p>
          <a:p>
            <a:pPr marL="0" indent="0" algn="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9" t="40568" r="7691" b="21322"/>
          <a:stretch/>
        </p:blipFill>
        <p:spPr bwMode="auto">
          <a:xfrm>
            <a:off x="1065212" y="3733800"/>
            <a:ext cx="5510400" cy="2895600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إحصائية صادمة.. الأمم المتحدة تكشف إجمالي حالات الوفاة سنويا بسبب السمنة |  العاصمة نيوز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3" r="33814"/>
          <a:stretch/>
        </p:blipFill>
        <p:spPr bwMode="auto">
          <a:xfrm>
            <a:off x="7389812" y="3593876"/>
            <a:ext cx="1971675" cy="3008630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92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143998" cy="1020762"/>
          </a:xfrm>
        </p:spPr>
        <p:txBody>
          <a:bodyPr>
            <a:noAutofit/>
          </a:bodyPr>
          <a:lstStyle/>
          <a:p>
            <a:pPr algn="ctr"/>
            <a:r>
              <a:rPr lang="ar-JO" sz="8800" dirty="0"/>
              <a:t>شكراً</a:t>
            </a:r>
            <a:r>
              <a:rPr lang="ar-JO" sz="8800" dirty="0" smtClean="0"/>
              <a:t> لاستماعكم</a:t>
            </a:r>
            <a:endParaRPr lang="en-US" sz="8800" dirty="0"/>
          </a:p>
        </p:txBody>
      </p:sp>
      <p:pic>
        <p:nvPicPr>
          <p:cNvPr id="4" name="Picture 2" descr="Heart Shape Blue Neon Light On Dark Brick Wall Stock Illustration -  Download Image Now - Neon Lighting, Heart Shape, Neon Colored - iSt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1720975"/>
            <a:ext cx="6934200" cy="4906059"/>
          </a:xfrm>
          <a:prstGeom prst="round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233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274638"/>
            <a:ext cx="9448800" cy="1020762"/>
          </a:xfrm>
        </p:spPr>
        <p:txBody>
          <a:bodyPr/>
          <a:lstStyle/>
          <a:p>
            <a:pPr algn="r"/>
            <a:r>
              <a:rPr lang="ar-JO" dirty="0"/>
              <a:t>المصادر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dirty="0"/>
              <a:t> </a:t>
            </a:r>
            <a:r>
              <a:rPr lang="en-US" dirty="0">
                <a:hlinkClick r:id="rId2"/>
              </a:rPr>
              <a:t>https://www.who.int/ar/health-topics/obesity#tab=tab_1</a:t>
            </a:r>
            <a:endParaRPr lang="ar-JO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https://tinyurl.com/2tew3kr4</a:t>
            </a:r>
            <a:endParaRPr lang="ar-JO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https://tinyurl.com/2mwhr9fh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https://tinyurl.com/mu7js2ne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1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127</Words>
  <Application>Microsoft Office PowerPoint</Application>
  <PresentationFormat>Custom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Consolas</vt:lpstr>
      <vt:lpstr>Corbel</vt:lpstr>
      <vt:lpstr>Franklin Gothic Book</vt:lpstr>
      <vt:lpstr>Franklin Gothic Medium</vt:lpstr>
      <vt:lpstr>Tahoma</vt:lpstr>
      <vt:lpstr>Chalkboard 16x9</vt:lpstr>
      <vt:lpstr>السمنة</vt:lpstr>
      <vt:lpstr>ما هي السمنة؟</vt:lpstr>
      <vt:lpstr>مقابلة عن السّمنة مع استشارية التّغذية السّيدة لورا فرح:</vt:lpstr>
      <vt:lpstr> نِسب السّمنة في الأردن</vt:lpstr>
      <vt:lpstr>شكراً لاستماعكم</vt:lpstr>
      <vt:lpstr>المصادر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السمنة</dc:title>
  <dc:creator>Sulieman</dc:creator>
  <cp:lastModifiedBy>Sulieman</cp:lastModifiedBy>
  <cp:revision>18</cp:revision>
  <dcterms:created xsi:type="dcterms:W3CDTF">2023-05-07T12:56:51Z</dcterms:created>
  <dcterms:modified xsi:type="dcterms:W3CDTF">2023-05-19T20:23:23Z</dcterms:modified>
</cp:coreProperties>
</file>